
<file path=[Content_Types].xml><?xml version="1.0" encoding="utf-8"?>
<Types xmlns="http://schemas.openxmlformats.org/package/2006/content-types">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7"/>
  </p:notesMasterIdLst>
  <p:sldIdLst>
    <p:sldId id="263" r:id="rId2"/>
    <p:sldId id="257" r:id="rId3"/>
    <p:sldId id="260" r:id="rId4"/>
    <p:sldId id="261" r:id="rId5"/>
    <p:sldId id="294" r:id="rId6"/>
    <p:sldId id="295" r:id="rId7"/>
    <p:sldId id="296" r:id="rId8"/>
    <p:sldId id="297" r:id="rId9"/>
    <p:sldId id="298" r:id="rId10"/>
    <p:sldId id="299" r:id="rId11"/>
    <p:sldId id="300" r:id="rId12"/>
    <p:sldId id="301" r:id="rId13"/>
    <p:sldId id="302" r:id="rId14"/>
    <p:sldId id="265" r:id="rId15"/>
    <p:sldId id="303" r:id="rId16"/>
    <p:sldId id="306" r:id="rId17"/>
    <p:sldId id="304" r:id="rId18"/>
    <p:sldId id="305" r:id="rId19"/>
    <p:sldId id="308" r:id="rId20"/>
    <p:sldId id="307" r:id="rId21"/>
    <p:sldId id="311" r:id="rId22"/>
    <p:sldId id="312" r:id="rId23"/>
    <p:sldId id="313" r:id="rId24"/>
    <p:sldId id="310" r:id="rId25"/>
    <p:sldId id="309" r:id="rId26"/>
    <p:sldId id="314" r:id="rId27"/>
    <p:sldId id="315" r:id="rId28"/>
    <p:sldId id="316" r:id="rId29"/>
    <p:sldId id="318" r:id="rId30"/>
    <p:sldId id="319" r:id="rId31"/>
    <p:sldId id="320" r:id="rId32"/>
    <p:sldId id="321" r:id="rId33"/>
    <p:sldId id="317" r:id="rId34"/>
    <p:sldId id="322" r:id="rId35"/>
    <p:sldId id="337" r:id="rId36"/>
    <p:sldId id="323" r:id="rId37"/>
    <p:sldId id="324" r:id="rId38"/>
    <p:sldId id="325" r:id="rId39"/>
    <p:sldId id="326" r:id="rId40"/>
    <p:sldId id="331" r:id="rId41"/>
    <p:sldId id="332" r:id="rId42"/>
    <p:sldId id="333" r:id="rId43"/>
    <p:sldId id="334" r:id="rId44"/>
    <p:sldId id="335" r:id="rId45"/>
    <p:sldId id="336" r:id="rId46"/>
  </p:sldIdLst>
  <p:sldSz cx="9144000" cy="5143500" type="screen16x9"/>
  <p:notesSz cx="6858000" cy="9144000"/>
  <p:embeddedFontLst>
    <p:embeddedFont>
      <p:font typeface="Bebas Neue" panose="020B0604020202020204" charset="0"/>
      <p:regular r:id="rId48"/>
    </p:embeddedFont>
    <p:embeddedFont>
      <p:font typeface="Cambria Math" panose="02040503050406030204" pitchFamily="18" charset="0"/>
      <p:regular r:id="rId49"/>
    </p:embeddedFont>
    <p:embeddedFont>
      <p:font typeface="Catamaran" panose="020B0604020202020204" charset="0"/>
      <p:regular r:id="rId50"/>
      <p:bold r:id="rId51"/>
    </p:embeddedFont>
    <p:embeddedFont>
      <p:font typeface="Livvic"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70921D-3F6F-4D54-B1F0-EE8660BD3B36}">
  <a:tblStyle styleId="{7070921D-3F6F-4D54-B1F0-EE8660BD3B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EA6CD5A-A30C-47A8-B24A-58E02388128C}"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94660"/>
  </p:normalViewPr>
  <p:slideViewPr>
    <p:cSldViewPr snapToGrid="0">
      <p:cViewPr varScale="1">
        <p:scale>
          <a:sx n="89" d="100"/>
          <a:sy n="89" d="100"/>
        </p:scale>
        <p:origin x="330"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1"/>
        <p:cNvGrpSpPr/>
        <p:nvPr/>
      </p:nvGrpSpPr>
      <p:grpSpPr>
        <a:xfrm>
          <a:off x="0" y="0"/>
          <a:ext cx="0" cy="0"/>
          <a:chOff x="0" y="0"/>
          <a:chExt cx="0" cy="0"/>
        </a:xfrm>
      </p:grpSpPr>
      <p:sp>
        <p:nvSpPr>
          <p:cNvPr id="6202" name="Google Shape;620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3" name="Google Shape;620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1"/>
        <p:cNvGrpSpPr/>
        <p:nvPr/>
      </p:nvGrpSpPr>
      <p:grpSpPr>
        <a:xfrm>
          <a:off x="0" y="0"/>
          <a:ext cx="0" cy="0"/>
          <a:chOff x="0" y="0"/>
          <a:chExt cx="0" cy="0"/>
        </a:xfrm>
      </p:grpSpPr>
      <p:sp>
        <p:nvSpPr>
          <p:cNvPr id="4952" name="Google Shape;495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3" name="Google Shape;495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8"/>
        <p:cNvGrpSpPr/>
        <p:nvPr/>
      </p:nvGrpSpPr>
      <p:grpSpPr>
        <a:xfrm>
          <a:off x="0" y="0"/>
          <a:ext cx="0" cy="0"/>
          <a:chOff x="0" y="0"/>
          <a:chExt cx="0" cy="0"/>
        </a:xfrm>
      </p:grpSpPr>
      <p:sp>
        <p:nvSpPr>
          <p:cNvPr id="5519" name="Google Shape;551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0" name="Google Shape;552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0"/>
        <p:cNvGrpSpPr/>
        <p:nvPr/>
      </p:nvGrpSpPr>
      <p:grpSpPr>
        <a:xfrm>
          <a:off x="0" y="0"/>
          <a:ext cx="0" cy="0"/>
          <a:chOff x="0" y="0"/>
          <a:chExt cx="0" cy="0"/>
        </a:xfrm>
      </p:grpSpPr>
      <p:sp>
        <p:nvSpPr>
          <p:cNvPr id="5881" name="Google Shape;588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2" name="Google Shape;588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6"/>
        <p:cNvGrpSpPr/>
        <p:nvPr/>
      </p:nvGrpSpPr>
      <p:grpSpPr>
        <a:xfrm>
          <a:off x="0" y="0"/>
          <a:ext cx="0" cy="0"/>
          <a:chOff x="0" y="0"/>
          <a:chExt cx="0" cy="0"/>
        </a:xfrm>
      </p:grpSpPr>
      <p:sp>
        <p:nvSpPr>
          <p:cNvPr id="6667" name="Google Shape;666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8" name="Google Shape;666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25" y="-10"/>
            <a:ext cx="9144000" cy="5143500"/>
          </a:xfrm>
          <a:prstGeom prst="frame">
            <a:avLst>
              <a:gd name="adj1" fmla="val 132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708950" y="2547750"/>
            <a:ext cx="4291200" cy="728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708950" y="1558563"/>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708950" y="3207529"/>
            <a:ext cx="42912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016"/>
        <p:cNvGrpSpPr/>
        <p:nvPr/>
      </p:nvGrpSpPr>
      <p:grpSpPr>
        <a:xfrm>
          <a:off x="0" y="0"/>
          <a:ext cx="0" cy="0"/>
          <a:chOff x="0" y="0"/>
          <a:chExt cx="0" cy="0"/>
        </a:xfrm>
      </p:grpSpPr>
      <p:grpSp>
        <p:nvGrpSpPr>
          <p:cNvPr id="4017" name="Google Shape;4017;p33"/>
          <p:cNvGrpSpPr/>
          <p:nvPr/>
        </p:nvGrpSpPr>
        <p:grpSpPr>
          <a:xfrm>
            <a:off x="385129" y="2149340"/>
            <a:ext cx="3098868" cy="2994169"/>
            <a:chOff x="3548522" y="3111029"/>
            <a:chExt cx="1899864" cy="1835675"/>
          </a:xfrm>
        </p:grpSpPr>
        <p:sp>
          <p:nvSpPr>
            <p:cNvPr id="4018" name="Google Shape;4018;p33"/>
            <p:cNvSpPr/>
            <p:nvPr/>
          </p:nvSpPr>
          <p:spPr>
            <a:xfrm>
              <a:off x="3861498" y="4605128"/>
              <a:ext cx="112976" cy="65177"/>
            </a:xfrm>
            <a:custGeom>
              <a:avLst/>
              <a:gdLst/>
              <a:ahLst/>
              <a:cxnLst/>
              <a:rect l="l" t="t" r="r" b="b"/>
              <a:pathLst>
                <a:path w="3205" h="1849" extrusionOk="0">
                  <a:moveTo>
                    <a:pt x="146" y="1"/>
                  </a:moveTo>
                  <a:lnTo>
                    <a:pt x="1" y="91"/>
                  </a:lnTo>
                  <a:lnTo>
                    <a:pt x="3087" y="1849"/>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3"/>
            <p:cNvSpPr/>
            <p:nvPr/>
          </p:nvSpPr>
          <p:spPr>
            <a:xfrm>
              <a:off x="5091443" y="3503280"/>
              <a:ext cx="111743" cy="65177"/>
            </a:xfrm>
            <a:custGeom>
              <a:avLst/>
              <a:gdLst/>
              <a:ahLst/>
              <a:cxnLst/>
              <a:rect l="l" t="t" r="r" b="b"/>
              <a:pathLst>
                <a:path w="3170" h="1849" extrusionOk="0">
                  <a:moveTo>
                    <a:pt x="118" y="0"/>
                  </a:moveTo>
                  <a:lnTo>
                    <a:pt x="0" y="63"/>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3"/>
            <p:cNvSpPr/>
            <p:nvPr/>
          </p:nvSpPr>
          <p:spPr>
            <a:xfrm>
              <a:off x="4417693" y="3242261"/>
              <a:ext cx="111743" cy="64930"/>
            </a:xfrm>
            <a:custGeom>
              <a:avLst/>
              <a:gdLst/>
              <a:ahLst/>
              <a:cxnLst/>
              <a:rect l="l" t="t" r="r" b="b"/>
              <a:pathLst>
                <a:path w="3170" h="1842" extrusionOk="0">
                  <a:moveTo>
                    <a:pt x="111" y="1"/>
                  </a:moveTo>
                  <a:lnTo>
                    <a:pt x="0" y="56"/>
                  </a:lnTo>
                  <a:lnTo>
                    <a:pt x="3052" y="1841"/>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3"/>
            <p:cNvSpPr/>
            <p:nvPr/>
          </p:nvSpPr>
          <p:spPr>
            <a:xfrm>
              <a:off x="4414520" y="3111029"/>
              <a:ext cx="114915" cy="66129"/>
            </a:xfrm>
            <a:custGeom>
              <a:avLst/>
              <a:gdLst/>
              <a:ahLst/>
              <a:cxnLst/>
              <a:rect l="l" t="t" r="r" b="b"/>
              <a:pathLst>
                <a:path w="3260" h="1876" extrusionOk="0">
                  <a:moveTo>
                    <a:pt x="118" y="0"/>
                  </a:moveTo>
                  <a:lnTo>
                    <a:pt x="0" y="90"/>
                  </a:lnTo>
                  <a:lnTo>
                    <a:pt x="3142" y="1876"/>
                  </a:lnTo>
                  <a:lnTo>
                    <a:pt x="3260" y="1820"/>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3"/>
            <p:cNvSpPr/>
            <p:nvPr/>
          </p:nvSpPr>
          <p:spPr>
            <a:xfrm>
              <a:off x="4529397" y="3177121"/>
              <a:ext cx="112729" cy="65177"/>
            </a:xfrm>
            <a:custGeom>
              <a:avLst/>
              <a:gdLst/>
              <a:ahLst/>
              <a:cxnLst/>
              <a:rect l="l" t="t" r="r" b="b"/>
              <a:pathLst>
                <a:path w="3198" h="1849" extrusionOk="0">
                  <a:moveTo>
                    <a:pt x="118" y="1"/>
                  </a:moveTo>
                  <a:lnTo>
                    <a:pt x="1" y="84"/>
                  </a:lnTo>
                  <a:lnTo>
                    <a:pt x="3059" y="1849"/>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3"/>
            <p:cNvSpPr/>
            <p:nvPr/>
          </p:nvSpPr>
          <p:spPr>
            <a:xfrm>
              <a:off x="3549509" y="3112016"/>
              <a:ext cx="1093878" cy="635240"/>
            </a:xfrm>
            <a:custGeom>
              <a:avLst/>
              <a:gdLst/>
              <a:ahLst/>
              <a:cxnLst/>
              <a:rect l="l" t="t" r="r" b="b"/>
              <a:pathLst>
                <a:path w="31032" h="18021" extrusionOk="0">
                  <a:moveTo>
                    <a:pt x="30914" y="0"/>
                  </a:moveTo>
                  <a:lnTo>
                    <a:pt x="27800" y="1792"/>
                  </a:lnTo>
                  <a:lnTo>
                    <a:pt x="27682" y="1848"/>
                  </a:lnTo>
                  <a:lnTo>
                    <a:pt x="24630" y="3633"/>
                  </a:lnTo>
                  <a:lnTo>
                    <a:pt x="24512" y="3696"/>
                  </a:lnTo>
                  <a:lnTo>
                    <a:pt x="21454" y="5453"/>
                  </a:lnTo>
                  <a:lnTo>
                    <a:pt x="21343" y="5536"/>
                  </a:lnTo>
                  <a:lnTo>
                    <a:pt x="18284" y="7294"/>
                  </a:lnTo>
                  <a:lnTo>
                    <a:pt x="18166" y="7384"/>
                  </a:lnTo>
                  <a:lnTo>
                    <a:pt x="15115" y="9142"/>
                  </a:lnTo>
                  <a:lnTo>
                    <a:pt x="14997" y="9197"/>
                  </a:lnTo>
                  <a:lnTo>
                    <a:pt x="11938" y="10990"/>
                  </a:lnTo>
                  <a:lnTo>
                    <a:pt x="11827" y="11045"/>
                  </a:lnTo>
                  <a:lnTo>
                    <a:pt x="8769" y="12803"/>
                  </a:lnTo>
                  <a:lnTo>
                    <a:pt x="8623" y="12893"/>
                  </a:lnTo>
                  <a:lnTo>
                    <a:pt x="5564" y="14651"/>
                  </a:lnTo>
                  <a:lnTo>
                    <a:pt x="5454" y="14706"/>
                  </a:lnTo>
                  <a:lnTo>
                    <a:pt x="2395" y="16498"/>
                  </a:lnTo>
                  <a:lnTo>
                    <a:pt x="2277" y="16554"/>
                  </a:lnTo>
                  <a:lnTo>
                    <a:pt x="0" y="17882"/>
                  </a:lnTo>
                  <a:lnTo>
                    <a:pt x="0" y="18021"/>
                  </a:lnTo>
                  <a:lnTo>
                    <a:pt x="2395" y="16609"/>
                  </a:lnTo>
                  <a:lnTo>
                    <a:pt x="2540" y="16554"/>
                  </a:lnTo>
                  <a:lnTo>
                    <a:pt x="5564" y="14796"/>
                  </a:lnTo>
                  <a:lnTo>
                    <a:pt x="5710" y="14706"/>
                  </a:lnTo>
                  <a:lnTo>
                    <a:pt x="8769" y="12948"/>
                  </a:lnTo>
                  <a:lnTo>
                    <a:pt x="8886" y="12893"/>
                  </a:lnTo>
                  <a:lnTo>
                    <a:pt x="11938" y="11100"/>
                  </a:lnTo>
                  <a:lnTo>
                    <a:pt x="12056" y="11045"/>
                  </a:lnTo>
                  <a:lnTo>
                    <a:pt x="15115" y="9287"/>
                  </a:lnTo>
                  <a:lnTo>
                    <a:pt x="15225" y="9197"/>
                  </a:lnTo>
                  <a:lnTo>
                    <a:pt x="18284" y="7439"/>
                  </a:lnTo>
                  <a:lnTo>
                    <a:pt x="18402" y="7384"/>
                  </a:lnTo>
                  <a:lnTo>
                    <a:pt x="21454" y="5599"/>
                  </a:lnTo>
                  <a:lnTo>
                    <a:pt x="21571" y="5536"/>
                  </a:lnTo>
                  <a:lnTo>
                    <a:pt x="24630" y="3751"/>
                  </a:lnTo>
                  <a:lnTo>
                    <a:pt x="24741" y="3696"/>
                  </a:lnTo>
                  <a:lnTo>
                    <a:pt x="27800" y="1931"/>
                  </a:lnTo>
                  <a:lnTo>
                    <a:pt x="27917" y="1848"/>
                  </a:lnTo>
                  <a:lnTo>
                    <a:pt x="31031" y="62"/>
                  </a:lnTo>
                  <a:lnTo>
                    <a:pt x="30914"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3"/>
            <p:cNvSpPr/>
            <p:nvPr/>
          </p:nvSpPr>
          <p:spPr>
            <a:xfrm>
              <a:off x="4302781" y="3176169"/>
              <a:ext cx="114950" cy="66129"/>
            </a:xfrm>
            <a:custGeom>
              <a:avLst/>
              <a:gdLst/>
              <a:ahLst/>
              <a:cxnLst/>
              <a:rect l="l" t="t" r="r" b="b"/>
              <a:pathLst>
                <a:path w="3261" h="1876" extrusionOk="0">
                  <a:moveTo>
                    <a:pt x="111" y="0"/>
                  </a:moveTo>
                  <a:lnTo>
                    <a:pt x="1" y="55"/>
                  </a:lnTo>
                  <a:lnTo>
                    <a:pt x="3142" y="1876"/>
                  </a:lnTo>
                  <a:lnTo>
                    <a:pt x="3260" y="181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3"/>
            <p:cNvSpPr/>
            <p:nvPr/>
          </p:nvSpPr>
          <p:spPr>
            <a:xfrm>
              <a:off x="4642088" y="3243248"/>
              <a:ext cx="112025" cy="64931"/>
            </a:xfrm>
            <a:custGeom>
              <a:avLst/>
              <a:gdLst/>
              <a:ahLst/>
              <a:cxnLst/>
              <a:rect l="l" t="t" r="r" b="b"/>
              <a:pathLst>
                <a:path w="3178" h="1842" extrusionOk="0">
                  <a:moveTo>
                    <a:pt x="119" y="0"/>
                  </a:moveTo>
                  <a:lnTo>
                    <a:pt x="1" y="56"/>
                  </a:lnTo>
                  <a:lnTo>
                    <a:pt x="3060" y="1841"/>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3"/>
            <p:cNvSpPr/>
            <p:nvPr/>
          </p:nvSpPr>
          <p:spPr>
            <a:xfrm>
              <a:off x="4190830" y="3241027"/>
              <a:ext cx="114915" cy="66164"/>
            </a:xfrm>
            <a:custGeom>
              <a:avLst/>
              <a:gdLst/>
              <a:ahLst/>
              <a:cxnLst/>
              <a:rect l="l" t="t" r="r" b="b"/>
              <a:pathLst>
                <a:path w="3260" h="1877" extrusionOk="0">
                  <a:moveTo>
                    <a:pt x="118" y="1"/>
                  </a:moveTo>
                  <a:lnTo>
                    <a:pt x="0" y="63"/>
                  </a:lnTo>
                  <a:lnTo>
                    <a:pt x="3149" y="1876"/>
                  </a:lnTo>
                  <a:lnTo>
                    <a:pt x="326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3"/>
            <p:cNvSpPr/>
            <p:nvPr/>
          </p:nvSpPr>
          <p:spPr>
            <a:xfrm>
              <a:off x="4754074" y="3308141"/>
              <a:ext cx="112729" cy="65142"/>
            </a:xfrm>
            <a:custGeom>
              <a:avLst/>
              <a:gdLst/>
              <a:ahLst/>
              <a:cxnLst/>
              <a:rect l="l" t="t" r="r" b="b"/>
              <a:pathLst>
                <a:path w="3198" h="1848" extrusionOk="0">
                  <a:moveTo>
                    <a:pt x="111" y="0"/>
                  </a:moveTo>
                  <a:lnTo>
                    <a:pt x="0" y="62"/>
                  </a:lnTo>
                  <a:lnTo>
                    <a:pt x="3087" y="1848"/>
                  </a:lnTo>
                  <a:lnTo>
                    <a:pt x="3198" y="176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3"/>
            <p:cNvSpPr/>
            <p:nvPr/>
          </p:nvSpPr>
          <p:spPr>
            <a:xfrm>
              <a:off x="4529397" y="3307155"/>
              <a:ext cx="112729" cy="65177"/>
            </a:xfrm>
            <a:custGeom>
              <a:avLst/>
              <a:gdLst/>
              <a:ahLst/>
              <a:cxnLst/>
              <a:rect l="l" t="t" r="r" b="b"/>
              <a:pathLst>
                <a:path w="3198" h="1849" extrusionOk="0">
                  <a:moveTo>
                    <a:pt x="146" y="0"/>
                  </a:moveTo>
                  <a:lnTo>
                    <a:pt x="1" y="90"/>
                  </a:lnTo>
                  <a:lnTo>
                    <a:pt x="3087" y="1848"/>
                  </a:lnTo>
                  <a:lnTo>
                    <a:pt x="3198" y="1793"/>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3"/>
            <p:cNvSpPr/>
            <p:nvPr/>
          </p:nvSpPr>
          <p:spPr>
            <a:xfrm>
              <a:off x="4305706" y="3307155"/>
              <a:ext cx="112025" cy="65177"/>
            </a:xfrm>
            <a:custGeom>
              <a:avLst/>
              <a:gdLst/>
              <a:ahLst/>
              <a:cxnLst/>
              <a:rect l="l" t="t" r="r" b="b"/>
              <a:pathLst>
                <a:path w="3178" h="1849" extrusionOk="0">
                  <a:moveTo>
                    <a:pt x="118" y="0"/>
                  </a:moveTo>
                  <a:lnTo>
                    <a:pt x="1" y="63"/>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3"/>
            <p:cNvSpPr/>
            <p:nvPr/>
          </p:nvSpPr>
          <p:spPr>
            <a:xfrm>
              <a:off x="4079090" y="3305216"/>
              <a:ext cx="114950" cy="67116"/>
            </a:xfrm>
            <a:custGeom>
              <a:avLst/>
              <a:gdLst/>
              <a:ahLst/>
              <a:cxnLst/>
              <a:rect l="l" t="t" r="r" b="b"/>
              <a:pathLst>
                <a:path w="3261" h="1904" extrusionOk="0">
                  <a:moveTo>
                    <a:pt x="118" y="0"/>
                  </a:moveTo>
                  <a:lnTo>
                    <a:pt x="1" y="83"/>
                  </a:lnTo>
                  <a:lnTo>
                    <a:pt x="3142" y="1903"/>
                  </a:lnTo>
                  <a:lnTo>
                    <a:pt x="3260" y="181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33"/>
            <p:cNvSpPr/>
            <p:nvPr/>
          </p:nvSpPr>
          <p:spPr>
            <a:xfrm>
              <a:off x="3548522" y="3372295"/>
              <a:ext cx="1543950" cy="895526"/>
            </a:xfrm>
            <a:custGeom>
              <a:avLst/>
              <a:gdLst/>
              <a:ahLst/>
              <a:cxnLst/>
              <a:rect l="l" t="t" r="r" b="b"/>
              <a:pathLst>
                <a:path w="43800" h="25405" extrusionOk="0">
                  <a:moveTo>
                    <a:pt x="43689" y="0"/>
                  </a:moveTo>
                  <a:lnTo>
                    <a:pt x="40575" y="1786"/>
                  </a:lnTo>
                  <a:lnTo>
                    <a:pt x="40457" y="1876"/>
                  </a:lnTo>
                  <a:lnTo>
                    <a:pt x="37399" y="3633"/>
                  </a:lnTo>
                  <a:lnTo>
                    <a:pt x="37288" y="3689"/>
                  </a:lnTo>
                  <a:lnTo>
                    <a:pt x="34229" y="5481"/>
                  </a:lnTo>
                  <a:lnTo>
                    <a:pt x="34111" y="5536"/>
                  </a:lnTo>
                  <a:lnTo>
                    <a:pt x="31059" y="7322"/>
                  </a:lnTo>
                  <a:lnTo>
                    <a:pt x="30942" y="7384"/>
                  </a:lnTo>
                  <a:lnTo>
                    <a:pt x="27883" y="9142"/>
                  </a:lnTo>
                  <a:lnTo>
                    <a:pt x="27772" y="9225"/>
                  </a:lnTo>
                  <a:lnTo>
                    <a:pt x="24713" y="10983"/>
                  </a:lnTo>
                  <a:lnTo>
                    <a:pt x="24596" y="11045"/>
                  </a:lnTo>
                  <a:lnTo>
                    <a:pt x="21544" y="12831"/>
                  </a:lnTo>
                  <a:lnTo>
                    <a:pt x="21426" y="12886"/>
                  </a:lnTo>
                  <a:lnTo>
                    <a:pt x="18367" y="14651"/>
                  </a:lnTo>
                  <a:lnTo>
                    <a:pt x="18257" y="14734"/>
                  </a:lnTo>
                  <a:lnTo>
                    <a:pt x="15198" y="16491"/>
                  </a:lnTo>
                  <a:lnTo>
                    <a:pt x="15080" y="16554"/>
                  </a:lnTo>
                  <a:lnTo>
                    <a:pt x="12028" y="18339"/>
                  </a:lnTo>
                  <a:lnTo>
                    <a:pt x="11883" y="18395"/>
                  </a:lnTo>
                  <a:lnTo>
                    <a:pt x="8824" y="20152"/>
                  </a:lnTo>
                  <a:lnTo>
                    <a:pt x="8707" y="20242"/>
                  </a:lnTo>
                  <a:lnTo>
                    <a:pt x="5655" y="22000"/>
                  </a:lnTo>
                  <a:lnTo>
                    <a:pt x="5537" y="22090"/>
                  </a:lnTo>
                  <a:lnTo>
                    <a:pt x="2478" y="23848"/>
                  </a:lnTo>
                  <a:lnTo>
                    <a:pt x="2368" y="23903"/>
                  </a:lnTo>
                  <a:lnTo>
                    <a:pt x="1" y="25287"/>
                  </a:lnTo>
                  <a:lnTo>
                    <a:pt x="1" y="25405"/>
                  </a:lnTo>
                  <a:lnTo>
                    <a:pt x="2478" y="23993"/>
                  </a:lnTo>
                  <a:lnTo>
                    <a:pt x="2596" y="23903"/>
                  </a:lnTo>
                  <a:lnTo>
                    <a:pt x="5655" y="22145"/>
                  </a:lnTo>
                  <a:lnTo>
                    <a:pt x="5800" y="22090"/>
                  </a:lnTo>
                  <a:lnTo>
                    <a:pt x="8852" y="20298"/>
                  </a:lnTo>
                  <a:lnTo>
                    <a:pt x="8970" y="20242"/>
                  </a:lnTo>
                  <a:lnTo>
                    <a:pt x="12028" y="18484"/>
                  </a:lnTo>
                  <a:lnTo>
                    <a:pt x="12139" y="18395"/>
                  </a:lnTo>
                  <a:lnTo>
                    <a:pt x="15198" y="16637"/>
                  </a:lnTo>
                  <a:lnTo>
                    <a:pt x="15316" y="16554"/>
                  </a:lnTo>
                  <a:lnTo>
                    <a:pt x="18367" y="14789"/>
                  </a:lnTo>
                  <a:lnTo>
                    <a:pt x="18485" y="14734"/>
                  </a:lnTo>
                  <a:lnTo>
                    <a:pt x="21544" y="12948"/>
                  </a:lnTo>
                  <a:lnTo>
                    <a:pt x="21655" y="12886"/>
                  </a:lnTo>
                  <a:lnTo>
                    <a:pt x="24713" y="11128"/>
                  </a:lnTo>
                  <a:lnTo>
                    <a:pt x="24831" y="11045"/>
                  </a:lnTo>
                  <a:lnTo>
                    <a:pt x="27883" y="9287"/>
                  </a:lnTo>
                  <a:lnTo>
                    <a:pt x="28001" y="9225"/>
                  </a:lnTo>
                  <a:lnTo>
                    <a:pt x="31059" y="7440"/>
                  </a:lnTo>
                  <a:lnTo>
                    <a:pt x="31170" y="7384"/>
                  </a:lnTo>
                  <a:lnTo>
                    <a:pt x="34229" y="5619"/>
                  </a:lnTo>
                  <a:lnTo>
                    <a:pt x="34347" y="5536"/>
                  </a:lnTo>
                  <a:lnTo>
                    <a:pt x="37399" y="3779"/>
                  </a:lnTo>
                  <a:lnTo>
                    <a:pt x="37516" y="3689"/>
                  </a:lnTo>
                  <a:lnTo>
                    <a:pt x="40575" y="1931"/>
                  </a:lnTo>
                  <a:lnTo>
                    <a:pt x="40686" y="1876"/>
                  </a:lnTo>
                  <a:lnTo>
                    <a:pt x="43800" y="55"/>
                  </a:lnTo>
                  <a:lnTo>
                    <a:pt x="4368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33"/>
            <p:cNvSpPr/>
            <p:nvPr/>
          </p:nvSpPr>
          <p:spPr>
            <a:xfrm>
              <a:off x="4866766" y="3373246"/>
              <a:ext cx="112025" cy="65177"/>
            </a:xfrm>
            <a:custGeom>
              <a:avLst/>
              <a:gdLst/>
              <a:ahLst/>
              <a:cxnLst/>
              <a:rect l="l" t="t" r="r" b="b"/>
              <a:pathLst>
                <a:path w="3178" h="1849" extrusionOk="0">
                  <a:moveTo>
                    <a:pt x="118" y="1"/>
                  </a:moveTo>
                  <a:lnTo>
                    <a:pt x="1" y="56"/>
                  </a:lnTo>
                  <a:lnTo>
                    <a:pt x="3059" y="1849"/>
                  </a:lnTo>
                  <a:lnTo>
                    <a:pt x="3177"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3"/>
            <p:cNvSpPr/>
            <p:nvPr/>
          </p:nvSpPr>
          <p:spPr>
            <a:xfrm>
              <a:off x="4642088" y="3372295"/>
              <a:ext cx="113011" cy="65142"/>
            </a:xfrm>
            <a:custGeom>
              <a:avLst/>
              <a:gdLst/>
              <a:ahLst/>
              <a:cxnLst/>
              <a:rect l="l" t="t" r="r" b="b"/>
              <a:pathLst>
                <a:path w="3206" h="1848" extrusionOk="0">
                  <a:moveTo>
                    <a:pt x="119" y="0"/>
                  </a:moveTo>
                  <a:lnTo>
                    <a:pt x="1" y="83"/>
                  </a:lnTo>
                  <a:lnTo>
                    <a:pt x="3087" y="1848"/>
                  </a:lnTo>
                  <a:lnTo>
                    <a:pt x="3205"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3"/>
            <p:cNvSpPr/>
            <p:nvPr/>
          </p:nvSpPr>
          <p:spPr>
            <a:xfrm>
              <a:off x="3549509" y="3242261"/>
              <a:ext cx="1318315" cy="765277"/>
            </a:xfrm>
            <a:custGeom>
              <a:avLst/>
              <a:gdLst/>
              <a:ahLst/>
              <a:cxnLst/>
              <a:rect l="l" t="t" r="r" b="b"/>
              <a:pathLst>
                <a:path w="37399" h="21710" extrusionOk="0">
                  <a:moveTo>
                    <a:pt x="37288" y="1"/>
                  </a:moveTo>
                  <a:lnTo>
                    <a:pt x="34173" y="1786"/>
                  </a:lnTo>
                  <a:lnTo>
                    <a:pt x="34056" y="1869"/>
                  </a:lnTo>
                  <a:lnTo>
                    <a:pt x="30997" y="3634"/>
                  </a:lnTo>
                  <a:lnTo>
                    <a:pt x="30886" y="3689"/>
                  </a:lnTo>
                  <a:lnTo>
                    <a:pt x="27827" y="5475"/>
                  </a:lnTo>
                  <a:lnTo>
                    <a:pt x="27710" y="5537"/>
                  </a:lnTo>
                  <a:lnTo>
                    <a:pt x="24658" y="7295"/>
                  </a:lnTo>
                  <a:lnTo>
                    <a:pt x="24540" y="7378"/>
                  </a:lnTo>
                  <a:lnTo>
                    <a:pt x="21481" y="9135"/>
                  </a:lnTo>
                  <a:lnTo>
                    <a:pt x="21371" y="9198"/>
                  </a:lnTo>
                  <a:lnTo>
                    <a:pt x="18312" y="10983"/>
                  </a:lnTo>
                  <a:lnTo>
                    <a:pt x="18194" y="11039"/>
                  </a:lnTo>
                  <a:lnTo>
                    <a:pt x="15142" y="12803"/>
                  </a:lnTo>
                  <a:lnTo>
                    <a:pt x="15025" y="12886"/>
                  </a:lnTo>
                  <a:lnTo>
                    <a:pt x="11966" y="14644"/>
                  </a:lnTo>
                  <a:lnTo>
                    <a:pt x="11910" y="14672"/>
                  </a:lnTo>
                  <a:lnTo>
                    <a:pt x="11827" y="14734"/>
                  </a:lnTo>
                  <a:lnTo>
                    <a:pt x="8769" y="16492"/>
                  </a:lnTo>
                  <a:lnTo>
                    <a:pt x="8651" y="16547"/>
                  </a:lnTo>
                  <a:lnTo>
                    <a:pt x="5599" y="18340"/>
                  </a:lnTo>
                  <a:lnTo>
                    <a:pt x="5481" y="18395"/>
                  </a:lnTo>
                  <a:lnTo>
                    <a:pt x="2423" y="20153"/>
                  </a:lnTo>
                  <a:lnTo>
                    <a:pt x="2312" y="20243"/>
                  </a:lnTo>
                  <a:lnTo>
                    <a:pt x="0" y="21564"/>
                  </a:lnTo>
                  <a:lnTo>
                    <a:pt x="0" y="21710"/>
                  </a:lnTo>
                  <a:lnTo>
                    <a:pt x="2423" y="20298"/>
                  </a:lnTo>
                  <a:lnTo>
                    <a:pt x="2568" y="20243"/>
                  </a:lnTo>
                  <a:lnTo>
                    <a:pt x="5599" y="18450"/>
                  </a:lnTo>
                  <a:lnTo>
                    <a:pt x="5737" y="18395"/>
                  </a:lnTo>
                  <a:lnTo>
                    <a:pt x="8796" y="16637"/>
                  </a:lnTo>
                  <a:lnTo>
                    <a:pt x="8914" y="16547"/>
                  </a:lnTo>
                  <a:lnTo>
                    <a:pt x="11966" y="14789"/>
                  </a:lnTo>
                  <a:lnTo>
                    <a:pt x="12083" y="14734"/>
                  </a:lnTo>
                  <a:lnTo>
                    <a:pt x="15142" y="12942"/>
                  </a:lnTo>
                  <a:lnTo>
                    <a:pt x="15253" y="12886"/>
                  </a:lnTo>
                  <a:lnTo>
                    <a:pt x="18312" y="11129"/>
                  </a:lnTo>
                  <a:lnTo>
                    <a:pt x="18429" y="11039"/>
                  </a:lnTo>
                  <a:lnTo>
                    <a:pt x="21481" y="9281"/>
                  </a:lnTo>
                  <a:lnTo>
                    <a:pt x="21599" y="9198"/>
                  </a:lnTo>
                  <a:lnTo>
                    <a:pt x="24658" y="7440"/>
                  </a:lnTo>
                  <a:lnTo>
                    <a:pt x="24769" y="7378"/>
                  </a:lnTo>
                  <a:lnTo>
                    <a:pt x="27827" y="5592"/>
                  </a:lnTo>
                  <a:lnTo>
                    <a:pt x="27945" y="5537"/>
                  </a:lnTo>
                  <a:lnTo>
                    <a:pt x="30997" y="3772"/>
                  </a:lnTo>
                  <a:lnTo>
                    <a:pt x="31115" y="3689"/>
                  </a:lnTo>
                  <a:lnTo>
                    <a:pt x="34173" y="1931"/>
                  </a:lnTo>
                  <a:lnTo>
                    <a:pt x="34284" y="1869"/>
                  </a:lnTo>
                  <a:lnTo>
                    <a:pt x="37398" y="56"/>
                  </a:lnTo>
                  <a:lnTo>
                    <a:pt x="3728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3"/>
            <p:cNvSpPr/>
            <p:nvPr/>
          </p:nvSpPr>
          <p:spPr>
            <a:xfrm>
              <a:off x="4417693" y="3372295"/>
              <a:ext cx="112729" cy="65142"/>
            </a:xfrm>
            <a:custGeom>
              <a:avLst/>
              <a:gdLst/>
              <a:ahLst/>
              <a:cxnLst/>
              <a:rect l="l" t="t" r="r" b="b"/>
              <a:pathLst>
                <a:path w="3198" h="1848" extrusionOk="0">
                  <a:moveTo>
                    <a:pt x="111" y="0"/>
                  </a:moveTo>
                  <a:lnTo>
                    <a:pt x="0" y="55"/>
                  </a:lnTo>
                  <a:lnTo>
                    <a:pt x="3080" y="1848"/>
                  </a:lnTo>
                  <a:lnTo>
                    <a:pt x="3197"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3"/>
            <p:cNvSpPr/>
            <p:nvPr/>
          </p:nvSpPr>
          <p:spPr>
            <a:xfrm>
              <a:off x="4194002" y="3372295"/>
              <a:ext cx="111743" cy="65142"/>
            </a:xfrm>
            <a:custGeom>
              <a:avLst/>
              <a:gdLst/>
              <a:ahLst/>
              <a:cxnLst/>
              <a:rect l="l" t="t" r="r" b="b"/>
              <a:pathLst>
                <a:path w="3170" h="1848" extrusionOk="0">
                  <a:moveTo>
                    <a:pt x="118" y="0"/>
                  </a:moveTo>
                  <a:lnTo>
                    <a:pt x="0" y="55"/>
                  </a:lnTo>
                  <a:lnTo>
                    <a:pt x="3059" y="1848"/>
                  </a:lnTo>
                  <a:lnTo>
                    <a:pt x="3170"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3"/>
            <p:cNvSpPr/>
            <p:nvPr/>
          </p:nvSpPr>
          <p:spPr>
            <a:xfrm>
              <a:off x="3967386" y="3370321"/>
              <a:ext cx="114915" cy="65918"/>
            </a:xfrm>
            <a:custGeom>
              <a:avLst/>
              <a:gdLst/>
              <a:ahLst/>
              <a:cxnLst/>
              <a:rect l="l" t="t" r="r" b="b"/>
              <a:pathLst>
                <a:path w="3260" h="1870" extrusionOk="0">
                  <a:moveTo>
                    <a:pt x="111" y="1"/>
                  </a:moveTo>
                  <a:lnTo>
                    <a:pt x="0" y="56"/>
                  </a:lnTo>
                  <a:lnTo>
                    <a:pt x="3142" y="1869"/>
                  </a:lnTo>
                  <a:lnTo>
                    <a:pt x="3260" y="1814"/>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3"/>
            <p:cNvSpPr/>
            <p:nvPr/>
          </p:nvSpPr>
          <p:spPr>
            <a:xfrm>
              <a:off x="3548522" y="3437399"/>
              <a:ext cx="1656926" cy="961444"/>
            </a:xfrm>
            <a:custGeom>
              <a:avLst/>
              <a:gdLst/>
              <a:ahLst/>
              <a:cxnLst/>
              <a:rect l="l" t="t" r="r" b="b"/>
              <a:pathLst>
                <a:path w="47005" h="27275" extrusionOk="0">
                  <a:moveTo>
                    <a:pt x="46886" y="1"/>
                  </a:moveTo>
                  <a:lnTo>
                    <a:pt x="43772" y="1814"/>
                  </a:lnTo>
                  <a:lnTo>
                    <a:pt x="43655" y="1869"/>
                  </a:lnTo>
                  <a:lnTo>
                    <a:pt x="40603" y="3634"/>
                  </a:lnTo>
                  <a:lnTo>
                    <a:pt x="40485" y="3717"/>
                  </a:lnTo>
                  <a:lnTo>
                    <a:pt x="37426" y="5475"/>
                  </a:lnTo>
                  <a:lnTo>
                    <a:pt x="37316" y="5537"/>
                  </a:lnTo>
                  <a:lnTo>
                    <a:pt x="34257" y="7323"/>
                  </a:lnTo>
                  <a:lnTo>
                    <a:pt x="34139" y="7378"/>
                  </a:lnTo>
                  <a:lnTo>
                    <a:pt x="31087" y="9136"/>
                  </a:lnTo>
                  <a:lnTo>
                    <a:pt x="30942" y="9226"/>
                  </a:lnTo>
                  <a:lnTo>
                    <a:pt x="27883" y="10984"/>
                  </a:lnTo>
                  <a:lnTo>
                    <a:pt x="27772" y="11039"/>
                  </a:lnTo>
                  <a:lnTo>
                    <a:pt x="24713" y="12831"/>
                  </a:lnTo>
                  <a:lnTo>
                    <a:pt x="24596" y="12887"/>
                  </a:lnTo>
                  <a:lnTo>
                    <a:pt x="21544" y="14644"/>
                  </a:lnTo>
                  <a:lnTo>
                    <a:pt x="21426" y="14734"/>
                  </a:lnTo>
                  <a:lnTo>
                    <a:pt x="18367" y="16492"/>
                  </a:lnTo>
                  <a:lnTo>
                    <a:pt x="18257" y="16575"/>
                  </a:lnTo>
                  <a:lnTo>
                    <a:pt x="15198" y="18340"/>
                  </a:lnTo>
                  <a:lnTo>
                    <a:pt x="15080" y="18395"/>
                  </a:lnTo>
                  <a:lnTo>
                    <a:pt x="12028" y="20181"/>
                  </a:lnTo>
                  <a:lnTo>
                    <a:pt x="11911" y="20243"/>
                  </a:lnTo>
                  <a:lnTo>
                    <a:pt x="8852" y="22001"/>
                  </a:lnTo>
                  <a:lnTo>
                    <a:pt x="8741" y="22084"/>
                  </a:lnTo>
                  <a:lnTo>
                    <a:pt x="5682" y="23842"/>
                  </a:lnTo>
                  <a:lnTo>
                    <a:pt x="5565" y="23904"/>
                  </a:lnTo>
                  <a:lnTo>
                    <a:pt x="2513" y="25689"/>
                  </a:lnTo>
                  <a:lnTo>
                    <a:pt x="2395" y="25745"/>
                  </a:lnTo>
                  <a:lnTo>
                    <a:pt x="1" y="27129"/>
                  </a:lnTo>
                  <a:lnTo>
                    <a:pt x="1" y="27274"/>
                  </a:lnTo>
                  <a:lnTo>
                    <a:pt x="2513" y="25807"/>
                  </a:lnTo>
                  <a:lnTo>
                    <a:pt x="2624" y="25745"/>
                  </a:lnTo>
                  <a:lnTo>
                    <a:pt x="5682" y="23987"/>
                  </a:lnTo>
                  <a:lnTo>
                    <a:pt x="5800" y="23904"/>
                  </a:lnTo>
                  <a:lnTo>
                    <a:pt x="8852" y="22146"/>
                  </a:lnTo>
                  <a:lnTo>
                    <a:pt x="8970" y="22084"/>
                  </a:lnTo>
                  <a:lnTo>
                    <a:pt x="12028" y="20298"/>
                  </a:lnTo>
                  <a:lnTo>
                    <a:pt x="12139" y="20243"/>
                  </a:lnTo>
                  <a:lnTo>
                    <a:pt x="15198" y="18478"/>
                  </a:lnTo>
                  <a:lnTo>
                    <a:pt x="15316" y="18395"/>
                  </a:lnTo>
                  <a:lnTo>
                    <a:pt x="18367" y="16637"/>
                  </a:lnTo>
                  <a:lnTo>
                    <a:pt x="18485" y="16575"/>
                  </a:lnTo>
                  <a:lnTo>
                    <a:pt x="21544" y="14790"/>
                  </a:lnTo>
                  <a:lnTo>
                    <a:pt x="21655" y="14734"/>
                  </a:lnTo>
                  <a:lnTo>
                    <a:pt x="24713" y="12977"/>
                  </a:lnTo>
                  <a:lnTo>
                    <a:pt x="24859" y="12887"/>
                  </a:lnTo>
                  <a:lnTo>
                    <a:pt x="27883" y="11129"/>
                  </a:lnTo>
                  <a:lnTo>
                    <a:pt x="28028" y="11039"/>
                  </a:lnTo>
                  <a:lnTo>
                    <a:pt x="31087" y="9281"/>
                  </a:lnTo>
                  <a:lnTo>
                    <a:pt x="31198" y="9226"/>
                  </a:lnTo>
                  <a:lnTo>
                    <a:pt x="34257" y="7440"/>
                  </a:lnTo>
                  <a:lnTo>
                    <a:pt x="34374" y="7378"/>
                  </a:lnTo>
                  <a:lnTo>
                    <a:pt x="37426" y="5620"/>
                  </a:lnTo>
                  <a:lnTo>
                    <a:pt x="37544" y="5537"/>
                  </a:lnTo>
                  <a:lnTo>
                    <a:pt x="40603" y="3772"/>
                  </a:lnTo>
                  <a:lnTo>
                    <a:pt x="40713" y="3717"/>
                  </a:lnTo>
                  <a:lnTo>
                    <a:pt x="43772" y="1932"/>
                  </a:lnTo>
                  <a:lnTo>
                    <a:pt x="43890" y="1869"/>
                  </a:lnTo>
                  <a:lnTo>
                    <a:pt x="47004" y="56"/>
                  </a:lnTo>
                  <a:lnTo>
                    <a:pt x="4688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3"/>
            <p:cNvSpPr/>
            <p:nvPr/>
          </p:nvSpPr>
          <p:spPr>
            <a:xfrm>
              <a:off x="4978752" y="3438386"/>
              <a:ext cx="112729" cy="64931"/>
            </a:xfrm>
            <a:custGeom>
              <a:avLst/>
              <a:gdLst/>
              <a:ahLst/>
              <a:cxnLst/>
              <a:rect l="l" t="t" r="r" b="b"/>
              <a:pathLst>
                <a:path w="3198" h="1842" extrusionOk="0">
                  <a:moveTo>
                    <a:pt x="111" y="1"/>
                  </a:moveTo>
                  <a:lnTo>
                    <a:pt x="0" y="56"/>
                  </a:lnTo>
                  <a:lnTo>
                    <a:pt x="3080" y="1841"/>
                  </a:lnTo>
                  <a:lnTo>
                    <a:pt x="3197"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3"/>
            <p:cNvSpPr/>
            <p:nvPr/>
          </p:nvSpPr>
          <p:spPr>
            <a:xfrm>
              <a:off x="4755061" y="3437399"/>
              <a:ext cx="111743" cy="64931"/>
            </a:xfrm>
            <a:custGeom>
              <a:avLst/>
              <a:gdLst/>
              <a:ahLst/>
              <a:cxnLst/>
              <a:rect l="l" t="t" r="r" b="b"/>
              <a:pathLst>
                <a:path w="3170" h="1842" extrusionOk="0">
                  <a:moveTo>
                    <a:pt x="118" y="1"/>
                  </a:moveTo>
                  <a:lnTo>
                    <a:pt x="0" y="84"/>
                  </a:lnTo>
                  <a:lnTo>
                    <a:pt x="3059" y="1842"/>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3"/>
            <p:cNvSpPr/>
            <p:nvPr/>
          </p:nvSpPr>
          <p:spPr>
            <a:xfrm>
              <a:off x="4530384" y="3437399"/>
              <a:ext cx="112976" cy="64931"/>
            </a:xfrm>
            <a:custGeom>
              <a:avLst/>
              <a:gdLst/>
              <a:ahLst/>
              <a:cxnLst/>
              <a:rect l="l" t="t" r="r" b="b"/>
              <a:pathLst>
                <a:path w="3205" h="1842" extrusionOk="0">
                  <a:moveTo>
                    <a:pt x="118" y="1"/>
                  </a:moveTo>
                  <a:lnTo>
                    <a:pt x="0" y="56"/>
                  </a:lnTo>
                  <a:lnTo>
                    <a:pt x="3059"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3"/>
            <p:cNvSpPr/>
            <p:nvPr/>
          </p:nvSpPr>
          <p:spPr>
            <a:xfrm>
              <a:off x="4305706" y="3437399"/>
              <a:ext cx="112976" cy="64931"/>
            </a:xfrm>
            <a:custGeom>
              <a:avLst/>
              <a:gdLst/>
              <a:ahLst/>
              <a:cxnLst/>
              <a:rect l="l" t="t" r="r" b="b"/>
              <a:pathLst>
                <a:path w="3205" h="1842" extrusionOk="0">
                  <a:moveTo>
                    <a:pt x="118" y="1"/>
                  </a:moveTo>
                  <a:lnTo>
                    <a:pt x="1" y="56"/>
                  </a:lnTo>
                  <a:lnTo>
                    <a:pt x="3087" y="1842"/>
                  </a:lnTo>
                  <a:lnTo>
                    <a:pt x="3205"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3"/>
            <p:cNvSpPr/>
            <p:nvPr/>
          </p:nvSpPr>
          <p:spPr>
            <a:xfrm>
              <a:off x="4082263" y="3436201"/>
              <a:ext cx="111778" cy="65142"/>
            </a:xfrm>
            <a:custGeom>
              <a:avLst/>
              <a:gdLst/>
              <a:ahLst/>
              <a:cxnLst/>
              <a:rect l="l" t="t" r="r" b="b"/>
              <a:pathLst>
                <a:path w="3171" h="1848" extrusionOk="0">
                  <a:moveTo>
                    <a:pt x="111" y="0"/>
                  </a:moveTo>
                  <a:lnTo>
                    <a:pt x="1" y="90"/>
                  </a:lnTo>
                  <a:lnTo>
                    <a:pt x="3052" y="1848"/>
                  </a:lnTo>
                  <a:lnTo>
                    <a:pt x="3170" y="179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3"/>
            <p:cNvSpPr/>
            <p:nvPr/>
          </p:nvSpPr>
          <p:spPr>
            <a:xfrm>
              <a:off x="3855400" y="3435214"/>
              <a:ext cx="114950" cy="66129"/>
            </a:xfrm>
            <a:custGeom>
              <a:avLst/>
              <a:gdLst/>
              <a:ahLst/>
              <a:cxnLst/>
              <a:rect l="l" t="t" r="r" b="b"/>
              <a:pathLst>
                <a:path w="3261" h="1876" extrusionOk="0">
                  <a:moveTo>
                    <a:pt x="118" y="1"/>
                  </a:moveTo>
                  <a:lnTo>
                    <a:pt x="1" y="63"/>
                  </a:lnTo>
                  <a:lnTo>
                    <a:pt x="3149" y="1876"/>
                  </a:lnTo>
                  <a:lnTo>
                    <a:pt x="3260" y="1821"/>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3"/>
            <p:cNvSpPr/>
            <p:nvPr/>
          </p:nvSpPr>
          <p:spPr>
            <a:xfrm>
              <a:off x="4866766" y="3502293"/>
              <a:ext cx="112976" cy="66164"/>
            </a:xfrm>
            <a:custGeom>
              <a:avLst/>
              <a:gdLst/>
              <a:ahLst/>
              <a:cxnLst/>
              <a:rect l="l" t="t" r="r" b="b"/>
              <a:pathLst>
                <a:path w="3205" h="1877" extrusionOk="0">
                  <a:moveTo>
                    <a:pt x="118" y="1"/>
                  </a:moveTo>
                  <a:lnTo>
                    <a:pt x="1" y="91"/>
                  </a:lnTo>
                  <a:lnTo>
                    <a:pt x="3087" y="1876"/>
                  </a:lnTo>
                  <a:lnTo>
                    <a:pt x="3205"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3"/>
            <p:cNvSpPr/>
            <p:nvPr/>
          </p:nvSpPr>
          <p:spPr>
            <a:xfrm>
              <a:off x="4643322" y="3502293"/>
              <a:ext cx="111778" cy="65177"/>
            </a:xfrm>
            <a:custGeom>
              <a:avLst/>
              <a:gdLst/>
              <a:ahLst/>
              <a:cxnLst/>
              <a:rect l="l" t="t" r="r" b="b"/>
              <a:pathLst>
                <a:path w="3171" h="1849" extrusionOk="0">
                  <a:moveTo>
                    <a:pt x="111" y="1"/>
                  </a:moveTo>
                  <a:lnTo>
                    <a:pt x="0" y="63"/>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3"/>
            <p:cNvSpPr/>
            <p:nvPr/>
          </p:nvSpPr>
          <p:spPr>
            <a:xfrm>
              <a:off x="4418644" y="3502293"/>
              <a:ext cx="111778" cy="65177"/>
            </a:xfrm>
            <a:custGeom>
              <a:avLst/>
              <a:gdLst/>
              <a:ahLst/>
              <a:cxnLst/>
              <a:rect l="l" t="t" r="r" b="b"/>
              <a:pathLst>
                <a:path w="3171" h="1849" extrusionOk="0">
                  <a:moveTo>
                    <a:pt x="112" y="1"/>
                  </a:moveTo>
                  <a:lnTo>
                    <a:pt x="1" y="63"/>
                  </a:lnTo>
                  <a:lnTo>
                    <a:pt x="3053" y="1848"/>
                  </a:lnTo>
                  <a:lnTo>
                    <a:pt x="3170" y="1758"/>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3"/>
            <p:cNvSpPr/>
            <p:nvPr/>
          </p:nvSpPr>
          <p:spPr>
            <a:xfrm>
              <a:off x="4194002" y="3501341"/>
              <a:ext cx="112729" cy="65142"/>
            </a:xfrm>
            <a:custGeom>
              <a:avLst/>
              <a:gdLst/>
              <a:ahLst/>
              <a:cxnLst/>
              <a:rect l="l" t="t" r="r" b="b"/>
              <a:pathLst>
                <a:path w="3198" h="1848" extrusionOk="0">
                  <a:moveTo>
                    <a:pt x="118" y="0"/>
                  </a:moveTo>
                  <a:lnTo>
                    <a:pt x="0" y="90"/>
                  </a:lnTo>
                  <a:lnTo>
                    <a:pt x="3087" y="1848"/>
                  </a:lnTo>
                  <a:lnTo>
                    <a:pt x="319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3"/>
            <p:cNvSpPr/>
            <p:nvPr/>
          </p:nvSpPr>
          <p:spPr>
            <a:xfrm>
              <a:off x="3970312" y="3501341"/>
              <a:ext cx="111989" cy="65142"/>
            </a:xfrm>
            <a:custGeom>
              <a:avLst/>
              <a:gdLst/>
              <a:ahLst/>
              <a:cxnLst/>
              <a:rect l="l" t="t" r="r" b="b"/>
              <a:pathLst>
                <a:path w="3177" h="1848" extrusionOk="0">
                  <a:moveTo>
                    <a:pt x="118" y="0"/>
                  </a:moveTo>
                  <a:lnTo>
                    <a:pt x="0" y="55"/>
                  </a:lnTo>
                  <a:lnTo>
                    <a:pt x="3059" y="1848"/>
                  </a:lnTo>
                  <a:lnTo>
                    <a:pt x="317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3"/>
            <p:cNvSpPr/>
            <p:nvPr/>
          </p:nvSpPr>
          <p:spPr>
            <a:xfrm>
              <a:off x="3743696" y="3499367"/>
              <a:ext cx="114915" cy="67116"/>
            </a:xfrm>
            <a:custGeom>
              <a:avLst/>
              <a:gdLst/>
              <a:ahLst/>
              <a:cxnLst/>
              <a:rect l="l" t="t" r="r" b="b"/>
              <a:pathLst>
                <a:path w="3260" h="1904" extrusionOk="0">
                  <a:moveTo>
                    <a:pt x="118" y="1"/>
                  </a:moveTo>
                  <a:lnTo>
                    <a:pt x="0" y="84"/>
                  </a:lnTo>
                  <a:lnTo>
                    <a:pt x="3114" y="1904"/>
                  </a:lnTo>
                  <a:lnTo>
                    <a:pt x="3260" y="181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33"/>
            <p:cNvSpPr/>
            <p:nvPr/>
          </p:nvSpPr>
          <p:spPr>
            <a:xfrm>
              <a:off x="5203147" y="3568420"/>
              <a:ext cx="112976" cy="65142"/>
            </a:xfrm>
            <a:custGeom>
              <a:avLst/>
              <a:gdLst/>
              <a:ahLst/>
              <a:cxnLst/>
              <a:rect l="l" t="t" r="r" b="b"/>
              <a:pathLst>
                <a:path w="3205" h="1848" extrusionOk="0">
                  <a:moveTo>
                    <a:pt x="118" y="0"/>
                  </a:moveTo>
                  <a:lnTo>
                    <a:pt x="1" y="55"/>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33"/>
            <p:cNvSpPr/>
            <p:nvPr/>
          </p:nvSpPr>
          <p:spPr>
            <a:xfrm>
              <a:off x="4979703" y="3568420"/>
              <a:ext cx="111778" cy="65142"/>
            </a:xfrm>
            <a:custGeom>
              <a:avLst/>
              <a:gdLst/>
              <a:ahLst/>
              <a:cxnLst/>
              <a:rect l="l" t="t" r="r" b="b"/>
              <a:pathLst>
                <a:path w="3171" h="1848" extrusionOk="0">
                  <a:moveTo>
                    <a:pt x="111" y="0"/>
                  </a:moveTo>
                  <a:lnTo>
                    <a:pt x="1" y="55"/>
                  </a:lnTo>
                  <a:lnTo>
                    <a:pt x="3053"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3"/>
            <p:cNvSpPr/>
            <p:nvPr/>
          </p:nvSpPr>
          <p:spPr>
            <a:xfrm>
              <a:off x="4755061" y="3567433"/>
              <a:ext cx="112729" cy="65177"/>
            </a:xfrm>
            <a:custGeom>
              <a:avLst/>
              <a:gdLst/>
              <a:ahLst/>
              <a:cxnLst/>
              <a:rect l="l" t="t" r="r" b="b"/>
              <a:pathLst>
                <a:path w="3198" h="1849" extrusionOk="0">
                  <a:moveTo>
                    <a:pt x="118" y="0"/>
                  </a:moveTo>
                  <a:lnTo>
                    <a:pt x="0" y="83"/>
                  </a:lnTo>
                  <a:lnTo>
                    <a:pt x="3087" y="1848"/>
                  </a:lnTo>
                  <a:lnTo>
                    <a:pt x="319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3"/>
            <p:cNvSpPr/>
            <p:nvPr/>
          </p:nvSpPr>
          <p:spPr>
            <a:xfrm>
              <a:off x="4530384" y="3567433"/>
              <a:ext cx="112976" cy="65177"/>
            </a:xfrm>
            <a:custGeom>
              <a:avLst/>
              <a:gdLst/>
              <a:ahLst/>
              <a:cxnLst/>
              <a:rect l="l" t="t" r="r" b="b"/>
              <a:pathLst>
                <a:path w="3205" h="1849" extrusionOk="0">
                  <a:moveTo>
                    <a:pt x="146" y="0"/>
                  </a:moveTo>
                  <a:lnTo>
                    <a:pt x="0" y="56"/>
                  </a:lnTo>
                  <a:lnTo>
                    <a:pt x="3087" y="1848"/>
                  </a:lnTo>
                  <a:lnTo>
                    <a:pt x="3204"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3"/>
            <p:cNvSpPr/>
            <p:nvPr/>
          </p:nvSpPr>
          <p:spPr>
            <a:xfrm>
              <a:off x="4306693" y="3566446"/>
              <a:ext cx="111989" cy="66164"/>
            </a:xfrm>
            <a:custGeom>
              <a:avLst/>
              <a:gdLst/>
              <a:ahLst/>
              <a:cxnLst/>
              <a:rect l="l" t="t" r="r" b="b"/>
              <a:pathLst>
                <a:path w="3177" h="1877" extrusionOk="0">
                  <a:moveTo>
                    <a:pt x="118" y="1"/>
                  </a:moveTo>
                  <a:lnTo>
                    <a:pt x="0" y="84"/>
                  </a:lnTo>
                  <a:lnTo>
                    <a:pt x="3059" y="1876"/>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3"/>
            <p:cNvSpPr/>
            <p:nvPr/>
          </p:nvSpPr>
          <p:spPr>
            <a:xfrm>
              <a:off x="4082263" y="3566446"/>
              <a:ext cx="112729" cy="64931"/>
            </a:xfrm>
            <a:custGeom>
              <a:avLst/>
              <a:gdLst/>
              <a:ahLst/>
              <a:cxnLst/>
              <a:rect l="l" t="t" r="r" b="b"/>
              <a:pathLst>
                <a:path w="3198" h="1842" extrusionOk="0">
                  <a:moveTo>
                    <a:pt x="111" y="1"/>
                  </a:moveTo>
                  <a:lnTo>
                    <a:pt x="1" y="56"/>
                  </a:lnTo>
                  <a:lnTo>
                    <a:pt x="3080" y="1842"/>
                  </a:lnTo>
                  <a:lnTo>
                    <a:pt x="3198"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3"/>
            <p:cNvSpPr/>
            <p:nvPr/>
          </p:nvSpPr>
          <p:spPr>
            <a:xfrm>
              <a:off x="3858572" y="3566446"/>
              <a:ext cx="111778" cy="64931"/>
            </a:xfrm>
            <a:custGeom>
              <a:avLst/>
              <a:gdLst/>
              <a:ahLst/>
              <a:cxnLst/>
              <a:rect l="l" t="t" r="r" b="b"/>
              <a:pathLst>
                <a:path w="3171" h="1842" extrusionOk="0">
                  <a:moveTo>
                    <a:pt x="118" y="1"/>
                  </a:moveTo>
                  <a:lnTo>
                    <a:pt x="1" y="56"/>
                  </a:lnTo>
                  <a:lnTo>
                    <a:pt x="3059" y="1842"/>
                  </a:lnTo>
                  <a:lnTo>
                    <a:pt x="3170"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3"/>
            <p:cNvSpPr/>
            <p:nvPr/>
          </p:nvSpPr>
          <p:spPr>
            <a:xfrm>
              <a:off x="3631956" y="3564261"/>
              <a:ext cx="113717" cy="66129"/>
            </a:xfrm>
            <a:custGeom>
              <a:avLst/>
              <a:gdLst/>
              <a:ahLst/>
              <a:cxnLst/>
              <a:rect l="l" t="t" r="r" b="b"/>
              <a:pathLst>
                <a:path w="3226" h="1876" extrusionOk="0">
                  <a:moveTo>
                    <a:pt x="111" y="0"/>
                  </a:moveTo>
                  <a:lnTo>
                    <a:pt x="1" y="63"/>
                  </a:lnTo>
                  <a:lnTo>
                    <a:pt x="3115" y="1876"/>
                  </a:lnTo>
                  <a:lnTo>
                    <a:pt x="3225" y="1821"/>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3"/>
            <p:cNvSpPr/>
            <p:nvPr/>
          </p:nvSpPr>
          <p:spPr>
            <a:xfrm>
              <a:off x="4868951" y="3892605"/>
              <a:ext cx="111778" cy="65177"/>
            </a:xfrm>
            <a:custGeom>
              <a:avLst/>
              <a:gdLst/>
              <a:ahLst/>
              <a:cxnLst/>
              <a:rect l="l" t="t" r="r" b="b"/>
              <a:pathLst>
                <a:path w="3171" h="1849" extrusionOk="0">
                  <a:moveTo>
                    <a:pt x="112" y="0"/>
                  </a:moveTo>
                  <a:lnTo>
                    <a:pt x="1" y="63"/>
                  </a:lnTo>
                  <a:lnTo>
                    <a:pt x="3053" y="1848"/>
                  </a:lnTo>
                  <a:lnTo>
                    <a:pt x="3080" y="1820"/>
                  </a:lnTo>
                  <a:lnTo>
                    <a:pt x="3170" y="1793"/>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33"/>
            <p:cNvSpPr/>
            <p:nvPr/>
          </p:nvSpPr>
          <p:spPr>
            <a:xfrm>
              <a:off x="4757000" y="3957745"/>
              <a:ext cx="111989" cy="65142"/>
            </a:xfrm>
            <a:custGeom>
              <a:avLst/>
              <a:gdLst/>
              <a:ahLst/>
              <a:cxnLst/>
              <a:rect l="l" t="t" r="r" b="b"/>
              <a:pathLst>
                <a:path w="3177" h="1848" extrusionOk="0">
                  <a:moveTo>
                    <a:pt x="118" y="0"/>
                  </a:moveTo>
                  <a:lnTo>
                    <a:pt x="0" y="55"/>
                  </a:lnTo>
                  <a:lnTo>
                    <a:pt x="3059" y="1848"/>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3"/>
            <p:cNvSpPr/>
            <p:nvPr/>
          </p:nvSpPr>
          <p:spPr>
            <a:xfrm>
              <a:off x="4645261" y="4021651"/>
              <a:ext cx="111778" cy="65142"/>
            </a:xfrm>
            <a:custGeom>
              <a:avLst/>
              <a:gdLst/>
              <a:ahLst/>
              <a:cxnLst/>
              <a:rect l="l" t="t" r="r" b="b"/>
              <a:pathLst>
                <a:path w="3171" h="1848" extrusionOk="0">
                  <a:moveTo>
                    <a:pt x="119" y="0"/>
                  </a:moveTo>
                  <a:lnTo>
                    <a:pt x="1" y="90"/>
                  </a:lnTo>
                  <a:lnTo>
                    <a:pt x="3060" y="1848"/>
                  </a:lnTo>
                  <a:lnTo>
                    <a:pt x="3170"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3"/>
            <p:cNvSpPr/>
            <p:nvPr/>
          </p:nvSpPr>
          <p:spPr>
            <a:xfrm>
              <a:off x="4532323" y="4086756"/>
              <a:ext cx="112976" cy="65177"/>
            </a:xfrm>
            <a:custGeom>
              <a:avLst/>
              <a:gdLst/>
              <a:ahLst/>
              <a:cxnLst/>
              <a:rect l="l" t="t" r="r" b="b"/>
              <a:pathLst>
                <a:path w="3205" h="1849" extrusionOk="0">
                  <a:moveTo>
                    <a:pt x="146" y="1"/>
                  </a:moveTo>
                  <a:lnTo>
                    <a:pt x="1" y="56"/>
                  </a:lnTo>
                  <a:lnTo>
                    <a:pt x="3087" y="1849"/>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3"/>
            <p:cNvSpPr/>
            <p:nvPr/>
          </p:nvSpPr>
          <p:spPr>
            <a:xfrm>
              <a:off x="4420618" y="4151896"/>
              <a:ext cx="112976" cy="64931"/>
            </a:xfrm>
            <a:custGeom>
              <a:avLst/>
              <a:gdLst/>
              <a:ahLst/>
              <a:cxnLst/>
              <a:rect l="l" t="t" r="r" b="b"/>
              <a:pathLst>
                <a:path w="3205" h="1842" extrusionOk="0">
                  <a:moveTo>
                    <a:pt x="146" y="1"/>
                  </a:moveTo>
                  <a:lnTo>
                    <a:pt x="0" y="56"/>
                  </a:lnTo>
                  <a:lnTo>
                    <a:pt x="3087" y="1842"/>
                  </a:lnTo>
                  <a:lnTo>
                    <a:pt x="3204" y="1758"/>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3"/>
            <p:cNvSpPr/>
            <p:nvPr/>
          </p:nvSpPr>
          <p:spPr>
            <a:xfrm>
              <a:off x="4308879" y="4215803"/>
              <a:ext cx="112729" cy="66164"/>
            </a:xfrm>
            <a:custGeom>
              <a:avLst/>
              <a:gdLst/>
              <a:ahLst/>
              <a:cxnLst/>
              <a:rect l="l" t="t" r="r" b="b"/>
              <a:pathLst>
                <a:path w="3198" h="1877" extrusionOk="0">
                  <a:moveTo>
                    <a:pt x="111" y="1"/>
                  </a:moveTo>
                  <a:lnTo>
                    <a:pt x="1" y="91"/>
                  </a:lnTo>
                  <a:lnTo>
                    <a:pt x="3087" y="1876"/>
                  </a:lnTo>
                  <a:lnTo>
                    <a:pt x="3198"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3"/>
            <p:cNvSpPr/>
            <p:nvPr/>
          </p:nvSpPr>
          <p:spPr>
            <a:xfrm>
              <a:off x="4196928" y="4280943"/>
              <a:ext cx="112976" cy="65177"/>
            </a:xfrm>
            <a:custGeom>
              <a:avLst/>
              <a:gdLst/>
              <a:ahLst/>
              <a:cxnLst/>
              <a:rect l="l" t="t" r="r" b="b"/>
              <a:pathLst>
                <a:path w="3205" h="1849" extrusionOk="0">
                  <a:moveTo>
                    <a:pt x="118" y="1"/>
                  </a:moveTo>
                  <a:lnTo>
                    <a:pt x="0" y="84"/>
                  </a:lnTo>
                  <a:lnTo>
                    <a:pt x="3087" y="1848"/>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3"/>
            <p:cNvSpPr/>
            <p:nvPr/>
          </p:nvSpPr>
          <p:spPr>
            <a:xfrm>
              <a:off x="4085188" y="4346083"/>
              <a:ext cx="112976" cy="64931"/>
            </a:xfrm>
            <a:custGeom>
              <a:avLst/>
              <a:gdLst/>
              <a:ahLst/>
              <a:cxnLst/>
              <a:rect l="l" t="t" r="r" b="b"/>
              <a:pathLst>
                <a:path w="3205" h="1842" extrusionOk="0">
                  <a:moveTo>
                    <a:pt x="118" y="0"/>
                  </a:moveTo>
                  <a:lnTo>
                    <a:pt x="1" y="56"/>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33"/>
            <p:cNvSpPr/>
            <p:nvPr/>
          </p:nvSpPr>
          <p:spPr>
            <a:xfrm>
              <a:off x="3973484" y="4410976"/>
              <a:ext cx="112729" cy="65142"/>
            </a:xfrm>
            <a:custGeom>
              <a:avLst/>
              <a:gdLst/>
              <a:ahLst/>
              <a:cxnLst/>
              <a:rect l="l" t="t" r="r" b="b"/>
              <a:pathLst>
                <a:path w="3198" h="1848" extrusionOk="0">
                  <a:moveTo>
                    <a:pt x="111" y="0"/>
                  </a:moveTo>
                  <a:lnTo>
                    <a:pt x="0" y="62"/>
                  </a:lnTo>
                  <a:lnTo>
                    <a:pt x="3087" y="1848"/>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33"/>
            <p:cNvSpPr/>
            <p:nvPr/>
          </p:nvSpPr>
          <p:spPr>
            <a:xfrm>
              <a:off x="3861498" y="4475129"/>
              <a:ext cx="112976" cy="64931"/>
            </a:xfrm>
            <a:custGeom>
              <a:avLst/>
              <a:gdLst/>
              <a:ahLst/>
              <a:cxnLst/>
              <a:rect l="l" t="t" r="r" b="b"/>
              <a:pathLst>
                <a:path w="3205" h="1842" extrusionOk="0">
                  <a:moveTo>
                    <a:pt x="118" y="0"/>
                  </a:moveTo>
                  <a:lnTo>
                    <a:pt x="1" y="83"/>
                  </a:lnTo>
                  <a:lnTo>
                    <a:pt x="3059"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3"/>
            <p:cNvSpPr/>
            <p:nvPr/>
          </p:nvSpPr>
          <p:spPr>
            <a:xfrm>
              <a:off x="3749794" y="4540023"/>
              <a:ext cx="111743" cy="65142"/>
            </a:xfrm>
            <a:custGeom>
              <a:avLst/>
              <a:gdLst/>
              <a:ahLst/>
              <a:cxnLst/>
              <a:rect l="l" t="t" r="r" b="b"/>
              <a:pathLst>
                <a:path w="3170" h="1848" extrusionOk="0">
                  <a:moveTo>
                    <a:pt x="118" y="0"/>
                  </a:moveTo>
                  <a:lnTo>
                    <a:pt x="0" y="62"/>
                  </a:lnTo>
                  <a:lnTo>
                    <a:pt x="3059"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3"/>
            <p:cNvSpPr/>
            <p:nvPr/>
          </p:nvSpPr>
          <p:spPr>
            <a:xfrm>
              <a:off x="3747820" y="3684283"/>
              <a:ext cx="1700566" cy="987035"/>
            </a:xfrm>
            <a:custGeom>
              <a:avLst/>
              <a:gdLst/>
              <a:ahLst/>
              <a:cxnLst/>
              <a:rect l="l" t="t" r="r" b="b"/>
              <a:pathLst>
                <a:path w="48243" h="28001" extrusionOk="0">
                  <a:moveTo>
                    <a:pt x="48243" y="0"/>
                  </a:moveTo>
                  <a:lnTo>
                    <a:pt x="47689" y="346"/>
                  </a:lnTo>
                  <a:lnTo>
                    <a:pt x="47551" y="402"/>
                  </a:lnTo>
                  <a:lnTo>
                    <a:pt x="44492" y="2166"/>
                  </a:lnTo>
                  <a:lnTo>
                    <a:pt x="44374" y="2249"/>
                  </a:lnTo>
                  <a:lnTo>
                    <a:pt x="41322" y="4007"/>
                  </a:lnTo>
                  <a:lnTo>
                    <a:pt x="41205" y="4097"/>
                  </a:lnTo>
                  <a:lnTo>
                    <a:pt x="38146" y="5855"/>
                  </a:lnTo>
                  <a:lnTo>
                    <a:pt x="38035" y="5910"/>
                  </a:lnTo>
                  <a:lnTo>
                    <a:pt x="34976" y="7703"/>
                  </a:lnTo>
                  <a:lnTo>
                    <a:pt x="34886" y="7730"/>
                  </a:lnTo>
                  <a:lnTo>
                    <a:pt x="34859" y="7758"/>
                  </a:lnTo>
                  <a:lnTo>
                    <a:pt x="31807" y="9516"/>
                  </a:lnTo>
                  <a:lnTo>
                    <a:pt x="31689" y="9606"/>
                  </a:lnTo>
                  <a:lnTo>
                    <a:pt x="28630" y="11364"/>
                  </a:lnTo>
                  <a:lnTo>
                    <a:pt x="28520" y="11419"/>
                  </a:lnTo>
                  <a:lnTo>
                    <a:pt x="25461" y="13204"/>
                  </a:lnTo>
                  <a:lnTo>
                    <a:pt x="25343" y="13267"/>
                  </a:lnTo>
                  <a:lnTo>
                    <a:pt x="22291" y="15024"/>
                  </a:lnTo>
                  <a:lnTo>
                    <a:pt x="22174" y="15108"/>
                  </a:lnTo>
                  <a:lnTo>
                    <a:pt x="19115" y="16872"/>
                  </a:lnTo>
                  <a:lnTo>
                    <a:pt x="19004" y="16955"/>
                  </a:lnTo>
                  <a:lnTo>
                    <a:pt x="15945" y="18713"/>
                  </a:lnTo>
                  <a:lnTo>
                    <a:pt x="15828" y="18775"/>
                  </a:lnTo>
                  <a:lnTo>
                    <a:pt x="12776" y="20561"/>
                  </a:lnTo>
                  <a:lnTo>
                    <a:pt x="12658" y="20616"/>
                  </a:lnTo>
                  <a:lnTo>
                    <a:pt x="9599" y="22374"/>
                  </a:lnTo>
                  <a:lnTo>
                    <a:pt x="9489" y="22464"/>
                  </a:lnTo>
                  <a:lnTo>
                    <a:pt x="6430" y="24222"/>
                  </a:lnTo>
                  <a:lnTo>
                    <a:pt x="6284" y="24277"/>
                  </a:lnTo>
                  <a:lnTo>
                    <a:pt x="3226" y="26069"/>
                  </a:lnTo>
                  <a:lnTo>
                    <a:pt x="3115" y="26125"/>
                  </a:lnTo>
                  <a:lnTo>
                    <a:pt x="1" y="27945"/>
                  </a:lnTo>
                  <a:lnTo>
                    <a:pt x="111" y="28000"/>
                  </a:lnTo>
                  <a:lnTo>
                    <a:pt x="3226" y="26215"/>
                  </a:lnTo>
                  <a:lnTo>
                    <a:pt x="3371" y="26125"/>
                  </a:lnTo>
                  <a:lnTo>
                    <a:pt x="6430" y="24367"/>
                  </a:lnTo>
                  <a:lnTo>
                    <a:pt x="6547" y="24277"/>
                  </a:lnTo>
                  <a:lnTo>
                    <a:pt x="9599" y="22519"/>
                  </a:lnTo>
                  <a:lnTo>
                    <a:pt x="9717" y="22464"/>
                  </a:lnTo>
                  <a:lnTo>
                    <a:pt x="12776" y="20678"/>
                  </a:lnTo>
                  <a:lnTo>
                    <a:pt x="12886" y="20616"/>
                  </a:lnTo>
                  <a:lnTo>
                    <a:pt x="15945" y="18858"/>
                  </a:lnTo>
                  <a:lnTo>
                    <a:pt x="16063" y="18775"/>
                  </a:lnTo>
                  <a:lnTo>
                    <a:pt x="19115" y="17011"/>
                  </a:lnTo>
                  <a:lnTo>
                    <a:pt x="19233" y="16955"/>
                  </a:lnTo>
                  <a:lnTo>
                    <a:pt x="22291" y="15170"/>
                  </a:lnTo>
                  <a:lnTo>
                    <a:pt x="22402" y="15108"/>
                  </a:lnTo>
                  <a:lnTo>
                    <a:pt x="25461" y="13350"/>
                  </a:lnTo>
                  <a:lnTo>
                    <a:pt x="25579" y="13267"/>
                  </a:lnTo>
                  <a:lnTo>
                    <a:pt x="28630" y="11509"/>
                  </a:lnTo>
                  <a:lnTo>
                    <a:pt x="28748" y="11419"/>
                  </a:lnTo>
                  <a:lnTo>
                    <a:pt x="31807" y="9661"/>
                  </a:lnTo>
                  <a:lnTo>
                    <a:pt x="31835" y="9633"/>
                  </a:lnTo>
                  <a:lnTo>
                    <a:pt x="31918" y="9606"/>
                  </a:lnTo>
                  <a:lnTo>
                    <a:pt x="34976" y="7813"/>
                  </a:lnTo>
                  <a:lnTo>
                    <a:pt x="35094" y="7758"/>
                  </a:lnTo>
                  <a:lnTo>
                    <a:pt x="38146" y="6000"/>
                  </a:lnTo>
                  <a:lnTo>
                    <a:pt x="38264" y="5910"/>
                  </a:lnTo>
                  <a:lnTo>
                    <a:pt x="41322" y="4153"/>
                  </a:lnTo>
                  <a:lnTo>
                    <a:pt x="41433" y="4097"/>
                  </a:lnTo>
                  <a:lnTo>
                    <a:pt x="44492" y="2305"/>
                  </a:lnTo>
                  <a:lnTo>
                    <a:pt x="44637" y="2249"/>
                  </a:lnTo>
                  <a:lnTo>
                    <a:pt x="47689" y="492"/>
                  </a:lnTo>
                  <a:lnTo>
                    <a:pt x="47807" y="402"/>
                  </a:lnTo>
                  <a:lnTo>
                    <a:pt x="48243" y="146"/>
                  </a:lnTo>
                  <a:lnTo>
                    <a:pt x="48243"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33"/>
            <p:cNvSpPr/>
            <p:nvPr/>
          </p:nvSpPr>
          <p:spPr>
            <a:xfrm>
              <a:off x="5316085" y="3633525"/>
              <a:ext cx="112765" cy="64931"/>
            </a:xfrm>
            <a:custGeom>
              <a:avLst/>
              <a:gdLst/>
              <a:ahLst/>
              <a:cxnLst/>
              <a:rect l="l" t="t" r="r" b="b"/>
              <a:pathLst>
                <a:path w="3199" h="1842" extrusionOk="0">
                  <a:moveTo>
                    <a:pt x="119" y="1"/>
                  </a:moveTo>
                  <a:lnTo>
                    <a:pt x="1" y="56"/>
                  </a:lnTo>
                  <a:lnTo>
                    <a:pt x="3060" y="1842"/>
                  </a:lnTo>
                  <a:lnTo>
                    <a:pt x="3198"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33"/>
            <p:cNvSpPr/>
            <p:nvPr/>
          </p:nvSpPr>
          <p:spPr>
            <a:xfrm>
              <a:off x="3635869" y="3567433"/>
              <a:ext cx="1794225" cy="1038747"/>
            </a:xfrm>
            <a:custGeom>
              <a:avLst/>
              <a:gdLst/>
              <a:ahLst/>
              <a:cxnLst/>
              <a:rect l="l" t="t" r="r" b="b"/>
              <a:pathLst>
                <a:path w="50900" h="29468" extrusionOk="0">
                  <a:moveTo>
                    <a:pt x="50782" y="0"/>
                  </a:moveTo>
                  <a:lnTo>
                    <a:pt x="47668" y="1814"/>
                  </a:lnTo>
                  <a:lnTo>
                    <a:pt x="47550" y="1876"/>
                  </a:lnTo>
                  <a:lnTo>
                    <a:pt x="44498" y="3634"/>
                  </a:lnTo>
                  <a:lnTo>
                    <a:pt x="44381" y="3717"/>
                  </a:lnTo>
                  <a:lnTo>
                    <a:pt x="41322" y="5481"/>
                  </a:lnTo>
                  <a:lnTo>
                    <a:pt x="41211" y="5537"/>
                  </a:lnTo>
                  <a:lnTo>
                    <a:pt x="38152" y="7322"/>
                  </a:lnTo>
                  <a:lnTo>
                    <a:pt x="38035" y="7384"/>
                  </a:lnTo>
                  <a:lnTo>
                    <a:pt x="34983" y="9170"/>
                  </a:lnTo>
                  <a:lnTo>
                    <a:pt x="34865" y="9225"/>
                  </a:lnTo>
                  <a:lnTo>
                    <a:pt x="31806" y="10983"/>
                  </a:lnTo>
                  <a:lnTo>
                    <a:pt x="31661" y="11073"/>
                  </a:lnTo>
                  <a:lnTo>
                    <a:pt x="28609" y="12831"/>
                  </a:lnTo>
                  <a:lnTo>
                    <a:pt x="28637" y="12831"/>
                  </a:lnTo>
                  <a:lnTo>
                    <a:pt x="28492" y="12886"/>
                  </a:lnTo>
                  <a:lnTo>
                    <a:pt x="25433" y="14679"/>
                  </a:lnTo>
                  <a:lnTo>
                    <a:pt x="25322" y="14734"/>
                  </a:lnTo>
                  <a:lnTo>
                    <a:pt x="22263" y="16492"/>
                  </a:lnTo>
                  <a:lnTo>
                    <a:pt x="22146" y="16582"/>
                  </a:lnTo>
                  <a:lnTo>
                    <a:pt x="19094" y="18339"/>
                  </a:lnTo>
                  <a:lnTo>
                    <a:pt x="18976" y="18395"/>
                  </a:lnTo>
                  <a:lnTo>
                    <a:pt x="15917" y="20187"/>
                  </a:lnTo>
                  <a:lnTo>
                    <a:pt x="15806" y="20243"/>
                  </a:lnTo>
                  <a:lnTo>
                    <a:pt x="12748" y="22000"/>
                  </a:lnTo>
                  <a:lnTo>
                    <a:pt x="12630" y="22090"/>
                  </a:lnTo>
                  <a:lnTo>
                    <a:pt x="9578" y="23848"/>
                  </a:lnTo>
                  <a:lnTo>
                    <a:pt x="9460" y="23931"/>
                  </a:lnTo>
                  <a:lnTo>
                    <a:pt x="6402" y="25689"/>
                  </a:lnTo>
                  <a:lnTo>
                    <a:pt x="6291" y="25751"/>
                  </a:lnTo>
                  <a:lnTo>
                    <a:pt x="3232" y="27537"/>
                  </a:lnTo>
                  <a:lnTo>
                    <a:pt x="3114" y="27592"/>
                  </a:lnTo>
                  <a:lnTo>
                    <a:pt x="0" y="29412"/>
                  </a:lnTo>
                  <a:lnTo>
                    <a:pt x="118" y="29467"/>
                  </a:lnTo>
                  <a:lnTo>
                    <a:pt x="3232" y="27654"/>
                  </a:lnTo>
                  <a:lnTo>
                    <a:pt x="3350" y="27592"/>
                  </a:lnTo>
                  <a:lnTo>
                    <a:pt x="6402" y="25834"/>
                  </a:lnTo>
                  <a:lnTo>
                    <a:pt x="6519" y="25751"/>
                  </a:lnTo>
                  <a:lnTo>
                    <a:pt x="9578" y="23993"/>
                  </a:lnTo>
                  <a:lnTo>
                    <a:pt x="9689" y="23931"/>
                  </a:lnTo>
                  <a:lnTo>
                    <a:pt x="12748" y="22146"/>
                  </a:lnTo>
                  <a:lnTo>
                    <a:pt x="12865" y="22090"/>
                  </a:lnTo>
                  <a:lnTo>
                    <a:pt x="15917" y="20326"/>
                  </a:lnTo>
                  <a:lnTo>
                    <a:pt x="16035" y="20243"/>
                  </a:lnTo>
                  <a:lnTo>
                    <a:pt x="19094" y="18485"/>
                  </a:lnTo>
                  <a:lnTo>
                    <a:pt x="19204" y="18395"/>
                  </a:lnTo>
                  <a:lnTo>
                    <a:pt x="22263" y="16637"/>
                  </a:lnTo>
                  <a:lnTo>
                    <a:pt x="22409" y="16582"/>
                  </a:lnTo>
                  <a:lnTo>
                    <a:pt x="25433" y="14789"/>
                  </a:lnTo>
                  <a:lnTo>
                    <a:pt x="25578" y="14734"/>
                  </a:lnTo>
                  <a:lnTo>
                    <a:pt x="28637" y="12976"/>
                  </a:lnTo>
                  <a:lnTo>
                    <a:pt x="28755" y="12886"/>
                  </a:lnTo>
                  <a:lnTo>
                    <a:pt x="31806" y="11128"/>
                  </a:lnTo>
                  <a:lnTo>
                    <a:pt x="31924" y="11073"/>
                  </a:lnTo>
                  <a:lnTo>
                    <a:pt x="34983" y="9288"/>
                  </a:lnTo>
                  <a:lnTo>
                    <a:pt x="35094" y="9225"/>
                  </a:lnTo>
                  <a:lnTo>
                    <a:pt x="38152" y="7468"/>
                  </a:lnTo>
                  <a:lnTo>
                    <a:pt x="38270" y="7384"/>
                  </a:lnTo>
                  <a:lnTo>
                    <a:pt x="41322" y="5620"/>
                  </a:lnTo>
                  <a:lnTo>
                    <a:pt x="41412" y="5564"/>
                  </a:lnTo>
                  <a:lnTo>
                    <a:pt x="41440" y="5564"/>
                  </a:lnTo>
                  <a:lnTo>
                    <a:pt x="44498" y="3779"/>
                  </a:lnTo>
                  <a:lnTo>
                    <a:pt x="44609" y="3717"/>
                  </a:lnTo>
                  <a:lnTo>
                    <a:pt x="47668" y="1931"/>
                  </a:lnTo>
                  <a:lnTo>
                    <a:pt x="47786" y="1876"/>
                  </a:lnTo>
                  <a:lnTo>
                    <a:pt x="50900" y="83"/>
                  </a:lnTo>
                  <a:lnTo>
                    <a:pt x="5078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33"/>
            <p:cNvSpPr/>
            <p:nvPr/>
          </p:nvSpPr>
          <p:spPr>
            <a:xfrm>
              <a:off x="5091443" y="3633525"/>
              <a:ext cx="112976" cy="64931"/>
            </a:xfrm>
            <a:custGeom>
              <a:avLst/>
              <a:gdLst/>
              <a:ahLst/>
              <a:cxnLst/>
              <a:rect l="l" t="t" r="r" b="b"/>
              <a:pathLst>
                <a:path w="3205" h="1842" extrusionOk="0">
                  <a:moveTo>
                    <a:pt x="118" y="1"/>
                  </a:moveTo>
                  <a:lnTo>
                    <a:pt x="0" y="56"/>
                  </a:lnTo>
                  <a:lnTo>
                    <a:pt x="3087" y="1842"/>
                  </a:lnTo>
                  <a:lnTo>
                    <a:pt x="3204"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33"/>
            <p:cNvSpPr/>
            <p:nvPr/>
          </p:nvSpPr>
          <p:spPr>
            <a:xfrm>
              <a:off x="4867752" y="3632573"/>
              <a:ext cx="111989" cy="64895"/>
            </a:xfrm>
            <a:custGeom>
              <a:avLst/>
              <a:gdLst/>
              <a:ahLst/>
              <a:cxnLst/>
              <a:rect l="l" t="t" r="r" b="b"/>
              <a:pathLst>
                <a:path w="3177" h="1841" extrusionOk="0">
                  <a:moveTo>
                    <a:pt x="118" y="0"/>
                  </a:moveTo>
                  <a:lnTo>
                    <a:pt x="0" y="83"/>
                  </a:lnTo>
                  <a:lnTo>
                    <a:pt x="3059" y="1841"/>
                  </a:lnTo>
                  <a:lnTo>
                    <a:pt x="317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33"/>
            <p:cNvSpPr/>
            <p:nvPr/>
          </p:nvSpPr>
          <p:spPr>
            <a:xfrm>
              <a:off x="4643322" y="3632573"/>
              <a:ext cx="112729" cy="64895"/>
            </a:xfrm>
            <a:custGeom>
              <a:avLst/>
              <a:gdLst/>
              <a:ahLst/>
              <a:cxnLst/>
              <a:rect l="l" t="t" r="r" b="b"/>
              <a:pathLst>
                <a:path w="3198" h="1841" extrusionOk="0">
                  <a:moveTo>
                    <a:pt x="111" y="0"/>
                  </a:moveTo>
                  <a:lnTo>
                    <a:pt x="0" y="56"/>
                  </a:lnTo>
                  <a:lnTo>
                    <a:pt x="3080" y="1841"/>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33"/>
            <p:cNvSpPr/>
            <p:nvPr/>
          </p:nvSpPr>
          <p:spPr>
            <a:xfrm>
              <a:off x="4418644" y="3632573"/>
              <a:ext cx="112765" cy="64895"/>
            </a:xfrm>
            <a:custGeom>
              <a:avLst/>
              <a:gdLst/>
              <a:ahLst/>
              <a:cxnLst/>
              <a:rect l="l" t="t" r="r" b="b"/>
              <a:pathLst>
                <a:path w="3199" h="1841" extrusionOk="0">
                  <a:moveTo>
                    <a:pt x="112" y="0"/>
                  </a:moveTo>
                  <a:lnTo>
                    <a:pt x="1" y="56"/>
                  </a:lnTo>
                  <a:lnTo>
                    <a:pt x="3087" y="1841"/>
                  </a:lnTo>
                  <a:lnTo>
                    <a:pt x="3198" y="1758"/>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33"/>
            <p:cNvSpPr/>
            <p:nvPr/>
          </p:nvSpPr>
          <p:spPr>
            <a:xfrm>
              <a:off x="4194954" y="3631339"/>
              <a:ext cx="111778" cy="65177"/>
            </a:xfrm>
            <a:custGeom>
              <a:avLst/>
              <a:gdLst/>
              <a:ahLst/>
              <a:cxnLst/>
              <a:rect l="l" t="t" r="r" b="b"/>
              <a:pathLst>
                <a:path w="3171" h="1849" extrusionOk="0">
                  <a:moveTo>
                    <a:pt x="118" y="1"/>
                  </a:moveTo>
                  <a:lnTo>
                    <a:pt x="1" y="91"/>
                  </a:lnTo>
                  <a:lnTo>
                    <a:pt x="3060" y="1848"/>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33"/>
            <p:cNvSpPr/>
            <p:nvPr/>
          </p:nvSpPr>
          <p:spPr>
            <a:xfrm>
              <a:off x="3970312" y="3631339"/>
              <a:ext cx="112976" cy="65177"/>
            </a:xfrm>
            <a:custGeom>
              <a:avLst/>
              <a:gdLst/>
              <a:ahLst/>
              <a:cxnLst/>
              <a:rect l="l" t="t" r="r" b="b"/>
              <a:pathLst>
                <a:path w="3205" h="1849" extrusionOk="0">
                  <a:moveTo>
                    <a:pt x="118" y="1"/>
                  </a:moveTo>
                  <a:lnTo>
                    <a:pt x="0" y="63"/>
                  </a:lnTo>
                  <a:lnTo>
                    <a:pt x="3087" y="1848"/>
                  </a:lnTo>
                  <a:lnTo>
                    <a:pt x="3204" y="1765"/>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33"/>
            <p:cNvSpPr/>
            <p:nvPr/>
          </p:nvSpPr>
          <p:spPr>
            <a:xfrm>
              <a:off x="3745634" y="3630352"/>
              <a:ext cx="112976" cy="65177"/>
            </a:xfrm>
            <a:custGeom>
              <a:avLst/>
              <a:gdLst/>
              <a:ahLst/>
              <a:cxnLst/>
              <a:rect l="l" t="t" r="r" b="b"/>
              <a:pathLst>
                <a:path w="3205" h="1849" extrusionOk="0">
                  <a:moveTo>
                    <a:pt x="146" y="1"/>
                  </a:moveTo>
                  <a:lnTo>
                    <a:pt x="0" y="91"/>
                  </a:lnTo>
                  <a:lnTo>
                    <a:pt x="3087" y="1849"/>
                  </a:lnTo>
                  <a:lnTo>
                    <a:pt x="3205"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33"/>
            <p:cNvSpPr/>
            <p:nvPr/>
          </p:nvSpPr>
          <p:spPr>
            <a:xfrm>
              <a:off x="3550496" y="3644769"/>
              <a:ext cx="83437" cy="50760"/>
            </a:xfrm>
            <a:custGeom>
              <a:avLst/>
              <a:gdLst/>
              <a:ahLst/>
              <a:cxnLst/>
              <a:rect l="l" t="t" r="r" b="b"/>
              <a:pathLst>
                <a:path w="2367" h="1440" extrusionOk="0">
                  <a:moveTo>
                    <a:pt x="0" y="0"/>
                  </a:moveTo>
                  <a:lnTo>
                    <a:pt x="0" y="111"/>
                  </a:lnTo>
                  <a:lnTo>
                    <a:pt x="2249" y="1440"/>
                  </a:lnTo>
                  <a:lnTo>
                    <a:pt x="2367" y="1384"/>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33"/>
            <p:cNvSpPr/>
            <p:nvPr/>
          </p:nvSpPr>
          <p:spPr>
            <a:xfrm>
              <a:off x="3860511" y="3814282"/>
              <a:ext cx="1587871" cy="922140"/>
            </a:xfrm>
            <a:custGeom>
              <a:avLst/>
              <a:gdLst/>
              <a:ahLst/>
              <a:cxnLst/>
              <a:rect l="l" t="t" r="r" b="b"/>
              <a:pathLst>
                <a:path w="45046" h="26160" extrusionOk="0">
                  <a:moveTo>
                    <a:pt x="45046" y="1"/>
                  </a:moveTo>
                  <a:lnTo>
                    <a:pt x="44492" y="347"/>
                  </a:lnTo>
                  <a:lnTo>
                    <a:pt x="44381" y="409"/>
                  </a:lnTo>
                  <a:lnTo>
                    <a:pt x="41323" y="2167"/>
                  </a:lnTo>
                  <a:lnTo>
                    <a:pt x="41205" y="2250"/>
                  </a:lnTo>
                  <a:lnTo>
                    <a:pt x="38153" y="4015"/>
                  </a:lnTo>
                  <a:lnTo>
                    <a:pt x="38035" y="4070"/>
                  </a:lnTo>
                  <a:lnTo>
                    <a:pt x="34977" y="5856"/>
                  </a:lnTo>
                  <a:lnTo>
                    <a:pt x="34866" y="5918"/>
                  </a:lnTo>
                  <a:lnTo>
                    <a:pt x="31807" y="7676"/>
                  </a:lnTo>
                  <a:lnTo>
                    <a:pt x="31689" y="7759"/>
                  </a:lnTo>
                  <a:lnTo>
                    <a:pt x="28638" y="9516"/>
                  </a:lnTo>
                  <a:lnTo>
                    <a:pt x="28520" y="9606"/>
                  </a:lnTo>
                  <a:lnTo>
                    <a:pt x="25461" y="11364"/>
                  </a:lnTo>
                  <a:lnTo>
                    <a:pt x="25323" y="11420"/>
                  </a:lnTo>
                  <a:lnTo>
                    <a:pt x="22264" y="13212"/>
                  </a:lnTo>
                  <a:lnTo>
                    <a:pt x="22146" y="13267"/>
                  </a:lnTo>
                  <a:lnTo>
                    <a:pt x="19094" y="15025"/>
                  </a:lnTo>
                  <a:lnTo>
                    <a:pt x="18977" y="15115"/>
                  </a:lnTo>
                  <a:lnTo>
                    <a:pt x="15918" y="16873"/>
                  </a:lnTo>
                  <a:lnTo>
                    <a:pt x="15807" y="16928"/>
                  </a:lnTo>
                  <a:lnTo>
                    <a:pt x="12748" y="18721"/>
                  </a:lnTo>
                  <a:lnTo>
                    <a:pt x="12631" y="18776"/>
                  </a:lnTo>
                  <a:lnTo>
                    <a:pt x="9579" y="20534"/>
                  </a:lnTo>
                  <a:lnTo>
                    <a:pt x="9461" y="20624"/>
                  </a:lnTo>
                  <a:lnTo>
                    <a:pt x="6402" y="22381"/>
                  </a:lnTo>
                  <a:lnTo>
                    <a:pt x="6292" y="22437"/>
                  </a:lnTo>
                  <a:lnTo>
                    <a:pt x="3233" y="24222"/>
                  </a:lnTo>
                  <a:lnTo>
                    <a:pt x="3115" y="24285"/>
                  </a:lnTo>
                  <a:lnTo>
                    <a:pt x="1" y="26098"/>
                  </a:lnTo>
                  <a:lnTo>
                    <a:pt x="119" y="26160"/>
                  </a:lnTo>
                  <a:lnTo>
                    <a:pt x="3233" y="24368"/>
                  </a:lnTo>
                  <a:lnTo>
                    <a:pt x="3350" y="24285"/>
                  </a:lnTo>
                  <a:lnTo>
                    <a:pt x="6402" y="22527"/>
                  </a:lnTo>
                  <a:lnTo>
                    <a:pt x="6520" y="22437"/>
                  </a:lnTo>
                  <a:lnTo>
                    <a:pt x="9579" y="20679"/>
                  </a:lnTo>
                  <a:lnTo>
                    <a:pt x="9689" y="20624"/>
                  </a:lnTo>
                  <a:lnTo>
                    <a:pt x="12748" y="18831"/>
                  </a:lnTo>
                  <a:lnTo>
                    <a:pt x="12866" y="18776"/>
                  </a:lnTo>
                  <a:lnTo>
                    <a:pt x="15918" y="17018"/>
                  </a:lnTo>
                  <a:lnTo>
                    <a:pt x="16036" y="16928"/>
                  </a:lnTo>
                  <a:lnTo>
                    <a:pt x="19094" y="15170"/>
                  </a:lnTo>
                  <a:lnTo>
                    <a:pt x="19233" y="15115"/>
                  </a:lnTo>
                  <a:lnTo>
                    <a:pt x="22292" y="13323"/>
                  </a:lnTo>
                  <a:lnTo>
                    <a:pt x="22409" y="13267"/>
                  </a:lnTo>
                  <a:lnTo>
                    <a:pt x="25461" y="11509"/>
                  </a:lnTo>
                  <a:lnTo>
                    <a:pt x="25579" y="11420"/>
                  </a:lnTo>
                  <a:lnTo>
                    <a:pt x="28638" y="9662"/>
                  </a:lnTo>
                  <a:lnTo>
                    <a:pt x="28748" y="9606"/>
                  </a:lnTo>
                  <a:lnTo>
                    <a:pt x="31807" y="7821"/>
                  </a:lnTo>
                  <a:lnTo>
                    <a:pt x="31925" y="7759"/>
                  </a:lnTo>
                  <a:lnTo>
                    <a:pt x="34977" y="5973"/>
                  </a:lnTo>
                  <a:lnTo>
                    <a:pt x="35094" y="5918"/>
                  </a:lnTo>
                  <a:lnTo>
                    <a:pt x="38153" y="4153"/>
                  </a:lnTo>
                  <a:lnTo>
                    <a:pt x="38264" y="4070"/>
                  </a:lnTo>
                  <a:lnTo>
                    <a:pt x="41323" y="2312"/>
                  </a:lnTo>
                  <a:lnTo>
                    <a:pt x="41440" y="2250"/>
                  </a:lnTo>
                  <a:lnTo>
                    <a:pt x="44492" y="465"/>
                  </a:lnTo>
                  <a:lnTo>
                    <a:pt x="44610" y="409"/>
                  </a:lnTo>
                  <a:lnTo>
                    <a:pt x="45046" y="146"/>
                  </a:lnTo>
                  <a:lnTo>
                    <a:pt x="450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33"/>
            <p:cNvSpPr/>
            <p:nvPr/>
          </p:nvSpPr>
          <p:spPr>
            <a:xfrm>
              <a:off x="5428812" y="3698418"/>
              <a:ext cx="19529" cy="14417"/>
            </a:xfrm>
            <a:custGeom>
              <a:avLst/>
              <a:gdLst/>
              <a:ahLst/>
              <a:cxnLst/>
              <a:rect l="l" t="t" r="r" b="b"/>
              <a:pathLst>
                <a:path w="554" h="409" extrusionOk="0">
                  <a:moveTo>
                    <a:pt x="118" y="1"/>
                  </a:moveTo>
                  <a:lnTo>
                    <a:pt x="0" y="91"/>
                  </a:lnTo>
                  <a:lnTo>
                    <a:pt x="554" y="409"/>
                  </a:lnTo>
                  <a:lnTo>
                    <a:pt x="554" y="26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33"/>
            <p:cNvSpPr/>
            <p:nvPr/>
          </p:nvSpPr>
          <p:spPr>
            <a:xfrm>
              <a:off x="5204381" y="3698418"/>
              <a:ext cx="111743" cy="65177"/>
            </a:xfrm>
            <a:custGeom>
              <a:avLst/>
              <a:gdLst/>
              <a:ahLst/>
              <a:cxnLst/>
              <a:rect l="l" t="t" r="r" b="b"/>
              <a:pathLst>
                <a:path w="3170" h="1849" extrusionOk="0">
                  <a:moveTo>
                    <a:pt x="111" y="1"/>
                  </a:moveTo>
                  <a:lnTo>
                    <a:pt x="0" y="63"/>
                  </a:lnTo>
                  <a:lnTo>
                    <a:pt x="3052" y="1848"/>
                  </a:lnTo>
                  <a:lnTo>
                    <a:pt x="3170" y="1765"/>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33"/>
            <p:cNvSpPr/>
            <p:nvPr/>
          </p:nvSpPr>
          <p:spPr>
            <a:xfrm>
              <a:off x="4979703" y="3697466"/>
              <a:ext cx="112729" cy="65142"/>
            </a:xfrm>
            <a:custGeom>
              <a:avLst/>
              <a:gdLst/>
              <a:ahLst/>
              <a:cxnLst/>
              <a:rect l="l" t="t" r="r" b="b"/>
              <a:pathLst>
                <a:path w="3198" h="1848" extrusionOk="0">
                  <a:moveTo>
                    <a:pt x="111" y="0"/>
                  </a:moveTo>
                  <a:lnTo>
                    <a:pt x="1" y="90"/>
                  </a:lnTo>
                  <a:lnTo>
                    <a:pt x="3087" y="1848"/>
                  </a:lnTo>
                  <a:lnTo>
                    <a:pt x="3198" y="1792"/>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33"/>
            <p:cNvSpPr/>
            <p:nvPr/>
          </p:nvSpPr>
          <p:spPr>
            <a:xfrm>
              <a:off x="4756013" y="3697466"/>
              <a:ext cx="111778" cy="65142"/>
            </a:xfrm>
            <a:custGeom>
              <a:avLst/>
              <a:gdLst/>
              <a:ahLst/>
              <a:cxnLst/>
              <a:rect l="l" t="t" r="r" b="b"/>
              <a:pathLst>
                <a:path w="3171" h="1848" extrusionOk="0">
                  <a:moveTo>
                    <a:pt x="118" y="0"/>
                  </a:moveTo>
                  <a:lnTo>
                    <a:pt x="1" y="62"/>
                  </a:lnTo>
                  <a:lnTo>
                    <a:pt x="3060"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33"/>
            <p:cNvSpPr/>
            <p:nvPr/>
          </p:nvSpPr>
          <p:spPr>
            <a:xfrm>
              <a:off x="4531371" y="3697466"/>
              <a:ext cx="112976" cy="65142"/>
            </a:xfrm>
            <a:custGeom>
              <a:avLst/>
              <a:gdLst/>
              <a:ahLst/>
              <a:cxnLst/>
              <a:rect l="l" t="t" r="r" b="b"/>
              <a:pathLst>
                <a:path w="3205" h="1848" extrusionOk="0">
                  <a:moveTo>
                    <a:pt x="118" y="0"/>
                  </a:moveTo>
                  <a:lnTo>
                    <a:pt x="0" y="62"/>
                  </a:lnTo>
                  <a:lnTo>
                    <a:pt x="3059" y="1848"/>
                  </a:lnTo>
                  <a:lnTo>
                    <a:pt x="3204"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33"/>
            <p:cNvSpPr/>
            <p:nvPr/>
          </p:nvSpPr>
          <p:spPr>
            <a:xfrm>
              <a:off x="4306693" y="3696479"/>
              <a:ext cx="112976" cy="65177"/>
            </a:xfrm>
            <a:custGeom>
              <a:avLst/>
              <a:gdLst/>
              <a:ahLst/>
              <a:cxnLst/>
              <a:rect l="l" t="t" r="r" b="b"/>
              <a:pathLst>
                <a:path w="3205" h="1849" extrusionOk="0">
                  <a:moveTo>
                    <a:pt x="118" y="0"/>
                  </a:moveTo>
                  <a:lnTo>
                    <a:pt x="0" y="90"/>
                  </a:lnTo>
                  <a:lnTo>
                    <a:pt x="3087"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33"/>
            <p:cNvSpPr/>
            <p:nvPr/>
          </p:nvSpPr>
          <p:spPr>
            <a:xfrm>
              <a:off x="4083250" y="3696479"/>
              <a:ext cx="111743" cy="65177"/>
            </a:xfrm>
            <a:custGeom>
              <a:avLst/>
              <a:gdLst/>
              <a:ahLst/>
              <a:cxnLst/>
              <a:rect l="l" t="t" r="r" b="b"/>
              <a:pathLst>
                <a:path w="3170" h="1849" extrusionOk="0">
                  <a:moveTo>
                    <a:pt x="111" y="0"/>
                  </a:moveTo>
                  <a:lnTo>
                    <a:pt x="0" y="56"/>
                  </a:lnTo>
                  <a:lnTo>
                    <a:pt x="3052" y="1848"/>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33"/>
            <p:cNvSpPr/>
            <p:nvPr/>
          </p:nvSpPr>
          <p:spPr>
            <a:xfrm>
              <a:off x="3858572" y="3695492"/>
              <a:ext cx="112729" cy="66164"/>
            </a:xfrm>
            <a:custGeom>
              <a:avLst/>
              <a:gdLst/>
              <a:ahLst/>
              <a:cxnLst/>
              <a:rect l="l" t="t" r="r" b="b"/>
              <a:pathLst>
                <a:path w="3198" h="1877" extrusionOk="0">
                  <a:moveTo>
                    <a:pt x="118" y="1"/>
                  </a:moveTo>
                  <a:lnTo>
                    <a:pt x="1" y="84"/>
                  </a:lnTo>
                  <a:lnTo>
                    <a:pt x="3059" y="1876"/>
                  </a:lnTo>
                  <a:lnTo>
                    <a:pt x="3142" y="1814"/>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33"/>
            <p:cNvSpPr/>
            <p:nvPr/>
          </p:nvSpPr>
          <p:spPr>
            <a:xfrm>
              <a:off x="3633895" y="3695492"/>
              <a:ext cx="113011" cy="65177"/>
            </a:xfrm>
            <a:custGeom>
              <a:avLst/>
              <a:gdLst/>
              <a:ahLst/>
              <a:cxnLst/>
              <a:rect l="l" t="t" r="r" b="b"/>
              <a:pathLst>
                <a:path w="3206" h="1849" extrusionOk="0">
                  <a:moveTo>
                    <a:pt x="146" y="1"/>
                  </a:moveTo>
                  <a:lnTo>
                    <a:pt x="1" y="56"/>
                  </a:lnTo>
                  <a:lnTo>
                    <a:pt x="3087" y="1848"/>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33"/>
            <p:cNvSpPr/>
            <p:nvPr/>
          </p:nvSpPr>
          <p:spPr>
            <a:xfrm>
              <a:off x="5316085" y="3763558"/>
              <a:ext cx="112765" cy="65177"/>
            </a:xfrm>
            <a:custGeom>
              <a:avLst/>
              <a:gdLst/>
              <a:ahLst/>
              <a:cxnLst/>
              <a:rect l="l" t="t" r="r" b="b"/>
              <a:pathLst>
                <a:path w="3199" h="1849" extrusionOk="0">
                  <a:moveTo>
                    <a:pt x="146" y="0"/>
                  </a:moveTo>
                  <a:lnTo>
                    <a:pt x="1" y="56"/>
                  </a:lnTo>
                  <a:lnTo>
                    <a:pt x="3087" y="1848"/>
                  </a:lnTo>
                  <a:lnTo>
                    <a:pt x="3198"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33"/>
            <p:cNvSpPr/>
            <p:nvPr/>
          </p:nvSpPr>
          <p:spPr>
            <a:xfrm>
              <a:off x="5092395" y="3763558"/>
              <a:ext cx="112025" cy="65177"/>
            </a:xfrm>
            <a:custGeom>
              <a:avLst/>
              <a:gdLst/>
              <a:ahLst/>
              <a:cxnLst/>
              <a:rect l="l" t="t" r="r" b="b"/>
              <a:pathLst>
                <a:path w="3178" h="1849" extrusionOk="0">
                  <a:moveTo>
                    <a:pt x="91" y="0"/>
                  </a:moveTo>
                  <a:lnTo>
                    <a:pt x="1" y="56"/>
                  </a:lnTo>
                  <a:lnTo>
                    <a:pt x="3060" y="1848"/>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33"/>
            <p:cNvSpPr/>
            <p:nvPr/>
          </p:nvSpPr>
          <p:spPr>
            <a:xfrm>
              <a:off x="4867752" y="3762571"/>
              <a:ext cx="112976" cy="65177"/>
            </a:xfrm>
            <a:custGeom>
              <a:avLst/>
              <a:gdLst/>
              <a:ahLst/>
              <a:cxnLst/>
              <a:rect l="l" t="t" r="r" b="b"/>
              <a:pathLst>
                <a:path w="3205" h="1849" extrusionOk="0">
                  <a:moveTo>
                    <a:pt x="118" y="1"/>
                  </a:moveTo>
                  <a:lnTo>
                    <a:pt x="0" y="56"/>
                  </a:lnTo>
                  <a:lnTo>
                    <a:pt x="3087" y="1848"/>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33"/>
            <p:cNvSpPr/>
            <p:nvPr/>
          </p:nvSpPr>
          <p:spPr>
            <a:xfrm>
              <a:off x="4644309" y="3762571"/>
              <a:ext cx="111743" cy="65177"/>
            </a:xfrm>
            <a:custGeom>
              <a:avLst/>
              <a:gdLst/>
              <a:ahLst/>
              <a:cxnLst/>
              <a:rect l="l" t="t" r="r" b="b"/>
              <a:pathLst>
                <a:path w="3170" h="1849" extrusionOk="0">
                  <a:moveTo>
                    <a:pt x="111" y="1"/>
                  </a:moveTo>
                  <a:lnTo>
                    <a:pt x="0" y="56"/>
                  </a:lnTo>
                  <a:lnTo>
                    <a:pt x="3052" y="1848"/>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33"/>
            <p:cNvSpPr/>
            <p:nvPr/>
          </p:nvSpPr>
          <p:spPr>
            <a:xfrm>
              <a:off x="4419631" y="3761620"/>
              <a:ext cx="111778" cy="64895"/>
            </a:xfrm>
            <a:custGeom>
              <a:avLst/>
              <a:gdLst/>
              <a:ahLst/>
              <a:cxnLst/>
              <a:rect l="l" t="t" r="r" b="b"/>
              <a:pathLst>
                <a:path w="3171" h="1841" extrusionOk="0">
                  <a:moveTo>
                    <a:pt x="118" y="0"/>
                  </a:moveTo>
                  <a:lnTo>
                    <a:pt x="0" y="83"/>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33"/>
            <p:cNvSpPr/>
            <p:nvPr/>
          </p:nvSpPr>
          <p:spPr>
            <a:xfrm>
              <a:off x="4194954" y="3761620"/>
              <a:ext cx="112976" cy="64895"/>
            </a:xfrm>
            <a:custGeom>
              <a:avLst/>
              <a:gdLst/>
              <a:ahLst/>
              <a:cxnLst/>
              <a:rect l="l" t="t" r="r" b="b"/>
              <a:pathLst>
                <a:path w="3205" h="1841" extrusionOk="0">
                  <a:moveTo>
                    <a:pt x="118" y="0"/>
                  </a:moveTo>
                  <a:lnTo>
                    <a:pt x="1" y="55"/>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33"/>
            <p:cNvSpPr/>
            <p:nvPr/>
          </p:nvSpPr>
          <p:spPr>
            <a:xfrm>
              <a:off x="3971263" y="3761620"/>
              <a:ext cx="112025" cy="64895"/>
            </a:xfrm>
            <a:custGeom>
              <a:avLst/>
              <a:gdLst/>
              <a:ahLst/>
              <a:cxnLst/>
              <a:rect l="l" t="t" r="r" b="b"/>
              <a:pathLst>
                <a:path w="3178" h="1841" extrusionOk="0">
                  <a:moveTo>
                    <a:pt x="118" y="0"/>
                  </a:moveTo>
                  <a:lnTo>
                    <a:pt x="1" y="55"/>
                  </a:lnTo>
                  <a:lnTo>
                    <a:pt x="3060" y="1841"/>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33"/>
            <p:cNvSpPr/>
            <p:nvPr/>
          </p:nvSpPr>
          <p:spPr>
            <a:xfrm>
              <a:off x="3746868" y="3760633"/>
              <a:ext cx="111743" cy="64931"/>
            </a:xfrm>
            <a:custGeom>
              <a:avLst/>
              <a:gdLst/>
              <a:ahLst/>
              <a:cxnLst/>
              <a:rect l="l" t="t" r="r" b="b"/>
              <a:pathLst>
                <a:path w="3170" h="1842" extrusionOk="0">
                  <a:moveTo>
                    <a:pt x="111" y="0"/>
                  </a:moveTo>
                  <a:lnTo>
                    <a:pt x="0" y="83"/>
                  </a:lnTo>
                  <a:lnTo>
                    <a:pt x="3052" y="1841"/>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33"/>
            <p:cNvSpPr/>
            <p:nvPr/>
          </p:nvSpPr>
          <p:spPr>
            <a:xfrm>
              <a:off x="3549509" y="3773816"/>
              <a:ext cx="85411" cy="51747"/>
            </a:xfrm>
            <a:custGeom>
              <a:avLst/>
              <a:gdLst/>
              <a:ahLst/>
              <a:cxnLst/>
              <a:rect l="l" t="t" r="r" b="b"/>
              <a:pathLst>
                <a:path w="2423" h="1468" extrusionOk="0">
                  <a:moveTo>
                    <a:pt x="0" y="0"/>
                  </a:moveTo>
                  <a:lnTo>
                    <a:pt x="0" y="145"/>
                  </a:lnTo>
                  <a:lnTo>
                    <a:pt x="2312" y="1467"/>
                  </a:lnTo>
                  <a:lnTo>
                    <a:pt x="2423" y="1412"/>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33"/>
            <p:cNvSpPr/>
            <p:nvPr/>
          </p:nvSpPr>
          <p:spPr>
            <a:xfrm>
              <a:off x="5428812" y="3828698"/>
              <a:ext cx="19529" cy="13183"/>
            </a:xfrm>
            <a:custGeom>
              <a:avLst/>
              <a:gdLst/>
              <a:ahLst/>
              <a:cxnLst/>
              <a:rect l="l" t="t" r="r" b="b"/>
              <a:pathLst>
                <a:path w="554" h="374" extrusionOk="0">
                  <a:moveTo>
                    <a:pt x="118" y="0"/>
                  </a:moveTo>
                  <a:lnTo>
                    <a:pt x="0" y="56"/>
                  </a:lnTo>
                  <a:lnTo>
                    <a:pt x="554" y="374"/>
                  </a:lnTo>
                  <a:lnTo>
                    <a:pt x="554" y="25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33"/>
            <p:cNvSpPr/>
            <p:nvPr/>
          </p:nvSpPr>
          <p:spPr>
            <a:xfrm>
              <a:off x="5204381" y="3828698"/>
              <a:ext cx="112729" cy="64895"/>
            </a:xfrm>
            <a:custGeom>
              <a:avLst/>
              <a:gdLst/>
              <a:ahLst/>
              <a:cxnLst/>
              <a:rect l="l" t="t" r="r" b="b"/>
              <a:pathLst>
                <a:path w="3198" h="1841" extrusionOk="0">
                  <a:moveTo>
                    <a:pt x="111" y="0"/>
                  </a:moveTo>
                  <a:lnTo>
                    <a:pt x="0" y="56"/>
                  </a:lnTo>
                  <a:lnTo>
                    <a:pt x="3080" y="1841"/>
                  </a:lnTo>
                  <a:lnTo>
                    <a:pt x="3198"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33"/>
            <p:cNvSpPr/>
            <p:nvPr/>
          </p:nvSpPr>
          <p:spPr>
            <a:xfrm>
              <a:off x="4980690" y="3827711"/>
              <a:ext cx="111743" cy="64931"/>
            </a:xfrm>
            <a:custGeom>
              <a:avLst/>
              <a:gdLst/>
              <a:ahLst/>
              <a:cxnLst/>
              <a:rect l="l" t="t" r="r" b="b"/>
              <a:pathLst>
                <a:path w="3170" h="1842" extrusionOk="0">
                  <a:moveTo>
                    <a:pt x="118" y="0"/>
                  </a:moveTo>
                  <a:lnTo>
                    <a:pt x="0" y="84"/>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33"/>
            <p:cNvSpPr/>
            <p:nvPr/>
          </p:nvSpPr>
          <p:spPr>
            <a:xfrm>
              <a:off x="4756013" y="3827711"/>
              <a:ext cx="112976" cy="64931"/>
            </a:xfrm>
            <a:custGeom>
              <a:avLst/>
              <a:gdLst/>
              <a:ahLst/>
              <a:cxnLst/>
              <a:rect l="l" t="t" r="r" b="b"/>
              <a:pathLst>
                <a:path w="3205" h="1842" extrusionOk="0">
                  <a:moveTo>
                    <a:pt x="118" y="0"/>
                  </a:moveTo>
                  <a:lnTo>
                    <a:pt x="1" y="56"/>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33"/>
            <p:cNvSpPr/>
            <p:nvPr/>
          </p:nvSpPr>
          <p:spPr>
            <a:xfrm>
              <a:off x="4531371" y="3826478"/>
              <a:ext cx="112976" cy="66164"/>
            </a:xfrm>
            <a:custGeom>
              <a:avLst/>
              <a:gdLst/>
              <a:ahLst/>
              <a:cxnLst/>
              <a:rect l="l" t="t" r="r" b="b"/>
              <a:pathLst>
                <a:path w="3205" h="1877" extrusionOk="0">
                  <a:moveTo>
                    <a:pt x="145" y="1"/>
                  </a:moveTo>
                  <a:lnTo>
                    <a:pt x="0" y="91"/>
                  </a:lnTo>
                  <a:lnTo>
                    <a:pt x="3087" y="1876"/>
                  </a:lnTo>
                  <a:lnTo>
                    <a:pt x="3204" y="1793"/>
                  </a:lnTo>
                  <a:lnTo>
                    <a:pt x="145"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33"/>
            <p:cNvSpPr/>
            <p:nvPr/>
          </p:nvSpPr>
          <p:spPr>
            <a:xfrm>
              <a:off x="4307892" y="3826478"/>
              <a:ext cx="111778" cy="65177"/>
            </a:xfrm>
            <a:custGeom>
              <a:avLst/>
              <a:gdLst/>
              <a:ahLst/>
              <a:cxnLst/>
              <a:rect l="l" t="t" r="r" b="b"/>
              <a:pathLst>
                <a:path w="3171" h="1849" extrusionOk="0">
                  <a:moveTo>
                    <a:pt x="112" y="1"/>
                  </a:moveTo>
                  <a:lnTo>
                    <a:pt x="1" y="63"/>
                  </a:lnTo>
                  <a:lnTo>
                    <a:pt x="3053" y="1849"/>
                  </a:lnTo>
                  <a:lnTo>
                    <a:pt x="3170" y="1793"/>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33"/>
            <p:cNvSpPr/>
            <p:nvPr/>
          </p:nvSpPr>
          <p:spPr>
            <a:xfrm>
              <a:off x="4083250" y="3826478"/>
              <a:ext cx="112729" cy="65177"/>
            </a:xfrm>
            <a:custGeom>
              <a:avLst/>
              <a:gdLst/>
              <a:ahLst/>
              <a:cxnLst/>
              <a:rect l="l" t="t" r="r" b="b"/>
              <a:pathLst>
                <a:path w="3198" h="1849" extrusionOk="0">
                  <a:moveTo>
                    <a:pt x="111" y="1"/>
                  </a:moveTo>
                  <a:lnTo>
                    <a:pt x="0" y="63"/>
                  </a:lnTo>
                  <a:lnTo>
                    <a:pt x="3087" y="1849"/>
                  </a:lnTo>
                  <a:lnTo>
                    <a:pt x="3197" y="176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33"/>
            <p:cNvSpPr/>
            <p:nvPr/>
          </p:nvSpPr>
          <p:spPr>
            <a:xfrm>
              <a:off x="3859559" y="3825526"/>
              <a:ext cx="111743" cy="65142"/>
            </a:xfrm>
            <a:custGeom>
              <a:avLst/>
              <a:gdLst/>
              <a:ahLst/>
              <a:cxnLst/>
              <a:rect l="l" t="t" r="r" b="b"/>
              <a:pathLst>
                <a:path w="3170" h="1848" extrusionOk="0">
                  <a:moveTo>
                    <a:pt x="118" y="0"/>
                  </a:moveTo>
                  <a:lnTo>
                    <a:pt x="0" y="90"/>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33"/>
            <p:cNvSpPr/>
            <p:nvPr/>
          </p:nvSpPr>
          <p:spPr>
            <a:xfrm>
              <a:off x="3634882" y="3825526"/>
              <a:ext cx="112025" cy="65142"/>
            </a:xfrm>
            <a:custGeom>
              <a:avLst/>
              <a:gdLst/>
              <a:ahLst/>
              <a:cxnLst/>
              <a:rect l="l" t="t" r="r" b="b"/>
              <a:pathLst>
                <a:path w="3178" h="1848" extrusionOk="0">
                  <a:moveTo>
                    <a:pt x="118" y="0"/>
                  </a:moveTo>
                  <a:lnTo>
                    <a:pt x="1" y="62"/>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33"/>
            <p:cNvSpPr/>
            <p:nvPr/>
          </p:nvSpPr>
          <p:spPr>
            <a:xfrm>
              <a:off x="4198126" y="4205827"/>
              <a:ext cx="1250247" cy="725762"/>
            </a:xfrm>
            <a:custGeom>
              <a:avLst/>
              <a:gdLst/>
              <a:ahLst/>
              <a:cxnLst/>
              <a:rect l="l" t="t" r="r" b="b"/>
              <a:pathLst>
                <a:path w="35468" h="20589" extrusionOk="0">
                  <a:moveTo>
                    <a:pt x="35468" y="0"/>
                  </a:moveTo>
                  <a:lnTo>
                    <a:pt x="34949" y="284"/>
                  </a:lnTo>
                  <a:lnTo>
                    <a:pt x="34831" y="346"/>
                  </a:lnTo>
                  <a:lnTo>
                    <a:pt x="31772" y="2132"/>
                  </a:lnTo>
                  <a:lnTo>
                    <a:pt x="31662" y="2187"/>
                  </a:lnTo>
                  <a:lnTo>
                    <a:pt x="28603" y="3945"/>
                  </a:lnTo>
                  <a:lnTo>
                    <a:pt x="28485" y="4035"/>
                  </a:lnTo>
                  <a:lnTo>
                    <a:pt x="25433" y="5792"/>
                  </a:lnTo>
                  <a:lnTo>
                    <a:pt x="25316" y="5882"/>
                  </a:lnTo>
                  <a:lnTo>
                    <a:pt x="22257" y="7640"/>
                  </a:lnTo>
                  <a:lnTo>
                    <a:pt x="22146" y="7696"/>
                  </a:lnTo>
                  <a:lnTo>
                    <a:pt x="19087" y="9481"/>
                  </a:lnTo>
                  <a:lnTo>
                    <a:pt x="18970" y="9543"/>
                  </a:lnTo>
                  <a:lnTo>
                    <a:pt x="15918" y="11301"/>
                  </a:lnTo>
                  <a:lnTo>
                    <a:pt x="15800" y="11384"/>
                  </a:lnTo>
                  <a:lnTo>
                    <a:pt x="12741" y="13149"/>
                  </a:lnTo>
                  <a:lnTo>
                    <a:pt x="12630" y="13204"/>
                  </a:lnTo>
                  <a:lnTo>
                    <a:pt x="9572" y="14990"/>
                  </a:lnTo>
                  <a:lnTo>
                    <a:pt x="9454" y="15052"/>
                  </a:lnTo>
                  <a:lnTo>
                    <a:pt x="6402" y="16810"/>
                  </a:lnTo>
                  <a:lnTo>
                    <a:pt x="6284" y="16893"/>
                  </a:lnTo>
                  <a:lnTo>
                    <a:pt x="3226" y="18651"/>
                  </a:lnTo>
                  <a:lnTo>
                    <a:pt x="3115" y="18713"/>
                  </a:lnTo>
                  <a:lnTo>
                    <a:pt x="1" y="20526"/>
                  </a:lnTo>
                  <a:lnTo>
                    <a:pt x="111" y="20588"/>
                  </a:lnTo>
                  <a:lnTo>
                    <a:pt x="3226" y="18796"/>
                  </a:lnTo>
                  <a:lnTo>
                    <a:pt x="3343" y="18741"/>
                  </a:lnTo>
                  <a:lnTo>
                    <a:pt x="6402" y="16955"/>
                  </a:lnTo>
                  <a:lnTo>
                    <a:pt x="6513" y="16893"/>
                  </a:lnTo>
                  <a:lnTo>
                    <a:pt x="9572" y="15107"/>
                  </a:lnTo>
                  <a:lnTo>
                    <a:pt x="9689" y="15052"/>
                  </a:lnTo>
                  <a:lnTo>
                    <a:pt x="12741" y="13287"/>
                  </a:lnTo>
                  <a:lnTo>
                    <a:pt x="12859" y="13204"/>
                  </a:lnTo>
                  <a:lnTo>
                    <a:pt x="15918" y="11446"/>
                  </a:lnTo>
                  <a:lnTo>
                    <a:pt x="16028" y="11384"/>
                  </a:lnTo>
                  <a:lnTo>
                    <a:pt x="19087" y="9599"/>
                  </a:lnTo>
                  <a:lnTo>
                    <a:pt x="19205" y="9543"/>
                  </a:lnTo>
                  <a:lnTo>
                    <a:pt x="22257" y="7786"/>
                  </a:lnTo>
                  <a:lnTo>
                    <a:pt x="22374" y="7696"/>
                  </a:lnTo>
                  <a:lnTo>
                    <a:pt x="25433" y="5938"/>
                  </a:lnTo>
                  <a:lnTo>
                    <a:pt x="25544" y="5882"/>
                  </a:lnTo>
                  <a:lnTo>
                    <a:pt x="28603" y="4090"/>
                  </a:lnTo>
                  <a:lnTo>
                    <a:pt x="28748" y="4035"/>
                  </a:lnTo>
                  <a:lnTo>
                    <a:pt x="31772" y="2249"/>
                  </a:lnTo>
                  <a:lnTo>
                    <a:pt x="31918" y="2187"/>
                  </a:lnTo>
                  <a:lnTo>
                    <a:pt x="34976" y="429"/>
                  </a:lnTo>
                  <a:lnTo>
                    <a:pt x="35087" y="346"/>
                  </a:lnTo>
                  <a:lnTo>
                    <a:pt x="35468" y="139"/>
                  </a:lnTo>
                  <a:lnTo>
                    <a:pt x="3546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33"/>
            <p:cNvSpPr/>
            <p:nvPr/>
          </p:nvSpPr>
          <p:spPr>
            <a:xfrm>
              <a:off x="4533556" y="4347035"/>
              <a:ext cx="112729" cy="64931"/>
            </a:xfrm>
            <a:custGeom>
              <a:avLst/>
              <a:gdLst/>
              <a:ahLst/>
              <a:cxnLst/>
              <a:rect l="l" t="t" r="r" b="b"/>
              <a:pathLst>
                <a:path w="3198" h="1842" extrusionOk="0">
                  <a:moveTo>
                    <a:pt x="139" y="1"/>
                  </a:moveTo>
                  <a:lnTo>
                    <a:pt x="0" y="56"/>
                  </a:lnTo>
                  <a:lnTo>
                    <a:pt x="3080" y="1842"/>
                  </a:lnTo>
                  <a:lnTo>
                    <a:pt x="3198" y="1759"/>
                  </a:lnTo>
                  <a:lnTo>
                    <a:pt x="13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33"/>
            <p:cNvSpPr/>
            <p:nvPr/>
          </p:nvSpPr>
          <p:spPr>
            <a:xfrm>
              <a:off x="4421570" y="4410976"/>
              <a:ext cx="112976" cy="65142"/>
            </a:xfrm>
            <a:custGeom>
              <a:avLst/>
              <a:gdLst/>
              <a:ahLst/>
              <a:cxnLst/>
              <a:rect l="l" t="t" r="r" b="b"/>
              <a:pathLst>
                <a:path w="3205" h="1848" extrusionOk="0">
                  <a:moveTo>
                    <a:pt x="119" y="0"/>
                  </a:moveTo>
                  <a:lnTo>
                    <a:pt x="1" y="90"/>
                  </a:lnTo>
                  <a:lnTo>
                    <a:pt x="3087" y="1848"/>
                  </a:lnTo>
                  <a:lnTo>
                    <a:pt x="3205"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33"/>
            <p:cNvSpPr/>
            <p:nvPr/>
          </p:nvSpPr>
          <p:spPr>
            <a:xfrm>
              <a:off x="4309866" y="4476081"/>
              <a:ext cx="112729" cy="65177"/>
            </a:xfrm>
            <a:custGeom>
              <a:avLst/>
              <a:gdLst/>
              <a:ahLst/>
              <a:cxnLst/>
              <a:rect l="l" t="t" r="r" b="b"/>
              <a:pathLst>
                <a:path w="3198" h="1849" extrusionOk="0">
                  <a:moveTo>
                    <a:pt x="118" y="1"/>
                  </a:moveTo>
                  <a:lnTo>
                    <a:pt x="0" y="56"/>
                  </a:lnTo>
                  <a:lnTo>
                    <a:pt x="3087" y="1849"/>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33"/>
            <p:cNvSpPr/>
            <p:nvPr/>
          </p:nvSpPr>
          <p:spPr>
            <a:xfrm>
              <a:off x="4198126" y="4541221"/>
              <a:ext cx="112729" cy="64931"/>
            </a:xfrm>
            <a:custGeom>
              <a:avLst/>
              <a:gdLst/>
              <a:ahLst/>
              <a:cxnLst/>
              <a:rect l="l" t="t" r="r" b="b"/>
              <a:pathLst>
                <a:path w="3198" h="1842" extrusionOk="0">
                  <a:moveTo>
                    <a:pt x="111" y="1"/>
                  </a:moveTo>
                  <a:lnTo>
                    <a:pt x="1" y="56"/>
                  </a:lnTo>
                  <a:lnTo>
                    <a:pt x="3080" y="1841"/>
                  </a:lnTo>
                  <a:lnTo>
                    <a:pt x="3198"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33"/>
            <p:cNvSpPr/>
            <p:nvPr/>
          </p:nvSpPr>
          <p:spPr>
            <a:xfrm>
              <a:off x="3972497" y="3945549"/>
              <a:ext cx="1475882" cy="855764"/>
            </a:xfrm>
            <a:custGeom>
              <a:avLst/>
              <a:gdLst/>
              <a:ahLst/>
              <a:cxnLst/>
              <a:rect l="l" t="t" r="r" b="b"/>
              <a:pathLst>
                <a:path w="41869" h="24277" extrusionOk="0">
                  <a:moveTo>
                    <a:pt x="41869" y="0"/>
                  </a:moveTo>
                  <a:lnTo>
                    <a:pt x="41350" y="291"/>
                  </a:lnTo>
                  <a:lnTo>
                    <a:pt x="41204" y="374"/>
                  </a:lnTo>
                  <a:lnTo>
                    <a:pt x="38146" y="2132"/>
                  </a:lnTo>
                  <a:lnTo>
                    <a:pt x="38028" y="2194"/>
                  </a:lnTo>
                  <a:lnTo>
                    <a:pt x="34976" y="3979"/>
                  </a:lnTo>
                  <a:lnTo>
                    <a:pt x="34858" y="4035"/>
                  </a:lnTo>
                  <a:lnTo>
                    <a:pt x="31800" y="5827"/>
                  </a:lnTo>
                  <a:lnTo>
                    <a:pt x="31689" y="5882"/>
                  </a:lnTo>
                  <a:lnTo>
                    <a:pt x="28630" y="7640"/>
                  </a:lnTo>
                  <a:lnTo>
                    <a:pt x="28512" y="7730"/>
                  </a:lnTo>
                  <a:lnTo>
                    <a:pt x="25461" y="9488"/>
                  </a:lnTo>
                  <a:lnTo>
                    <a:pt x="25343" y="9543"/>
                  </a:lnTo>
                  <a:lnTo>
                    <a:pt x="22284" y="11329"/>
                  </a:lnTo>
                  <a:lnTo>
                    <a:pt x="22173" y="11391"/>
                  </a:lnTo>
                  <a:lnTo>
                    <a:pt x="19115" y="13149"/>
                  </a:lnTo>
                  <a:lnTo>
                    <a:pt x="18997" y="13232"/>
                  </a:lnTo>
                  <a:lnTo>
                    <a:pt x="15945" y="14997"/>
                  </a:lnTo>
                  <a:lnTo>
                    <a:pt x="15827" y="15052"/>
                  </a:lnTo>
                  <a:lnTo>
                    <a:pt x="12769" y="16837"/>
                  </a:lnTo>
                  <a:lnTo>
                    <a:pt x="12658" y="16900"/>
                  </a:lnTo>
                  <a:lnTo>
                    <a:pt x="9599" y="18685"/>
                  </a:lnTo>
                  <a:lnTo>
                    <a:pt x="9481" y="18740"/>
                  </a:lnTo>
                  <a:lnTo>
                    <a:pt x="6429" y="20498"/>
                  </a:lnTo>
                  <a:lnTo>
                    <a:pt x="6312" y="20588"/>
                  </a:lnTo>
                  <a:lnTo>
                    <a:pt x="3253" y="22346"/>
                  </a:lnTo>
                  <a:lnTo>
                    <a:pt x="3142" y="22401"/>
                  </a:lnTo>
                  <a:lnTo>
                    <a:pt x="0" y="24221"/>
                  </a:lnTo>
                  <a:lnTo>
                    <a:pt x="139" y="24277"/>
                  </a:lnTo>
                  <a:lnTo>
                    <a:pt x="3253" y="22491"/>
                  </a:lnTo>
                  <a:lnTo>
                    <a:pt x="3371" y="22401"/>
                  </a:lnTo>
                  <a:lnTo>
                    <a:pt x="6429" y="20644"/>
                  </a:lnTo>
                  <a:lnTo>
                    <a:pt x="6540" y="20588"/>
                  </a:lnTo>
                  <a:lnTo>
                    <a:pt x="9599" y="18803"/>
                  </a:lnTo>
                  <a:lnTo>
                    <a:pt x="9717" y="18740"/>
                  </a:lnTo>
                  <a:lnTo>
                    <a:pt x="12769" y="16983"/>
                  </a:lnTo>
                  <a:lnTo>
                    <a:pt x="12886" y="16900"/>
                  </a:lnTo>
                  <a:lnTo>
                    <a:pt x="15945" y="15135"/>
                  </a:lnTo>
                  <a:lnTo>
                    <a:pt x="16056" y="15052"/>
                  </a:lnTo>
                  <a:lnTo>
                    <a:pt x="19115" y="13294"/>
                  </a:lnTo>
                  <a:lnTo>
                    <a:pt x="19232" y="13232"/>
                  </a:lnTo>
                  <a:lnTo>
                    <a:pt x="22284" y="11446"/>
                  </a:lnTo>
                  <a:lnTo>
                    <a:pt x="22402" y="11391"/>
                  </a:lnTo>
                  <a:lnTo>
                    <a:pt x="25461" y="9633"/>
                  </a:lnTo>
                  <a:lnTo>
                    <a:pt x="25571" y="9543"/>
                  </a:lnTo>
                  <a:lnTo>
                    <a:pt x="28630" y="7785"/>
                  </a:lnTo>
                  <a:lnTo>
                    <a:pt x="28748" y="7730"/>
                  </a:lnTo>
                  <a:lnTo>
                    <a:pt x="31800" y="5938"/>
                  </a:lnTo>
                  <a:lnTo>
                    <a:pt x="31917" y="5882"/>
                  </a:lnTo>
                  <a:lnTo>
                    <a:pt x="34976" y="4125"/>
                  </a:lnTo>
                  <a:lnTo>
                    <a:pt x="35087" y="4035"/>
                  </a:lnTo>
                  <a:lnTo>
                    <a:pt x="38146" y="2277"/>
                  </a:lnTo>
                  <a:lnTo>
                    <a:pt x="38291" y="2221"/>
                  </a:lnTo>
                  <a:lnTo>
                    <a:pt x="41350" y="429"/>
                  </a:lnTo>
                  <a:lnTo>
                    <a:pt x="41460" y="374"/>
                  </a:lnTo>
                  <a:lnTo>
                    <a:pt x="41869" y="118"/>
                  </a:lnTo>
                  <a:lnTo>
                    <a:pt x="4186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33"/>
            <p:cNvSpPr/>
            <p:nvPr/>
          </p:nvSpPr>
          <p:spPr>
            <a:xfrm>
              <a:off x="5317072" y="3893556"/>
              <a:ext cx="112976" cy="65177"/>
            </a:xfrm>
            <a:custGeom>
              <a:avLst/>
              <a:gdLst/>
              <a:ahLst/>
              <a:cxnLst/>
              <a:rect l="l" t="t" r="r" b="b"/>
              <a:pathLst>
                <a:path w="3205" h="1849" extrusionOk="0">
                  <a:moveTo>
                    <a:pt x="118" y="1"/>
                  </a:moveTo>
                  <a:lnTo>
                    <a:pt x="1" y="63"/>
                  </a:lnTo>
                  <a:lnTo>
                    <a:pt x="3059" y="1849"/>
                  </a:lnTo>
                  <a:lnTo>
                    <a:pt x="3205" y="176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33"/>
            <p:cNvSpPr/>
            <p:nvPr/>
          </p:nvSpPr>
          <p:spPr>
            <a:xfrm>
              <a:off x="5092395" y="3892605"/>
              <a:ext cx="113011" cy="65177"/>
            </a:xfrm>
            <a:custGeom>
              <a:avLst/>
              <a:gdLst/>
              <a:ahLst/>
              <a:cxnLst/>
              <a:rect l="l" t="t" r="r" b="b"/>
              <a:pathLst>
                <a:path w="3206" h="1849" extrusionOk="0">
                  <a:moveTo>
                    <a:pt x="119" y="0"/>
                  </a:moveTo>
                  <a:lnTo>
                    <a:pt x="1" y="90"/>
                  </a:lnTo>
                  <a:lnTo>
                    <a:pt x="3087" y="1848"/>
                  </a:lnTo>
                  <a:lnTo>
                    <a:pt x="3205"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33"/>
            <p:cNvSpPr/>
            <p:nvPr/>
          </p:nvSpPr>
          <p:spPr>
            <a:xfrm>
              <a:off x="4644309" y="3892605"/>
              <a:ext cx="112729" cy="65177"/>
            </a:xfrm>
            <a:custGeom>
              <a:avLst/>
              <a:gdLst/>
              <a:ahLst/>
              <a:cxnLst/>
              <a:rect l="l" t="t" r="r" b="b"/>
              <a:pathLst>
                <a:path w="3198" h="1849" extrusionOk="0">
                  <a:moveTo>
                    <a:pt x="111" y="0"/>
                  </a:moveTo>
                  <a:lnTo>
                    <a:pt x="0" y="63"/>
                  </a:lnTo>
                  <a:lnTo>
                    <a:pt x="3052" y="1848"/>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33"/>
            <p:cNvSpPr/>
            <p:nvPr/>
          </p:nvSpPr>
          <p:spPr>
            <a:xfrm>
              <a:off x="4419631" y="3891618"/>
              <a:ext cx="112729" cy="65177"/>
            </a:xfrm>
            <a:custGeom>
              <a:avLst/>
              <a:gdLst/>
              <a:ahLst/>
              <a:cxnLst/>
              <a:rect l="l" t="t" r="r" b="b"/>
              <a:pathLst>
                <a:path w="3198" h="1849" extrusionOk="0">
                  <a:moveTo>
                    <a:pt x="146" y="1"/>
                  </a:moveTo>
                  <a:lnTo>
                    <a:pt x="0" y="91"/>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33"/>
            <p:cNvSpPr/>
            <p:nvPr/>
          </p:nvSpPr>
          <p:spPr>
            <a:xfrm>
              <a:off x="4195941" y="3891618"/>
              <a:ext cx="111989" cy="65177"/>
            </a:xfrm>
            <a:custGeom>
              <a:avLst/>
              <a:gdLst/>
              <a:ahLst/>
              <a:cxnLst/>
              <a:rect l="l" t="t" r="r" b="b"/>
              <a:pathLst>
                <a:path w="3177" h="1849" extrusionOk="0">
                  <a:moveTo>
                    <a:pt x="118" y="1"/>
                  </a:moveTo>
                  <a:lnTo>
                    <a:pt x="0" y="56"/>
                  </a:lnTo>
                  <a:lnTo>
                    <a:pt x="3059" y="1848"/>
                  </a:lnTo>
                  <a:lnTo>
                    <a:pt x="3177" y="1758"/>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33"/>
            <p:cNvSpPr/>
            <p:nvPr/>
          </p:nvSpPr>
          <p:spPr>
            <a:xfrm>
              <a:off x="3971263" y="3890631"/>
              <a:ext cx="112976" cy="65177"/>
            </a:xfrm>
            <a:custGeom>
              <a:avLst/>
              <a:gdLst/>
              <a:ahLst/>
              <a:cxnLst/>
              <a:rect l="l" t="t" r="r" b="b"/>
              <a:pathLst>
                <a:path w="3205" h="1849" extrusionOk="0">
                  <a:moveTo>
                    <a:pt x="118" y="1"/>
                  </a:moveTo>
                  <a:lnTo>
                    <a:pt x="1" y="84"/>
                  </a:lnTo>
                  <a:lnTo>
                    <a:pt x="3087" y="1849"/>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33"/>
            <p:cNvSpPr/>
            <p:nvPr/>
          </p:nvSpPr>
          <p:spPr>
            <a:xfrm>
              <a:off x="3746868" y="3890631"/>
              <a:ext cx="112729" cy="65177"/>
            </a:xfrm>
            <a:custGeom>
              <a:avLst/>
              <a:gdLst/>
              <a:ahLst/>
              <a:cxnLst/>
              <a:rect l="l" t="t" r="r" b="b"/>
              <a:pathLst>
                <a:path w="3198" h="1849" extrusionOk="0">
                  <a:moveTo>
                    <a:pt x="138" y="1"/>
                  </a:moveTo>
                  <a:lnTo>
                    <a:pt x="0" y="56"/>
                  </a:lnTo>
                  <a:lnTo>
                    <a:pt x="3080" y="1849"/>
                  </a:lnTo>
                  <a:lnTo>
                    <a:pt x="3197" y="1786"/>
                  </a:lnTo>
                  <a:lnTo>
                    <a:pt x="13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33"/>
            <p:cNvSpPr/>
            <p:nvPr/>
          </p:nvSpPr>
          <p:spPr>
            <a:xfrm>
              <a:off x="3549509" y="3902827"/>
              <a:ext cx="85411" cy="52981"/>
            </a:xfrm>
            <a:custGeom>
              <a:avLst/>
              <a:gdLst/>
              <a:ahLst/>
              <a:cxnLst/>
              <a:rect l="l" t="t" r="r" b="b"/>
              <a:pathLst>
                <a:path w="2423" h="1503" extrusionOk="0">
                  <a:moveTo>
                    <a:pt x="0" y="1"/>
                  </a:moveTo>
                  <a:lnTo>
                    <a:pt x="0" y="146"/>
                  </a:lnTo>
                  <a:lnTo>
                    <a:pt x="2312" y="1503"/>
                  </a:lnTo>
                  <a:lnTo>
                    <a:pt x="2423" y="1413"/>
                  </a:lnTo>
                  <a:lnTo>
                    <a:pt x="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33"/>
            <p:cNvSpPr/>
            <p:nvPr/>
          </p:nvSpPr>
          <p:spPr>
            <a:xfrm>
              <a:off x="4394252" y="4335825"/>
              <a:ext cx="1052918" cy="609896"/>
            </a:xfrm>
            <a:custGeom>
              <a:avLst/>
              <a:gdLst/>
              <a:ahLst/>
              <a:cxnLst/>
              <a:rect l="l" t="t" r="r" b="b"/>
              <a:pathLst>
                <a:path w="29870" h="17302" extrusionOk="0">
                  <a:moveTo>
                    <a:pt x="29869" y="1"/>
                  </a:moveTo>
                  <a:lnTo>
                    <a:pt x="29412" y="291"/>
                  </a:lnTo>
                  <a:lnTo>
                    <a:pt x="29295" y="347"/>
                  </a:lnTo>
                  <a:lnTo>
                    <a:pt x="26236" y="2132"/>
                  </a:lnTo>
                  <a:lnTo>
                    <a:pt x="26125" y="2194"/>
                  </a:lnTo>
                  <a:lnTo>
                    <a:pt x="23066" y="3952"/>
                  </a:lnTo>
                  <a:lnTo>
                    <a:pt x="22949" y="4035"/>
                  </a:lnTo>
                  <a:lnTo>
                    <a:pt x="19897" y="5793"/>
                  </a:lnTo>
                  <a:lnTo>
                    <a:pt x="19807" y="5855"/>
                  </a:lnTo>
                  <a:lnTo>
                    <a:pt x="19779" y="5855"/>
                  </a:lnTo>
                  <a:lnTo>
                    <a:pt x="16720" y="7641"/>
                  </a:lnTo>
                  <a:lnTo>
                    <a:pt x="16610" y="7696"/>
                  </a:lnTo>
                  <a:lnTo>
                    <a:pt x="13551" y="9461"/>
                  </a:lnTo>
                  <a:lnTo>
                    <a:pt x="13433" y="9544"/>
                  </a:lnTo>
                  <a:lnTo>
                    <a:pt x="10381" y="11302"/>
                  </a:lnTo>
                  <a:lnTo>
                    <a:pt x="10236" y="11364"/>
                  </a:lnTo>
                  <a:lnTo>
                    <a:pt x="7177" y="13149"/>
                  </a:lnTo>
                  <a:lnTo>
                    <a:pt x="7066" y="13205"/>
                  </a:lnTo>
                  <a:lnTo>
                    <a:pt x="4008" y="14963"/>
                  </a:lnTo>
                  <a:lnTo>
                    <a:pt x="3890" y="15053"/>
                  </a:lnTo>
                  <a:lnTo>
                    <a:pt x="838" y="16810"/>
                  </a:lnTo>
                  <a:lnTo>
                    <a:pt x="720" y="16900"/>
                  </a:lnTo>
                  <a:lnTo>
                    <a:pt x="1" y="17302"/>
                  </a:lnTo>
                  <a:lnTo>
                    <a:pt x="229" y="17302"/>
                  </a:lnTo>
                  <a:lnTo>
                    <a:pt x="838" y="16956"/>
                  </a:lnTo>
                  <a:lnTo>
                    <a:pt x="949" y="16900"/>
                  </a:lnTo>
                  <a:lnTo>
                    <a:pt x="4008" y="15108"/>
                  </a:lnTo>
                  <a:lnTo>
                    <a:pt x="4153" y="15053"/>
                  </a:lnTo>
                  <a:lnTo>
                    <a:pt x="7177" y="13295"/>
                  </a:lnTo>
                  <a:lnTo>
                    <a:pt x="7323" y="13205"/>
                  </a:lnTo>
                  <a:lnTo>
                    <a:pt x="10381" y="11447"/>
                  </a:lnTo>
                  <a:lnTo>
                    <a:pt x="10492" y="11364"/>
                  </a:lnTo>
                  <a:lnTo>
                    <a:pt x="13551" y="9599"/>
                  </a:lnTo>
                  <a:lnTo>
                    <a:pt x="13669" y="9544"/>
                  </a:lnTo>
                  <a:lnTo>
                    <a:pt x="16720" y="7758"/>
                  </a:lnTo>
                  <a:lnTo>
                    <a:pt x="16838" y="7696"/>
                  </a:lnTo>
                  <a:lnTo>
                    <a:pt x="19897" y="5938"/>
                  </a:lnTo>
                  <a:lnTo>
                    <a:pt x="20008" y="5855"/>
                  </a:lnTo>
                  <a:lnTo>
                    <a:pt x="23066" y="4098"/>
                  </a:lnTo>
                  <a:lnTo>
                    <a:pt x="23184" y="4035"/>
                  </a:lnTo>
                  <a:lnTo>
                    <a:pt x="26236" y="2250"/>
                  </a:lnTo>
                  <a:lnTo>
                    <a:pt x="26354" y="2194"/>
                  </a:lnTo>
                  <a:lnTo>
                    <a:pt x="29412" y="430"/>
                  </a:lnTo>
                  <a:lnTo>
                    <a:pt x="29523" y="347"/>
                  </a:lnTo>
                  <a:lnTo>
                    <a:pt x="29869" y="146"/>
                  </a:lnTo>
                  <a:lnTo>
                    <a:pt x="2986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33"/>
            <p:cNvSpPr/>
            <p:nvPr/>
          </p:nvSpPr>
          <p:spPr>
            <a:xfrm>
              <a:off x="5430010" y="3958697"/>
              <a:ext cx="18330" cy="13219"/>
            </a:xfrm>
            <a:custGeom>
              <a:avLst/>
              <a:gdLst/>
              <a:ahLst/>
              <a:cxnLst/>
              <a:rect l="l" t="t" r="r" b="b"/>
              <a:pathLst>
                <a:path w="520" h="375" extrusionOk="0">
                  <a:moveTo>
                    <a:pt x="111" y="1"/>
                  </a:moveTo>
                  <a:lnTo>
                    <a:pt x="1" y="56"/>
                  </a:lnTo>
                  <a:lnTo>
                    <a:pt x="520" y="374"/>
                  </a:lnTo>
                  <a:lnTo>
                    <a:pt x="520" y="22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33"/>
            <p:cNvSpPr/>
            <p:nvPr/>
          </p:nvSpPr>
          <p:spPr>
            <a:xfrm>
              <a:off x="5205368" y="3957745"/>
              <a:ext cx="111743" cy="65142"/>
            </a:xfrm>
            <a:custGeom>
              <a:avLst/>
              <a:gdLst/>
              <a:ahLst/>
              <a:cxnLst/>
              <a:rect l="l" t="t" r="r" b="b"/>
              <a:pathLst>
                <a:path w="3170" h="1848" extrusionOk="0">
                  <a:moveTo>
                    <a:pt x="111" y="0"/>
                  </a:moveTo>
                  <a:lnTo>
                    <a:pt x="0" y="83"/>
                  </a:lnTo>
                  <a:lnTo>
                    <a:pt x="3052" y="1848"/>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33"/>
            <p:cNvSpPr/>
            <p:nvPr/>
          </p:nvSpPr>
          <p:spPr>
            <a:xfrm>
              <a:off x="4980690" y="3957745"/>
              <a:ext cx="112729" cy="65142"/>
            </a:xfrm>
            <a:custGeom>
              <a:avLst/>
              <a:gdLst/>
              <a:ahLst/>
              <a:cxnLst/>
              <a:rect l="l" t="t" r="r" b="b"/>
              <a:pathLst>
                <a:path w="3198" h="1848" extrusionOk="0">
                  <a:moveTo>
                    <a:pt x="118" y="0"/>
                  </a:moveTo>
                  <a:lnTo>
                    <a:pt x="0" y="55"/>
                  </a:lnTo>
                  <a:lnTo>
                    <a:pt x="3087" y="1848"/>
                  </a:lnTo>
                  <a:lnTo>
                    <a:pt x="3198"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33"/>
            <p:cNvSpPr/>
            <p:nvPr/>
          </p:nvSpPr>
          <p:spPr>
            <a:xfrm>
              <a:off x="4532323" y="3956758"/>
              <a:ext cx="112976" cy="64931"/>
            </a:xfrm>
            <a:custGeom>
              <a:avLst/>
              <a:gdLst/>
              <a:ahLst/>
              <a:cxnLst/>
              <a:rect l="l" t="t" r="r" b="b"/>
              <a:pathLst>
                <a:path w="3205" h="1842" extrusionOk="0">
                  <a:moveTo>
                    <a:pt x="118" y="0"/>
                  </a:moveTo>
                  <a:lnTo>
                    <a:pt x="1" y="83"/>
                  </a:lnTo>
                  <a:lnTo>
                    <a:pt x="3060"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33"/>
            <p:cNvSpPr/>
            <p:nvPr/>
          </p:nvSpPr>
          <p:spPr>
            <a:xfrm>
              <a:off x="4307892" y="3956758"/>
              <a:ext cx="112765" cy="64931"/>
            </a:xfrm>
            <a:custGeom>
              <a:avLst/>
              <a:gdLst/>
              <a:ahLst/>
              <a:cxnLst/>
              <a:rect l="l" t="t" r="r" b="b"/>
              <a:pathLst>
                <a:path w="3199" h="1842" extrusionOk="0">
                  <a:moveTo>
                    <a:pt x="112" y="0"/>
                  </a:moveTo>
                  <a:lnTo>
                    <a:pt x="1" y="56"/>
                  </a:lnTo>
                  <a:lnTo>
                    <a:pt x="3081" y="1841"/>
                  </a:lnTo>
                  <a:lnTo>
                    <a:pt x="3198"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33"/>
            <p:cNvSpPr/>
            <p:nvPr/>
          </p:nvSpPr>
          <p:spPr>
            <a:xfrm>
              <a:off x="4084201" y="3955771"/>
              <a:ext cx="111778" cy="65918"/>
            </a:xfrm>
            <a:custGeom>
              <a:avLst/>
              <a:gdLst/>
              <a:ahLst/>
              <a:cxnLst/>
              <a:rect l="l" t="t" r="r" b="b"/>
              <a:pathLst>
                <a:path w="3171" h="1870" extrusionOk="0">
                  <a:moveTo>
                    <a:pt x="119" y="1"/>
                  </a:moveTo>
                  <a:lnTo>
                    <a:pt x="1" y="84"/>
                  </a:lnTo>
                  <a:lnTo>
                    <a:pt x="3060" y="1869"/>
                  </a:lnTo>
                  <a:lnTo>
                    <a:pt x="3170"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33"/>
            <p:cNvSpPr/>
            <p:nvPr/>
          </p:nvSpPr>
          <p:spPr>
            <a:xfrm>
              <a:off x="3859559" y="3955771"/>
              <a:ext cx="112976" cy="64931"/>
            </a:xfrm>
            <a:custGeom>
              <a:avLst/>
              <a:gdLst/>
              <a:ahLst/>
              <a:cxnLst/>
              <a:rect l="l" t="t" r="r" b="b"/>
              <a:pathLst>
                <a:path w="3205" h="1842" extrusionOk="0">
                  <a:moveTo>
                    <a:pt x="118" y="1"/>
                  </a:moveTo>
                  <a:lnTo>
                    <a:pt x="0" y="56"/>
                  </a:lnTo>
                  <a:lnTo>
                    <a:pt x="3059"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33"/>
            <p:cNvSpPr/>
            <p:nvPr/>
          </p:nvSpPr>
          <p:spPr>
            <a:xfrm>
              <a:off x="3634882" y="3955771"/>
              <a:ext cx="112976" cy="64931"/>
            </a:xfrm>
            <a:custGeom>
              <a:avLst/>
              <a:gdLst/>
              <a:ahLst/>
              <a:cxnLst/>
              <a:rect l="l" t="t" r="r" b="b"/>
              <a:pathLst>
                <a:path w="3205" h="1842" extrusionOk="0">
                  <a:moveTo>
                    <a:pt x="146" y="1"/>
                  </a:moveTo>
                  <a:lnTo>
                    <a:pt x="1" y="56"/>
                  </a:lnTo>
                  <a:lnTo>
                    <a:pt x="3087" y="1842"/>
                  </a:lnTo>
                  <a:lnTo>
                    <a:pt x="3205" y="1758"/>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33"/>
            <p:cNvSpPr/>
            <p:nvPr/>
          </p:nvSpPr>
          <p:spPr>
            <a:xfrm>
              <a:off x="4617696" y="4466811"/>
              <a:ext cx="829468" cy="479893"/>
            </a:xfrm>
            <a:custGeom>
              <a:avLst/>
              <a:gdLst/>
              <a:ahLst/>
              <a:cxnLst/>
              <a:rect l="l" t="t" r="r" b="b"/>
              <a:pathLst>
                <a:path w="23531" h="13614" extrusionOk="0">
                  <a:moveTo>
                    <a:pt x="23530" y="1"/>
                  </a:moveTo>
                  <a:lnTo>
                    <a:pt x="23073" y="264"/>
                  </a:lnTo>
                  <a:lnTo>
                    <a:pt x="22956" y="319"/>
                  </a:lnTo>
                  <a:lnTo>
                    <a:pt x="19897" y="2077"/>
                  </a:lnTo>
                  <a:lnTo>
                    <a:pt x="19786" y="2167"/>
                  </a:lnTo>
                  <a:lnTo>
                    <a:pt x="16727" y="3925"/>
                  </a:lnTo>
                  <a:lnTo>
                    <a:pt x="16700" y="3952"/>
                  </a:lnTo>
                  <a:lnTo>
                    <a:pt x="16610" y="3980"/>
                  </a:lnTo>
                  <a:lnTo>
                    <a:pt x="13558" y="5773"/>
                  </a:lnTo>
                  <a:lnTo>
                    <a:pt x="13440" y="5828"/>
                  </a:lnTo>
                  <a:lnTo>
                    <a:pt x="10381" y="7586"/>
                  </a:lnTo>
                  <a:lnTo>
                    <a:pt x="10271" y="7676"/>
                  </a:lnTo>
                  <a:lnTo>
                    <a:pt x="7212" y="9433"/>
                  </a:lnTo>
                  <a:lnTo>
                    <a:pt x="7094" y="9516"/>
                  </a:lnTo>
                  <a:lnTo>
                    <a:pt x="4042" y="11281"/>
                  </a:lnTo>
                  <a:lnTo>
                    <a:pt x="3925" y="11337"/>
                  </a:lnTo>
                  <a:lnTo>
                    <a:pt x="866" y="13122"/>
                  </a:lnTo>
                  <a:lnTo>
                    <a:pt x="755" y="13184"/>
                  </a:lnTo>
                  <a:lnTo>
                    <a:pt x="1" y="13613"/>
                  </a:lnTo>
                  <a:lnTo>
                    <a:pt x="264" y="13613"/>
                  </a:lnTo>
                  <a:lnTo>
                    <a:pt x="866" y="13240"/>
                  </a:lnTo>
                  <a:lnTo>
                    <a:pt x="984" y="13184"/>
                  </a:lnTo>
                  <a:lnTo>
                    <a:pt x="4042" y="11420"/>
                  </a:lnTo>
                  <a:lnTo>
                    <a:pt x="4153" y="11337"/>
                  </a:lnTo>
                  <a:lnTo>
                    <a:pt x="7212" y="9579"/>
                  </a:lnTo>
                  <a:lnTo>
                    <a:pt x="7330" y="9516"/>
                  </a:lnTo>
                  <a:lnTo>
                    <a:pt x="10381" y="7731"/>
                  </a:lnTo>
                  <a:lnTo>
                    <a:pt x="10499" y="7676"/>
                  </a:lnTo>
                  <a:lnTo>
                    <a:pt x="13558" y="5918"/>
                  </a:lnTo>
                  <a:lnTo>
                    <a:pt x="13669" y="5828"/>
                  </a:lnTo>
                  <a:lnTo>
                    <a:pt x="16727" y="4070"/>
                  </a:lnTo>
                  <a:lnTo>
                    <a:pt x="16845" y="3980"/>
                  </a:lnTo>
                  <a:lnTo>
                    <a:pt x="19897" y="2222"/>
                  </a:lnTo>
                  <a:lnTo>
                    <a:pt x="20042" y="2167"/>
                  </a:lnTo>
                  <a:lnTo>
                    <a:pt x="23101" y="382"/>
                  </a:lnTo>
                  <a:lnTo>
                    <a:pt x="23219" y="319"/>
                  </a:lnTo>
                  <a:lnTo>
                    <a:pt x="23530" y="119"/>
                  </a:lnTo>
                  <a:lnTo>
                    <a:pt x="2353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33"/>
            <p:cNvSpPr/>
            <p:nvPr/>
          </p:nvSpPr>
          <p:spPr>
            <a:xfrm>
              <a:off x="5317072" y="4023837"/>
              <a:ext cx="112976" cy="64931"/>
            </a:xfrm>
            <a:custGeom>
              <a:avLst/>
              <a:gdLst/>
              <a:ahLst/>
              <a:cxnLst/>
              <a:rect l="l" t="t" r="r" b="b"/>
              <a:pathLst>
                <a:path w="3205" h="1842" extrusionOk="0">
                  <a:moveTo>
                    <a:pt x="146" y="0"/>
                  </a:moveTo>
                  <a:lnTo>
                    <a:pt x="1" y="56"/>
                  </a:lnTo>
                  <a:lnTo>
                    <a:pt x="3087" y="1841"/>
                  </a:lnTo>
                  <a:lnTo>
                    <a:pt x="3205"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33"/>
            <p:cNvSpPr/>
            <p:nvPr/>
          </p:nvSpPr>
          <p:spPr>
            <a:xfrm>
              <a:off x="5093382" y="4022850"/>
              <a:ext cx="112025" cy="64931"/>
            </a:xfrm>
            <a:custGeom>
              <a:avLst/>
              <a:gdLst/>
              <a:ahLst/>
              <a:cxnLst/>
              <a:rect l="l" t="t" r="r" b="b"/>
              <a:pathLst>
                <a:path w="3178" h="1842" extrusionOk="0">
                  <a:moveTo>
                    <a:pt x="118" y="1"/>
                  </a:moveTo>
                  <a:lnTo>
                    <a:pt x="1" y="56"/>
                  </a:lnTo>
                  <a:lnTo>
                    <a:pt x="3059" y="1842"/>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33"/>
            <p:cNvSpPr/>
            <p:nvPr/>
          </p:nvSpPr>
          <p:spPr>
            <a:xfrm>
              <a:off x="4868951" y="4022850"/>
              <a:ext cx="112765" cy="64931"/>
            </a:xfrm>
            <a:custGeom>
              <a:avLst/>
              <a:gdLst/>
              <a:ahLst/>
              <a:cxnLst/>
              <a:rect l="l" t="t" r="r" b="b"/>
              <a:pathLst>
                <a:path w="3199" h="1842" extrusionOk="0">
                  <a:moveTo>
                    <a:pt x="112" y="1"/>
                  </a:moveTo>
                  <a:lnTo>
                    <a:pt x="29" y="28"/>
                  </a:lnTo>
                  <a:lnTo>
                    <a:pt x="1" y="56"/>
                  </a:lnTo>
                  <a:lnTo>
                    <a:pt x="3080" y="1842"/>
                  </a:lnTo>
                  <a:lnTo>
                    <a:pt x="3198" y="1759"/>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33"/>
            <p:cNvSpPr/>
            <p:nvPr/>
          </p:nvSpPr>
          <p:spPr>
            <a:xfrm>
              <a:off x="4420618" y="4021651"/>
              <a:ext cx="111743" cy="65142"/>
            </a:xfrm>
            <a:custGeom>
              <a:avLst/>
              <a:gdLst/>
              <a:ahLst/>
              <a:cxnLst/>
              <a:rect l="l" t="t" r="r" b="b"/>
              <a:pathLst>
                <a:path w="3170" h="1848" extrusionOk="0">
                  <a:moveTo>
                    <a:pt x="118" y="0"/>
                  </a:moveTo>
                  <a:lnTo>
                    <a:pt x="0" y="62"/>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33"/>
            <p:cNvSpPr/>
            <p:nvPr/>
          </p:nvSpPr>
          <p:spPr>
            <a:xfrm>
              <a:off x="4195941" y="4021651"/>
              <a:ext cx="112976" cy="65142"/>
            </a:xfrm>
            <a:custGeom>
              <a:avLst/>
              <a:gdLst/>
              <a:ahLst/>
              <a:cxnLst/>
              <a:rect l="l" t="t" r="r" b="b"/>
              <a:pathLst>
                <a:path w="3205" h="1848" extrusionOk="0">
                  <a:moveTo>
                    <a:pt x="118" y="0"/>
                  </a:moveTo>
                  <a:lnTo>
                    <a:pt x="0" y="62"/>
                  </a:lnTo>
                  <a:lnTo>
                    <a:pt x="3087" y="1848"/>
                  </a:lnTo>
                  <a:lnTo>
                    <a:pt x="3205" y="176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33"/>
            <p:cNvSpPr/>
            <p:nvPr/>
          </p:nvSpPr>
          <p:spPr>
            <a:xfrm>
              <a:off x="3972497" y="4020664"/>
              <a:ext cx="111743" cy="65177"/>
            </a:xfrm>
            <a:custGeom>
              <a:avLst/>
              <a:gdLst/>
              <a:ahLst/>
              <a:cxnLst/>
              <a:rect l="l" t="t" r="r" b="b"/>
              <a:pathLst>
                <a:path w="3170" h="1849" extrusionOk="0">
                  <a:moveTo>
                    <a:pt x="111" y="1"/>
                  </a:moveTo>
                  <a:lnTo>
                    <a:pt x="0" y="90"/>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33"/>
            <p:cNvSpPr/>
            <p:nvPr/>
          </p:nvSpPr>
          <p:spPr>
            <a:xfrm>
              <a:off x="3747820" y="4020664"/>
              <a:ext cx="111778" cy="65177"/>
            </a:xfrm>
            <a:custGeom>
              <a:avLst/>
              <a:gdLst/>
              <a:ahLst/>
              <a:cxnLst/>
              <a:rect l="l" t="t" r="r" b="b"/>
              <a:pathLst>
                <a:path w="3171" h="1849" extrusionOk="0">
                  <a:moveTo>
                    <a:pt x="111" y="1"/>
                  </a:moveTo>
                  <a:lnTo>
                    <a:pt x="1" y="63"/>
                  </a:lnTo>
                  <a:lnTo>
                    <a:pt x="3053" y="1848"/>
                  </a:lnTo>
                  <a:lnTo>
                    <a:pt x="3170" y="1758"/>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33"/>
            <p:cNvSpPr/>
            <p:nvPr/>
          </p:nvSpPr>
          <p:spPr>
            <a:xfrm>
              <a:off x="3549509" y="4032860"/>
              <a:ext cx="86398" cy="52981"/>
            </a:xfrm>
            <a:custGeom>
              <a:avLst/>
              <a:gdLst/>
              <a:ahLst/>
              <a:cxnLst/>
              <a:rect l="l" t="t" r="r" b="b"/>
              <a:pathLst>
                <a:path w="2451" h="1503" extrusionOk="0">
                  <a:moveTo>
                    <a:pt x="0" y="1"/>
                  </a:moveTo>
                  <a:lnTo>
                    <a:pt x="0" y="146"/>
                  </a:lnTo>
                  <a:lnTo>
                    <a:pt x="2340" y="1502"/>
                  </a:lnTo>
                  <a:lnTo>
                    <a:pt x="2450" y="1412"/>
                  </a:lnTo>
                  <a:lnTo>
                    <a:pt x="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33"/>
            <p:cNvSpPr/>
            <p:nvPr/>
          </p:nvSpPr>
          <p:spPr>
            <a:xfrm>
              <a:off x="5430010" y="4088730"/>
              <a:ext cx="18330" cy="12232"/>
            </a:xfrm>
            <a:custGeom>
              <a:avLst/>
              <a:gdLst/>
              <a:ahLst/>
              <a:cxnLst/>
              <a:rect l="l" t="t" r="r" b="b"/>
              <a:pathLst>
                <a:path w="520" h="347" extrusionOk="0">
                  <a:moveTo>
                    <a:pt x="111" y="0"/>
                  </a:moveTo>
                  <a:lnTo>
                    <a:pt x="1" y="63"/>
                  </a:lnTo>
                  <a:lnTo>
                    <a:pt x="520" y="346"/>
                  </a:lnTo>
                  <a:lnTo>
                    <a:pt x="520" y="23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33"/>
            <p:cNvSpPr/>
            <p:nvPr/>
          </p:nvSpPr>
          <p:spPr>
            <a:xfrm>
              <a:off x="5205368" y="4087743"/>
              <a:ext cx="112729" cy="65177"/>
            </a:xfrm>
            <a:custGeom>
              <a:avLst/>
              <a:gdLst/>
              <a:ahLst/>
              <a:cxnLst/>
              <a:rect l="l" t="t" r="r" b="b"/>
              <a:pathLst>
                <a:path w="3198" h="1849" extrusionOk="0">
                  <a:moveTo>
                    <a:pt x="111" y="1"/>
                  </a:moveTo>
                  <a:lnTo>
                    <a:pt x="0" y="91"/>
                  </a:lnTo>
                  <a:lnTo>
                    <a:pt x="3087" y="1848"/>
                  </a:lnTo>
                  <a:lnTo>
                    <a:pt x="3197"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33"/>
            <p:cNvSpPr/>
            <p:nvPr/>
          </p:nvSpPr>
          <p:spPr>
            <a:xfrm>
              <a:off x="4981677" y="4087743"/>
              <a:ext cx="111743" cy="65177"/>
            </a:xfrm>
            <a:custGeom>
              <a:avLst/>
              <a:gdLst/>
              <a:ahLst/>
              <a:cxnLst/>
              <a:rect l="l" t="t" r="r" b="b"/>
              <a:pathLst>
                <a:path w="3170" h="1849" extrusionOk="0">
                  <a:moveTo>
                    <a:pt x="118" y="1"/>
                  </a:moveTo>
                  <a:lnTo>
                    <a:pt x="0" y="63"/>
                  </a:lnTo>
                  <a:lnTo>
                    <a:pt x="3059" y="1848"/>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33"/>
            <p:cNvSpPr/>
            <p:nvPr/>
          </p:nvSpPr>
          <p:spPr>
            <a:xfrm>
              <a:off x="4757000" y="4086756"/>
              <a:ext cx="112976" cy="66164"/>
            </a:xfrm>
            <a:custGeom>
              <a:avLst/>
              <a:gdLst/>
              <a:ahLst/>
              <a:cxnLst/>
              <a:rect l="l" t="t" r="r" b="b"/>
              <a:pathLst>
                <a:path w="3205" h="1877" extrusionOk="0">
                  <a:moveTo>
                    <a:pt x="118" y="1"/>
                  </a:moveTo>
                  <a:lnTo>
                    <a:pt x="0" y="91"/>
                  </a:lnTo>
                  <a:lnTo>
                    <a:pt x="3087" y="1876"/>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33"/>
            <p:cNvSpPr/>
            <p:nvPr/>
          </p:nvSpPr>
          <p:spPr>
            <a:xfrm>
              <a:off x="4308879" y="4086756"/>
              <a:ext cx="111778" cy="65177"/>
            </a:xfrm>
            <a:custGeom>
              <a:avLst/>
              <a:gdLst/>
              <a:ahLst/>
              <a:cxnLst/>
              <a:rect l="l" t="t" r="r" b="b"/>
              <a:pathLst>
                <a:path w="3171" h="1849" extrusionOk="0">
                  <a:moveTo>
                    <a:pt x="111" y="1"/>
                  </a:moveTo>
                  <a:lnTo>
                    <a:pt x="1" y="56"/>
                  </a:lnTo>
                  <a:lnTo>
                    <a:pt x="3053"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33"/>
            <p:cNvSpPr/>
            <p:nvPr/>
          </p:nvSpPr>
          <p:spPr>
            <a:xfrm>
              <a:off x="4084201" y="4085804"/>
              <a:ext cx="112765" cy="65142"/>
            </a:xfrm>
            <a:custGeom>
              <a:avLst/>
              <a:gdLst/>
              <a:ahLst/>
              <a:cxnLst/>
              <a:rect l="l" t="t" r="r" b="b"/>
              <a:pathLst>
                <a:path w="3199" h="1848" extrusionOk="0">
                  <a:moveTo>
                    <a:pt x="119" y="0"/>
                  </a:moveTo>
                  <a:lnTo>
                    <a:pt x="1" y="83"/>
                  </a:lnTo>
                  <a:lnTo>
                    <a:pt x="3087" y="1848"/>
                  </a:lnTo>
                  <a:lnTo>
                    <a:pt x="3198"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33"/>
            <p:cNvSpPr/>
            <p:nvPr/>
          </p:nvSpPr>
          <p:spPr>
            <a:xfrm>
              <a:off x="3860511" y="4085804"/>
              <a:ext cx="112025" cy="65142"/>
            </a:xfrm>
            <a:custGeom>
              <a:avLst/>
              <a:gdLst/>
              <a:ahLst/>
              <a:cxnLst/>
              <a:rect l="l" t="t" r="r" b="b"/>
              <a:pathLst>
                <a:path w="3178" h="1848" extrusionOk="0">
                  <a:moveTo>
                    <a:pt x="119" y="0"/>
                  </a:moveTo>
                  <a:lnTo>
                    <a:pt x="1" y="56"/>
                  </a:lnTo>
                  <a:lnTo>
                    <a:pt x="3060" y="1848"/>
                  </a:lnTo>
                  <a:lnTo>
                    <a:pt x="3177"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33"/>
            <p:cNvSpPr/>
            <p:nvPr/>
          </p:nvSpPr>
          <p:spPr>
            <a:xfrm>
              <a:off x="3635869" y="4085804"/>
              <a:ext cx="111989" cy="65142"/>
            </a:xfrm>
            <a:custGeom>
              <a:avLst/>
              <a:gdLst/>
              <a:ahLst/>
              <a:cxnLst/>
              <a:rect l="l" t="t" r="r" b="b"/>
              <a:pathLst>
                <a:path w="3177" h="1848" extrusionOk="0">
                  <a:moveTo>
                    <a:pt x="118" y="0"/>
                  </a:moveTo>
                  <a:lnTo>
                    <a:pt x="0" y="56"/>
                  </a:lnTo>
                  <a:lnTo>
                    <a:pt x="3059" y="1848"/>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33"/>
            <p:cNvSpPr/>
            <p:nvPr/>
          </p:nvSpPr>
          <p:spPr>
            <a:xfrm>
              <a:off x="5318059" y="4152883"/>
              <a:ext cx="111989" cy="65177"/>
            </a:xfrm>
            <a:custGeom>
              <a:avLst/>
              <a:gdLst/>
              <a:ahLst/>
              <a:cxnLst/>
              <a:rect l="l" t="t" r="r" b="b"/>
              <a:pathLst>
                <a:path w="3177" h="1849" extrusionOk="0">
                  <a:moveTo>
                    <a:pt x="118" y="0"/>
                  </a:moveTo>
                  <a:lnTo>
                    <a:pt x="0" y="83"/>
                  </a:lnTo>
                  <a:lnTo>
                    <a:pt x="3059" y="1848"/>
                  </a:lnTo>
                  <a:lnTo>
                    <a:pt x="317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33"/>
            <p:cNvSpPr/>
            <p:nvPr/>
          </p:nvSpPr>
          <p:spPr>
            <a:xfrm>
              <a:off x="5093382" y="4152883"/>
              <a:ext cx="112976" cy="65177"/>
            </a:xfrm>
            <a:custGeom>
              <a:avLst/>
              <a:gdLst/>
              <a:ahLst/>
              <a:cxnLst/>
              <a:rect l="l" t="t" r="r" b="b"/>
              <a:pathLst>
                <a:path w="3205" h="1849" extrusionOk="0">
                  <a:moveTo>
                    <a:pt x="118" y="0"/>
                  </a:moveTo>
                  <a:lnTo>
                    <a:pt x="1" y="56"/>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33"/>
            <p:cNvSpPr/>
            <p:nvPr/>
          </p:nvSpPr>
          <p:spPr>
            <a:xfrm>
              <a:off x="4869938" y="4152883"/>
              <a:ext cx="111778" cy="65177"/>
            </a:xfrm>
            <a:custGeom>
              <a:avLst/>
              <a:gdLst/>
              <a:ahLst/>
              <a:cxnLst/>
              <a:rect l="l" t="t" r="r" b="b"/>
              <a:pathLst>
                <a:path w="3171" h="1849" extrusionOk="0">
                  <a:moveTo>
                    <a:pt x="111" y="0"/>
                  </a:moveTo>
                  <a:lnTo>
                    <a:pt x="1" y="56"/>
                  </a:lnTo>
                  <a:lnTo>
                    <a:pt x="3052"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33"/>
            <p:cNvSpPr/>
            <p:nvPr/>
          </p:nvSpPr>
          <p:spPr>
            <a:xfrm>
              <a:off x="4645261" y="4151896"/>
              <a:ext cx="112765" cy="64931"/>
            </a:xfrm>
            <a:custGeom>
              <a:avLst/>
              <a:gdLst/>
              <a:ahLst/>
              <a:cxnLst/>
              <a:rect l="l" t="t" r="r" b="b"/>
              <a:pathLst>
                <a:path w="3199" h="1842" extrusionOk="0">
                  <a:moveTo>
                    <a:pt x="119" y="1"/>
                  </a:moveTo>
                  <a:lnTo>
                    <a:pt x="1" y="84"/>
                  </a:lnTo>
                  <a:lnTo>
                    <a:pt x="3060" y="1842"/>
                  </a:lnTo>
                  <a:lnTo>
                    <a:pt x="3198"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33"/>
            <p:cNvSpPr/>
            <p:nvPr/>
          </p:nvSpPr>
          <p:spPr>
            <a:xfrm>
              <a:off x="4196928" y="4150945"/>
              <a:ext cx="111989" cy="64895"/>
            </a:xfrm>
            <a:custGeom>
              <a:avLst/>
              <a:gdLst/>
              <a:ahLst/>
              <a:cxnLst/>
              <a:rect l="l" t="t" r="r" b="b"/>
              <a:pathLst>
                <a:path w="3177" h="1841" extrusionOk="0">
                  <a:moveTo>
                    <a:pt x="118" y="0"/>
                  </a:moveTo>
                  <a:lnTo>
                    <a:pt x="0" y="83"/>
                  </a:lnTo>
                  <a:lnTo>
                    <a:pt x="3059" y="1841"/>
                  </a:lnTo>
                  <a:lnTo>
                    <a:pt x="317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33"/>
            <p:cNvSpPr/>
            <p:nvPr/>
          </p:nvSpPr>
          <p:spPr>
            <a:xfrm>
              <a:off x="3972497" y="4150945"/>
              <a:ext cx="112729" cy="64895"/>
            </a:xfrm>
            <a:custGeom>
              <a:avLst/>
              <a:gdLst/>
              <a:ahLst/>
              <a:cxnLst/>
              <a:rect l="l" t="t" r="r" b="b"/>
              <a:pathLst>
                <a:path w="3198" h="1841" extrusionOk="0">
                  <a:moveTo>
                    <a:pt x="111" y="0"/>
                  </a:moveTo>
                  <a:lnTo>
                    <a:pt x="0" y="55"/>
                  </a:lnTo>
                  <a:lnTo>
                    <a:pt x="3080" y="1841"/>
                  </a:lnTo>
                  <a:lnTo>
                    <a:pt x="3198" y="178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33"/>
            <p:cNvSpPr/>
            <p:nvPr/>
          </p:nvSpPr>
          <p:spPr>
            <a:xfrm>
              <a:off x="3747820" y="4150945"/>
              <a:ext cx="112729" cy="64895"/>
            </a:xfrm>
            <a:custGeom>
              <a:avLst/>
              <a:gdLst/>
              <a:ahLst/>
              <a:cxnLst/>
              <a:rect l="l" t="t" r="r" b="b"/>
              <a:pathLst>
                <a:path w="3198" h="1841" extrusionOk="0">
                  <a:moveTo>
                    <a:pt x="146" y="0"/>
                  </a:moveTo>
                  <a:lnTo>
                    <a:pt x="1" y="55"/>
                  </a:lnTo>
                  <a:lnTo>
                    <a:pt x="3087" y="1841"/>
                  </a:lnTo>
                  <a:lnTo>
                    <a:pt x="3198"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33"/>
            <p:cNvSpPr/>
            <p:nvPr/>
          </p:nvSpPr>
          <p:spPr>
            <a:xfrm>
              <a:off x="3549509" y="4161907"/>
              <a:ext cx="86398" cy="52981"/>
            </a:xfrm>
            <a:custGeom>
              <a:avLst/>
              <a:gdLst/>
              <a:ahLst/>
              <a:cxnLst/>
              <a:rect l="l" t="t" r="r" b="b"/>
              <a:pathLst>
                <a:path w="2451" h="1503" extrusionOk="0">
                  <a:moveTo>
                    <a:pt x="0" y="0"/>
                  </a:moveTo>
                  <a:lnTo>
                    <a:pt x="0" y="146"/>
                  </a:lnTo>
                  <a:lnTo>
                    <a:pt x="2340" y="1502"/>
                  </a:lnTo>
                  <a:lnTo>
                    <a:pt x="2450" y="1447"/>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33"/>
            <p:cNvSpPr/>
            <p:nvPr/>
          </p:nvSpPr>
          <p:spPr>
            <a:xfrm>
              <a:off x="3549509" y="3177121"/>
              <a:ext cx="1206572" cy="700417"/>
            </a:xfrm>
            <a:custGeom>
              <a:avLst/>
              <a:gdLst/>
              <a:ahLst/>
              <a:cxnLst/>
              <a:rect l="l" t="t" r="r" b="b"/>
              <a:pathLst>
                <a:path w="34229" h="19870" extrusionOk="0">
                  <a:moveTo>
                    <a:pt x="34111" y="1"/>
                  </a:moveTo>
                  <a:lnTo>
                    <a:pt x="30997" y="1786"/>
                  </a:lnTo>
                  <a:lnTo>
                    <a:pt x="30858" y="1849"/>
                  </a:lnTo>
                  <a:lnTo>
                    <a:pt x="27800" y="3634"/>
                  </a:lnTo>
                  <a:lnTo>
                    <a:pt x="27682" y="3689"/>
                  </a:lnTo>
                  <a:lnTo>
                    <a:pt x="24630" y="5482"/>
                  </a:lnTo>
                  <a:lnTo>
                    <a:pt x="24512" y="5537"/>
                  </a:lnTo>
                  <a:lnTo>
                    <a:pt x="21454" y="7295"/>
                  </a:lnTo>
                  <a:lnTo>
                    <a:pt x="21343" y="7385"/>
                  </a:lnTo>
                  <a:lnTo>
                    <a:pt x="18284" y="9143"/>
                  </a:lnTo>
                  <a:lnTo>
                    <a:pt x="18166" y="9198"/>
                  </a:lnTo>
                  <a:lnTo>
                    <a:pt x="15115" y="10983"/>
                  </a:lnTo>
                  <a:lnTo>
                    <a:pt x="14997" y="11046"/>
                  </a:lnTo>
                  <a:lnTo>
                    <a:pt x="11938" y="12804"/>
                  </a:lnTo>
                  <a:lnTo>
                    <a:pt x="11827" y="12887"/>
                  </a:lnTo>
                  <a:lnTo>
                    <a:pt x="8769" y="14651"/>
                  </a:lnTo>
                  <a:lnTo>
                    <a:pt x="8651" y="14707"/>
                  </a:lnTo>
                  <a:lnTo>
                    <a:pt x="5599" y="16492"/>
                  </a:lnTo>
                  <a:lnTo>
                    <a:pt x="5481" y="16554"/>
                  </a:lnTo>
                  <a:lnTo>
                    <a:pt x="2423" y="18340"/>
                  </a:lnTo>
                  <a:lnTo>
                    <a:pt x="2312" y="18395"/>
                  </a:lnTo>
                  <a:lnTo>
                    <a:pt x="0" y="19724"/>
                  </a:lnTo>
                  <a:lnTo>
                    <a:pt x="0" y="19869"/>
                  </a:lnTo>
                  <a:lnTo>
                    <a:pt x="2423" y="18457"/>
                  </a:lnTo>
                  <a:lnTo>
                    <a:pt x="2540" y="18395"/>
                  </a:lnTo>
                  <a:lnTo>
                    <a:pt x="5599" y="16637"/>
                  </a:lnTo>
                  <a:lnTo>
                    <a:pt x="5710" y="16554"/>
                  </a:lnTo>
                  <a:lnTo>
                    <a:pt x="8769" y="14790"/>
                  </a:lnTo>
                  <a:lnTo>
                    <a:pt x="8886" y="14707"/>
                  </a:lnTo>
                  <a:lnTo>
                    <a:pt x="11938" y="12949"/>
                  </a:lnTo>
                  <a:lnTo>
                    <a:pt x="12056" y="12887"/>
                  </a:lnTo>
                  <a:lnTo>
                    <a:pt x="15115" y="11101"/>
                  </a:lnTo>
                  <a:lnTo>
                    <a:pt x="15225" y="11046"/>
                  </a:lnTo>
                  <a:lnTo>
                    <a:pt x="18284" y="9288"/>
                  </a:lnTo>
                  <a:lnTo>
                    <a:pt x="18402" y="9198"/>
                  </a:lnTo>
                  <a:lnTo>
                    <a:pt x="21454" y="7440"/>
                  </a:lnTo>
                  <a:lnTo>
                    <a:pt x="21571" y="7385"/>
                  </a:lnTo>
                  <a:lnTo>
                    <a:pt x="24630" y="5592"/>
                  </a:lnTo>
                  <a:lnTo>
                    <a:pt x="24741" y="5537"/>
                  </a:lnTo>
                  <a:lnTo>
                    <a:pt x="27800" y="3779"/>
                  </a:lnTo>
                  <a:lnTo>
                    <a:pt x="27945" y="3689"/>
                  </a:lnTo>
                  <a:lnTo>
                    <a:pt x="30997" y="1932"/>
                  </a:lnTo>
                  <a:lnTo>
                    <a:pt x="31115" y="1876"/>
                  </a:lnTo>
                  <a:lnTo>
                    <a:pt x="34229" y="56"/>
                  </a:lnTo>
                  <a:lnTo>
                    <a:pt x="34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33"/>
            <p:cNvSpPr/>
            <p:nvPr/>
          </p:nvSpPr>
          <p:spPr>
            <a:xfrm>
              <a:off x="5430997" y="4218023"/>
              <a:ext cx="17343" cy="13183"/>
            </a:xfrm>
            <a:custGeom>
              <a:avLst/>
              <a:gdLst/>
              <a:ahLst/>
              <a:cxnLst/>
              <a:rect l="l" t="t" r="r" b="b"/>
              <a:pathLst>
                <a:path w="492" h="374" extrusionOk="0">
                  <a:moveTo>
                    <a:pt x="111" y="0"/>
                  </a:moveTo>
                  <a:lnTo>
                    <a:pt x="0" y="83"/>
                  </a:lnTo>
                  <a:lnTo>
                    <a:pt x="492" y="374"/>
                  </a:lnTo>
                  <a:lnTo>
                    <a:pt x="492" y="22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33"/>
            <p:cNvSpPr/>
            <p:nvPr/>
          </p:nvSpPr>
          <p:spPr>
            <a:xfrm>
              <a:off x="5206320" y="4218023"/>
              <a:ext cx="111778" cy="64895"/>
            </a:xfrm>
            <a:custGeom>
              <a:avLst/>
              <a:gdLst/>
              <a:ahLst/>
              <a:cxnLst/>
              <a:rect l="l" t="t" r="r" b="b"/>
              <a:pathLst>
                <a:path w="3171" h="1841" extrusionOk="0">
                  <a:moveTo>
                    <a:pt x="118" y="0"/>
                  </a:moveTo>
                  <a:lnTo>
                    <a:pt x="1" y="55"/>
                  </a:lnTo>
                  <a:lnTo>
                    <a:pt x="3060"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33"/>
            <p:cNvSpPr/>
            <p:nvPr/>
          </p:nvSpPr>
          <p:spPr>
            <a:xfrm>
              <a:off x="4981677" y="4218023"/>
              <a:ext cx="112976" cy="64895"/>
            </a:xfrm>
            <a:custGeom>
              <a:avLst/>
              <a:gdLst/>
              <a:ahLst/>
              <a:cxnLst/>
              <a:rect l="l" t="t" r="r" b="b"/>
              <a:pathLst>
                <a:path w="3205" h="1841" extrusionOk="0">
                  <a:moveTo>
                    <a:pt x="118" y="0"/>
                  </a:moveTo>
                  <a:lnTo>
                    <a:pt x="0" y="55"/>
                  </a:lnTo>
                  <a:lnTo>
                    <a:pt x="3087" y="1841"/>
                  </a:lnTo>
                  <a:lnTo>
                    <a:pt x="3204"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33"/>
            <p:cNvSpPr/>
            <p:nvPr/>
          </p:nvSpPr>
          <p:spPr>
            <a:xfrm>
              <a:off x="4757987" y="4216790"/>
              <a:ext cx="111989" cy="65177"/>
            </a:xfrm>
            <a:custGeom>
              <a:avLst/>
              <a:gdLst/>
              <a:ahLst/>
              <a:cxnLst/>
              <a:rect l="l" t="t" r="r" b="b"/>
              <a:pathLst>
                <a:path w="3177" h="1849" extrusionOk="0">
                  <a:moveTo>
                    <a:pt x="118" y="1"/>
                  </a:moveTo>
                  <a:lnTo>
                    <a:pt x="0" y="90"/>
                  </a:lnTo>
                  <a:lnTo>
                    <a:pt x="3059" y="1848"/>
                  </a:lnTo>
                  <a:lnTo>
                    <a:pt x="3177"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33"/>
            <p:cNvSpPr/>
            <p:nvPr/>
          </p:nvSpPr>
          <p:spPr>
            <a:xfrm>
              <a:off x="4533556" y="4216790"/>
              <a:ext cx="111743" cy="65177"/>
            </a:xfrm>
            <a:custGeom>
              <a:avLst/>
              <a:gdLst/>
              <a:ahLst/>
              <a:cxnLst/>
              <a:rect l="l" t="t" r="r" b="b"/>
              <a:pathLst>
                <a:path w="3170" h="1849" extrusionOk="0">
                  <a:moveTo>
                    <a:pt x="111" y="1"/>
                  </a:moveTo>
                  <a:lnTo>
                    <a:pt x="0" y="63"/>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33"/>
            <p:cNvSpPr/>
            <p:nvPr/>
          </p:nvSpPr>
          <p:spPr>
            <a:xfrm>
              <a:off x="4085188" y="4215803"/>
              <a:ext cx="111778" cy="65177"/>
            </a:xfrm>
            <a:custGeom>
              <a:avLst/>
              <a:gdLst/>
              <a:ahLst/>
              <a:cxnLst/>
              <a:rect l="l" t="t" r="r" b="b"/>
              <a:pathLst>
                <a:path w="3171" h="1849" extrusionOk="0">
                  <a:moveTo>
                    <a:pt x="118" y="1"/>
                  </a:moveTo>
                  <a:lnTo>
                    <a:pt x="1" y="63"/>
                  </a:lnTo>
                  <a:lnTo>
                    <a:pt x="3059" y="1849"/>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3"/>
            <p:cNvSpPr/>
            <p:nvPr/>
          </p:nvSpPr>
          <p:spPr>
            <a:xfrm>
              <a:off x="3860511" y="4215803"/>
              <a:ext cx="113011" cy="65177"/>
            </a:xfrm>
            <a:custGeom>
              <a:avLst/>
              <a:gdLst/>
              <a:ahLst/>
              <a:cxnLst/>
              <a:rect l="l" t="t" r="r" b="b"/>
              <a:pathLst>
                <a:path w="3206" h="1849" extrusionOk="0">
                  <a:moveTo>
                    <a:pt x="119" y="1"/>
                  </a:moveTo>
                  <a:lnTo>
                    <a:pt x="1" y="63"/>
                  </a:lnTo>
                  <a:lnTo>
                    <a:pt x="3060" y="1849"/>
                  </a:lnTo>
                  <a:lnTo>
                    <a:pt x="3205"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3"/>
            <p:cNvSpPr/>
            <p:nvPr/>
          </p:nvSpPr>
          <p:spPr>
            <a:xfrm>
              <a:off x="3635869" y="4214851"/>
              <a:ext cx="112976" cy="65142"/>
            </a:xfrm>
            <a:custGeom>
              <a:avLst/>
              <a:gdLst/>
              <a:ahLst/>
              <a:cxnLst/>
              <a:rect l="l" t="t" r="r" b="b"/>
              <a:pathLst>
                <a:path w="3205" h="1848" extrusionOk="0">
                  <a:moveTo>
                    <a:pt x="118" y="0"/>
                  </a:moveTo>
                  <a:lnTo>
                    <a:pt x="0" y="90"/>
                  </a:lnTo>
                  <a:lnTo>
                    <a:pt x="3087"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3"/>
            <p:cNvSpPr/>
            <p:nvPr/>
          </p:nvSpPr>
          <p:spPr>
            <a:xfrm>
              <a:off x="5318059" y="4282881"/>
              <a:ext cx="112976" cy="65177"/>
            </a:xfrm>
            <a:custGeom>
              <a:avLst/>
              <a:gdLst/>
              <a:ahLst/>
              <a:cxnLst/>
              <a:rect l="l" t="t" r="r" b="b"/>
              <a:pathLst>
                <a:path w="3205" h="1849" extrusionOk="0">
                  <a:moveTo>
                    <a:pt x="146" y="1"/>
                  </a:moveTo>
                  <a:lnTo>
                    <a:pt x="0" y="63"/>
                  </a:lnTo>
                  <a:lnTo>
                    <a:pt x="3087" y="1849"/>
                  </a:lnTo>
                  <a:lnTo>
                    <a:pt x="3204"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33"/>
            <p:cNvSpPr/>
            <p:nvPr/>
          </p:nvSpPr>
          <p:spPr>
            <a:xfrm>
              <a:off x="5094615" y="4282881"/>
              <a:ext cx="111743" cy="65177"/>
            </a:xfrm>
            <a:custGeom>
              <a:avLst/>
              <a:gdLst/>
              <a:ahLst/>
              <a:cxnLst/>
              <a:rect l="l" t="t" r="r" b="b"/>
              <a:pathLst>
                <a:path w="3170" h="1849" extrusionOk="0">
                  <a:moveTo>
                    <a:pt x="111" y="1"/>
                  </a:moveTo>
                  <a:lnTo>
                    <a:pt x="0" y="63"/>
                  </a:lnTo>
                  <a:lnTo>
                    <a:pt x="3052"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33"/>
            <p:cNvSpPr/>
            <p:nvPr/>
          </p:nvSpPr>
          <p:spPr>
            <a:xfrm>
              <a:off x="4869938" y="4281930"/>
              <a:ext cx="112729" cy="65142"/>
            </a:xfrm>
            <a:custGeom>
              <a:avLst/>
              <a:gdLst/>
              <a:ahLst/>
              <a:cxnLst/>
              <a:rect l="l" t="t" r="r" b="b"/>
              <a:pathLst>
                <a:path w="3198" h="1848" extrusionOk="0">
                  <a:moveTo>
                    <a:pt x="111" y="0"/>
                  </a:moveTo>
                  <a:lnTo>
                    <a:pt x="1" y="90"/>
                  </a:lnTo>
                  <a:lnTo>
                    <a:pt x="3087" y="1848"/>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33"/>
            <p:cNvSpPr/>
            <p:nvPr/>
          </p:nvSpPr>
          <p:spPr>
            <a:xfrm>
              <a:off x="4646247" y="4281930"/>
              <a:ext cx="111778" cy="65142"/>
            </a:xfrm>
            <a:custGeom>
              <a:avLst/>
              <a:gdLst/>
              <a:ahLst/>
              <a:cxnLst/>
              <a:rect l="l" t="t" r="r" b="b"/>
              <a:pathLst>
                <a:path w="3171" h="1848" extrusionOk="0">
                  <a:moveTo>
                    <a:pt x="118" y="0"/>
                  </a:moveTo>
                  <a:lnTo>
                    <a:pt x="1" y="56"/>
                  </a:lnTo>
                  <a:lnTo>
                    <a:pt x="3059" y="1848"/>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33"/>
            <p:cNvSpPr/>
            <p:nvPr/>
          </p:nvSpPr>
          <p:spPr>
            <a:xfrm>
              <a:off x="4421570" y="4281930"/>
              <a:ext cx="112025" cy="65142"/>
            </a:xfrm>
            <a:custGeom>
              <a:avLst/>
              <a:gdLst/>
              <a:ahLst/>
              <a:cxnLst/>
              <a:rect l="l" t="t" r="r" b="b"/>
              <a:pathLst>
                <a:path w="3178" h="1848" extrusionOk="0">
                  <a:moveTo>
                    <a:pt x="119" y="0"/>
                  </a:moveTo>
                  <a:lnTo>
                    <a:pt x="1" y="56"/>
                  </a:lnTo>
                  <a:lnTo>
                    <a:pt x="3060" y="1848"/>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33"/>
            <p:cNvSpPr/>
            <p:nvPr/>
          </p:nvSpPr>
          <p:spPr>
            <a:xfrm>
              <a:off x="3973484" y="4280943"/>
              <a:ext cx="111743" cy="65177"/>
            </a:xfrm>
            <a:custGeom>
              <a:avLst/>
              <a:gdLst/>
              <a:ahLst/>
              <a:cxnLst/>
              <a:rect l="l" t="t" r="r" b="b"/>
              <a:pathLst>
                <a:path w="3170" h="1849" extrusionOk="0">
                  <a:moveTo>
                    <a:pt x="111" y="1"/>
                  </a:moveTo>
                  <a:lnTo>
                    <a:pt x="0" y="56"/>
                  </a:lnTo>
                  <a:lnTo>
                    <a:pt x="3052" y="1848"/>
                  </a:lnTo>
                  <a:lnTo>
                    <a:pt x="3170" y="1758"/>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33"/>
            <p:cNvSpPr/>
            <p:nvPr/>
          </p:nvSpPr>
          <p:spPr>
            <a:xfrm>
              <a:off x="3748807" y="4279956"/>
              <a:ext cx="111743" cy="66164"/>
            </a:xfrm>
            <a:custGeom>
              <a:avLst/>
              <a:gdLst/>
              <a:ahLst/>
              <a:cxnLst/>
              <a:rect l="l" t="t" r="r" b="b"/>
              <a:pathLst>
                <a:path w="3170" h="1877" extrusionOk="0">
                  <a:moveTo>
                    <a:pt x="118" y="1"/>
                  </a:moveTo>
                  <a:lnTo>
                    <a:pt x="0" y="84"/>
                  </a:lnTo>
                  <a:lnTo>
                    <a:pt x="3059" y="1876"/>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33"/>
            <p:cNvSpPr/>
            <p:nvPr/>
          </p:nvSpPr>
          <p:spPr>
            <a:xfrm>
              <a:off x="3548522" y="4292152"/>
              <a:ext cx="88583" cy="52734"/>
            </a:xfrm>
            <a:custGeom>
              <a:avLst/>
              <a:gdLst/>
              <a:ahLst/>
              <a:cxnLst/>
              <a:rect l="l" t="t" r="r" b="b"/>
              <a:pathLst>
                <a:path w="2513" h="1496" extrusionOk="0">
                  <a:moveTo>
                    <a:pt x="1" y="1"/>
                  </a:moveTo>
                  <a:lnTo>
                    <a:pt x="1" y="112"/>
                  </a:lnTo>
                  <a:lnTo>
                    <a:pt x="2395" y="1496"/>
                  </a:lnTo>
                  <a:lnTo>
                    <a:pt x="2513" y="1440"/>
                  </a:lnTo>
                  <a:lnTo>
                    <a:pt x="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3"/>
            <p:cNvSpPr/>
            <p:nvPr/>
          </p:nvSpPr>
          <p:spPr>
            <a:xfrm>
              <a:off x="3549509" y="3307155"/>
              <a:ext cx="1431256" cy="830420"/>
            </a:xfrm>
            <a:custGeom>
              <a:avLst/>
              <a:gdLst/>
              <a:ahLst/>
              <a:cxnLst/>
              <a:rect l="l" t="t" r="r" b="b"/>
              <a:pathLst>
                <a:path w="40603" h="23558" extrusionOk="0">
                  <a:moveTo>
                    <a:pt x="40485" y="0"/>
                  </a:moveTo>
                  <a:lnTo>
                    <a:pt x="37371" y="1793"/>
                  </a:lnTo>
                  <a:lnTo>
                    <a:pt x="37260" y="1876"/>
                  </a:lnTo>
                  <a:lnTo>
                    <a:pt x="34201" y="3634"/>
                  </a:lnTo>
                  <a:lnTo>
                    <a:pt x="34083" y="3696"/>
                  </a:lnTo>
                  <a:lnTo>
                    <a:pt x="31031" y="5481"/>
                  </a:lnTo>
                  <a:lnTo>
                    <a:pt x="30886" y="5537"/>
                  </a:lnTo>
                  <a:lnTo>
                    <a:pt x="27827" y="7294"/>
                  </a:lnTo>
                  <a:lnTo>
                    <a:pt x="27710" y="7384"/>
                  </a:lnTo>
                  <a:lnTo>
                    <a:pt x="24658" y="9142"/>
                  </a:lnTo>
                  <a:lnTo>
                    <a:pt x="24540" y="9232"/>
                  </a:lnTo>
                  <a:lnTo>
                    <a:pt x="21481" y="10990"/>
                  </a:lnTo>
                  <a:lnTo>
                    <a:pt x="21371" y="11045"/>
                  </a:lnTo>
                  <a:lnTo>
                    <a:pt x="18312" y="12831"/>
                  </a:lnTo>
                  <a:lnTo>
                    <a:pt x="18194" y="12893"/>
                  </a:lnTo>
                  <a:lnTo>
                    <a:pt x="15142" y="14651"/>
                  </a:lnTo>
                  <a:lnTo>
                    <a:pt x="15025" y="14734"/>
                  </a:lnTo>
                  <a:lnTo>
                    <a:pt x="11966" y="16499"/>
                  </a:lnTo>
                  <a:lnTo>
                    <a:pt x="11855" y="16554"/>
                  </a:lnTo>
                  <a:lnTo>
                    <a:pt x="8796" y="18339"/>
                  </a:lnTo>
                  <a:lnTo>
                    <a:pt x="8679" y="18402"/>
                  </a:lnTo>
                  <a:lnTo>
                    <a:pt x="5627" y="20159"/>
                  </a:lnTo>
                  <a:lnTo>
                    <a:pt x="5509" y="20243"/>
                  </a:lnTo>
                  <a:lnTo>
                    <a:pt x="2450" y="22000"/>
                  </a:lnTo>
                  <a:lnTo>
                    <a:pt x="2340" y="22090"/>
                  </a:lnTo>
                  <a:lnTo>
                    <a:pt x="0" y="23419"/>
                  </a:lnTo>
                  <a:lnTo>
                    <a:pt x="0" y="23557"/>
                  </a:lnTo>
                  <a:lnTo>
                    <a:pt x="2450" y="22146"/>
                  </a:lnTo>
                  <a:lnTo>
                    <a:pt x="2568" y="22090"/>
                  </a:lnTo>
                  <a:lnTo>
                    <a:pt x="5627" y="20305"/>
                  </a:lnTo>
                  <a:lnTo>
                    <a:pt x="5737" y="20243"/>
                  </a:lnTo>
                  <a:lnTo>
                    <a:pt x="8796" y="18457"/>
                  </a:lnTo>
                  <a:lnTo>
                    <a:pt x="8914" y="18402"/>
                  </a:lnTo>
                  <a:lnTo>
                    <a:pt x="11966" y="16637"/>
                  </a:lnTo>
                  <a:lnTo>
                    <a:pt x="12083" y="16554"/>
                  </a:lnTo>
                  <a:lnTo>
                    <a:pt x="15142" y="14796"/>
                  </a:lnTo>
                  <a:lnTo>
                    <a:pt x="15253" y="14734"/>
                  </a:lnTo>
                  <a:lnTo>
                    <a:pt x="18312" y="12948"/>
                  </a:lnTo>
                  <a:lnTo>
                    <a:pt x="18429" y="12893"/>
                  </a:lnTo>
                  <a:lnTo>
                    <a:pt x="21481" y="11135"/>
                  </a:lnTo>
                  <a:lnTo>
                    <a:pt x="21599" y="11045"/>
                  </a:lnTo>
                  <a:lnTo>
                    <a:pt x="24658" y="9288"/>
                  </a:lnTo>
                  <a:lnTo>
                    <a:pt x="24769" y="9232"/>
                  </a:lnTo>
                  <a:lnTo>
                    <a:pt x="27827" y="7440"/>
                  </a:lnTo>
                  <a:lnTo>
                    <a:pt x="27973" y="7384"/>
                  </a:lnTo>
                  <a:lnTo>
                    <a:pt x="31031" y="5599"/>
                  </a:lnTo>
                  <a:lnTo>
                    <a:pt x="31142" y="5537"/>
                  </a:lnTo>
                  <a:lnTo>
                    <a:pt x="34201" y="3779"/>
                  </a:lnTo>
                  <a:lnTo>
                    <a:pt x="34319" y="3696"/>
                  </a:lnTo>
                  <a:lnTo>
                    <a:pt x="37371" y="1931"/>
                  </a:lnTo>
                  <a:lnTo>
                    <a:pt x="37488" y="1876"/>
                  </a:lnTo>
                  <a:lnTo>
                    <a:pt x="40602" y="63"/>
                  </a:lnTo>
                  <a:lnTo>
                    <a:pt x="40485"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3"/>
            <p:cNvSpPr/>
            <p:nvPr/>
          </p:nvSpPr>
          <p:spPr>
            <a:xfrm>
              <a:off x="5430997" y="4348022"/>
              <a:ext cx="16144" cy="12232"/>
            </a:xfrm>
            <a:custGeom>
              <a:avLst/>
              <a:gdLst/>
              <a:ahLst/>
              <a:cxnLst/>
              <a:rect l="l" t="t" r="r" b="b"/>
              <a:pathLst>
                <a:path w="458" h="347" extrusionOk="0">
                  <a:moveTo>
                    <a:pt x="111" y="1"/>
                  </a:moveTo>
                  <a:lnTo>
                    <a:pt x="0" y="84"/>
                  </a:lnTo>
                  <a:lnTo>
                    <a:pt x="457" y="347"/>
                  </a:lnTo>
                  <a:lnTo>
                    <a:pt x="457" y="201"/>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33"/>
            <p:cNvSpPr/>
            <p:nvPr/>
          </p:nvSpPr>
          <p:spPr>
            <a:xfrm>
              <a:off x="5206320" y="4348022"/>
              <a:ext cx="112729" cy="65177"/>
            </a:xfrm>
            <a:custGeom>
              <a:avLst/>
              <a:gdLst/>
              <a:ahLst/>
              <a:cxnLst/>
              <a:rect l="l" t="t" r="r" b="b"/>
              <a:pathLst>
                <a:path w="3198" h="1849" extrusionOk="0">
                  <a:moveTo>
                    <a:pt x="146" y="1"/>
                  </a:moveTo>
                  <a:lnTo>
                    <a:pt x="1" y="56"/>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33"/>
            <p:cNvSpPr/>
            <p:nvPr/>
          </p:nvSpPr>
          <p:spPr>
            <a:xfrm>
              <a:off x="4982629" y="4347035"/>
              <a:ext cx="112025" cy="66164"/>
            </a:xfrm>
            <a:custGeom>
              <a:avLst/>
              <a:gdLst/>
              <a:ahLst/>
              <a:cxnLst/>
              <a:rect l="l" t="t" r="r" b="b"/>
              <a:pathLst>
                <a:path w="3178" h="1877" extrusionOk="0">
                  <a:moveTo>
                    <a:pt x="118" y="1"/>
                  </a:moveTo>
                  <a:lnTo>
                    <a:pt x="1" y="84"/>
                  </a:lnTo>
                  <a:lnTo>
                    <a:pt x="3060" y="1876"/>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33"/>
            <p:cNvSpPr/>
            <p:nvPr/>
          </p:nvSpPr>
          <p:spPr>
            <a:xfrm>
              <a:off x="4757987" y="4347035"/>
              <a:ext cx="112976" cy="64931"/>
            </a:xfrm>
            <a:custGeom>
              <a:avLst/>
              <a:gdLst/>
              <a:ahLst/>
              <a:cxnLst/>
              <a:rect l="l" t="t" r="r" b="b"/>
              <a:pathLst>
                <a:path w="3205" h="1842" extrusionOk="0">
                  <a:moveTo>
                    <a:pt x="118" y="1"/>
                  </a:moveTo>
                  <a:lnTo>
                    <a:pt x="0" y="56"/>
                  </a:lnTo>
                  <a:lnTo>
                    <a:pt x="3087"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3"/>
            <p:cNvSpPr/>
            <p:nvPr/>
          </p:nvSpPr>
          <p:spPr>
            <a:xfrm>
              <a:off x="4309866" y="4346083"/>
              <a:ext cx="111743" cy="64931"/>
            </a:xfrm>
            <a:custGeom>
              <a:avLst/>
              <a:gdLst/>
              <a:ahLst/>
              <a:cxnLst/>
              <a:rect l="l" t="t" r="r" b="b"/>
              <a:pathLst>
                <a:path w="3170" h="1842" extrusionOk="0">
                  <a:moveTo>
                    <a:pt x="118" y="0"/>
                  </a:moveTo>
                  <a:lnTo>
                    <a:pt x="0" y="83"/>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3"/>
            <p:cNvSpPr/>
            <p:nvPr/>
          </p:nvSpPr>
          <p:spPr>
            <a:xfrm>
              <a:off x="3861498" y="4346083"/>
              <a:ext cx="112025" cy="64931"/>
            </a:xfrm>
            <a:custGeom>
              <a:avLst/>
              <a:gdLst/>
              <a:ahLst/>
              <a:cxnLst/>
              <a:rect l="l" t="t" r="r" b="b"/>
              <a:pathLst>
                <a:path w="3178" h="1842" extrusionOk="0">
                  <a:moveTo>
                    <a:pt x="118" y="0"/>
                  </a:moveTo>
                  <a:lnTo>
                    <a:pt x="1" y="56"/>
                  </a:lnTo>
                  <a:lnTo>
                    <a:pt x="3059" y="1841"/>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3"/>
            <p:cNvSpPr/>
            <p:nvPr/>
          </p:nvSpPr>
          <p:spPr>
            <a:xfrm>
              <a:off x="3637067" y="4344849"/>
              <a:ext cx="111778" cy="65177"/>
            </a:xfrm>
            <a:custGeom>
              <a:avLst/>
              <a:gdLst/>
              <a:ahLst/>
              <a:cxnLst/>
              <a:rect l="l" t="t" r="r" b="b"/>
              <a:pathLst>
                <a:path w="3171" h="1849" extrusionOk="0">
                  <a:moveTo>
                    <a:pt x="112" y="1"/>
                  </a:moveTo>
                  <a:lnTo>
                    <a:pt x="1" y="63"/>
                  </a:lnTo>
                  <a:lnTo>
                    <a:pt x="3053" y="1848"/>
                  </a:lnTo>
                  <a:lnTo>
                    <a:pt x="3170" y="1793"/>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33"/>
            <p:cNvSpPr/>
            <p:nvPr/>
          </p:nvSpPr>
          <p:spPr>
            <a:xfrm>
              <a:off x="5319011" y="4413162"/>
              <a:ext cx="112025" cy="64931"/>
            </a:xfrm>
            <a:custGeom>
              <a:avLst/>
              <a:gdLst/>
              <a:ahLst/>
              <a:cxnLst/>
              <a:rect l="l" t="t" r="r" b="b"/>
              <a:pathLst>
                <a:path w="3178" h="1842" extrusionOk="0">
                  <a:moveTo>
                    <a:pt x="119" y="0"/>
                  </a:moveTo>
                  <a:lnTo>
                    <a:pt x="1" y="56"/>
                  </a:lnTo>
                  <a:lnTo>
                    <a:pt x="3060" y="1841"/>
                  </a:lnTo>
                  <a:lnTo>
                    <a:pt x="3177"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33"/>
            <p:cNvSpPr/>
            <p:nvPr/>
          </p:nvSpPr>
          <p:spPr>
            <a:xfrm>
              <a:off x="5094615" y="4413162"/>
              <a:ext cx="112729" cy="64931"/>
            </a:xfrm>
            <a:custGeom>
              <a:avLst/>
              <a:gdLst/>
              <a:ahLst/>
              <a:cxnLst/>
              <a:rect l="l" t="t" r="r" b="b"/>
              <a:pathLst>
                <a:path w="3198" h="1842" extrusionOk="0">
                  <a:moveTo>
                    <a:pt x="111" y="0"/>
                  </a:moveTo>
                  <a:lnTo>
                    <a:pt x="0" y="56"/>
                  </a:lnTo>
                  <a:lnTo>
                    <a:pt x="3080" y="1841"/>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33"/>
            <p:cNvSpPr/>
            <p:nvPr/>
          </p:nvSpPr>
          <p:spPr>
            <a:xfrm>
              <a:off x="4870925" y="4411928"/>
              <a:ext cx="111743" cy="65177"/>
            </a:xfrm>
            <a:custGeom>
              <a:avLst/>
              <a:gdLst/>
              <a:ahLst/>
              <a:cxnLst/>
              <a:rect l="l" t="t" r="r" b="b"/>
              <a:pathLst>
                <a:path w="3170" h="1849" extrusionOk="0">
                  <a:moveTo>
                    <a:pt x="118" y="1"/>
                  </a:moveTo>
                  <a:lnTo>
                    <a:pt x="0" y="91"/>
                  </a:lnTo>
                  <a:lnTo>
                    <a:pt x="3059" y="1849"/>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33"/>
            <p:cNvSpPr/>
            <p:nvPr/>
          </p:nvSpPr>
          <p:spPr>
            <a:xfrm>
              <a:off x="4646247" y="4411928"/>
              <a:ext cx="112976" cy="65177"/>
            </a:xfrm>
            <a:custGeom>
              <a:avLst/>
              <a:gdLst/>
              <a:ahLst/>
              <a:cxnLst/>
              <a:rect l="l" t="t" r="r" b="b"/>
              <a:pathLst>
                <a:path w="3205" h="1849" extrusionOk="0">
                  <a:moveTo>
                    <a:pt x="118" y="1"/>
                  </a:moveTo>
                  <a:lnTo>
                    <a:pt x="1" y="63"/>
                  </a:lnTo>
                  <a:lnTo>
                    <a:pt x="3059" y="1849"/>
                  </a:lnTo>
                  <a:lnTo>
                    <a:pt x="3205" y="176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33"/>
            <p:cNvSpPr/>
            <p:nvPr/>
          </p:nvSpPr>
          <p:spPr>
            <a:xfrm>
              <a:off x="4198126" y="4410976"/>
              <a:ext cx="111778" cy="65142"/>
            </a:xfrm>
            <a:custGeom>
              <a:avLst/>
              <a:gdLst/>
              <a:ahLst/>
              <a:cxnLst/>
              <a:rect l="l" t="t" r="r" b="b"/>
              <a:pathLst>
                <a:path w="3171" h="1848" extrusionOk="0">
                  <a:moveTo>
                    <a:pt x="111" y="0"/>
                  </a:moveTo>
                  <a:lnTo>
                    <a:pt x="1" y="62"/>
                  </a:lnTo>
                  <a:lnTo>
                    <a:pt x="3053" y="1848"/>
                  </a:lnTo>
                  <a:lnTo>
                    <a:pt x="3170" y="179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33"/>
            <p:cNvSpPr/>
            <p:nvPr/>
          </p:nvSpPr>
          <p:spPr>
            <a:xfrm>
              <a:off x="3748807" y="4409989"/>
              <a:ext cx="112729" cy="65177"/>
            </a:xfrm>
            <a:custGeom>
              <a:avLst/>
              <a:gdLst/>
              <a:ahLst/>
              <a:cxnLst/>
              <a:rect l="l" t="t" r="r" b="b"/>
              <a:pathLst>
                <a:path w="3198" h="1849" extrusionOk="0">
                  <a:moveTo>
                    <a:pt x="146" y="0"/>
                  </a:moveTo>
                  <a:lnTo>
                    <a:pt x="0" y="90"/>
                  </a:lnTo>
                  <a:lnTo>
                    <a:pt x="3087" y="1848"/>
                  </a:lnTo>
                  <a:lnTo>
                    <a:pt x="3198"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33"/>
            <p:cNvSpPr/>
            <p:nvPr/>
          </p:nvSpPr>
          <p:spPr>
            <a:xfrm>
              <a:off x="3548522" y="4421198"/>
              <a:ext cx="88583" cy="53968"/>
            </a:xfrm>
            <a:custGeom>
              <a:avLst/>
              <a:gdLst/>
              <a:ahLst/>
              <a:cxnLst/>
              <a:rect l="l" t="t" r="r" b="b"/>
              <a:pathLst>
                <a:path w="2513" h="1531" extrusionOk="0">
                  <a:moveTo>
                    <a:pt x="1" y="1"/>
                  </a:moveTo>
                  <a:lnTo>
                    <a:pt x="1" y="146"/>
                  </a:lnTo>
                  <a:lnTo>
                    <a:pt x="2395" y="1530"/>
                  </a:lnTo>
                  <a:lnTo>
                    <a:pt x="2513" y="1468"/>
                  </a:lnTo>
                  <a:lnTo>
                    <a:pt x="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33"/>
            <p:cNvSpPr/>
            <p:nvPr/>
          </p:nvSpPr>
          <p:spPr>
            <a:xfrm>
              <a:off x="5207307" y="4478055"/>
              <a:ext cx="111743" cy="65142"/>
            </a:xfrm>
            <a:custGeom>
              <a:avLst/>
              <a:gdLst/>
              <a:ahLst/>
              <a:cxnLst/>
              <a:rect l="l" t="t" r="r" b="b"/>
              <a:pathLst>
                <a:path w="3170" h="1848" extrusionOk="0">
                  <a:moveTo>
                    <a:pt x="118" y="0"/>
                  </a:moveTo>
                  <a:lnTo>
                    <a:pt x="0" y="63"/>
                  </a:lnTo>
                  <a:lnTo>
                    <a:pt x="3059" y="1848"/>
                  </a:lnTo>
                  <a:lnTo>
                    <a:pt x="3170"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3"/>
            <p:cNvSpPr/>
            <p:nvPr/>
          </p:nvSpPr>
          <p:spPr>
            <a:xfrm>
              <a:off x="5431984" y="4478055"/>
              <a:ext cx="15157" cy="11245"/>
            </a:xfrm>
            <a:custGeom>
              <a:avLst/>
              <a:gdLst/>
              <a:ahLst/>
              <a:cxnLst/>
              <a:rect l="l" t="t" r="r" b="b"/>
              <a:pathLst>
                <a:path w="430" h="319" extrusionOk="0">
                  <a:moveTo>
                    <a:pt x="118" y="0"/>
                  </a:moveTo>
                  <a:lnTo>
                    <a:pt x="0" y="63"/>
                  </a:lnTo>
                  <a:lnTo>
                    <a:pt x="429" y="319"/>
                  </a:lnTo>
                  <a:lnTo>
                    <a:pt x="429" y="201"/>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3"/>
            <p:cNvSpPr/>
            <p:nvPr/>
          </p:nvSpPr>
          <p:spPr>
            <a:xfrm>
              <a:off x="4982629" y="4477068"/>
              <a:ext cx="112976" cy="65177"/>
            </a:xfrm>
            <a:custGeom>
              <a:avLst/>
              <a:gdLst/>
              <a:ahLst/>
              <a:cxnLst/>
              <a:rect l="l" t="t" r="r" b="b"/>
              <a:pathLst>
                <a:path w="3205" h="1849" extrusionOk="0">
                  <a:moveTo>
                    <a:pt x="118" y="1"/>
                  </a:moveTo>
                  <a:lnTo>
                    <a:pt x="1" y="91"/>
                  </a:lnTo>
                  <a:lnTo>
                    <a:pt x="3087" y="1848"/>
                  </a:lnTo>
                  <a:lnTo>
                    <a:pt x="3115" y="1848"/>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33"/>
            <p:cNvSpPr/>
            <p:nvPr/>
          </p:nvSpPr>
          <p:spPr>
            <a:xfrm>
              <a:off x="4759185" y="4477068"/>
              <a:ext cx="111778" cy="65177"/>
            </a:xfrm>
            <a:custGeom>
              <a:avLst/>
              <a:gdLst/>
              <a:ahLst/>
              <a:cxnLst/>
              <a:rect l="l" t="t" r="r" b="b"/>
              <a:pathLst>
                <a:path w="3171" h="1849" extrusionOk="0">
                  <a:moveTo>
                    <a:pt x="111" y="1"/>
                  </a:moveTo>
                  <a:lnTo>
                    <a:pt x="1" y="56"/>
                  </a:lnTo>
                  <a:lnTo>
                    <a:pt x="3053" y="1848"/>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33"/>
            <p:cNvSpPr/>
            <p:nvPr/>
          </p:nvSpPr>
          <p:spPr>
            <a:xfrm>
              <a:off x="4534508" y="4476081"/>
              <a:ext cx="111778" cy="66164"/>
            </a:xfrm>
            <a:custGeom>
              <a:avLst/>
              <a:gdLst/>
              <a:ahLst/>
              <a:cxnLst/>
              <a:rect l="l" t="t" r="r" b="b"/>
              <a:pathLst>
                <a:path w="3171" h="1877" extrusionOk="0">
                  <a:moveTo>
                    <a:pt x="112" y="1"/>
                  </a:moveTo>
                  <a:lnTo>
                    <a:pt x="1" y="84"/>
                  </a:lnTo>
                  <a:lnTo>
                    <a:pt x="3053" y="1876"/>
                  </a:lnTo>
                  <a:lnTo>
                    <a:pt x="3171" y="1786"/>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33"/>
            <p:cNvSpPr/>
            <p:nvPr/>
          </p:nvSpPr>
          <p:spPr>
            <a:xfrm>
              <a:off x="4086175" y="4476081"/>
              <a:ext cx="111989" cy="65177"/>
            </a:xfrm>
            <a:custGeom>
              <a:avLst/>
              <a:gdLst/>
              <a:ahLst/>
              <a:cxnLst/>
              <a:rect l="l" t="t" r="r" b="b"/>
              <a:pathLst>
                <a:path w="3177" h="1849" extrusionOk="0">
                  <a:moveTo>
                    <a:pt x="118" y="1"/>
                  </a:moveTo>
                  <a:lnTo>
                    <a:pt x="0" y="56"/>
                  </a:lnTo>
                  <a:lnTo>
                    <a:pt x="3059" y="1849"/>
                  </a:lnTo>
                  <a:lnTo>
                    <a:pt x="3177"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33"/>
            <p:cNvSpPr/>
            <p:nvPr/>
          </p:nvSpPr>
          <p:spPr>
            <a:xfrm>
              <a:off x="3637067" y="4475129"/>
              <a:ext cx="112765" cy="64931"/>
            </a:xfrm>
            <a:custGeom>
              <a:avLst/>
              <a:gdLst/>
              <a:ahLst/>
              <a:cxnLst/>
              <a:rect l="l" t="t" r="r" b="b"/>
              <a:pathLst>
                <a:path w="3199" h="1842" extrusionOk="0">
                  <a:moveTo>
                    <a:pt x="112" y="0"/>
                  </a:moveTo>
                  <a:lnTo>
                    <a:pt x="1" y="56"/>
                  </a:lnTo>
                  <a:lnTo>
                    <a:pt x="3080" y="1841"/>
                  </a:lnTo>
                  <a:lnTo>
                    <a:pt x="3198"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3"/>
            <p:cNvSpPr/>
            <p:nvPr/>
          </p:nvSpPr>
          <p:spPr>
            <a:xfrm>
              <a:off x="3548522" y="3502293"/>
              <a:ext cx="1769620" cy="1026797"/>
            </a:xfrm>
            <a:custGeom>
              <a:avLst/>
              <a:gdLst/>
              <a:ahLst/>
              <a:cxnLst/>
              <a:rect l="l" t="t" r="r" b="b"/>
              <a:pathLst>
                <a:path w="50202" h="29129" extrusionOk="0">
                  <a:moveTo>
                    <a:pt x="50056" y="1"/>
                  </a:moveTo>
                  <a:lnTo>
                    <a:pt x="46942" y="1821"/>
                  </a:lnTo>
                  <a:lnTo>
                    <a:pt x="46831" y="1876"/>
                  </a:lnTo>
                  <a:lnTo>
                    <a:pt x="43772" y="3634"/>
                  </a:lnTo>
                  <a:lnTo>
                    <a:pt x="43655" y="3724"/>
                  </a:lnTo>
                  <a:lnTo>
                    <a:pt x="40603" y="5482"/>
                  </a:lnTo>
                  <a:lnTo>
                    <a:pt x="40485" y="5537"/>
                  </a:lnTo>
                  <a:lnTo>
                    <a:pt x="37426" y="7329"/>
                  </a:lnTo>
                  <a:lnTo>
                    <a:pt x="37316" y="7385"/>
                  </a:lnTo>
                  <a:lnTo>
                    <a:pt x="34257" y="9143"/>
                  </a:lnTo>
                  <a:lnTo>
                    <a:pt x="34139" y="9232"/>
                  </a:lnTo>
                  <a:lnTo>
                    <a:pt x="31087" y="10990"/>
                  </a:lnTo>
                  <a:lnTo>
                    <a:pt x="30970" y="11073"/>
                  </a:lnTo>
                  <a:lnTo>
                    <a:pt x="27911" y="12831"/>
                  </a:lnTo>
                  <a:lnTo>
                    <a:pt x="27800" y="12893"/>
                  </a:lnTo>
                  <a:lnTo>
                    <a:pt x="24741" y="14679"/>
                  </a:lnTo>
                  <a:lnTo>
                    <a:pt x="24624" y="14734"/>
                  </a:lnTo>
                  <a:lnTo>
                    <a:pt x="21572" y="16499"/>
                  </a:lnTo>
                  <a:lnTo>
                    <a:pt x="21454" y="16582"/>
                  </a:lnTo>
                  <a:lnTo>
                    <a:pt x="18395" y="18340"/>
                  </a:lnTo>
                  <a:lnTo>
                    <a:pt x="18284" y="18402"/>
                  </a:lnTo>
                  <a:lnTo>
                    <a:pt x="15226" y="20187"/>
                  </a:lnTo>
                  <a:lnTo>
                    <a:pt x="15108" y="20243"/>
                  </a:lnTo>
                  <a:lnTo>
                    <a:pt x="12056" y="22001"/>
                  </a:lnTo>
                  <a:lnTo>
                    <a:pt x="11911" y="22091"/>
                  </a:lnTo>
                  <a:lnTo>
                    <a:pt x="8852" y="23848"/>
                  </a:lnTo>
                  <a:lnTo>
                    <a:pt x="8741" y="23938"/>
                  </a:lnTo>
                  <a:lnTo>
                    <a:pt x="5682" y="25696"/>
                  </a:lnTo>
                  <a:lnTo>
                    <a:pt x="5565" y="25751"/>
                  </a:lnTo>
                  <a:lnTo>
                    <a:pt x="2513" y="27537"/>
                  </a:lnTo>
                  <a:lnTo>
                    <a:pt x="2395" y="27599"/>
                  </a:lnTo>
                  <a:lnTo>
                    <a:pt x="1" y="28983"/>
                  </a:lnTo>
                  <a:lnTo>
                    <a:pt x="1" y="29129"/>
                  </a:lnTo>
                  <a:lnTo>
                    <a:pt x="2513" y="27655"/>
                  </a:lnTo>
                  <a:lnTo>
                    <a:pt x="2624" y="27599"/>
                  </a:lnTo>
                  <a:lnTo>
                    <a:pt x="5682" y="25841"/>
                  </a:lnTo>
                  <a:lnTo>
                    <a:pt x="5828" y="25751"/>
                  </a:lnTo>
                  <a:lnTo>
                    <a:pt x="8852" y="23994"/>
                  </a:lnTo>
                  <a:lnTo>
                    <a:pt x="8997" y="23938"/>
                  </a:lnTo>
                  <a:lnTo>
                    <a:pt x="12056" y="22146"/>
                  </a:lnTo>
                  <a:lnTo>
                    <a:pt x="12167" y="22091"/>
                  </a:lnTo>
                  <a:lnTo>
                    <a:pt x="15226" y="20305"/>
                  </a:lnTo>
                  <a:lnTo>
                    <a:pt x="15343" y="20243"/>
                  </a:lnTo>
                  <a:lnTo>
                    <a:pt x="18395" y="18485"/>
                  </a:lnTo>
                  <a:lnTo>
                    <a:pt x="18513" y="18402"/>
                  </a:lnTo>
                  <a:lnTo>
                    <a:pt x="21572" y="16637"/>
                  </a:lnTo>
                  <a:lnTo>
                    <a:pt x="21682" y="16582"/>
                  </a:lnTo>
                  <a:lnTo>
                    <a:pt x="24741" y="14796"/>
                  </a:lnTo>
                  <a:lnTo>
                    <a:pt x="24859" y="14734"/>
                  </a:lnTo>
                  <a:lnTo>
                    <a:pt x="27911" y="12976"/>
                  </a:lnTo>
                  <a:lnTo>
                    <a:pt x="28028" y="12893"/>
                  </a:lnTo>
                  <a:lnTo>
                    <a:pt x="31087" y="11136"/>
                  </a:lnTo>
                  <a:lnTo>
                    <a:pt x="31198" y="11073"/>
                  </a:lnTo>
                  <a:lnTo>
                    <a:pt x="34257" y="9288"/>
                  </a:lnTo>
                  <a:lnTo>
                    <a:pt x="34374" y="9232"/>
                  </a:lnTo>
                  <a:lnTo>
                    <a:pt x="37426" y="7440"/>
                  </a:lnTo>
                  <a:lnTo>
                    <a:pt x="37544" y="7385"/>
                  </a:lnTo>
                  <a:lnTo>
                    <a:pt x="40603" y="5627"/>
                  </a:lnTo>
                  <a:lnTo>
                    <a:pt x="40713" y="5537"/>
                  </a:lnTo>
                  <a:lnTo>
                    <a:pt x="43772" y="3779"/>
                  </a:lnTo>
                  <a:lnTo>
                    <a:pt x="43890" y="3724"/>
                  </a:lnTo>
                  <a:lnTo>
                    <a:pt x="46942" y="1931"/>
                  </a:lnTo>
                  <a:lnTo>
                    <a:pt x="47059" y="1876"/>
                  </a:lnTo>
                  <a:lnTo>
                    <a:pt x="50201" y="63"/>
                  </a:lnTo>
                  <a:lnTo>
                    <a:pt x="5005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3"/>
            <p:cNvSpPr/>
            <p:nvPr/>
          </p:nvSpPr>
          <p:spPr>
            <a:xfrm>
              <a:off x="5095567" y="4542208"/>
              <a:ext cx="111778" cy="64931"/>
            </a:xfrm>
            <a:custGeom>
              <a:avLst/>
              <a:gdLst/>
              <a:ahLst/>
              <a:cxnLst/>
              <a:rect l="l" t="t" r="r" b="b"/>
              <a:pathLst>
                <a:path w="3171" h="1842" extrusionOk="0">
                  <a:moveTo>
                    <a:pt x="112" y="0"/>
                  </a:moveTo>
                  <a:lnTo>
                    <a:pt x="1" y="83"/>
                  </a:lnTo>
                  <a:lnTo>
                    <a:pt x="3053" y="1841"/>
                  </a:lnTo>
                  <a:lnTo>
                    <a:pt x="3143" y="1813"/>
                  </a:lnTo>
                  <a:lnTo>
                    <a:pt x="3170"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33"/>
            <p:cNvSpPr/>
            <p:nvPr/>
          </p:nvSpPr>
          <p:spPr>
            <a:xfrm>
              <a:off x="5319011" y="4543160"/>
              <a:ext cx="114950" cy="66164"/>
            </a:xfrm>
            <a:custGeom>
              <a:avLst/>
              <a:gdLst/>
              <a:ahLst/>
              <a:cxnLst/>
              <a:rect l="l" t="t" r="r" b="b"/>
              <a:pathLst>
                <a:path w="3261" h="1877" extrusionOk="0">
                  <a:moveTo>
                    <a:pt x="146" y="1"/>
                  </a:moveTo>
                  <a:lnTo>
                    <a:pt x="1" y="56"/>
                  </a:lnTo>
                  <a:lnTo>
                    <a:pt x="3150" y="1876"/>
                  </a:lnTo>
                  <a:lnTo>
                    <a:pt x="3260" y="1814"/>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33"/>
            <p:cNvSpPr/>
            <p:nvPr/>
          </p:nvSpPr>
          <p:spPr>
            <a:xfrm>
              <a:off x="4870925" y="4542208"/>
              <a:ext cx="112729" cy="64931"/>
            </a:xfrm>
            <a:custGeom>
              <a:avLst/>
              <a:gdLst/>
              <a:ahLst/>
              <a:cxnLst/>
              <a:rect l="l" t="t" r="r" b="b"/>
              <a:pathLst>
                <a:path w="3198" h="1842" extrusionOk="0">
                  <a:moveTo>
                    <a:pt x="118" y="0"/>
                  </a:moveTo>
                  <a:lnTo>
                    <a:pt x="0" y="56"/>
                  </a:lnTo>
                  <a:lnTo>
                    <a:pt x="3087" y="1841"/>
                  </a:lnTo>
                  <a:lnTo>
                    <a:pt x="319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33"/>
            <p:cNvSpPr/>
            <p:nvPr/>
          </p:nvSpPr>
          <p:spPr>
            <a:xfrm>
              <a:off x="4646247" y="4542208"/>
              <a:ext cx="112976" cy="64931"/>
            </a:xfrm>
            <a:custGeom>
              <a:avLst/>
              <a:gdLst/>
              <a:ahLst/>
              <a:cxnLst/>
              <a:rect l="l" t="t" r="r" b="b"/>
              <a:pathLst>
                <a:path w="3205" h="1842" extrusionOk="0">
                  <a:moveTo>
                    <a:pt x="146" y="0"/>
                  </a:moveTo>
                  <a:lnTo>
                    <a:pt x="1" y="56"/>
                  </a:lnTo>
                  <a:lnTo>
                    <a:pt x="3087" y="1841"/>
                  </a:lnTo>
                  <a:lnTo>
                    <a:pt x="3205"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33"/>
            <p:cNvSpPr/>
            <p:nvPr/>
          </p:nvSpPr>
          <p:spPr>
            <a:xfrm>
              <a:off x="4422557" y="4541221"/>
              <a:ext cx="111989" cy="64931"/>
            </a:xfrm>
            <a:custGeom>
              <a:avLst/>
              <a:gdLst/>
              <a:ahLst/>
              <a:cxnLst/>
              <a:rect l="l" t="t" r="r" b="b"/>
              <a:pathLst>
                <a:path w="3177" h="1842" extrusionOk="0">
                  <a:moveTo>
                    <a:pt x="118" y="1"/>
                  </a:moveTo>
                  <a:lnTo>
                    <a:pt x="1" y="84"/>
                  </a:lnTo>
                  <a:lnTo>
                    <a:pt x="3059" y="1841"/>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33"/>
            <p:cNvSpPr/>
            <p:nvPr/>
          </p:nvSpPr>
          <p:spPr>
            <a:xfrm>
              <a:off x="3974436" y="4540023"/>
              <a:ext cx="111778" cy="65142"/>
            </a:xfrm>
            <a:custGeom>
              <a:avLst/>
              <a:gdLst/>
              <a:ahLst/>
              <a:cxnLst/>
              <a:rect l="l" t="t" r="r" b="b"/>
              <a:pathLst>
                <a:path w="3171" h="1848" extrusionOk="0">
                  <a:moveTo>
                    <a:pt x="118" y="0"/>
                  </a:moveTo>
                  <a:lnTo>
                    <a:pt x="1" y="90"/>
                  </a:lnTo>
                  <a:lnTo>
                    <a:pt x="3060"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33"/>
            <p:cNvSpPr/>
            <p:nvPr/>
          </p:nvSpPr>
          <p:spPr>
            <a:xfrm>
              <a:off x="4983616" y="4607102"/>
              <a:ext cx="111989" cy="65142"/>
            </a:xfrm>
            <a:custGeom>
              <a:avLst/>
              <a:gdLst/>
              <a:ahLst/>
              <a:cxnLst/>
              <a:rect l="l" t="t" r="r" b="b"/>
              <a:pathLst>
                <a:path w="3177" h="1848" extrusionOk="0">
                  <a:moveTo>
                    <a:pt x="118" y="0"/>
                  </a:moveTo>
                  <a:lnTo>
                    <a:pt x="0" y="62"/>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33"/>
            <p:cNvSpPr/>
            <p:nvPr/>
          </p:nvSpPr>
          <p:spPr>
            <a:xfrm>
              <a:off x="5207307" y="4607102"/>
              <a:ext cx="114915" cy="67116"/>
            </a:xfrm>
            <a:custGeom>
              <a:avLst/>
              <a:gdLst/>
              <a:ahLst/>
              <a:cxnLst/>
              <a:rect l="l" t="t" r="r" b="b"/>
              <a:pathLst>
                <a:path w="3260" h="1904" extrusionOk="0">
                  <a:moveTo>
                    <a:pt x="118" y="0"/>
                  </a:moveTo>
                  <a:lnTo>
                    <a:pt x="0" y="90"/>
                  </a:lnTo>
                  <a:lnTo>
                    <a:pt x="3142" y="1903"/>
                  </a:lnTo>
                  <a:lnTo>
                    <a:pt x="3260" y="1820"/>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33"/>
            <p:cNvSpPr/>
            <p:nvPr/>
          </p:nvSpPr>
          <p:spPr>
            <a:xfrm>
              <a:off x="4759185" y="4607102"/>
              <a:ext cx="112729" cy="65142"/>
            </a:xfrm>
            <a:custGeom>
              <a:avLst/>
              <a:gdLst/>
              <a:ahLst/>
              <a:cxnLst/>
              <a:rect l="l" t="t" r="r" b="b"/>
              <a:pathLst>
                <a:path w="3198" h="1848" extrusionOk="0">
                  <a:moveTo>
                    <a:pt x="111" y="0"/>
                  </a:moveTo>
                  <a:lnTo>
                    <a:pt x="1" y="62"/>
                  </a:lnTo>
                  <a:lnTo>
                    <a:pt x="3080" y="1848"/>
                  </a:lnTo>
                  <a:lnTo>
                    <a:pt x="3198" y="176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33"/>
            <p:cNvSpPr/>
            <p:nvPr/>
          </p:nvSpPr>
          <p:spPr>
            <a:xfrm>
              <a:off x="4534508" y="4606115"/>
              <a:ext cx="112765" cy="65177"/>
            </a:xfrm>
            <a:custGeom>
              <a:avLst/>
              <a:gdLst/>
              <a:ahLst/>
              <a:cxnLst/>
              <a:rect l="l" t="t" r="r" b="b"/>
              <a:pathLst>
                <a:path w="3199" h="1849" extrusionOk="0">
                  <a:moveTo>
                    <a:pt x="146" y="0"/>
                  </a:moveTo>
                  <a:lnTo>
                    <a:pt x="1" y="90"/>
                  </a:lnTo>
                  <a:lnTo>
                    <a:pt x="3087" y="1848"/>
                  </a:lnTo>
                  <a:lnTo>
                    <a:pt x="3198" y="1793"/>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3"/>
            <p:cNvSpPr/>
            <p:nvPr/>
          </p:nvSpPr>
          <p:spPr>
            <a:xfrm>
              <a:off x="4310818" y="4606115"/>
              <a:ext cx="111778" cy="65177"/>
            </a:xfrm>
            <a:custGeom>
              <a:avLst/>
              <a:gdLst/>
              <a:ahLst/>
              <a:cxnLst/>
              <a:rect l="l" t="t" r="r" b="b"/>
              <a:pathLst>
                <a:path w="3171" h="1849" extrusionOk="0">
                  <a:moveTo>
                    <a:pt x="119" y="0"/>
                  </a:moveTo>
                  <a:lnTo>
                    <a:pt x="1" y="63"/>
                  </a:lnTo>
                  <a:lnTo>
                    <a:pt x="3060" y="1848"/>
                  </a:lnTo>
                  <a:lnTo>
                    <a:pt x="3171"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3"/>
            <p:cNvSpPr/>
            <p:nvPr/>
          </p:nvSpPr>
          <p:spPr>
            <a:xfrm>
              <a:off x="4086175" y="4605128"/>
              <a:ext cx="112976" cy="66164"/>
            </a:xfrm>
            <a:custGeom>
              <a:avLst/>
              <a:gdLst/>
              <a:ahLst/>
              <a:cxnLst/>
              <a:rect l="l" t="t" r="r" b="b"/>
              <a:pathLst>
                <a:path w="3205" h="1877" extrusionOk="0">
                  <a:moveTo>
                    <a:pt x="118" y="1"/>
                  </a:moveTo>
                  <a:lnTo>
                    <a:pt x="0" y="91"/>
                  </a:lnTo>
                  <a:lnTo>
                    <a:pt x="3087" y="1876"/>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3"/>
            <p:cNvSpPr/>
            <p:nvPr/>
          </p:nvSpPr>
          <p:spPr>
            <a:xfrm>
              <a:off x="4871877" y="4672206"/>
              <a:ext cx="111778" cy="65177"/>
            </a:xfrm>
            <a:custGeom>
              <a:avLst/>
              <a:gdLst/>
              <a:ahLst/>
              <a:cxnLst/>
              <a:rect l="l" t="t" r="r" b="b"/>
              <a:pathLst>
                <a:path w="3171" h="1849" extrusionOk="0">
                  <a:moveTo>
                    <a:pt x="119" y="1"/>
                  </a:moveTo>
                  <a:lnTo>
                    <a:pt x="1" y="56"/>
                  </a:lnTo>
                  <a:lnTo>
                    <a:pt x="3060" y="1849"/>
                  </a:lnTo>
                  <a:lnTo>
                    <a:pt x="3170"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33"/>
            <p:cNvSpPr/>
            <p:nvPr/>
          </p:nvSpPr>
          <p:spPr>
            <a:xfrm>
              <a:off x="5095567" y="4672206"/>
              <a:ext cx="114950" cy="66164"/>
            </a:xfrm>
            <a:custGeom>
              <a:avLst/>
              <a:gdLst/>
              <a:ahLst/>
              <a:cxnLst/>
              <a:rect l="l" t="t" r="r" b="b"/>
              <a:pathLst>
                <a:path w="3261" h="1877" extrusionOk="0">
                  <a:moveTo>
                    <a:pt x="112" y="1"/>
                  </a:moveTo>
                  <a:lnTo>
                    <a:pt x="1" y="91"/>
                  </a:lnTo>
                  <a:lnTo>
                    <a:pt x="3143" y="1876"/>
                  </a:lnTo>
                  <a:lnTo>
                    <a:pt x="3260" y="1821"/>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33"/>
            <p:cNvSpPr/>
            <p:nvPr/>
          </p:nvSpPr>
          <p:spPr>
            <a:xfrm>
              <a:off x="4647234" y="4671255"/>
              <a:ext cx="112976" cy="65142"/>
            </a:xfrm>
            <a:custGeom>
              <a:avLst/>
              <a:gdLst/>
              <a:ahLst/>
              <a:cxnLst/>
              <a:rect l="l" t="t" r="r" b="b"/>
              <a:pathLst>
                <a:path w="3205" h="1848" extrusionOk="0">
                  <a:moveTo>
                    <a:pt x="118" y="0"/>
                  </a:moveTo>
                  <a:lnTo>
                    <a:pt x="0" y="83"/>
                  </a:lnTo>
                  <a:lnTo>
                    <a:pt x="3059"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33"/>
            <p:cNvSpPr/>
            <p:nvPr/>
          </p:nvSpPr>
          <p:spPr>
            <a:xfrm>
              <a:off x="4422557" y="4671255"/>
              <a:ext cx="112976" cy="65142"/>
            </a:xfrm>
            <a:custGeom>
              <a:avLst/>
              <a:gdLst/>
              <a:ahLst/>
              <a:cxnLst/>
              <a:rect l="l" t="t" r="r" b="b"/>
              <a:pathLst>
                <a:path w="3205" h="1848" extrusionOk="0">
                  <a:moveTo>
                    <a:pt x="118" y="0"/>
                  </a:moveTo>
                  <a:lnTo>
                    <a:pt x="1" y="56"/>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33"/>
            <p:cNvSpPr/>
            <p:nvPr/>
          </p:nvSpPr>
          <p:spPr>
            <a:xfrm>
              <a:off x="4199113" y="4671255"/>
              <a:ext cx="111743" cy="65142"/>
            </a:xfrm>
            <a:custGeom>
              <a:avLst/>
              <a:gdLst/>
              <a:ahLst/>
              <a:cxnLst/>
              <a:rect l="l" t="t" r="r" b="b"/>
              <a:pathLst>
                <a:path w="3170" h="1848" extrusionOk="0">
                  <a:moveTo>
                    <a:pt x="111" y="0"/>
                  </a:moveTo>
                  <a:lnTo>
                    <a:pt x="0" y="56"/>
                  </a:lnTo>
                  <a:lnTo>
                    <a:pt x="3052"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33"/>
            <p:cNvSpPr/>
            <p:nvPr/>
          </p:nvSpPr>
          <p:spPr>
            <a:xfrm>
              <a:off x="3974436" y="4670268"/>
              <a:ext cx="112729" cy="64931"/>
            </a:xfrm>
            <a:custGeom>
              <a:avLst/>
              <a:gdLst/>
              <a:ahLst/>
              <a:cxnLst/>
              <a:rect l="l" t="t" r="r" b="b"/>
              <a:pathLst>
                <a:path w="3198" h="1842" extrusionOk="0">
                  <a:moveTo>
                    <a:pt x="118" y="1"/>
                  </a:moveTo>
                  <a:lnTo>
                    <a:pt x="1" y="84"/>
                  </a:lnTo>
                  <a:lnTo>
                    <a:pt x="3087" y="1841"/>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33"/>
            <p:cNvSpPr/>
            <p:nvPr/>
          </p:nvSpPr>
          <p:spPr>
            <a:xfrm>
              <a:off x="4760172" y="4736360"/>
              <a:ext cx="111743" cy="65918"/>
            </a:xfrm>
            <a:custGeom>
              <a:avLst/>
              <a:gdLst/>
              <a:ahLst/>
              <a:cxnLst/>
              <a:rect l="l" t="t" r="r" b="b"/>
              <a:pathLst>
                <a:path w="3170" h="1870" extrusionOk="0">
                  <a:moveTo>
                    <a:pt x="111" y="1"/>
                  </a:moveTo>
                  <a:lnTo>
                    <a:pt x="0" y="84"/>
                  </a:lnTo>
                  <a:lnTo>
                    <a:pt x="3052" y="1869"/>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33"/>
            <p:cNvSpPr/>
            <p:nvPr/>
          </p:nvSpPr>
          <p:spPr>
            <a:xfrm>
              <a:off x="4983616" y="4737347"/>
              <a:ext cx="114915" cy="66164"/>
            </a:xfrm>
            <a:custGeom>
              <a:avLst/>
              <a:gdLst/>
              <a:ahLst/>
              <a:cxnLst/>
              <a:rect l="l" t="t" r="r" b="b"/>
              <a:pathLst>
                <a:path w="3260" h="1877" extrusionOk="0">
                  <a:moveTo>
                    <a:pt x="118" y="1"/>
                  </a:moveTo>
                  <a:lnTo>
                    <a:pt x="0" y="56"/>
                  </a:lnTo>
                  <a:lnTo>
                    <a:pt x="3149" y="1876"/>
                  </a:lnTo>
                  <a:lnTo>
                    <a:pt x="3260" y="181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33"/>
            <p:cNvSpPr/>
            <p:nvPr/>
          </p:nvSpPr>
          <p:spPr>
            <a:xfrm>
              <a:off x="4535495" y="4736360"/>
              <a:ext cx="111778" cy="64931"/>
            </a:xfrm>
            <a:custGeom>
              <a:avLst/>
              <a:gdLst/>
              <a:ahLst/>
              <a:cxnLst/>
              <a:rect l="l" t="t" r="r" b="b"/>
              <a:pathLst>
                <a:path w="3171" h="1842" extrusionOk="0">
                  <a:moveTo>
                    <a:pt x="118" y="1"/>
                  </a:moveTo>
                  <a:lnTo>
                    <a:pt x="1" y="56"/>
                  </a:lnTo>
                  <a:lnTo>
                    <a:pt x="3059" y="1842"/>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33"/>
            <p:cNvSpPr/>
            <p:nvPr/>
          </p:nvSpPr>
          <p:spPr>
            <a:xfrm>
              <a:off x="4310818" y="4736360"/>
              <a:ext cx="113011" cy="64931"/>
            </a:xfrm>
            <a:custGeom>
              <a:avLst/>
              <a:gdLst/>
              <a:ahLst/>
              <a:cxnLst/>
              <a:rect l="l" t="t" r="r" b="b"/>
              <a:pathLst>
                <a:path w="3206" h="1842" extrusionOk="0">
                  <a:moveTo>
                    <a:pt x="119" y="1"/>
                  </a:moveTo>
                  <a:lnTo>
                    <a:pt x="1" y="56"/>
                  </a:lnTo>
                  <a:lnTo>
                    <a:pt x="3087" y="1842"/>
                  </a:lnTo>
                  <a:lnTo>
                    <a:pt x="3205"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33"/>
            <p:cNvSpPr/>
            <p:nvPr/>
          </p:nvSpPr>
          <p:spPr>
            <a:xfrm>
              <a:off x="4087127" y="4735161"/>
              <a:ext cx="112025" cy="65177"/>
            </a:xfrm>
            <a:custGeom>
              <a:avLst/>
              <a:gdLst/>
              <a:ahLst/>
              <a:cxnLst/>
              <a:rect l="l" t="t" r="r" b="b"/>
              <a:pathLst>
                <a:path w="3178" h="1849" extrusionOk="0">
                  <a:moveTo>
                    <a:pt x="119" y="0"/>
                  </a:moveTo>
                  <a:lnTo>
                    <a:pt x="1" y="90"/>
                  </a:lnTo>
                  <a:lnTo>
                    <a:pt x="3060" y="1848"/>
                  </a:lnTo>
                  <a:lnTo>
                    <a:pt x="3177"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33"/>
            <p:cNvSpPr/>
            <p:nvPr/>
          </p:nvSpPr>
          <p:spPr>
            <a:xfrm>
              <a:off x="4647234" y="4801253"/>
              <a:ext cx="112976" cy="65177"/>
            </a:xfrm>
            <a:custGeom>
              <a:avLst/>
              <a:gdLst/>
              <a:ahLst/>
              <a:cxnLst/>
              <a:rect l="l" t="t" r="r" b="b"/>
              <a:pathLst>
                <a:path w="3205" h="1849" extrusionOk="0">
                  <a:moveTo>
                    <a:pt x="146" y="1"/>
                  </a:moveTo>
                  <a:lnTo>
                    <a:pt x="0" y="91"/>
                  </a:lnTo>
                  <a:lnTo>
                    <a:pt x="3087" y="1849"/>
                  </a:lnTo>
                  <a:lnTo>
                    <a:pt x="3204"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33"/>
            <p:cNvSpPr/>
            <p:nvPr/>
          </p:nvSpPr>
          <p:spPr>
            <a:xfrm>
              <a:off x="4871877" y="4802240"/>
              <a:ext cx="114950" cy="66129"/>
            </a:xfrm>
            <a:custGeom>
              <a:avLst/>
              <a:gdLst/>
              <a:ahLst/>
              <a:cxnLst/>
              <a:rect l="l" t="t" r="r" b="b"/>
              <a:pathLst>
                <a:path w="3261" h="1876" extrusionOk="0">
                  <a:moveTo>
                    <a:pt x="119" y="0"/>
                  </a:moveTo>
                  <a:lnTo>
                    <a:pt x="1" y="63"/>
                  </a:lnTo>
                  <a:lnTo>
                    <a:pt x="3143" y="1876"/>
                  </a:lnTo>
                  <a:lnTo>
                    <a:pt x="3260"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3"/>
            <p:cNvSpPr/>
            <p:nvPr/>
          </p:nvSpPr>
          <p:spPr>
            <a:xfrm>
              <a:off x="4423791" y="4801253"/>
              <a:ext cx="111743" cy="65177"/>
            </a:xfrm>
            <a:custGeom>
              <a:avLst/>
              <a:gdLst/>
              <a:ahLst/>
              <a:cxnLst/>
              <a:rect l="l" t="t" r="r" b="b"/>
              <a:pathLst>
                <a:path w="3170" h="1849" extrusionOk="0">
                  <a:moveTo>
                    <a:pt x="111" y="1"/>
                  </a:moveTo>
                  <a:lnTo>
                    <a:pt x="0" y="63"/>
                  </a:lnTo>
                  <a:lnTo>
                    <a:pt x="3052"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3"/>
            <p:cNvSpPr/>
            <p:nvPr/>
          </p:nvSpPr>
          <p:spPr>
            <a:xfrm>
              <a:off x="4199113" y="4800301"/>
              <a:ext cx="112729" cy="65142"/>
            </a:xfrm>
            <a:custGeom>
              <a:avLst/>
              <a:gdLst/>
              <a:ahLst/>
              <a:cxnLst/>
              <a:rect l="l" t="t" r="r" b="b"/>
              <a:pathLst>
                <a:path w="3198" h="1848" extrusionOk="0">
                  <a:moveTo>
                    <a:pt x="111" y="0"/>
                  </a:moveTo>
                  <a:lnTo>
                    <a:pt x="0" y="90"/>
                  </a:lnTo>
                  <a:lnTo>
                    <a:pt x="3087" y="1848"/>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33"/>
            <p:cNvSpPr/>
            <p:nvPr/>
          </p:nvSpPr>
          <p:spPr>
            <a:xfrm>
              <a:off x="4085188" y="4075547"/>
              <a:ext cx="1363188" cy="790904"/>
            </a:xfrm>
            <a:custGeom>
              <a:avLst/>
              <a:gdLst/>
              <a:ahLst/>
              <a:cxnLst/>
              <a:rect l="l" t="t" r="r" b="b"/>
              <a:pathLst>
                <a:path w="38672" h="22437" extrusionOk="0">
                  <a:moveTo>
                    <a:pt x="38672" y="1"/>
                  </a:moveTo>
                  <a:lnTo>
                    <a:pt x="38153" y="291"/>
                  </a:lnTo>
                  <a:lnTo>
                    <a:pt x="38035" y="374"/>
                  </a:lnTo>
                  <a:lnTo>
                    <a:pt x="34976" y="2139"/>
                  </a:lnTo>
                  <a:lnTo>
                    <a:pt x="34866" y="2194"/>
                  </a:lnTo>
                  <a:lnTo>
                    <a:pt x="31807" y="3980"/>
                  </a:lnTo>
                  <a:lnTo>
                    <a:pt x="31689" y="4042"/>
                  </a:lnTo>
                  <a:lnTo>
                    <a:pt x="28637" y="5800"/>
                  </a:lnTo>
                  <a:lnTo>
                    <a:pt x="28520" y="5883"/>
                  </a:lnTo>
                  <a:lnTo>
                    <a:pt x="25461" y="7641"/>
                  </a:lnTo>
                  <a:lnTo>
                    <a:pt x="25350" y="7703"/>
                  </a:lnTo>
                  <a:lnTo>
                    <a:pt x="22291" y="9488"/>
                  </a:lnTo>
                  <a:lnTo>
                    <a:pt x="22174" y="9544"/>
                  </a:lnTo>
                  <a:lnTo>
                    <a:pt x="19122" y="11309"/>
                  </a:lnTo>
                  <a:lnTo>
                    <a:pt x="18976" y="11392"/>
                  </a:lnTo>
                  <a:lnTo>
                    <a:pt x="15918" y="13149"/>
                  </a:lnTo>
                  <a:lnTo>
                    <a:pt x="15800" y="13239"/>
                  </a:lnTo>
                  <a:lnTo>
                    <a:pt x="12748" y="14997"/>
                  </a:lnTo>
                  <a:lnTo>
                    <a:pt x="12630" y="15052"/>
                  </a:lnTo>
                  <a:lnTo>
                    <a:pt x="9572" y="16845"/>
                  </a:lnTo>
                  <a:lnTo>
                    <a:pt x="9461" y="16900"/>
                  </a:lnTo>
                  <a:lnTo>
                    <a:pt x="6402" y="18658"/>
                  </a:lnTo>
                  <a:lnTo>
                    <a:pt x="6284" y="18748"/>
                  </a:lnTo>
                  <a:lnTo>
                    <a:pt x="3232" y="20506"/>
                  </a:lnTo>
                  <a:lnTo>
                    <a:pt x="3115" y="20561"/>
                  </a:lnTo>
                  <a:lnTo>
                    <a:pt x="1" y="22381"/>
                  </a:lnTo>
                  <a:lnTo>
                    <a:pt x="118" y="22437"/>
                  </a:lnTo>
                  <a:lnTo>
                    <a:pt x="3232" y="20651"/>
                  </a:lnTo>
                  <a:lnTo>
                    <a:pt x="3343" y="20561"/>
                  </a:lnTo>
                  <a:lnTo>
                    <a:pt x="6402" y="18803"/>
                  </a:lnTo>
                  <a:lnTo>
                    <a:pt x="6520" y="18748"/>
                  </a:lnTo>
                  <a:lnTo>
                    <a:pt x="9572" y="16956"/>
                  </a:lnTo>
                  <a:lnTo>
                    <a:pt x="9689" y="16900"/>
                  </a:lnTo>
                  <a:lnTo>
                    <a:pt x="12748" y="15142"/>
                  </a:lnTo>
                  <a:lnTo>
                    <a:pt x="12893" y="15052"/>
                  </a:lnTo>
                  <a:lnTo>
                    <a:pt x="15918" y="13295"/>
                  </a:lnTo>
                  <a:lnTo>
                    <a:pt x="16063" y="13239"/>
                  </a:lnTo>
                  <a:lnTo>
                    <a:pt x="19122" y="11447"/>
                  </a:lnTo>
                  <a:lnTo>
                    <a:pt x="19232" y="11392"/>
                  </a:lnTo>
                  <a:lnTo>
                    <a:pt x="22291" y="9634"/>
                  </a:lnTo>
                  <a:lnTo>
                    <a:pt x="22409" y="9544"/>
                  </a:lnTo>
                  <a:lnTo>
                    <a:pt x="25461" y="7786"/>
                  </a:lnTo>
                  <a:lnTo>
                    <a:pt x="25578" y="7703"/>
                  </a:lnTo>
                  <a:lnTo>
                    <a:pt x="28637" y="5945"/>
                  </a:lnTo>
                  <a:lnTo>
                    <a:pt x="28748" y="5883"/>
                  </a:lnTo>
                  <a:lnTo>
                    <a:pt x="31807" y="4097"/>
                  </a:lnTo>
                  <a:lnTo>
                    <a:pt x="31924" y="4042"/>
                  </a:lnTo>
                  <a:lnTo>
                    <a:pt x="34976" y="2277"/>
                  </a:lnTo>
                  <a:lnTo>
                    <a:pt x="35094" y="2194"/>
                  </a:lnTo>
                  <a:lnTo>
                    <a:pt x="38153" y="437"/>
                  </a:lnTo>
                  <a:lnTo>
                    <a:pt x="38263" y="374"/>
                  </a:lnTo>
                  <a:lnTo>
                    <a:pt x="38672" y="146"/>
                  </a:lnTo>
                  <a:lnTo>
                    <a:pt x="3867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33"/>
            <p:cNvSpPr/>
            <p:nvPr/>
          </p:nvSpPr>
          <p:spPr>
            <a:xfrm>
              <a:off x="4535495" y="4866393"/>
              <a:ext cx="112729" cy="65177"/>
            </a:xfrm>
            <a:custGeom>
              <a:avLst/>
              <a:gdLst/>
              <a:ahLst/>
              <a:cxnLst/>
              <a:rect l="l" t="t" r="r" b="b"/>
              <a:pathLst>
                <a:path w="3198" h="1849" extrusionOk="0">
                  <a:moveTo>
                    <a:pt x="146" y="1"/>
                  </a:moveTo>
                  <a:lnTo>
                    <a:pt x="1" y="56"/>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33"/>
            <p:cNvSpPr/>
            <p:nvPr/>
          </p:nvSpPr>
          <p:spPr>
            <a:xfrm>
              <a:off x="4760172" y="4866393"/>
              <a:ext cx="114915" cy="67116"/>
            </a:xfrm>
            <a:custGeom>
              <a:avLst/>
              <a:gdLst/>
              <a:ahLst/>
              <a:cxnLst/>
              <a:rect l="l" t="t" r="r" b="b"/>
              <a:pathLst>
                <a:path w="3260" h="1904" extrusionOk="0">
                  <a:moveTo>
                    <a:pt x="111" y="1"/>
                  </a:moveTo>
                  <a:lnTo>
                    <a:pt x="0" y="84"/>
                  </a:lnTo>
                  <a:lnTo>
                    <a:pt x="3142" y="1904"/>
                  </a:lnTo>
                  <a:lnTo>
                    <a:pt x="3260" y="1814"/>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3"/>
            <p:cNvSpPr/>
            <p:nvPr/>
          </p:nvSpPr>
          <p:spPr>
            <a:xfrm>
              <a:off x="4311805" y="4866393"/>
              <a:ext cx="112025" cy="65177"/>
            </a:xfrm>
            <a:custGeom>
              <a:avLst/>
              <a:gdLst/>
              <a:ahLst/>
              <a:cxnLst/>
              <a:rect l="l" t="t" r="r" b="b"/>
              <a:pathLst>
                <a:path w="3178" h="1849" extrusionOk="0">
                  <a:moveTo>
                    <a:pt x="118" y="1"/>
                  </a:moveTo>
                  <a:lnTo>
                    <a:pt x="1" y="56"/>
                  </a:lnTo>
                  <a:lnTo>
                    <a:pt x="3059" y="1848"/>
                  </a:lnTo>
                  <a:lnTo>
                    <a:pt x="3177" y="1758"/>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3"/>
            <p:cNvSpPr/>
            <p:nvPr/>
          </p:nvSpPr>
          <p:spPr>
            <a:xfrm>
              <a:off x="4423791" y="4931533"/>
              <a:ext cx="30526" cy="14171"/>
            </a:xfrm>
            <a:custGeom>
              <a:avLst/>
              <a:gdLst/>
              <a:ahLst/>
              <a:cxnLst/>
              <a:rect l="l" t="t" r="r" b="b"/>
              <a:pathLst>
                <a:path w="866" h="402" extrusionOk="0">
                  <a:moveTo>
                    <a:pt x="111" y="0"/>
                  </a:moveTo>
                  <a:lnTo>
                    <a:pt x="0" y="56"/>
                  </a:lnTo>
                  <a:lnTo>
                    <a:pt x="630" y="402"/>
                  </a:lnTo>
                  <a:lnTo>
                    <a:pt x="865" y="402"/>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3"/>
            <p:cNvSpPr/>
            <p:nvPr/>
          </p:nvSpPr>
          <p:spPr>
            <a:xfrm>
              <a:off x="4648186" y="4931533"/>
              <a:ext cx="30526" cy="15157"/>
            </a:xfrm>
            <a:custGeom>
              <a:avLst/>
              <a:gdLst/>
              <a:ahLst/>
              <a:cxnLst/>
              <a:rect l="l" t="t" r="r" b="b"/>
              <a:pathLst>
                <a:path w="866" h="430" extrusionOk="0">
                  <a:moveTo>
                    <a:pt x="119" y="0"/>
                  </a:moveTo>
                  <a:lnTo>
                    <a:pt x="1" y="56"/>
                  </a:lnTo>
                  <a:lnTo>
                    <a:pt x="610" y="429"/>
                  </a:lnTo>
                  <a:lnTo>
                    <a:pt x="866" y="429"/>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0" name="Google Shape;4230;p33"/>
          <p:cNvSpPr/>
          <p:nvPr/>
        </p:nvSpPr>
        <p:spPr>
          <a:xfrm>
            <a:off x="-25" y="-10"/>
            <a:ext cx="9144000" cy="5143500"/>
          </a:xfrm>
          <a:prstGeom prst="frame">
            <a:avLst>
              <a:gd name="adj1" fmla="val 132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1" name="Google Shape;4231;p33"/>
          <p:cNvGrpSpPr/>
          <p:nvPr/>
        </p:nvGrpSpPr>
        <p:grpSpPr>
          <a:xfrm flipH="1">
            <a:off x="575815" y="2062855"/>
            <a:ext cx="2632400" cy="1890421"/>
            <a:chOff x="713454" y="1937611"/>
            <a:chExt cx="1542482" cy="1107647"/>
          </a:xfrm>
        </p:grpSpPr>
        <p:grpSp>
          <p:nvGrpSpPr>
            <p:cNvPr id="4232" name="Google Shape;4232;p33"/>
            <p:cNvGrpSpPr/>
            <p:nvPr/>
          </p:nvGrpSpPr>
          <p:grpSpPr>
            <a:xfrm rot="3639116">
              <a:off x="1452387" y="2075852"/>
              <a:ext cx="64633" cy="274555"/>
              <a:chOff x="6893438" y="2291850"/>
              <a:chExt cx="167075" cy="315000"/>
            </a:xfrm>
          </p:grpSpPr>
          <p:cxnSp>
            <p:nvCxnSpPr>
              <p:cNvPr id="4233" name="Google Shape;4233;p33"/>
              <p:cNvCxnSpPr/>
              <p:nvPr/>
            </p:nvCxnSpPr>
            <p:spPr>
              <a:xfrm>
                <a:off x="7060513" y="2291850"/>
                <a:ext cx="0" cy="315000"/>
              </a:xfrm>
              <a:prstGeom prst="straightConnector1">
                <a:avLst/>
              </a:prstGeom>
              <a:noFill/>
              <a:ln w="9525" cap="flat" cmpd="sng">
                <a:solidFill>
                  <a:schemeClr val="dk1"/>
                </a:solidFill>
                <a:prstDash val="dash"/>
                <a:round/>
                <a:headEnd type="none" w="med" len="med"/>
                <a:tailEnd type="triangle" w="med" len="med"/>
              </a:ln>
            </p:spPr>
          </p:cxnSp>
          <p:cxnSp>
            <p:nvCxnSpPr>
              <p:cNvPr id="4234" name="Google Shape;4234;p33"/>
              <p:cNvCxnSpPr/>
              <p:nvPr/>
            </p:nvCxnSpPr>
            <p:spPr>
              <a:xfrm>
                <a:off x="6893438" y="2291850"/>
                <a:ext cx="0" cy="315000"/>
              </a:xfrm>
              <a:prstGeom prst="straightConnector1">
                <a:avLst/>
              </a:prstGeom>
              <a:noFill/>
              <a:ln w="9525" cap="flat" cmpd="sng">
                <a:solidFill>
                  <a:schemeClr val="dk1"/>
                </a:solidFill>
                <a:prstDash val="dash"/>
                <a:round/>
                <a:headEnd type="none" w="med" len="med"/>
                <a:tailEnd type="triangle" w="med" len="med"/>
              </a:ln>
            </p:spPr>
          </p:cxnSp>
        </p:grpSp>
        <p:grpSp>
          <p:nvGrpSpPr>
            <p:cNvPr id="4235" name="Google Shape;4235;p33"/>
            <p:cNvGrpSpPr/>
            <p:nvPr/>
          </p:nvGrpSpPr>
          <p:grpSpPr>
            <a:xfrm>
              <a:off x="713454" y="1937611"/>
              <a:ext cx="1542482" cy="1107647"/>
              <a:chOff x="1337875" y="3373875"/>
              <a:chExt cx="685700" cy="492375"/>
            </a:xfrm>
          </p:grpSpPr>
          <p:sp>
            <p:nvSpPr>
              <p:cNvPr id="4236" name="Google Shape;4236;p33"/>
              <p:cNvSpPr/>
              <p:nvPr/>
            </p:nvSpPr>
            <p:spPr>
              <a:xfrm>
                <a:off x="1476675" y="3553075"/>
                <a:ext cx="45550" cy="39150"/>
              </a:xfrm>
              <a:custGeom>
                <a:avLst/>
                <a:gdLst/>
                <a:ahLst/>
                <a:cxnLst/>
                <a:rect l="l" t="t" r="r" b="b"/>
                <a:pathLst>
                  <a:path w="1822" h="1566" extrusionOk="0">
                    <a:moveTo>
                      <a:pt x="1416" y="1"/>
                    </a:moveTo>
                    <a:cubicBezTo>
                      <a:pt x="1401" y="1"/>
                      <a:pt x="1386" y="3"/>
                      <a:pt x="1373" y="6"/>
                    </a:cubicBezTo>
                    <a:lnTo>
                      <a:pt x="1373" y="3"/>
                    </a:lnTo>
                    <a:lnTo>
                      <a:pt x="1" y="371"/>
                    </a:lnTo>
                    <a:lnTo>
                      <a:pt x="828" y="1566"/>
                    </a:lnTo>
                    <a:lnTo>
                      <a:pt x="1783" y="594"/>
                    </a:lnTo>
                    <a:lnTo>
                      <a:pt x="1779" y="594"/>
                    </a:lnTo>
                    <a:cubicBezTo>
                      <a:pt x="1807" y="566"/>
                      <a:pt x="1821" y="524"/>
                      <a:pt x="1821" y="472"/>
                    </a:cubicBezTo>
                    <a:cubicBezTo>
                      <a:pt x="1821" y="323"/>
                      <a:pt x="1699" y="128"/>
                      <a:pt x="1550" y="41"/>
                    </a:cubicBezTo>
                    <a:cubicBezTo>
                      <a:pt x="1502" y="14"/>
                      <a:pt x="1456" y="1"/>
                      <a:pt x="1416" y="1"/>
                    </a:cubicBezTo>
                    <a:close/>
                  </a:path>
                </a:pathLst>
              </a:custGeom>
              <a:solidFill>
                <a:srgbClr val="6B6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33"/>
              <p:cNvSpPr/>
              <p:nvPr/>
            </p:nvSpPr>
            <p:spPr>
              <a:xfrm>
                <a:off x="1398550" y="3586450"/>
                <a:ext cx="48475" cy="55900"/>
              </a:xfrm>
              <a:custGeom>
                <a:avLst/>
                <a:gdLst/>
                <a:ahLst/>
                <a:cxnLst/>
                <a:rect l="l" t="t" r="r" b="b"/>
                <a:pathLst>
                  <a:path w="1939" h="2236" extrusionOk="0">
                    <a:moveTo>
                      <a:pt x="484" y="0"/>
                    </a:moveTo>
                    <a:cubicBezTo>
                      <a:pt x="195" y="0"/>
                      <a:pt x="1" y="199"/>
                      <a:pt x="1" y="558"/>
                    </a:cubicBezTo>
                    <a:cubicBezTo>
                      <a:pt x="1" y="1096"/>
                      <a:pt x="435" y="1776"/>
                      <a:pt x="970" y="2085"/>
                    </a:cubicBezTo>
                    <a:cubicBezTo>
                      <a:pt x="1146" y="2187"/>
                      <a:pt x="1311" y="2235"/>
                      <a:pt x="1453" y="2235"/>
                    </a:cubicBezTo>
                    <a:cubicBezTo>
                      <a:pt x="1743" y="2235"/>
                      <a:pt x="1938" y="2034"/>
                      <a:pt x="1938" y="1676"/>
                    </a:cubicBezTo>
                    <a:cubicBezTo>
                      <a:pt x="1938" y="1141"/>
                      <a:pt x="1504" y="460"/>
                      <a:pt x="970" y="151"/>
                    </a:cubicBezTo>
                    <a:cubicBezTo>
                      <a:pt x="793" y="49"/>
                      <a:pt x="627" y="0"/>
                      <a:pt x="4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33"/>
              <p:cNvSpPr/>
              <p:nvPr/>
            </p:nvSpPr>
            <p:spPr>
              <a:xfrm>
                <a:off x="1403075" y="3591675"/>
                <a:ext cx="37450" cy="45475"/>
              </a:xfrm>
              <a:custGeom>
                <a:avLst/>
                <a:gdLst/>
                <a:ahLst/>
                <a:cxnLst/>
                <a:rect l="l" t="t" r="r" b="b"/>
                <a:pathLst>
                  <a:path w="1498" h="1819" extrusionOk="0">
                    <a:moveTo>
                      <a:pt x="348" y="1"/>
                    </a:moveTo>
                    <a:lnTo>
                      <a:pt x="348" y="1"/>
                    </a:lnTo>
                    <a:cubicBezTo>
                      <a:pt x="140" y="22"/>
                      <a:pt x="0" y="182"/>
                      <a:pt x="0" y="456"/>
                    </a:cubicBezTo>
                    <a:cubicBezTo>
                      <a:pt x="0" y="890"/>
                      <a:pt x="355" y="1446"/>
                      <a:pt x="789" y="1696"/>
                    </a:cubicBezTo>
                    <a:cubicBezTo>
                      <a:pt x="933" y="1779"/>
                      <a:pt x="1068" y="1819"/>
                      <a:pt x="1184" y="1819"/>
                    </a:cubicBezTo>
                    <a:cubicBezTo>
                      <a:pt x="1319" y="1819"/>
                      <a:pt x="1428" y="1765"/>
                      <a:pt x="1497" y="1664"/>
                    </a:cubicBezTo>
                    <a:lnTo>
                      <a:pt x="1497" y="1664"/>
                    </a:lnTo>
                    <a:cubicBezTo>
                      <a:pt x="1483" y="1666"/>
                      <a:pt x="1468" y="1666"/>
                      <a:pt x="1453" y="1666"/>
                    </a:cubicBezTo>
                    <a:cubicBezTo>
                      <a:pt x="1337" y="1666"/>
                      <a:pt x="1200" y="1629"/>
                      <a:pt x="1056" y="1543"/>
                    </a:cubicBezTo>
                    <a:cubicBezTo>
                      <a:pt x="619" y="1293"/>
                      <a:pt x="268" y="738"/>
                      <a:pt x="268" y="303"/>
                    </a:cubicBezTo>
                    <a:cubicBezTo>
                      <a:pt x="268" y="178"/>
                      <a:pt x="295" y="78"/>
                      <a:pt x="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33"/>
              <p:cNvSpPr/>
              <p:nvPr/>
            </p:nvSpPr>
            <p:spPr>
              <a:xfrm>
                <a:off x="1409750" y="3591650"/>
                <a:ext cx="32775" cy="41700"/>
              </a:xfrm>
              <a:custGeom>
                <a:avLst/>
                <a:gdLst/>
                <a:ahLst/>
                <a:cxnLst/>
                <a:rect l="l" t="t" r="r" b="b"/>
                <a:pathLst>
                  <a:path w="1311" h="1668" extrusionOk="0">
                    <a:moveTo>
                      <a:pt x="123" y="0"/>
                    </a:moveTo>
                    <a:cubicBezTo>
                      <a:pt x="109" y="0"/>
                      <a:pt x="95" y="1"/>
                      <a:pt x="81" y="2"/>
                    </a:cubicBezTo>
                    <a:cubicBezTo>
                      <a:pt x="28" y="79"/>
                      <a:pt x="1" y="179"/>
                      <a:pt x="1" y="304"/>
                    </a:cubicBezTo>
                    <a:cubicBezTo>
                      <a:pt x="1" y="739"/>
                      <a:pt x="352" y="1294"/>
                      <a:pt x="789" y="1544"/>
                    </a:cubicBezTo>
                    <a:cubicBezTo>
                      <a:pt x="933" y="1630"/>
                      <a:pt x="1070" y="1667"/>
                      <a:pt x="1186" y="1667"/>
                    </a:cubicBezTo>
                    <a:cubicBezTo>
                      <a:pt x="1201" y="1667"/>
                      <a:pt x="1216" y="1667"/>
                      <a:pt x="1230" y="1665"/>
                    </a:cubicBezTo>
                    <a:cubicBezTo>
                      <a:pt x="1282" y="1589"/>
                      <a:pt x="1310" y="1489"/>
                      <a:pt x="1310" y="1364"/>
                    </a:cubicBezTo>
                    <a:cubicBezTo>
                      <a:pt x="1310" y="930"/>
                      <a:pt x="959" y="374"/>
                      <a:pt x="522" y="124"/>
                    </a:cubicBezTo>
                    <a:cubicBezTo>
                      <a:pt x="377" y="37"/>
                      <a:pt x="240"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33"/>
              <p:cNvSpPr/>
              <p:nvPr/>
            </p:nvSpPr>
            <p:spPr>
              <a:xfrm>
                <a:off x="1409250" y="3603400"/>
                <a:ext cx="26675" cy="25125"/>
              </a:xfrm>
              <a:custGeom>
                <a:avLst/>
                <a:gdLst/>
                <a:ahLst/>
                <a:cxnLst/>
                <a:rect l="l" t="t" r="r" b="b"/>
                <a:pathLst>
                  <a:path w="1067" h="1005" extrusionOk="0">
                    <a:moveTo>
                      <a:pt x="597" y="0"/>
                    </a:moveTo>
                    <a:cubicBezTo>
                      <a:pt x="565" y="0"/>
                      <a:pt x="537" y="8"/>
                      <a:pt x="513" y="22"/>
                    </a:cubicBezTo>
                    <a:lnTo>
                      <a:pt x="0" y="317"/>
                    </a:lnTo>
                    <a:lnTo>
                      <a:pt x="188" y="605"/>
                    </a:lnTo>
                    <a:lnTo>
                      <a:pt x="476" y="1005"/>
                    </a:lnTo>
                    <a:lnTo>
                      <a:pt x="989" y="706"/>
                    </a:lnTo>
                    <a:cubicBezTo>
                      <a:pt x="1039" y="678"/>
                      <a:pt x="1066" y="623"/>
                      <a:pt x="1066" y="546"/>
                    </a:cubicBezTo>
                    <a:cubicBezTo>
                      <a:pt x="1066" y="373"/>
                      <a:pt x="927" y="150"/>
                      <a:pt x="753" y="50"/>
                    </a:cubicBezTo>
                    <a:cubicBezTo>
                      <a:pt x="695" y="16"/>
                      <a:pt x="643" y="0"/>
                      <a:pt x="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33"/>
              <p:cNvSpPr/>
              <p:nvPr/>
            </p:nvSpPr>
            <p:spPr>
              <a:xfrm>
                <a:off x="1407325" y="3610850"/>
                <a:ext cx="15725" cy="18150"/>
              </a:xfrm>
              <a:custGeom>
                <a:avLst/>
                <a:gdLst/>
                <a:ahLst/>
                <a:cxnLst/>
                <a:rect l="l" t="t" r="r" b="b"/>
                <a:pathLst>
                  <a:path w="629" h="726" extrusionOk="0">
                    <a:moveTo>
                      <a:pt x="158" y="0"/>
                    </a:moveTo>
                    <a:cubicBezTo>
                      <a:pt x="64" y="0"/>
                      <a:pt x="0" y="65"/>
                      <a:pt x="0" y="182"/>
                    </a:cubicBezTo>
                    <a:cubicBezTo>
                      <a:pt x="0" y="356"/>
                      <a:pt x="140" y="578"/>
                      <a:pt x="313" y="679"/>
                    </a:cubicBezTo>
                    <a:cubicBezTo>
                      <a:pt x="369" y="710"/>
                      <a:pt x="422" y="725"/>
                      <a:pt x="468" y="725"/>
                    </a:cubicBezTo>
                    <a:cubicBezTo>
                      <a:pt x="564" y="725"/>
                      <a:pt x="629" y="660"/>
                      <a:pt x="629" y="543"/>
                    </a:cubicBezTo>
                    <a:cubicBezTo>
                      <a:pt x="629" y="370"/>
                      <a:pt x="486" y="147"/>
                      <a:pt x="313" y="47"/>
                    </a:cubicBezTo>
                    <a:cubicBezTo>
                      <a:pt x="257" y="15"/>
                      <a:pt x="204" y="0"/>
                      <a:pt x="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33"/>
              <p:cNvSpPr/>
              <p:nvPr/>
            </p:nvSpPr>
            <p:spPr>
              <a:xfrm>
                <a:off x="1404475" y="3557900"/>
                <a:ext cx="98725" cy="82975"/>
              </a:xfrm>
              <a:custGeom>
                <a:avLst/>
                <a:gdLst/>
                <a:ahLst/>
                <a:cxnLst/>
                <a:rect l="l" t="t" r="r" b="b"/>
                <a:pathLst>
                  <a:path w="3949" h="3319" extrusionOk="0">
                    <a:moveTo>
                      <a:pt x="2897" y="1"/>
                    </a:moveTo>
                    <a:cubicBezTo>
                      <a:pt x="2869" y="1"/>
                      <a:pt x="2842" y="3"/>
                      <a:pt x="2816" y="8"/>
                    </a:cubicBezTo>
                    <a:lnTo>
                      <a:pt x="1722" y="238"/>
                    </a:lnTo>
                    <a:lnTo>
                      <a:pt x="1725" y="238"/>
                    </a:lnTo>
                    <a:cubicBezTo>
                      <a:pt x="1677" y="248"/>
                      <a:pt x="1629" y="265"/>
                      <a:pt x="1590" y="289"/>
                    </a:cubicBezTo>
                    <a:lnTo>
                      <a:pt x="1590" y="286"/>
                    </a:lnTo>
                    <a:lnTo>
                      <a:pt x="0" y="1203"/>
                    </a:lnTo>
                    <a:lnTo>
                      <a:pt x="4" y="1206"/>
                    </a:lnTo>
                    <a:cubicBezTo>
                      <a:pt x="74" y="1164"/>
                      <a:pt x="159" y="1143"/>
                      <a:pt x="253" y="1143"/>
                    </a:cubicBezTo>
                    <a:cubicBezTo>
                      <a:pt x="394" y="1143"/>
                      <a:pt x="558" y="1191"/>
                      <a:pt x="733" y="1293"/>
                    </a:cubicBezTo>
                    <a:cubicBezTo>
                      <a:pt x="1267" y="1602"/>
                      <a:pt x="1701" y="2283"/>
                      <a:pt x="1701" y="2818"/>
                    </a:cubicBezTo>
                    <a:cubicBezTo>
                      <a:pt x="1701" y="3060"/>
                      <a:pt x="1611" y="3231"/>
                      <a:pt x="1465" y="3314"/>
                    </a:cubicBezTo>
                    <a:lnTo>
                      <a:pt x="1465" y="3318"/>
                    </a:lnTo>
                    <a:lnTo>
                      <a:pt x="3052" y="2401"/>
                    </a:lnTo>
                    <a:cubicBezTo>
                      <a:pt x="3094" y="2376"/>
                      <a:pt x="3129" y="2345"/>
                      <a:pt x="3160" y="2310"/>
                    </a:cubicBezTo>
                    <a:lnTo>
                      <a:pt x="3855" y="1509"/>
                    </a:lnTo>
                    <a:cubicBezTo>
                      <a:pt x="3913" y="1439"/>
                      <a:pt x="3948" y="1342"/>
                      <a:pt x="3948" y="1214"/>
                    </a:cubicBezTo>
                    <a:cubicBezTo>
                      <a:pt x="3948" y="828"/>
                      <a:pt x="3632" y="331"/>
                      <a:pt x="3246" y="109"/>
                    </a:cubicBezTo>
                    <a:cubicBezTo>
                      <a:pt x="3119" y="35"/>
                      <a:pt x="2999" y="1"/>
                      <a:pt x="2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33"/>
              <p:cNvSpPr/>
              <p:nvPr/>
            </p:nvSpPr>
            <p:spPr>
              <a:xfrm>
                <a:off x="1412275" y="3572625"/>
                <a:ext cx="66425" cy="55725"/>
              </a:xfrm>
              <a:custGeom>
                <a:avLst/>
                <a:gdLst/>
                <a:ahLst/>
                <a:cxnLst/>
                <a:rect l="l" t="t" r="r" b="b"/>
                <a:pathLst>
                  <a:path w="2657" h="2229" extrusionOk="0">
                    <a:moveTo>
                      <a:pt x="1739" y="0"/>
                    </a:moveTo>
                    <a:cubicBezTo>
                      <a:pt x="1265" y="0"/>
                      <a:pt x="649" y="187"/>
                      <a:pt x="1" y="558"/>
                    </a:cubicBezTo>
                    <a:cubicBezTo>
                      <a:pt x="129" y="569"/>
                      <a:pt x="272" y="614"/>
                      <a:pt x="421" y="704"/>
                    </a:cubicBezTo>
                    <a:cubicBezTo>
                      <a:pt x="955" y="1013"/>
                      <a:pt x="1389" y="1694"/>
                      <a:pt x="1389" y="2229"/>
                    </a:cubicBezTo>
                    <a:cubicBezTo>
                      <a:pt x="1389" y="2229"/>
                      <a:pt x="2601" y="1614"/>
                      <a:pt x="2636" y="784"/>
                    </a:cubicBezTo>
                    <a:cubicBezTo>
                      <a:pt x="2657" y="260"/>
                      <a:pt x="2297" y="0"/>
                      <a:pt x="17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33"/>
              <p:cNvSpPr/>
              <p:nvPr/>
            </p:nvSpPr>
            <p:spPr>
              <a:xfrm>
                <a:off x="1462975" y="3690325"/>
                <a:ext cx="2975" cy="5825"/>
              </a:xfrm>
              <a:custGeom>
                <a:avLst/>
                <a:gdLst/>
                <a:ahLst/>
                <a:cxnLst/>
                <a:rect l="l" t="t" r="r" b="b"/>
                <a:pathLst>
                  <a:path w="119" h="233" extrusionOk="0">
                    <a:moveTo>
                      <a:pt x="80" y="0"/>
                    </a:moveTo>
                    <a:lnTo>
                      <a:pt x="28" y="31"/>
                    </a:lnTo>
                    <a:cubicBezTo>
                      <a:pt x="65" y="112"/>
                      <a:pt x="57" y="196"/>
                      <a:pt x="6" y="230"/>
                    </a:cubicBezTo>
                    <a:lnTo>
                      <a:pt x="6" y="230"/>
                    </a:lnTo>
                    <a:lnTo>
                      <a:pt x="52" y="201"/>
                    </a:lnTo>
                    <a:cubicBezTo>
                      <a:pt x="105" y="170"/>
                      <a:pt x="119" y="84"/>
                      <a:pt x="80" y="0"/>
                    </a:cubicBezTo>
                    <a:close/>
                    <a:moveTo>
                      <a:pt x="6" y="230"/>
                    </a:moveTo>
                    <a:lnTo>
                      <a:pt x="0" y="233"/>
                    </a:lnTo>
                    <a:cubicBezTo>
                      <a:pt x="2" y="232"/>
                      <a:pt x="4" y="231"/>
                      <a:pt x="6" y="2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33"/>
              <p:cNvSpPr/>
              <p:nvPr/>
            </p:nvSpPr>
            <p:spPr>
              <a:xfrm>
                <a:off x="1430850" y="3622250"/>
                <a:ext cx="34150" cy="68875"/>
              </a:xfrm>
              <a:custGeom>
                <a:avLst/>
                <a:gdLst/>
                <a:ahLst/>
                <a:cxnLst/>
                <a:rect l="l" t="t" r="r" b="b"/>
                <a:pathLst>
                  <a:path w="1366" h="2755" extrusionOk="0">
                    <a:moveTo>
                      <a:pt x="53" y="1"/>
                    </a:moveTo>
                    <a:lnTo>
                      <a:pt x="0" y="28"/>
                    </a:lnTo>
                    <a:lnTo>
                      <a:pt x="1313" y="2754"/>
                    </a:lnTo>
                    <a:lnTo>
                      <a:pt x="1365" y="2723"/>
                    </a:lnTo>
                    <a:lnTo>
                      <a:pt x="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33"/>
              <p:cNvSpPr/>
              <p:nvPr/>
            </p:nvSpPr>
            <p:spPr>
              <a:xfrm>
                <a:off x="1422250" y="3622950"/>
                <a:ext cx="42400" cy="73725"/>
              </a:xfrm>
              <a:custGeom>
                <a:avLst/>
                <a:gdLst/>
                <a:ahLst/>
                <a:cxnLst/>
                <a:rect l="l" t="t" r="r" b="b"/>
                <a:pathLst>
                  <a:path w="1696" h="2949" extrusionOk="0">
                    <a:moveTo>
                      <a:pt x="344" y="0"/>
                    </a:moveTo>
                    <a:lnTo>
                      <a:pt x="1" y="198"/>
                    </a:lnTo>
                    <a:lnTo>
                      <a:pt x="1588" y="2949"/>
                    </a:lnTo>
                    <a:lnTo>
                      <a:pt x="1629" y="2928"/>
                    </a:lnTo>
                    <a:cubicBezTo>
                      <a:pt x="1685" y="2896"/>
                      <a:pt x="1695" y="2810"/>
                      <a:pt x="1657" y="2726"/>
                    </a:cubicBezTo>
                    <a:lnTo>
                      <a:pt x="3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33"/>
              <p:cNvSpPr/>
              <p:nvPr/>
            </p:nvSpPr>
            <p:spPr>
              <a:xfrm>
                <a:off x="1422250" y="3622250"/>
                <a:ext cx="9925" cy="5675"/>
              </a:xfrm>
              <a:custGeom>
                <a:avLst/>
                <a:gdLst/>
                <a:ahLst/>
                <a:cxnLst/>
                <a:rect l="l" t="t" r="r" b="b"/>
                <a:pathLst>
                  <a:path w="397" h="227" extrusionOk="0">
                    <a:moveTo>
                      <a:pt x="397" y="1"/>
                    </a:moveTo>
                    <a:lnTo>
                      <a:pt x="344" y="28"/>
                    </a:lnTo>
                    <a:lnTo>
                      <a:pt x="187" y="119"/>
                    </a:lnTo>
                    <a:lnTo>
                      <a:pt x="187" y="119"/>
                    </a:lnTo>
                    <a:lnTo>
                      <a:pt x="397" y="1"/>
                    </a:lnTo>
                    <a:close/>
                    <a:moveTo>
                      <a:pt x="187" y="119"/>
                    </a:moveTo>
                    <a:lnTo>
                      <a:pt x="53" y="195"/>
                    </a:lnTo>
                    <a:lnTo>
                      <a:pt x="1" y="226"/>
                    </a:lnTo>
                    <a:lnTo>
                      <a:pt x="187" y="119"/>
                    </a:lnTo>
                    <a:close/>
                  </a:path>
                </a:pathLst>
              </a:custGeom>
              <a:solidFill>
                <a:srgbClr val="385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33"/>
              <p:cNvSpPr/>
              <p:nvPr/>
            </p:nvSpPr>
            <p:spPr>
              <a:xfrm>
                <a:off x="1378500" y="3536025"/>
                <a:ext cx="2275" cy="1350"/>
              </a:xfrm>
              <a:custGeom>
                <a:avLst/>
                <a:gdLst/>
                <a:ahLst/>
                <a:cxnLst/>
                <a:rect l="l" t="t" r="r" b="b"/>
                <a:pathLst>
                  <a:path w="91" h="54" extrusionOk="0">
                    <a:moveTo>
                      <a:pt x="91" y="1"/>
                    </a:moveTo>
                    <a:lnTo>
                      <a:pt x="52" y="22"/>
                    </a:lnTo>
                    <a:lnTo>
                      <a:pt x="1" y="53"/>
                    </a:lnTo>
                    <a:lnTo>
                      <a:pt x="42" y="33"/>
                    </a:lnTo>
                    <a:lnTo>
                      <a:pt x="91" y="1"/>
                    </a:lnTo>
                    <a:close/>
                  </a:path>
                </a:pathLst>
              </a:custGeom>
              <a:solidFill>
                <a:srgbClr val="385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33"/>
              <p:cNvSpPr/>
              <p:nvPr/>
            </p:nvSpPr>
            <p:spPr>
              <a:xfrm>
                <a:off x="1379550" y="3536025"/>
                <a:ext cx="40975" cy="69575"/>
              </a:xfrm>
              <a:custGeom>
                <a:avLst/>
                <a:gdLst/>
                <a:ahLst/>
                <a:cxnLst/>
                <a:rect l="l" t="t" r="r" b="b"/>
                <a:pathLst>
                  <a:path w="1639" h="2783" extrusionOk="0">
                    <a:moveTo>
                      <a:pt x="49" y="1"/>
                    </a:moveTo>
                    <a:lnTo>
                      <a:pt x="0" y="33"/>
                    </a:lnTo>
                    <a:lnTo>
                      <a:pt x="1591" y="2783"/>
                    </a:lnTo>
                    <a:lnTo>
                      <a:pt x="1639" y="2755"/>
                    </a:lnTo>
                    <a:lnTo>
                      <a:pt x="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33"/>
              <p:cNvSpPr/>
              <p:nvPr/>
            </p:nvSpPr>
            <p:spPr>
              <a:xfrm>
                <a:off x="1376850" y="3536825"/>
                <a:ext cx="42475" cy="73650"/>
              </a:xfrm>
              <a:custGeom>
                <a:avLst/>
                <a:gdLst/>
                <a:ahLst/>
                <a:cxnLst/>
                <a:rect l="l" t="t" r="r" b="b"/>
                <a:pathLst>
                  <a:path w="1699" h="2946" extrusionOk="0">
                    <a:moveTo>
                      <a:pt x="108" y="1"/>
                    </a:moveTo>
                    <a:lnTo>
                      <a:pt x="67" y="21"/>
                    </a:lnTo>
                    <a:cubicBezTo>
                      <a:pt x="11" y="52"/>
                      <a:pt x="1" y="140"/>
                      <a:pt x="43" y="223"/>
                    </a:cubicBezTo>
                    <a:lnTo>
                      <a:pt x="1355" y="2945"/>
                    </a:lnTo>
                    <a:lnTo>
                      <a:pt x="1699" y="2751"/>
                    </a:lnTo>
                    <a:lnTo>
                      <a:pt x="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33"/>
              <p:cNvSpPr/>
              <p:nvPr/>
            </p:nvSpPr>
            <p:spPr>
              <a:xfrm>
                <a:off x="1337875" y="3411800"/>
                <a:ext cx="279825" cy="264725"/>
              </a:xfrm>
              <a:custGeom>
                <a:avLst/>
                <a:gdLst/>
                <a:ahLst/>
                <a:cxnLst/>
                <a:rect l="l" t="t" r="r" b="b"/>
                <a:pathLst>
                  <a:path w="11193" h="10589" extrusionOk="0">
                    <a:moveTo>
                      <a:pt x="1827" y="1"/>
                    </a:moveTo>
                    <a:lnTo>
                      <a:pt x="476" y="734"/>
                    </a:lnTo>
                    <a:cubicBezTo>
                      <a:pt x="105" y="939"/>
                      <a:pt x="1" y="1421"/>
                      <a:pt x="254" y="1761"/>
                    </a:cubicBezTo>
                    <a:lnTo>
                      <a:pt x="6931" y="10589"/>
                    </a:lnTo>
                    <a:lnTo>
                      <a:pt x="11193" y="8349"/>
                    </a:lnTo>
                    <a:lnTo>
                      <a:pt x="18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33"/>
              <p:cNvSpPr/>
              <p:nvPr/>
            </p:nvSpPr>
            <p:spPr>
              <a:xfrm>
                <a:off x="1400900" y="3448000"/>
                <a:ext cx="195100" cy="184525"/>
              </a:xfrm>
              <a:custGeom>
                <a:avLst/>
                <a:gdLst/>
                <a:ahLst/>
                <a:cxnLst/>
                <a:rect l="l" t="t" r="r" b="b"/>
                <a:pathLst>
                  <a:path w="7804" h="7381" extrusionOk="0">
                    <a:moveTo>
                      <a:pt x="931" y="1"/>
                    </a:moveTo>
                    <a:lnTo>
                      <a:pt x="1" y="539"/>
                    </a:lnTo>
                    <a:lnTo>
                      <a:pt x="7651" y="7356"/>
                    </a:lnTo>
                    <a:cubicBezTo>
                      <a:pt x="7665" y="7370"/>
                      <a:pt x="7686" y="7381"/>
                      <a:pt x="7707" y="7381"/>
                    </a:cubicBezTo>
                    <a:cubicBezTo>
                      <a:pt x="7731" y="7381"/>
                      <a:pt x="7752" y="7370"/>
                      <a:pt x="7769" y="7349"/>
                    </a:cubicBezTo>
                    <a:cubicBezTo>
                      <a:pt x="7803" y="7314"/>
                      <a:pt x="7800" y="7262"/>
                      <a:pt x="7762" y="7227"/>
                    </a:cubicBezTo>
                    <a:lnTo>
                      <a:pt x="292" y="571"/>
                    </a:lnTo>
                    <a:lnTo>
                      <a:pt x="1067" y="122"/>
                    </a:lnTo>
                    <a:lnTo>
                      <a:pt x="9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33"/>
              <p:cNvSpPr/>
              <p:nvPr/>
            </p:nvSpPr>
            <p:spPr>
              <a:xfrm>
                <a:off x="1340050" y="3449675"/>
                <a:ext cx="171125" cy="235475"/>
              </a:xfrm>
              <a:custGeom>
                <a:avLst/>
                <a:gdLst/>
                <a:ahLst/>
                <a:cxnLst/>
                <a:rect l="l" t="t" r="r" b="b"/>
                <a:pathLst>
                  <a:path w="6845" h="9419" extrusionOk="0">
                    <a:moveTo>
                      <a:pt x="52" y="0"/>
                    </a:moveTo>
                    <a:cubicBezTo>
                      <a:pt x="0" y="194"/>
                      <a:pt x="35" y="409"/>
                      <a:pt x="167" y="587"/>
                    </a:cubicBezTo>
                    <a:lnTo>
                      <a:pt x="6844" y="9418"/>
                    </a:lnTo>
                    <a:lnTo>
                      <a:pt x="6844" y="9074"/>
                    </a:lnTo>
                    <a:lnTo>
                      <a:pt x="167" y="246"/>
                    </a:lnTo>
                    <a:cubicBezTo>
                      <a:pt x="108" y="170"/>
                      <a:pt x="73" y="84"/>
                      <a:pt x="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33"/>
              <p:cNvSpPr/>
              <p:nvPr/>
            </p:nvSpPr>
            <p:spPr>
              <a:xfrm>
                <a:off x="1782375" y="3696000"/>
                <a:ext cx="14250" cy="16525"/>
              </a:xfrm>
              <a:custGeom>
                <a:avLst/>
                <a:gdLst/>
                <a:ahLst/>
                <a:cxnLst/>
                <a:rect l="l" t="t" r="r" b="b"/>
                <a:pathLst>
                  <a:path w="570" h="661" extrusionOk="0">
                    <a:moveTo>
                      <a:pt x="426" y="1"/>
                    </a:moveTo>
                    <a:cubicBezTo>
                      <a:pt x="384" y="1"/>
                      <a:pt x="336" y="15"/>
                      <a:pt x="285" y="44"/>
                    </a:cubicBezTo>
                    <a:cubicBezTo>
                      <a:pt x="125" y="138"/>
                      <a:pt x="0" y="339"/>
                      <a:pt x="0" y="495"/>
                    </a:cubicBezTo>
                    <a:cubicBezTo>
                      <a:pt x="0" y="602"/>
                      <a:pt x="56" y="661"/>
                      <a:pt x="141" y="661"/>
                    </a:cubicBezTo>
                    <a:cubicBezTo>
                      <a:pt x="183" y="661"/>
                      <a:pt x="232" y="647"/>
                      <a:pt x="285" y="617"/>
                    </a:cubicBezTo>
                    <a:cubicBezTo>
                      <a:pt x="441" y="527"/>
                      <a:pt x="569" y="325"/>
                      <a:pt x="569" y="165"/>
                    </a:cubicBezTo>
                    <a:cubicBezTo>
                      <a:pt x="569" y="60"/>
                      <a:pt x="511" y="1"/>
                      <a:pt x="426" y="1"/>
                    </a:cubicBezTo>
                    <a:close/>
                  </a:path>
                </a:pathLst>
              </a:custGeom>
              <a:solidFill>
                <a:srgbClr val="171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33"/>
              <p:cNvSpPr/>
              <p:nvPr/>
            </p:nvSpPr>
            <p:spPr>
              <a:xfrm>
                <a:off x="1785050" y="3699150"/>
                <a:ext cx="8875" cy="10250"/>
              </a:xfrm>
              <a:custGeom>
                <a:avLst/>
                <a:gdLst/>
                <a:ahLst/>
                <a:cxnLst/>
                <a:rect l="l" t="t" r="r" b="b"/>
                <a:pathLst>
                  <a:path w="355" h="410" extrusionOk="0">
                    <a:moveTo>
                      <a:pt x="267" y="0"/>
                    </a:moveTo>
                    <a:cubicBezTo>
                      <a:pt x="241" y="0"/>
                      <a:pt x="210" y="9"/>
                      <a:pt x="178" y="29"/>
                    </a:cubicBezTo>
                    <a:cubicBezTo>
                      <a:pt x="81" y="85"/>
                      <a:pt x="1" y="210"/>
                      <a:pt x="1" y="307"/>
                    </a:cubicBezTo>
                    <a:cubicBezTo>
                      <a:pt x="1" y="373"/>
                      <a:pt x="37" y="410"/>
                      <a:pt x="91" y="410"/>
                    </a:cubicBezTo>
                    <a:cubicBezTo>
                      <a:pt x="117" y="410"/>
                      <a:pt x="147" y="401"/>
                      <a:pt x="178" y="383"/>
                    </a:cubicBezTo>
                    <a:cubicBezTo>
                      <a:pt x="275" y="324"/>
                      <a:pt x="355" y="199"/>
                      <a:pt x="355" y="102"/>
                    </a:cubicBezTo>
                    <a:cubicBezTo>
                      <a:pt x="355" y="37"/>
                      <a:pt x="319" y="0"/>
                      <a:pt x="267" y="0"/>
                    </a:cubicBezTo>
                    <a:close/>
                  </a:path>
                </a:pathLst>
              </a:custGeom>
              <a:solidFill>
                <a:srgbClr val="BDB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33"/>
              <p:cNvSpPr/>
              <p:nvPr/>
            </p:nvSpPr>
            <p:spPr>
              <a:xfrm>
                <a:off x="1763625" y="3706800"/>
                <a:ext cx="14350" cy="16575"/>
              </a:xfrm>
              <a:custGeom>
                <a:avLst/>
                <a:gdLst/>
                <a:ahLst/>
                <a:cxnLst/>
                <a:rect l="l" t="t" r="r" b="b"/>
                <a:pathLst>
                  <a:path w="574" h="663" extrusionOk="0">
                    <a:moveTo>
                      <a:pt x="429" y="0"/>
                    </a:moveTo>
                    <a:cubicBezTo>
                      <a:pt x="387" y="0"/>
                      <a:pt x="338" y="15"/>
                      <a:pt x="285" y="46"/>
                    </a:cubicBezTo>
                    <a:cubicBezTo>
                      <a:pt x="128" y="137"/>
                      <a:pt x="0" y="337"/>
                      <a:pt x="0" y="497"/>
                    </a:cubicBezTo>
                    <a:cubicBezTo>
                      <a:pt x="0" y="603"/>
                      <a:pt x="58" y="662"/>
                      <a:pt x="144" y="662"/>
                    </a:cubicBezTo>
                    <a:cubicBezTo>
                      <a:pt x="186" y="662"/>
                      <a:pt x="234" y="648"/>
                      <a:pt x="285" y="619"/>
                    </a:cubicBezTo>
                    <a:cubicBezTo>
                      <a:pt x="444" y="525"/>
                      <a:pt x="573" y="324"/>
                      <a:pt x="573" y="167"/>
                    </a:cubicBezTo>
                    <a:cubicBezTo>
                      <a:pt x="573" y="61"/>
                      <a:pt x="515" y="0"/>
                      <a:pt x="429" y="0"/>
                    </a:cubicBezTo>
                    <a:close/>
                  </a:path>
                </a:pathLst>
              </a:custGeom>
              <a:solidFill>
                <a:srgbClr val="171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33"/>
              <p:cNvSpPr/>
              <p:nvPr/>
            </p:nvSpPr>
            <p:spPr>
              <a:xfrm>
                <a:off x="1766300" y="3709950"/>
                <a:ext cx="8875" cy="10250"/>
              </a:xfrm>
              <a:custGeom>
                <a:avLst/>
                <a:gdLst/>
                <a:ahLst/>
                <a:cxnLst/>
                <a:rect l="l" t="t" r="r" b="b"/>
                <a:pathLst>
                  <a:path w="355" h="410" extrusionOk="0">
                    <a:moveTo>
                      <a:pt x="269" y="0"/>
                    </a:moveTo>
                    <a:cubicBezTo>
                      <a:pt x="242" y="0"/>
                      <a:pt x="212" y="9"/>
                      <a:pt x="178" y="28"/>
                    </a:cubicBezTo>
                    <a:cubicBezTo>
                      <a:pt x="81" y="83"/>
                      <a:pt x="1" y="208"/>
                      <a:pt x="1" y="309"/>
                    </a:cubicBezTo>
                    <a:cubicBezTo>
                      <a:pt x="1" y="374"/>
                      <a:pt x="36" y="409"/>
                      <a:pt x="89" y="409"/>
                    </a:cubicBezTo>
                    <a:cubicBezTo>
                      <a:pt x="115" y="409"/>
                      <a:pt x="146" y="401"/>
                      <a:pt x="178" y="382"/>
                    </a:cubicBezTo>
                    <a:cubicBezTo>
                      <a:pt x="279" y="326"/>
                      <a:pt x="355" y="201"/>
                      <a:pt x="355" y="104"/>
                    </a:cubicBezTo>
                    <a:cubicBezTo>
                      <a:pt x="355" y="37"/>
                      <a:pt x="321" y="0"/>
                      <a:pt x="269" y="0"/>
                    </a:cubicBezTo>
                    <a:close/>
                  </a:path>
                </a:pathLst>
              </a:custGeom>
              <a:solidFill>
                <a:srgbClr val="BDB9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33"/>
              <p:cNvSpPr/>
              <p:nvPr/>
            </p:nvSpPr>
            <p:spPr>
              <a:xfrm>
                <a:off x="1759625" y="3704525"/>
                <a:ext cx="16600" cy="18375"/>
              </a:xfrm>
              <a:custGeom>
                <a:avLst/>
                <a:gdLst/>
                <a:ahLst/>
                <a:cxnLst/>
                <a:rect l="l" t="t" r="r" b="b"/>
                <a:pathLst>
                  <a:path w="664" h="735" extrusionOk="0">
                    <a:moveTo>
                      <a:pt x="427" y="0"/>
                    </a:moveTo>
                    <a:cubicBezTo>
                      <a:pt x="385" y="0"/>
                      <a:pt x="337" y="14"/>
                      <a:pt x="285" y="43"/>
                    </a:cubicBezTo>
                    <a:cubicBezTo>
                      <a:pt x="129" y="133"/>
                      <a:pt x="0" y="338"/>
                      <a:pt x="0" y="495"/>
                    </a:cubicBezTo>
                    <a:cubicBezTo>
                      <a:pt x="0" y="568"/>
                      <a:pt x="28" y="616"/>
                      <a:pt x="70" y="641"/>
                    </a:cubicBezTo>
                    <a:lnTo>
                      <a:pt x="229" y="734"/>
                    </a:lnTo>
                    <a:cubicBezTo>
                      <a:pt x="188" y="707"/>
                      <a:pt x="160" y="658"/>
                      <a:pt x="160" y="588"/>
                    </a:cubicBezTo>
                    <a:cubicBezTo>
                      <a:pt x="160" y="428"/>
                      <a:pt x="288" y="228"/>
                      <a:pt x="445" y="137"/>
                    </a:cubicBezTo>
                    <a:cubicBezTo>
                      <a:pt x="496" y="106"/>
                      <a:pt x="543" y="93"/>
                      <a:pt x="584" y="93"/>
                    </a:cubicBezTo>
                    <a:cubicBezTo>
                      <a:pt x="613" y="93"/>
                      <a:pt x="639" y="100"/>
                      <a:pt x="660" y="113"/>
                    </a:cubicBezTo>
                    <a:lnTo>
                      <a:pt x="663" y="109"/>
                    </a:lnTo>
                    <a:lnTo>
                      <a:pt x="500" y="19"/>
                    </a:lnTo>
                    <a:cubicBezTo>
                      <a:pt x="479" y="6"/>
                      <a:pt x="455" y="0"/>
                      <a:pt x="427" y="0"/>
                    </a:cubicBezTo>
                    <a:close/>
                  </a:path>
                </a:pathLst>
              </a:custGeom>
              <a:solidFill>
                <a:srgbClr val="3550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33"/>
              <p:cNvSpPr/>
              <p:nvPr/>
            </p:nvSpPr>
            <p:spPr>
              <a:xfrm>
                <a:off x="1788025" y="3691875"/>
                <a:ext cx="13725" cy="4375"/>
              </a:xfrm>
              <a:custGeom>
                <a:avLst/>
                <a:gdLst/>
                <a:ahLst/>
                <a:cxnLst/>
                <a:rect l="l" t="t" r="r" b="b"/>
                <a:pathLst>
                  <a:path w="549" h="175" extrusionOk="0">
                    <a:moveTo>
                      <a:pt x="260" y="1"/>
                    </a:moveTo>
                    <a:lnTo>
                      <a:pt x="0" y="8"/>
                    </a:lnTo>
                    <a:lnTo>
                      <a:pt x="288" y="174"/>
                    </a:lnTo>
                    <a:lnTo>
                      <a:pt x="548" y="168"/>
                    </a:lnTo>
                    <a:lnTo>
                      <a:pt x="2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33"/>
              <p:cNvSpPr/>
              <p:nvPr/>
            </p:nvSpPr>
            <p:spPr>
              <a:xfrm>
                <a:off x="1784525" y="3692050"/>
                <a:ext cx="10725" cy="6200"/>
              </a:xfrm>
              <a:custGeom>
                <a:avLst/>
                <a:gdLst/>
                <a:ahLst/>
                <a:cxnLst/>
                <a:rect l="l" t="t" r="r" b="b"/>
                <a:pathLst>
                  <a:path w="429" h="248" extrusionOk="0">
                    <a:moveTo>
                      <a:pt x="140" y="1"/>
                    </a:moveTo>
                    <a:lnTo>
                      <a:pt x="1" y="81"/>
                    </a:lnTo>
                    <a:lnTo>
                      <a:pt x="289" y="247"/>
                    </a:lnTo>
                    <a:lnTo>
                      <a:pt x="428" y="167"/>
                    </a:lnTo>
                    <a:lnTo>
                      <a:pt x="1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33"/>
              <p:cNvSpPr/>
              <p:nvPr/>
            </p:nvSpPr>
            <p:spPr>
              <a:xfrm>
                <a:off x="1768825" y="3677725"/>
                <a:ext cx="35450" cy="45175"/>
              </a:xfrm>
              <a:custGeom>
                <a:avLst/>
                <a:gdLst/>
                <a:ahLst/>
                <a:cxnLst/>
                <a:rect l="l" t="t" r="r" b="b"/>
                <a:pathLst>
                  <a:path w="1418" h="1807" extrusionOk="0">
                    <a:moveTo>
                      <a:pt x="917" y="0"/>
                    </a:moveTo>
                    <a:lnTo>
                      <a:pt x="500" y="240"/>
                    </a:lnTo>
                    <a:lnTo>
                      <a:pt x="500" y="1059"/>
                    </a:lnTo>
                    <a:lnTo>
                      <a:pt x="361" y="1140"/>
                    </a:lnTo>
                    <a:lnTo>
                      <a:pt x="101" y="1435"/>
                    </a:lnTo>
                    <a:cubicBezTo>
                      <a:pt x="63" y="1511"/>
                      <a:pt x="35" y="1570"/>
                      <a:pt x="0" y="1646"/>
                    </a:cubicBezTo>
                    <a:lnTo>
                      <a:pt x="0" y="1806"/>
                    </a:lnTo>
                    <a:lnTo>
                      <a:pt x="1417" y="990"/>
                    </a:lnTo>
                    <a:lnTo>
                      <a:pt x="1417" y="827"/>
                    </a:lnTo>
                    <a:cubicBezTo>
                      <a:pt x="1379" y="796"/>
                      <a:pt x="1351" y="768"/>
                      <a:pt x="1316" y="734"/>
                    </a:cubicBezTo>
                    <a:lnTo>
                      <a:pt x="1056" y="740"/>
                    </a:lnTo>
                    <a:lnTo>
                      <a:pt x="917" y="820"/>
                    </a:lnTo>
                    <a:lnTo>
                      <a:pt x="91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33"/>
              <p:cNvSpPr/>
              <p:nvPr/>
            </p:nvSpPr>
            <p:spPr>
              <a:xfrm>
                <a:off x="1761625" y="3709400"/>
                <a:ext cx="9750" cy="9500"/>
              </a:xfrm>
              <a:custGeom>
                <a:avLst/>
                <a:gdLst/>
                <a:ahLst/>
                <a:cxnLst/>
                <a:rect l="l" t="t" r="r" b="b"/>
                <a:pathLst>
                  <a:path w="390" h="380" extrusionOk="0">
                    <a:moveTo>
                      <a:pt x="101" y="1"/>
                    </a:moveTo>
                    <a:cubicBezTo>
                      <a:pt x="66" y="78"/>
                      <a:pt x="35" y="140"/>
                      <a:pt x="0" y="213"/>
                    </a:cubicBezTo>
                    <a:lnTo>
                      <a:pt x="288" y="379"/>
                    </a:lnTo>
                    <a:lnTo>
                      <a:pt x="389" y="168"/>
                    </a:lnTo>
                    <a:lnTo>
                      <a:pt x="101" y="1"/>
                    </a:lnTo>
                    <a:close/>
                  </a:path>
                </a:pathLst>
              </a:custGeom>
              <a:solidFill>
                <a:srgbClr val="E0E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33"/>
              <p:cNvSpPr/>
              <p:nvPr/>
            </p:nvSpPr>
            <p:spPr>
              <a:xfrm>
                <a:off x="1761625" y="3714700"/>
                <a:ext cx="7225" cy="8200"/>
              </a:xfrm>
              <a:custGeom>
                <a:avLst/>
                <a:gdLst/>
                <a:ahLst/>
                <a:cxnLst/>
                <a:rect l="l" t="t" r="r" b="b"/>
                <a:pathLst>
                  <a:path w="289" h="328" extrusionOk="0">
                    <a:moveTo>
                      <a:pt x="0" y="1"/>
                    </a:moveTo>
                    <a:lnTo>
                      <a:pt x="0" y="161"/>
                    </a:lnTo>
                    <a:lnTo>
                      <a:pt x="288" y="327"/>
                    </a:lnTo>
                    <a:lnTo>
                      <a:pt x="288" y="167"/>
                    </a:lnTo>
                    <a:lnTo>
                      <a:pt x="0" y="1"/>
                    </a:lnTo>
                    <a:close/>
                  </a:path>
                </a:pathLst>
              </a:cu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33"/>
              <p:cNvSpPr/>
              <p:nvPr/>
            </p:nvSpPr>
            <p:spPr>
              <a:xfrm>
                <a:off x="1764125" y="3702025"/>
                <a:ext cx="13750" cy="11575"/>
              </a:xfrm>
              <a:custGeom>
                <a:avLst/>
                <a:gdLst/>
                <a:ahLst/>
                <a:cxnLst/>
                <a:rect l="l" t="t" r="r" b="b"/>
                <a:pathLst>
                  <a:path w="550" h="463" extrusionOk="0">
                    <a:moveTo>
                      <a:pt x="262" y="1"/>
                    </a:moveTo>
                    <a:lnTo>
                      <a:pt x="1" y="296"/>
                    </a:lnTo>
                    <a:lnTo>
                      <a:pt x="289" y="463"/>
                    </a:lnTo>
                    <a:lnTo>
                      <a:pt x="549" y="168"/>
                    </a:lnTo>
                    <a:lnTo>
                      <a:pt x="262" y="1"/>
                    </a:lnTo>
                    <a:close/>
                  </a:path>
                </a:pathLst>
              </a:custGeom>
              <a:solidFill>
                <a:srgbClr val="EDED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33"/>
              <p:cNvSpPr/>
              <p:nvPr/>
            </p:nvSpPr>
            <p:spPr>
              <a:xfrm>
                <a:off x="1770650" y="3700025"/>
                <a:ext cx="10700" cy="6200"/>
              </a:xfrm>
              <a:custGeom>
                <a:avLst/>
                <a:gdLst/>
                <a:ahLst/>
                <a:cxnLst/>
                <a:rect l="l" t="t" r="r" b="b"/>
                <a:pathLst>
                  <a:path w="428" h="248" extrusionOk="0">
                    <a:moveTo>
                      <a:pt x="139" y="1"/>
                    </a:moveTo>
                    <a:lnTo>
                      <a:pt x="1" y="81"/>
                    </a:lnTo>
                    <a:lnTo>
                      <a:pt x="288" y="248"/>
                    </a:lnTo>
                    <a:lnTo>
                      <a:pt x="427" y="167"/>
                    </a:lnTo>
                    <a:lnTo>
                      <a:pt x="139" y="1"/>
                    </a:lnTo>
                    <a:close/>
                  </a:path>
                </a:pathLst>
              </a:custGeom>
              <a:solidFill>
                <a:srgbClr val="F7F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33"/>
              <p:cNvSpPr/>
              <p:nvPr/>
            </p:nvSpPr>
            <p:spPr>
              <a:xfrm>
                <a:off x="1774125" y="3673550"/>
                <a:ext cx="17650" cy="10200"/>
              </a:xfrm>
              <a:custGeom>
                <a:avLst/>
                <a:gdLst/>
                <a:ahLst/>
                <a:cxnLst/>
                <a:rect l="l" t="t" r="r" b="b"/>
                <a:pathLst>
                  <a:path w="706" h="408" extrusionOk="0">
                    <a:moveTo>
                      <a:pt x="417" y="1"/>
                    </a:moveTo>
                    <a:lnTo>
                      <a:pt x="0" y="241"/>
                    </a:lnTo>
                    <a:lnTo>
                      <a:pt x="288" y="407"/>
                    </a:lnTo>
                    <a:lnTo>
                      <a:pt x="705" y="167"/>
                    </a:lnTo>
                    <a:lnTo>
                      <a:pt x="417" y="1"/>
                    </a:lnTo>
                    <a:close/>
                  </a:path>
                </a:pathLst>
              </a:custGeom>
              <a:solidFill>
                <a:srgbClr val="F7F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33"/>
              <p:cNvSpPr/>
              <p:nvPr/>
            </p:nvSpPr>
            <p:spPr>
              <a:xfrm>
                <a:off x="1774125" y="3679550"/>
                <a:ext cx="7225" cy="24675"/>
              </a:xfrm>
              <a:custGeom>
                <a:avLst/>
                <a:gdLst/>
                <a:ahLst/>
                <a:cxnLst/>
                <a:rect l="l" t="t" r="r" b="b"/>
                <a:pathLst>
                  <a:path w="289" h="987" extrusionOk="0">
                    <a:moveTo>
                      <a:pt x="0" y="1"/>
                    </a:moveTo>
                    <a:lnTo>
                      <a:pt x="0" y="820"/>
                    </a:lnTo>
                    <a:lnTo>
                      <a:pt x="288" y="986"/>
                    </a:lnTo>
                    <a:lnTo>
                      <a:pt x="288" y="167"/>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33"/>
              <p:cNvSpPr/>
              <p:nvPr/>
            </p:nvSpPr>
            <p:spPr>
              <a:xfrm>
                <a:off x="1792950" y="3702150"/>
                <a:ext cx="14350" cy="16550"/>
              </a:xfrm>
              <a:custGeom>
                <a:avLst/>
                <a:gdLst/>
                <a:ahLst/>
                <a:cxnLst/>
                <a:rect l="l" t="t" r="r" b="b"/>
                <a:pathLst>
                  <a:path w="574" h="662" extrusionOk="0">
                    <a:moveTo>
                      <a:pt x="431" y="0"/>
                    </a:moveTo>
                    <a:cubicBezTo>
                      <a:pt x="389" y="0"/>
                      <a:pt x="341" y="15"/>
                      <a:pt x="289" y="44"/>
                    </a:cubicBezTo>
                    <a:cubicBezTo>
                      <a:pt x="130" y="135"/>
                      <a:pt x="1" y="340"/>
                      <a:pt x="1" y="496"/>
                    </a:cubicBezTo>
                    <a:cubicBezTo>
                      <a:pt x="1" y="603"/>
                      <a:pt x="58" y="662"/>
                      <a:pt x="144" y="662"/>
                    </a:cubicBezTo>
                    <a:cubicBezTo>
                      <a:pt x="187" y="662"/>
                      <a:pt x="236" y="647"/>
                      <a:pt x="289" y="618"/>
                    </a:cubicBezTo>
                    <a:cubicBezTo>
                      <a:pt x="446" y="528"/>
                      <a:pt x="574" y="323"/>
                      <a:pt x="574" y="166"/>
                    </a:cubicBezTo>
                    <a:cubicBezTo>
                      <a:pt x="574" y="59"/>
                      <a:pt x="51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33"/>
              <p:cNvSpPr/>
              <p:nvPr/>
            </p:nvSpPr>
            <p:spPr>
              <a:xfrm>
                <a:off x="1795750" y="3705275"/>
                <a:ext cx="8875" cy="10300"/>
              </a:xfrm>
              <a:custGeom>
                <a:avLst/>
                <a:gdLst/>
                <a:ahLst/>
                <a:cxnLst/>
                <a:rect l="l" t="t" r="r" b="b"/>
                <a:pathLst>
                  <a:path w="355" h="412" extrusionOk="0">
                    <a:moveTo>
                      <a:pt x="264" y="1"/>
                    </a:moveTo>
                    <a:cubicBezTo>
                      <a:pt x="238" y="1"/>
                      <a:pt x="209" y="9"/>
                      <a:pt x="177" y="28"/>
                    </a:cubicBezTo>
                    <a:cubicBezTo>
                      <a:pt x="76" y="86"/>
                      <a:pt x="0" y="211"/>
                      <a:pt x="0" y="308"/>
                    </a:cubicBezTo>
                    <a:cubicBezTo>
                      <a:pt x="0" y="374"/>
                      <a:pt x="35" y="411"/>
                      <a:pt x="89" y="411"/>
                    </a:cubicBezTo>
                    <a:cubicBezTo>
                      <a:pt x="114" y="411"/>
                      <a:pt x="144" y="403"/>
                      <a:pt x="177" y="385"/>
                    </a:cubicBezTo>
                    <a:cubicBezTo>
                      <a:pt x="274" y="326"/>
                      <a:pt x="354" y="201"/>
                      <a:pt x="354" y="103"/>
                    </a:cubicBezTo>
                    <a:cubicBezTo>
                      <a:pt x="354" y="38"/>
                      <a:pt x="318" y="1"/>
                      <a:pt x="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33"/>
              <p:cNvSpPr/>
              <p:nvPr/>
            </p:nvSpPr>
            <p:spPr>
              <a:xfrm>
                <a:off x="1788975" y="3699850"/>
                <a:ext cx="16600" cy="18350"/>
              </a:xfrm>
              <a:custGeom>
                <a:avLst/>
                <a:gdLst/>
                <a:ahLst/>
                <a:cxnLst/>
                <a:rect l="l" t="t" r="r" b="b"/>
                <a:pathLst>
                  <a:path w="664" h="734" extrusionOk="0">
                    <a:moveTo>
                      <a:pt x="426" y="1"/>
                    </a:moveTo>
                    <a:cubicBezTo>
                      <a:pt x="384" y="1"/>
                      <a:pt x="337" y="14"/>
                      <a:pt x="285" y="43"/>
                    </a:cubicBezTo>
                    <a:cubicBezTo>
                      <a:pt x="129" y="136"/>
                      <a:pt x="0" y="338"/>
                      <a:pt x="0" y="495"/>
                    </a:cubicBezTo>
                    <a:cubicBezTo>
                      <a:pt x="0" y="567"/>
                      <a:pt x="28" y="615"/>
                      <a:pt x="70" y="640"/>
                    </a:cubicBezTo>
                    <a:lnTo>
                      <a:pt x="230" y="734"/>
                    </a:lnTo>
                    <a:lnTo>
                      <a:pt x="233" y="734"/>
                    </a:lnTo>
                    <a:cubicBezTo>
                      <a:pt x="188" y="710"/>
                      <a:pt x="160" y="661"/>
                      <a:pt x="160" y="588"/>
                    </a:cubicBezTo>
                    <a:cubicBezTo>
                      <a:pt x="160" y="432"/>
                      <a:pt x="289" y="227"/>
                      <a:pt x="448" y="136"/>
                    </a:cubicBezTo>
                    <a:cubicBezTo>
                      <a:pt x="498" y="107"/>
                      <a:pt x="545" y="93"/>
                      <a:pt x="587" y="93"/>
                    </a:cubicBezTo>
                    <a:cubicBezTo>
                      <a:pt x="615" y="93"/>
                      <a:pt x="641" y="100"/>
                      <a:pt x="664" y="112"/>
                    </a:cubicBezTo>
                    <a:lnTo>
                      <a:pt x="500" y="19"/>
                    </a:lnTo>
                    <a:cubicBezTo>
                      <a:pt x="479" y="7"/>
                      <a:pt x="454" y="1"/>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33"/>
              <p:cNvSpPr/>
              <p:nvPr/>
            </p:nvSpPr>
            <p:spPr>
              <a:xfrm>
                <a:off x="1774300" y="3712950"/>
                <a:ext cx="14250" cy="16550"/>
              </a:xfrm>
              <a:custGeom>
                <a:avLst/>
                <a:gdLst/>
                <a:ahLst/>
                <a:cxnLst/>
                <a:rect l="l" t="t" r="r" b="b"/>
                <a:pathLst>
                  <a:path w="570" h="662" extrusionOk="0">
                    <a:moveTo>
                      <a:pt x="429" y="1"/>
                    </a:moveTo>
                    <a:cubicBezTo>
                      <a:pt x="387" y="1"/>
                      <a:pt x="338" y="15"/>
                      <a:pt x="285" y="46"/>
                    </a:cubicBezTo>
                    <a:cubicBezTo>
                      <a:pt x="129" y="137"/>
                      <a:pt x="1" y="338"/>
                      <a:pt x="1" y="498"/>
                    </a:cubicBezTo>
                    <a:cubicBezTo>
                      <a:pt x="1" y="602"/>
                      <a:pt x="58" y="662"/>
                      <a:pt x="143" y="662"/>
                    </a:cubicBezTo>
                    <a:cubicBezTo>
                      <a:pt x="185" y="662"/>
                      <a:pt x="233" y="647"/>
                      <a:pt x="285" y="616"/>
                    </a:cubicBezTo>
                    <a:cubicBezTo>
                      <a:pt x="445" y="526"/>
                      <a:pt x="570" y="325"/>
                      <a:pt x="570" y="165"/>
                    </a:cubicBezTo>
                    <a:cubicBezTo>
                      <a:pt x="570" y="60"/>
                      <a:pt x="514" y="1"/>
                      <a:pt x="429" y="1"/>
                    </a:cubicBezTo>
                    <a:close/>
                  </a:path>
                </a:pathLst>
              </a:custGeom>
              <a:solidFill>
                <a:srgbClr val="171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33"/>
              <p:cNvSpPr/>
              <p:nvPr/>
            </p:nvSpPr>
            <p:spPr>
              <a:xfrm>
                <a:off x="1777000" y="3716100"/>
                <a:ext cx="8875" cy="10250"/>
              </a:xfrm>
              <a:custGeom>
                <a:avLst/>
                <a:gdLst/>
                <a:ahLst/>
                <a:cxnLst/>
                <a:rect l="l" t="t" r="r" b="b"/>
                <a:pathLst>
                  <a:path w="355" h="410" extrusionOk="0">
                    <a:moveTo>
                      <a:pt x="266" y="1"/>
                    </a:moveTo>
                    <a:cubicBezTo>
                      <a:pt x="240" y="1"/>
                      <a:pt x="209" y="10"/>
                      <a:pt x="177" y="28"/>
                    </a:cubicBezTo>
                    <a:cubicBezTo>
                      <a:pt x="80" y="84"/>
                      <a:pt x="0" y="209"/>
                      <a:pt x="0" y="306"/>
                    </a:cubicBezTo>
                    <a:cubicBezTo>
                      <a:pt x="0" y="374"/>
                      <a:pt x="36" y="410"/>
                      <a:pt x="88" y="410"/>
                    </a:cubicBezTo>
                    <a:cubicBezTo>
                      <a:pt x="114" y="410"/>
                      <a:pt x="145" y="401"/>
                      <a:pt x="177" y="382"/>
                    </a:cubicBezTo>
                    <a:cubicBezTo>
                      <a:pt x="274" y="327"/>
                      <a:pt x="354" y="202"/>
                      <a:pt x="354" y="101"/>
                    </a:cubicBezTo>
                    <a:cubicBezTo>
                      <a:pt x="354" y="36"/>
                      <a:pt x="319" y="1"/>
                      <a:pt x="266" y="1"/>
                    </a:cubicBezTo>
                    <a:close/>
                  </a:path>
                </a:pathLst>
              </a:custGeom>
              <a:solidFill>
                <a:srgbClr val="3550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33"/>
              <p:cNvSpPr/>
              <p:nvPr/>
            </p:nvSpPr>
            <p:spPr>
              <a:xfrm>
                <a:off x="1770225" y="3710675"/>
                <a:ext cx="16600" cy="18375"/>
              </a:xfrm>
              <a:custGeom>
                <a:avLst/>
                <a:gdLst/>
                <a:ahLst/>
                <a:cxnLst/>
                <a:rect l="l" t="t" r="r" b="b"/>
                <a:pathLst>
                  <a:path w="664" h="735" extrusionOk="0">
                    <a:moveTo>
                      <a:pt x="429" y="1"/>
                    </a:moveTo>
                    <a:cubicBezTo>
                      <a:pt x="388" y="1"/>
                      <a:pt x="340" y="15"/>
                      <a:pt x="289" y="44"/>
                    </a:cubicBezTo>
                    <a:cubicBezTo>
                      <a:pt x="129" y="134"/>
                      <a:pt x="0" y="336"/>
                      <a:pt x="0" y="495"/>
                    </a:cubicBezTo>
                    <a:cubicBezTo>
                      <a:pt x="0" y="565"/>
                      <a:pt x="28" y="617"/>
                      <a:pt x="73" y="641"/>
                    </a:cubicBezTo>
                    <a:lnTo>
                      <a:pt x="233" y="735"/>
                    </a:lnTo>
                    <a:lnTo>
                      <a:pt x="233" y="732"/>
                    </a:lnTo>
                    <a:cubicBezTo>
                      <a:pt x="188" y="707"/>
                      <a:pt x="164" y="658"/>
                      <a:pt x="164" y="589"/>
                    </a:cubicBezTo>
                    <a:cubicBezTo>
                      <a:pt x="164" y="429"/>
                      <a:pt x="292" y="228"/>
                      <a:pt x="448" y="137"/>
                    </a:cubicBezTo>
                    <a:cubicBezTo>
                      <a:pt x="500" y="106"/>
                      <a:pt x="548" y="93"/>
                      <a:pt x="590" y="93"/>
                    </a:cubicBezTo>
                    <a:cubicBezTo>
                      <a:pt x="618" y="93"/>
                      <a:pt x="643" y="99"/>
                      <a:pt x="664" y="110"/>
                    </a:cubicBezTo>
                    <a:lnTo>
                      <a:pt x="504" y="20"/>
                    </a:lnTo>
                    <a:cubicBezTo>
                      <a:pt x="482" y="7"/>
                      <a:pt x="457" y="1"/>
                      <a:pt x="429" y="1"/>
                    </a:cubicBezTo>
                    <a:close/>
                  </a:path>
                </a:pathLst>
              </a:custGeom>
              <a:solidFill>
                <a:srgbClr val="3550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33"/>
              <p:cNvSpPr/>
              <p:nvPr/>
            </p:nvSpPr>
            <p:spPr>
              <a:xfrm>
                <a:off x="1536850" y="3841350"/>
                <a:ext cx="14350" cy="16600"/>
              </a:xfrm>
              <a:custGeom>
                <a:avLst/>
                <a:gdLst/>
                <a:ahLst/>
                <a:cxnLst/>
                <a:rect l="l" t="t" r="r" b="b"/>
                <a:pathLst>
                  <a:path w="574" h="664" extrusionOk="0">
                    <a:moveTo>
                      <a:pt x="430" y="1"/>
                    </a:moveTo>
                    <a:cubicBezTo>
                      <a:pt x="387" y="1"/>
                      <a:pt x="338" y="16"/>
                      <a:pt x="285" y="47"/>
                    </a:cubicBezTo>
                    <a:cubicBezTo>
                      <a:pt x="129" y="137"/>
                      <a:pt x="1" y="339"/>
                      <a:pt x="1" y="498"/>
                    </a:cubicBezTo>
                    <a:cubicBezTo>
                      <a:pt x="1" y="603"/>
                      <a:pt x="59" y="663"/>
                      <a:pt x="145" y="663"/>
                    </a:cubicBezTo>
                    <a:cubicBezTo>
                      <a:pt x="186" y="663"/>
                      <a:pt x="234" y="649"/>
                      <a:pt x="285" y="619"/>
                    </a:cubicBezTo>
                    <a:cubicBezTo>
                      <a:pt x="445" y="526"/>
                      <a:pt x="573" y="324"/>
                      <a:pt x="573" y="169"/>
                    </a:cubicBezTo>
                    <a:cubicBezTo>
                      <a:pt x="573" y="61"/>
                      <a:pt x="516"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33"/>
              <p:cNvSpPr/>
              <p:nvPr/>
            </p:nvSpPr>
            <p:spPr>
              <a:xfrm>
                <a:off x="1539550" y="3844500"/>
                <a:ext cx="8875" cy="10275"/>
              </a:xfrm>
              <a:custGeom>
                <a:avLst/>
                <a:gdLst/>
                <a:ahLst/>
                <a:cxnLst/>
                <a:rect l="l" t="t" r="r" b="b"/>
                <a:pathLst>
                  <a:path w="355" h="411" extrusionOk="0">
                    <a:moveTo>
                      <a:pt x="266" y="1"/>
                    </a:moveTo>
                    <a:cubicBezTo>
                      <a:pt x="240" y="1"/>
                      <a:pt x="209" y="10"/>
                      <a:pt x="177" y="28"/>
                    </a:cubicBezTo>
                    <a:cubicBezTo>
                      <a:pt x="80" y="84"/>
                      <a:pt x="0" y="209"/>
                      <a:pt x="0" y="309"/>
                    </a:cubicBezTo>
                    <a:cubicBezTo>
                      <a:pt x="0" y="374"/>
                      <a:pt x="36" y="410"/>
                      <a:pt x="88" y="410"/>
                    </a:cubicBezTo>
                    <a:cubicBezTo>
                      <a:pt x="115" y="410"/>
                      <a:pt x="145" y="401"/>
                      <a:pt x="177" y="383"/>
                    </a:cubicBezTo>
                    <a:cubicBezTo>
                      <a:pt x="275" y="327"/>
                      <a:pt x="355" y="202"/>
                      <a:pt x="355" y="105"/>
                    </a:cubicBezTo>
                    <a:cubicBezTo>
                      <a:pt x="355" y="37"/>
                      <a:pt x="319" y="1"/>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33"/>
              <p:cNvSpPr/>
              <p:nvPr/>
            </p:nvSpPr>
            <p:spPr>
              <a:xfrm>
                <a:off x="1532850" y="3839075"/>
                <a:ext cx="16625" cy="18375"/>
              </a:xfrm>
              <a:custGeom>
                <a:avLst/>
                <a:gdLst/>
                <a:ahLst/>
                <a:cxnLst/>
                <a:rect l="l" t="t" r="r" b="b"/>
                <a:pathLst>
                  <a:path w="665" h="735" extrusionOk="0">
                    <a:moveTo>
                      <a:pt x="427" y="1"/>
                    </a:moveTo>
                    <a:cubicBezTo>
                      <a:pt x="386" y="1"/>
                      <a:pt x="338" y="15"/>
                      <a:pt x="286" y="44"/>
                    </a:cubicBezTo>
                    <a:cubicBezTo>
                      <a:pt x="129" y="134"/>
                      <a:pt x="1" y="339"/>
                      <a:pt x="1" y="495"/>
                    </a:cubicBezTo>
                    <a:cubicBezTo>
                      <a:pt x="1" y="568"/>
                      <a:pt x="28" y="617"/>
                      <a:pt x="70" y="641"/>
                    </a:cubicBezTo>
                    <a:lnTo>
                      <a:pt x="230" y="735"/>
                    </a:lnTo>
                    <a:cubicBezTo>
                      <a:pt x="188" y="707"/>
                      <a:pt x="161" y="659"/>
                      <a:pt x="161" y="589"/>
                    </a:cubicBezTo>
                    <a:cubicBezTo>
                      <a:pt x="161" y="430"/>
                      <a:pt x="289" y="228"/>
                      <a:pt x="445" y="138"/>
                    </a:cubicBezTo>
                    <a:cubicBezTo>
                      <a:pt x="496" y="107"/>
                      <a:pt x="543" y="93"/>
                      <a:pt x="584" y="93"/>
                    </a:cubicBezTo>
                    <a:cubicBezTo>
                      <a:pt x="613" y="93"/>
                      <a:pt x="639" y="100"/>
                      <a:pt x="661" y="114"/>
                    </a:cubicBezTo>
                    <a:lnTo>
                      <a:pt x="664" y="109"/>
                    </a:lnTo>
                    <a:lnTo>
                      <a:pt x="501" y="19"/>
                    </a:lnTo>
                    <a:cubicBezTo>
                      <a:pt x="480" y="7"/>
                      <a:pt x="45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33"/>
              <p:cNvSpPr/>
              <p:nvPr/>
            </p:nvSpPr>
            <p:spPr>
              <a:xfrm>
                <a:off x="1547875" y="3818975"/>
                <a:ext cx="5675" cy="35800"/>
              </a:xfrm>
              <a:custGeom>
                <a:avLst/>
                <a:gdLst/>
                <a:ahLst/>
                <a:cxnLst/>
                <a:rect l="l" t="t" r="r" b="b"/>
                <a:pathLst>
                  <a:path w="227" h="1432" extrusionOk="0">
                    <a:moveTo>
                      <a:pt x="227" y="1"/>
                    </a:moveTo>
                    <a:lnTo>
                      <a:pt x="1" y="126"/>
                    </a:lnTo>
                    <a:lnTo>
                      <a:pt x="1" y="1431"/>
                    </a:lnTo>
                    <a:lnTo>
                      <a:pt x="227" y="1303"/>
                    </a:lnTo>
                    <a:lnTo>
                      <a:pt x="2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33"/>
              <p:cNvSpPr/>
              <p:nvPr/>
            </p:nvSpPr>
            <p:spPr>
              <a:xfrm>
                <a:off x="1540675" y="3814825"/>
                <a:ext cx="12875" cy="7300"/>
              </a:xfrm>
              <a:custGeom>
                <a:avLst/>
                <a:gdLst/>
                <a:ahLst/>
                <a:cxnLst/>
                <a:rect l="l" t="t" r="r" b="b"/>
                <a:pathLst>
                  <a:path w="515" h="292" extrusionOk="0">
                    <a:moveTo>
                      <a:pt x="226" y="0"/>
                    </a:moveTo>
                    <a:lnTo>
                      <a:pt x="0" y="125"/>
                    </a:lnTo>
                    <a:lnTo>
                      <a:pt x="289" y="292"/>
                    </a:lnTo>
                    <a:lnTo>
                      <a:pt x="515" y="167"/>
                    </a:lnTo>
                    <a:lnTo>
                      <a:pt x="226" y="0"/>
                    </a:lnTo>
                    <a:close/>
                  </a:path>
                </a:pathLst>
              </a:custGeom>
              <a:solidFill>
                <a:srgbClr val="F7F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33"/>
              <p:cNvSpPr/>
              <p:nvPr/>
            </p:nvSpPr>
            <p:spPr>
              <a:xfrm>
                <a:off x="1540675" y="3817950"/>
                <a:ext cx="7225" cy="36650"/>
              </a:xfrm>
              <a:custGeom>
                <a:avLst/>
                <a:gdLst/>
                <a:ahLst/>
                <a:cxnLst/>
                <a:rect l="l" t="t" r="r" b="b"/>
                <a:pathLst>
                  <a:path w="289" h="1466" extrusionOk="0">
                    <a:moveTo>
                      <a:pt x="0" y="0"/>
                    </a:moveTo>
                    <a:lnTo>
                      <a:pt x="0" y="1299"/>
                    </a:lnTo>
                    <a:lnTo>
                      <a:pt x="289" y="1465"/>
                    </a:lnTo>
                    <a:lnTo>
                      <a:pt x="289" y="167"/>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33"/>
              <p:cNvSpPr/>
              <p:nvPr/>
            </p:nvSpPr>
            <p:spPr>
              <a:xfrm>
                <a:off x="1547450" y="3847525"/>
                <a:ext cx="14350" cy="16550"/>
              </a:xfrm>
              <a:custGeom>
                <a:avLst/>
                <a:gdLst/>
                <a:ahLst/>
                <a:cxnLst/>
                <a:rect l="l" t="t" r="r" b="b"/>
                <a:pathLst>
                  <a:path w="574" h="662" extrusionOk="0">
                    <a:moveTo>
                      <a:pt x="431" y="0"/>
                    </a:moveTo>
                    <a:cubicBezTo>
                      <a:pt x="389" y="0"/>
                      <a:pt x="340" y="15"/>
                      <a:pt x="289" y="47"/>
                    </a:cubicBezTo>
                    <a:cubicBezTo>
                      <a:pt x="129" y="137"/>
                      <a:pt x="0" y="338"/>
                      <a:pt x="0" y="497"/>
                    </a:cubicBezTo>
                    <a:cubicBezTo>
                      <a:pt x="0" y="602"/>
                      <a:pt x="58" y="661"/>
                      <a:pt x="143" y="661"/>
                    </a:cubicBezTo>
                    <a:cubicBezTo>
                      <a:pt x="186" y="661"/>
                      <a:pt x="235" y="647"/>
                      <a:pt x="289" y="616"/>
                    </a:cubicBezTo>
                    <a:cubicBezTo>
                      <a:pt x="444" y="526"/>
                      <a:pt x="574" y="324"/>
                      <a:pt x="574" y="164"/>
                    </a:cubicBezTo>
                    <a:cubicBezTo>
                      <a:pt x="574" y="60"/>
                      <a:pt x="51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33"/>
              <p:cNvSpPr/>
              <p:nvPr/>
            </p:nvSpPr>
            <p:spPr>
              <a:xfrm>
                <a:off x="1550225" y="3850675"/>
                <a:ext cx="8875" cy="10250"/>
              </a:xfrm>
              <a:custGeom>
                <a:avLst/>
                <a:gdLst/>
                <a:ahLst/>
                <a:cxnLst/>
                <a:rect l="l" t="t" r="r" b="b"/>
                <a:pathLst>
                  <a:path w="355" h="410" extrusionOk="0">
                    <a:moveTo>
                      <a:pt x="267" y="1"/>
                    </a:moveTo>
                    <a:cubicBezTo>
                      <a:pt x="241" y="1"/>
                      <a:pt x="210" y="9"/>
                      <a:pt x="178" y="28"/>
                    </a:cubicBezTo>
                    <a:cubicBezTo>
                      <a:pt x="80" y="83"/>
                      <a:pt x="0" y="208"/>
                      <a:pt x="0" y="306"/>
                    </a:cubicBezTo>
                    <a:cubicBezTo>
                      <a:pt x="0" y="373"/>
                      <a:pt x="36" y="409"/>
                      <a:pt x="89" y="409"/>
                    </a:cubicBezTo>
                    <a:cubicBezTo>
                      <a:pt x="115" y="409"/>
                      <a:pt x="145" y="400"/>
                      <a:pt x="178" y="382"/>
                    </a:cubicBezTo>
                    <a:cubicBezTo>
                      <a:pt x="275" y="326"/>
                      <a:pt x="354" y="201"/>
                      <a:pt x="354" y="101"/>
                    </a:cubicBezTo>
                    <a:cubicBezTo>
                      <a:pt x="354" y="36"/>
                      <a:pt x="319"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33"/>
              <p:cNvSpPr/>
              <p:nvPr/>
            </p:nvSpPr>
            <p:spPr>
              <a:xfrm>
                <a:off x="1543450" y="3845250"/>
                <a:ext cx="16600" cy="18375"/>
              </a:xfrm>
              <a:custGeom>
                <a:avLst/>
                <a:gdLst/>
                <a:ahLst/>
                <a:cxnLst/>
                <a:rect l="l" t="t" r="r" b="b"/>
                <a:pathLst>
                  <a:path w="664" h="735" extrusionOk="0">
                    <a:moveTo>
                      <a:pt x="431" y="0"/>
                    </a:moveTo>
                    <a:cubicBezTo>
                      <a:pt x="389" y="0"/>
                      <a:pt x="341" y="14"/>
                      <a:pt x="289" y="43"/>
                    </a:cubicBezTo>
                    <a:cubicBezTo>
                      <a:pt x="129" y="133"/>
                      <a:pt x="0" y="335"/>
                      <a:pt x="0" y="495"/>
                    </a:cubicBezTo>
                    <a:cubicBezTo>
                      <a:pt x="0" y="564"/>
                      <a:pt x="29" y="617"/>
                      <a:pt x="74" y="641"/>
                    </a:cubicBezTo>
                    <a:lnTo>
                      <a:pt x="234" y="734"/>
                    </a:lnTo>
                    <a:lnTo>
                      <a:pt x="234" y="731"/>
                    </a:lnTo>
                    <a:cubicBezTo>
                      <a:pt x="188" y="707"/>
                      <a:pt x="160" y="658"/>
                      <a:pt x="160" y="588"/>
                    </a:cubicBezTo>
                    <a:cubicBezTo>
                      <a:pt x="160" y="429"/>
                      <a:pt x="289" y="228"/>
                      <a:pt x="449" y="138"/>
                    </a:cubicBezTo>
                    <a:cubicBezTo>
                      <a:pt x="501" y="106"/>
                      <a:pt x="549" y="92"/>
                      <a:pt x="591" y="92"/>
                    </a:cubicBezTo>
                    <a:cubicBezTo>
                      <a:pt x="618" y="92"/>
                      <a:pt x="643" y="98"/>
                      <a:pt x="664" y="109"/>
                    </a:cubicBezTo>
                    <a:lnTo>
                      <a:pt x="504" y="19"/>
                    </a:lnTo>
                    <a:cubicBezTo>
                      <a:pt x="483" y="6"/>
                      <a:pt x="458"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33"/>
              <p:cNvSpPr/>
              <p:nvPr/>
            </p:nvSpPr>
            <p:spPr>
              <a:xfrm>
                <a:off x="1811800" y="3427450"/>
                <a:ext cx="97850" cy="112175"/>
              </a:xfrm>
              <a:custGeom>
                <a:avLst/>
                <a:gdLst/>
                <a:ahLst/>
                <a:cxnLst/>
                <a:rect l="l" t="t" r="r" b="b"/>
                <a:pathLst>
                  <a:path w="3914" h="4487" extrusionOk="0">
                    <a:moveTo>
                      <a:pt x="862" y="0"/>
                    </a:moveTo>
                    <a:lnTo>
                      <a:pt x="1" y="590"/>
                    </a:lnTo>
                    <a:lnTo>
                      <a:pt x="1147" y="4486"/>
                    </a:lnTo>
                    <a:lnTo>
                      <a:pt x="3914" y="2827"/>
                    </a:lnTo>
                    <a:lnTo>
                      <a:pt x="8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33"/>
              <p:cNvSpPr/>
              <p:nvPr/>
            </p:nvSpPr>
            <p:spPr>
              <a:xfrm>
                <a:off x="1842875" y="3436300"/>
                <a:ext cx="2300" cy="2100"/>
              </a:xfrm>
              <a:custGeom>
                <a:avLst/>
                <a:gdLst/>
                <a:ahLst/>
                <a:cxnLst/>
                <a:rect l="l" t="t" r="r" b="b"/>
                <a:pathLst>
                  <a:path w="92" h="84" extrusionOk="0">
                    <a:moveTo>
                      <a:pt x="0" y="0"/>
                    </a:moveTo>
                    <a:lnTo>
                      <a:pt x="91" y="84"/>
                    </a:lnTo>
                    <a:lnTo>
                      <a:pt x="91" y="80"/>
                    </a:lnTo>
                    <a:lnTo>
                      <a:pt x="0" y="0"/>
                    </a:lnTo>
                    <a:close/>
                  </a:path>
                </a:pathLst>
              </a:custGeom>
              <a:solidFill>
                <a:srgbClr val="BB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33"/>
              <p:cNvSpPr/>
              <p:nvPr/>
            </p:nvSpPr>
            <p:spPr>
              <a:xfrm>
                <a:off x="1831250" y="3436300"/>
                <a:ext cx="23625" cy="27100"/>
              </a:xfrm>
              <a:custGeom>
                <a:avLst/>
                <a:gdLst/>
                <a:ahLst/>
                <a:cxnLst/>
                <a:rect l="l" t="t" r="r" b="b"/>
                <a:pathLst>
                  <a:path w="945" h="1084" extrusionOk="0">
                    <a:moveTo>
                      <a:pt x="465" y="0"/>
                    </a:moveTo>
                    <a:lnTo>
                      <a:pt x="0" y="271"/>
                    </a:lnTo>
                    <a:lnTo>
                      <a:pt x="879" y="1084"/>
                    </a:lnTo>
                    <a:lnTo>
                      <a:pt x="945" y="986"/>
                    </a:lnTo>
                    <a:lnTo>
                      <a:pt x="195" y="292"/>
                    </a:lnTo>
                    <a:lnTo>
                      <a:pt x="556" y="84"/>
                    </a:lnTo>
                    <a:lnTo>
                      <a:pt x="4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33"/>
              <p:cNvSpPr/>
              <p:nvPr/>
            </p:nvSpPr>
            <p:spPr>
              <a:xfrm>
                <a:off x="1811625" y="3442200"/>
                <a:ext cx="28850" cy="104800"/>
              </a:xfrm>
              <a:custGeom>
                <a:avLst/>
                <a:gdLst/>
                <a:ahLst/>
                <a:cxnLst/>
                <a:rect l="l" t="t" r="r" b="b"/>
                <a:pathLst>
                  <a:path w="1154" h="4192" extrusionOk="0">
                    <a:moveTo>
                      <a:pt x="8" y="0"/>
                    </a:moveTo>
                    <a:lnTo>
                      <a:pt x="8" y="0"/>
                    </a:lnTo>
                    <a:cubicBezTo>
                      <a:pt x="0" y="59"/>
                      <a:pt x="4" y="118"/>
                      <a:pt x="21" y="178"/>
                    </a:cubicBezTo>
                    <a:lnTo>
                      <a:pt x="1154" y="4191"/>
                    </a:lnTo>
                    <a:lnTo>
                      <a:pt x="1154" y="3896"/>
                    </a:lnTo>
                    <a:lnTo>
                      <a:pt x="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33"/>
              <p:cNvSpPr/>
              <p:nvPr/>
            </p:nvSpPr>
            <p:spPr>
              <a:xfrm>
                <a:off x="1397275" y="3497400"/>
                <a:ext cx="527925" cy="346500"/>
              </a:xfrm>
              <a:custGeom>
                <a:avLst/>
                <a:gdLst/>
                <a:ahLst/>
                <a:cxnLst/>
                <a:rect l="l" t="t" r="r" b="b"/>
                <a:pathLst>
                  <a:path w="21117" h="13860" extrusionOk="0">
                    <a:moveTo>
                      <a:pt x="20978" y="1"/>
                    </a:moveTo>
                    <a:cubicBezTo>
                      <a:pt x="18877" y="1897"/>
                      <a:pt x="15022" y="4630"/>
                      <a:pt x="14345" y="4918"/>
                    </a:cubicBezTo>
                    <a:cubicBezTo>
                      <a:pt x="13636" y="5217"/>
                      <a:pt x="12303" y="5703"/>
                      <a:pt x="12303" y="5703"/>
                    </a:cubicBezTo>
                    <a:lnTo>
                      <a:pt x="4789" y="10034"/>
                    </a:lnTo>
                    <a:cubicBezTo>
                      <a:pt x="3608" y="10829"/>
                      <a:pt x="1718" y="12989"/>
                      <a:pt x="1718" y="12989"/>
                    </a:cubicBezTo>
                    <a:cubicBezTo>
                      <a:pt x="1656" y="13010"/>
                      <a:pt x="1548" y="13076"/>
                      <a:pt x="1434" y="13156"/>
                    </a:cubicBezTo>
                    <a:cubicBezTo>
                      <a:pt x="1250" y="13281"/>
                      <a:pt x="1038" y="13341"/>
                      <a:pt x="823" y="13341"/>
                    </a:cubicBezTo>
                    <a:cubicBezTo>
                      <a:pt x="669" y="13341"/>
                      <a:pt x="514" y="13310"/>
                      <a:pt x="367" y="13249"/>
                    </a:cubicBezTo>
                    <a:cubicBezTo>
                      <a:pt x="250" y="13197"/>
                      <a:pt x="138" y="13180"/>
                      <a:pt x="48" y="13176"/>
                    </a:cubicBezTo>
                    <a:cubicBezTo>
                      <a:pt x="34" y="13242"/>
                      <a:pt x="27" y="13305"/>
                      <a:pt x="21" y="13367"/>
                    </a:cubicBezTo>
                    <a:cubicBezTo>
                      <a:pt x="21" y="13527"/>
                      <a:pt x="1" y="13857"/>
                      <a:pt x="757" y="13857"/>
                    </a:cubicBezTo>
                    <a:cubicBezTo>
                      <a:pt x="776" y="13857"/>
                      <a:pt x="796" y="13857"/>
                      <a:pt x="816" y="13856"/>
                    </a:cubicBezTo>
                    <a:cubicBezTo>
                      <a:pt x="833" y="13856"/>
                      <a:pt x="847" y="13860"/>
                      <a:pt x="861" y="13860"/>
                    </a:cubicBezTo>
                    <a:cubicBezTo>
                      <a:pt x="1608" y="13856"/>
                      <a:pt x="1948" y="13603"/>
                      <a:pt x="1951" y="13600"/>
                    </a:cubicBezTo>
                    <a:cubicBezTo>
                      <a:pt x="1951" y="13600"/>
                      <a:pt x="4052" y="12127"/>
                      <a:pt x="4924" y="11672"/>
                    </a:cubicBezTo>
                    <a:cubicBezTo>
                      <a:pt x="5792" y="11218"/>
                      <a:pt x="12723" y="7186"/>
                      <a:pt x="13040" y="7051"/>
                    </a:cubicBezTo>
                    <a:cubicBezTo>
                      <a:pt x="13356" y="6915"/>
                      <a:pt x="15494" y="6036"/>
                      <a:pt x="16023" y="5689"/>
                    </a:cubicBezTo>
                    <a:cubicBezTo>
                      <a:pt x="16550" y="5338"/>
                      <a:pt x="16342" y="5130"/>
                      <a:pt x="18109" y="3289"/>
                    </a:cubicBezTo>
                    <a:cubicBezTo>
                      <a:pt x="19390" y="1953"/>
                      <a:pt x="20565" y="879"/>
                      <a:pt x="21117" y="393"/>
                    </a:cubicBezTo>
                    <a:cubicBezTo>
                      <a:pt x="21099" y="268"/>
                      <a:pt x="21057" y="129"/>
                      <a:pt x="20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33"/>
              <p:cNvSpPr/>
              <p:nvPr/>
            </p:nvSpPr>
            <p:spPr>
              <a:xfrm>
                <a:off x="1398225" y="3491500"/>
                <a:ext cx="523525" cy="346950"/>
              </a:xfrm>
              <a:custGeom>
                <a:avLst/>
                <a:gdLst/>
                <a:ahLst/>
                <a:cxnLst/>
                <a:rect l="l" t="t" r="r" b="b"/>
                <a:pathLst>
                  <a:path w="20941" h="13878" extrusionOk="0">
                    <a:moveTo>
                      <a:pt x="20711" y="1"/>
                    </a:moveTo>
                    <a:cubicBezTo>
                      <a:pt x="19325" y="647"/>
                      <a:pt x="13797" y="2907"/>
                      <a:pt x="11647" y="3894"/>
                    </a:cubicBezTo>
                    <a:cubicBezTo>
                      <a:pt x="11647" y="3894"/>
                      <a:pt x="10171" y="4227"/>
                      <a:pt x="8654" y="5206"/>
                    </a:cubicBezTo>
                    <a:cubicBezTo>
                      <a:pt x="7133" y="6186"/>
                      <a:pt x="3150" y="8404"/>
                      <a:pt x="3150" y="8404"/>
                    </a:cubicBezTo>
                    <a:cubicBezTo>
                      <a:pt x="3150" y="8404"/>
                      <a:pt x="1850" y="9269"/>
                      <a:pt x="1451" y="10134"/>
                    </a:cubicBezTo>
                    <a:cubicBezTo>
                      <a:pt x="1052" y="11002"/>
                      <a:pt x="684" y="11922"/>
                      <a:pt x="368" y="12464"/>
                    </a:cubicBezTo>
                    <a:cubicBezTo>
                      <a:pt x="180" y="12783"/>
                      <a:pt x="66" y="13103"/>
                      <a:pt x="10" y="13412"/>
                    </a:cubicBezTo>
                    <a:cubicBezTo>
                      <a:pt x="0" y="13485"/>
                      <a:pt x="42" y="13582"/>
                      <a:pt x="121" y="13672"/>
                    </a:cubicBezTo>
                    <a:cubicBezTo>
                      <a:pt x="242" y="13805"/>
                      <a:pt x="467" y="13877"/>
                      <a:pt x="684" y="13877"/>
                    </a:cubicBezTo>
                    <a:cubicBezTo>
                      <a:pt x="841" y="13877"/>
                      <a:pt x="993" y="13839"/>
                      <a:pt x="1097" y="13759"/>
                    </a:cubicBezTo>
                    <a:cubicBezTo>
                      <a:pt x="1320" y="13589"/>
                      <a:pt x="1480" y="13437"/>
                      <a:pt x="1680" y="13225"/>
                    </a:cubicBezTo>
                    <a:cubicBezTo>
                      <a:pt x="1680" y="13225"/>
                      <a:pt x="3570" y="11065"/>
                      <a:pt x="4751" y="10270"/>
                    </a:cubicBezTo>
                    <a:lnTo>
                      <a:pt x="12265" y="5939"/>
                    </a:lnTo>
                    <a:cubicBezTo>
                      <a:pt x="12265" y="5939"/>
                      <a:pt x="13598" y="5453"/>
                      <a:pt x="14307" y="5154"/>
                    </a:cubicBezTo>
                    <a:cubicBezTo>
                      <a:pt x="14984" y="4866"/>
                      <a:pt x="18839" y="2133"/>
                      <a:pt x="20940" y="237"/>
                    </a:cubicBezTo>
                    <a:cubicBezTo>
                      <a:pt x="20884" y="150"/>
                      <a:pt x="20808" y="70"/>
                      <a:pt x="207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33"/>
              <p:cNvSpPr/>
              <p:nvPr/>
            </p:nvSpPr>
            <p:spPr>
              <a:xfrm>
                <a:off x="1394300" y="3488550"/>
                <a:ext cx="521700" cy="353275"/>
              </a:xfrm>
              <a:custGeom>
                <a:avLst/>
                <a:gdLst/>
                <a:ahLst/>
                <a:cxnLst/>
                <a:rect l="l" t="t" r="r" b="b"/>
                <a:pathLst>
                  <a:path w="20868" h="14131" extrusionOk="0">
                    <a:moveTo>
                      <a:pt x="20652" y="0"/>
                    </a:moveTo>
                    <a:cubicBezTo>
                      <a:pt x="20652" y="0"/>
                      <a:pt x="13867" y="2789"/>
                      <a:pt x="11540" y="3858"/>
                    </a:cubicBezTo>
                    <a:cubicBezTo>
                      <a:pt x="11540" y="3858"/>
                      <a:pt x="10130" y="4251"/>
                      <a:pt x="8547" y="5171"/>
                    </a:cubicBezTo>
                    <a:cubicBezTo>
                      <a:pt x="6980" y="6078"/>
                      <a:pt x="3039" y="8370"/>
                      <a:pt x="3039" y="8370"/>
                    </a:cubicBezTo>
                    <a:cubicBezTo>
                      <a:pt x="3039" y="8370"/>
                      <a:pt x="1744" y="9234"/>
                      <a:pt x="1345" y="10099"/>
                    </a:cubicBezTo>
                    <a:cubicBezTo>
                      <a:pt x="945" y="10968"/>
                      <a:pt x="792" y="11968"/>
                      <a:pt x="441" y="12489"/>
                    </a:cubicBezTo>
                    <a:cubicBezTo>
                      <a:pt x="421" y="12519"/>
                      <a:pt x="400" y="12554"/>
                      <a:pt x="379" y="12585"/>
                    </a:cubicBezTo>
                    <a:cubicBezTo>
                      <a:pt x="220" y="12856"/>
                      <a:pt x="91" y="13186"/>
                      <a:pt x="32" y="13530"/>
                    </a:cubicBezTo>
                    <a:cubicBezTo>
                      <a:pt x="15" y="13630"/>
                      <a:pt x="4" y="13731"/>
                      <a:pt x="0" y="13832"/>
                    </a:cubicBezTo>
                    <a:lnTo>
                      <a:pt x="0" y="13891"/>
                    </a:lnTo>
                    <a:cubicBezTo>
                      <a:pt x="60" y="14016"/>
                      <a:pt x="132" y="14130"/>
                      <a:pt x="132" y="14130"/>
                    </a:cubicBezTo>
                    <a:lnTo>
                      <a:pt x="140" y="14130"/>
                    </a:lnTo>
                    <a:cubicBezTo>
                      <a:pt x="136" y="14068"/>
                      <a:pt x="126" y="14010"/>
                      <a:pt x="126" y="13947"/>
                    </a:cubicBezTo>
                    <a:cubicBezTo>
                      <a:pt x="129" y="13808"/>
                      <a:pt x="140" y="13669"/>
                      <a:pt x="167" y="13530"/>
                    </a:cubicBezTo>
                    <a:cubicBezTo>
                      <a:pt x="223" y="13221"/>
                      <a:pt x="337" y="12901"/>
                      <a:pt x="525" y="12582"/>
                    </a:cubicBezTo>
                    <a:cubicBezTo>
                      <a:pt x="841" y="12040"/>
                      <a:pt x="1209" y="11120"/>
                      <a:pt x="1608" y="10252"/>
                    </a:cubicBezTo>
                    <a:cubicBezTo>
                      <a:pt x="2007" y="9387"/>
                      <a:pt x="3307" y="8522"/>
                      <a:pt x="3307" y="8522"/>
                    </a:cubicBezTo>
                    <a:cubicBezTo>
                      <a:pt x="3307" y="8522"/>
                      <a:pt x="7245" y="6227"/>
                      <a:pt x="8811" y="5324"/>
                    </a:cubicBezTo>
                    <a:cubicBezTo>
                      <a:pt x="10383" y="4411"/>
                      <a:pt x="11804" y="4012"/>
                      <a:pt x="11804" y="4012"/>
                    </a:cubicBezTo>
                    <a:cubicBezTo>
                      <a:pt x="13954" y="3025"/>
                      <a:pt x="19482" y="765"/>
                      <a:pt x="20868" y="119"/>
                    </a:cubicBezTo>
                    <a:cubicBezTo>
                      <a:pt x="20805" y="74"/>
                      <a:pt x="20735" y="35"/>
                      <a:pt x="206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33"/>
              <p:cNvSpPr/>
              <p:nvPr/>
            </p:nvSpPr>
            <p:spPr>
              <a:xfrm>
                <a:off x="1397075" y="3851875"/>
                <a:ext cx="4100" cy="7250"/>
              </a:xfrm>
              <a:custGeom>
                <a:avLst/>
                <a:gdLst/>
                <a:ahLst/>
                <a:cxnLst/>
                <a:rect l="l" t="t" r="r" b="b"/>
                <a:pathLst>
                  <a:path w="164" h="290" extrusionOk="0">
                    <a:moveTo>
                      <a:pt x="0" y="1"/>
                    </a:moveTo>
                    <a:lnTo>
                      <a:pt x="0" y="1"/>
                    </a:lnTo>
                    <a:cubicBezTo>
                      <a:pt x="11" y="25"/>
                      <a:pt x="21" y="49"/>
                      <a:pt x="32" y="73"/>
                    </a:cubicBezTo>
                    <a:cubicBezTo>
                      <a:pt x="56" y="129"/>
                      <a:pt x="84" y="185"/>
                      <a:pt x="119" y="237"/>
                    </a:cubicBezTo>
                    <a:cubicBezTo>
                      <a:pt x="119" y="237"/>
                      <a:pt x="133" y="258"/>
                      <a:pt x="164" y="289"/>
                    </a:cubicBezTo>
                    <a:cubicBezTo>
                      <a:pt x="146" y="237"/>
                      <a:pt x="125" y="181"/>
                      <a:pt x="112" y="126"/>
                    </a:cubicBezTo>
                    <a:cubicBezTo>
                      <a:pt x="109" y="112"/>
                      <a:pt x="105" y="94"/>
                      <a:pt x="101" y="81"/>
                    </a:cubicBezTo>
                    <a:lnTo>
                      <a:pt x="98" y="81"/>
                    </a:lnTo>
                    <a:cubicBezTo>
                      <a:pt x="98" y="81"/>
                      <a:pt x="56" y="53"/>
                      <a:pt x="0" y="1"/>
                    </a:cubicBezTo>
                    <a:close/>
                  </a:path>
                </a:pathLst>
              </a:custGeom>
              <a:solidFill>
                <a:srgbClr val="026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33"/>
              <p:cNvSpPr/>
              <p:nvPr/>
            </p:nvSpPr>
            <p:spPr>
              <a:xfrm>
                <a:off x="1394300" y="3835825"/>
                <a:ext cx="5325" cy="18075"/>
              </a:xfrm>
              <a:custGeom>
                <a:avLst/>
                <a:gdLst/>
                <a:ahLst/>
                <a:cxnLst/>
                <a:rect l="l" t="t" r="r" b="b"/>
                <a:pathLst>
                  <a:path w="213" h="723" extrusionOk="0">
                    <a:moveTo>
                      <a:pt x="0" y="0"/>
                    </a:moveTo>
                    <a:cubicBezTo>
                      <a:pt x="0" y="122"/>
                      <a:pt x="7" y="239"/>
                      <a:pt x="28" y="355"/>
                    </a:cubicBezTo>
                    <a:cubicBezTo>
                      <a:pt x="46" y="455"/>
                      <a:pt x="77" y="549"/>
                      <a:pt x="111" y="643"/>
                    </a:cubicBezTo>
                    <a:cubicBezTo>
                      <a:pt x="167" y="695"/>
                      <a:pt x="209" y="723"/>
                      <a:pt x="209" y="723"/>
                    </a:cubicBezTo>
                    <a:lnTo>
                      <a:pt x="212" y="723"/>
                    </a:lnTo>
                    <a:cubicBezTo>
                      <a:pt x="188" y="635"/>
                      <a:pt x="167" y="545"/>
                      <a:pt x="153" y="452"/>
                    </a:cubicBezTo>
                    <a:cubicBezTo>
                      <a:pt x="143" y="382"/>
                      <a:pt x="143" y="309"/>
                      <a:pt x="140" y="239"/>
                    </a:cubicBezTo>
                    <a:lnTo>
                      <a:pt x="132" y="239"/>
                    </a:lnTo>
                    <a:cubicBezTo>
                      <a:pt x="132" y="239"/>
                      <a:pt x="60" y="125"/>
                      <a:pt x="0" y="0"/>
                    </a:cubicBezTo>
                    <a:close/>
                  </a:path>
                </a:pathLst>
              </a:custGeom>
              <a:solidFill>
                <a:srgbClr val="009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33"/>
              <p:cNvSpPr/>
              <p:nvPr/>
            </p:nvSpPr>
            <p:spPr>
              <a:xfrm>
                <a:off x="1397425" y="3507225"/>
                <a:ext cx="528050" cy="344675"/>
              </a:xfrm>
              <a:custGeom>
                <a:avLst/>
                <a:gdLst/>
                <a:ahLst/>
                <a:cxnLst/>
                <a:rect l="l" t="t" r="r" b="b"/>
                <a:pathLst>
                  <a:path w="21122" h="13787" extrusionOk="0">
                    <a:moveTo>
                      <a:pt x="21111" y="0"/>
                    </a:moveTo>
                    <a:cubicBezTo>
                      <a:pt x="20559" y="486"/>
                      <a:pt x="19384" y="1560"/>
                      <a:pt x="18103" y="2896"/>
                    </a:cubicBezTo>
                    <a:cubicBezTo>
                      <a:pt x="16336" y="4737"/>
                      <a:pt x="16544" y="4945"/>
                      <a:pt x="16017" y="5296"/>
                    </a:cubicBezTo>
                    <a:cubicBezTo>
                      <a:pt x="15488" y="5643"/>
                      <a:pt x="13350" y="6522"/>
                      <a:pt x="13034" y="6658"/>
                    </a:cubicBezTo>
                    <a:cubicBezTo>
                      <a:pt x="12717" y="6793"/>
                      <a:pt x="5786" y="10825"/>
                      <a:pt x="4918" y="11279"/>
                    </a:cubicBezTo>
                    <a:cubicBezTo>
                      <a:pt x="4046" y="11734"/>
                      <a:pt x="1945" y="13207"/>
                      <a:pt x="1945" y="13207"/>
                    </a:cubicBezTo>
                    <a:cubicBezTo>
                      <a:pt x="1942" y="13210"/>
                      <a:pt x="1600" y="13467"/>
                      <a:pt x="849" y="13467"/>
                    </a:cubicBezTo>
                    <a:cubicBezTo>
                      <a:pt x="838" y="13467"/>
                      <a:pt x="827" y="13467"/>
                      <a:pt x="816" y="13467"/>
                    </a:cubicBezTo>
                    <a:cubicBezTo>
                      <a:pt x="813" y="13463"/>
                      <a:pt x="136" y="13373"/>
                      <a:pt x="15" y="12974"/>
                    </a:cubicBezTo>
                    <a:cubicBezTo>
                      <a:pt x="7" y="13050"/>
                      <a:pt x="4" y="13123"/>
                      <a:pt x="1" y="13200"/>
                    </a:cubicBezTo>
                    <a:cubicBezTo>
                      <a:pt x="1" y="13263"/>
                      <a:pt x="4" y="13321"/>
                      <a:pt x="7" y="13383"/>
                    </a:cubicBezTo>
                    <a:cubicBezTo>
                      <a:pt x="63" y="13467"/>
                      <a:pt x="171" y="13579"/>
                      <a:pt x="376" y="13679"/>
                    </a:cubicBezTo>
                    <a:cubicBezTo>
                      <a:pt x="524" y="13751"/>
                      <a:pt x="687" y="13787"/>
                      <a:pt x="851" y="13787"/>
                    </a:cubicBezTo>
                    <a:cubicBezTo>
                      <a:pt x="924" y="13787"/>
                      <a:pt x="997" y="13780"/>
                      <a:pt x="1070" y="13766"/>
                    </a:cubicBezTo>
                    <a:cubicBezTo>
                      <a:pt x="1421" y="13700"/>
                      <a:pt x="1962" y="13599"/>
                      <a:pt x="1966" y="13596"/>
                    </a:cubicBezTo>
                    <a:lnTo>
                      <a:pt x="4831" y="12207"/>
                    </a:lnTo>
                    <a:lnTo>
                      <a:pt x="12943" y="7602"/>
                    </a:lnTo>
                    <a:cubicBezTo>
                      <a:pt x="12943" y="7602"/>
                      <a:pt x="14127" y="7049"/>
                      <a:pt x="14756" y="6758"/>
                    </a:cubicBezTo>
                    <a:cubicBezTo>
                      <a:pt x="15384" y="6470"/>
                      <a:pt x="15127" y="6546"/>
                      <a:pt x="16232" y="5445"/>
                    </a:cubicBezTo>
                    <a:cubicBezTo>
                      <a:pt x="17121" y="4553"/>
                      <a:pt x="20027" y="1420"/>
                      <a:pt x="21118" y="244"/>
                    </a:cubicBezTo>
                    <a:cubicBezTo>
                      <a:pt x="21121" y="174"/>
                      <a:pt x="21121" y="90"/>
                      <a:pt x="21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33"/>
              <p:cNvSpPr/>
              <p:nvPr/>
            </p:nvSpPr>
            <p:spPr>
              <a:xfrm>
                <a:off x="1399500" y="3517550"/>
                <a:ext cx="525250" cy="348700"/>
              </a:xfrm>
              <a:custGeom>
                <a:avLst/>
                <a:gdLst/>
                <a:ahLst/>
                <a:cxnLst/>
                <a:rect l="l" t="t" r="r" b="b"/>
                <a:pathLst>
                  <a:path w="21010" h="13948" extrusionOk="0">
                    <a:moveTo>
                      <a:pt x="21010" y="1"/>
                    </a:moveTo>
                    <a:lnTo>
                      <a:pt x="21010" y="1"/>
                    </a:lnTo>
                    <a:cubicBezTo>
                      <a:pt x="20545" y="581"/>
                      <a:pt x="16225" y="5644"/>
                      <a:pt x="15381" y="6446"/>
                    </a:cubicBezTo>
                    <a:lnTo>
                      <a:pt x="10266" y="9391"/>
                    </a:lnTo>
                    <a:cubicBezTo>
                      <a:pt x="10266" y="9391"/>
                      <a:pt x="5147" y="12345"/>
                      <a:pt x="4776" y="12481"/>
                    </a:cubicBezTo>
                    <a:cubicBezTo>
                      <a:pt x="4404" y="12616"/>
                      <a:pt x="2001" y="13509"/>
                      <a:pt x="1817" y="13533"/>
                    </a:cubicBezTo>
                    <a:cubicBezTo>
                      <a:pt x="1644" y="13554"/>
                      <a:pt x="1091" y="13631"/>
                      <a:pt x="640" y="13634"/>
                    </a:cubicBezTo>
                    <a:cubicBezTo>
                      <a:pt x="338" y="13592"/>
                      <a:pt x="123" y="13575"/>
                      <a:pt x="1" y="13454"/>
                    </a:cubicBezTo>
                    <a:lnTo>
                      <a:pt x="1" y="13454"/>
                    </a:lnTo>
                    <a:cubicBezTo>
                      <a:pt x="4" y="13471"/>
                      <a:pt x="8" y="13481"/>
                      <a:pt x="15" y="13499"/>
                    </a:cubicBezTo>
                    <a:cubicBezTo>
                      <a:pt x="28" y="13554"/>
                      <a:pt x="49" y="13610"/>
                      <a:pt x="67" y="13662"/>
                    </a:cubicBezTo>
                    <a:cubicBezTo>
                      <a:pt x="133" y="13725"/>
                      <a:pt x="278" y="13829"/>
                      <a:pt x="549" y="13891"/>
                    </a:cubicBezTo>
                    <a:cubicBezTo>
                      <a:pt x="690" y="13925"/>
                      <a:pt x="866" y="13947"/>
                      <a:pt x="1083" y="13947"/>
                    </a:cubicBezTo>
                    <a:cubicBezTo>
                      <a:pt x="1245" y="13947"/>
                      <a:pt x="1431" y="13935"/>
                      <a:pt x="1644" y="13905"/>
                    </a:cubicBezTo>
                    <a:cubicBezTo>
                      <a:pt x="1644" y="13905"/>
                      <a:pt x="3762" y="13651"/>
                      <a:pt x="5096" y="12925"/>
                    </a:cubicBezTo>
                    <a:cubicBezTo>
                      <a:pt x="6429" y="12204"/>
                      <a:pt x="14253" y="7627"/>
                      <a:pt x="14253" y="7627"/>
                    </a:cubicBezTo>
                    <a:cubicBezTo>
                      <a:pt x="14253" y="7627"/>
                      <a:pt x="15701" y="6800"/>
                      <a:pt x="17475" y="4553"/>
                    </a:cubicBezTo>
                    <a:lnTo>
                      <a:pt x="210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33"/>
              <p:cNvSpPr/>
              <p:nvPr/>
            </p:nvSpPr>
            <p:spPr>
              <a:xfrm>
                <a:off x="1397600" y="3513300"/>
                <a:ext cx="527775" cy="346225"/>
              </a:xfrm>
              <a:custGeom>
                <a:avLst/>
                <a:gdLst/>
                <a:ahLst/>
                <a:cxnLst/>
                <a:rect l="l" t="t" r="r" b="b"/>
                <a:pathLst>
                  <a:path w="21111" h="13849" extrusionOk="0">
                    <a:moveTo>
                      <a:pt x="21111" y="1"/>
                    </a:moveTo>
                    <a:lnTo>
                      <a:pt x="21111" y="1"/>
                    </a:lnTo>
                    <a:cubicBezTo>
                      <a:pt x="20020" y="1177"/>
                      <a:pt x="17114" y="4310"/>
                      <a:pt x="16225" y="5202"/>
                    </a:cubicBezTo>
                    <a:cubicBezTo>
                      <a:pt x="15120" y="6303"/>
                      <a:pt x="15377" y="6227"/>
                      <a:pt x="14749" y="6515"/>
                    </a:cubicBezTo>
                    <a:cubicBezTo>
                      <a:pt x="14120" y="6806"/>
                      <a:pt x="12936" y="7359"/>
                      <a:pt x="12936" y="7359"/>
                    </a:cubicBezTo>
                    <a:lnTo>
                      <a:pt x="4824" y="11964"/>
                    </a:lnTo>
                    <a:lnTo>
                      <a:pt x="2105" y="13280"/>
                    </a:lnTo>
                    <a:cubicBezTo>
                      <a:pt x="2008" y="13328"/>
                      <a:pt x="1904" y="13363"/>
                      <a:pt x="1796" y="13384"/>
                    </a:cubicBezTo>
                    <a:cubicBezTo>
                      <a:pt x="1615" y="13419"/>
                      <a:pt x="1320" y="13474"/>
                      <a:pt x="1094" y="13516"/>
                    </a:cubicBezTo>
                    <a:cubicBezTo>
                      <a:pt x="1016" y="13530"/>
                      <a:pt x="937" y="13538"/>
                      <a:pt x="858" y="13538"/>
                    </a:cubicBezTo>
                    <a:cubicBezTo>
                      <a:pt x="641" y="13538"/>
                      <a:pt x="426" y="13481"/>
                      <a:pt x="240" y="13363"/>
                    </a:cubicBezTo>
                    <a:cubicBezTo>
                      <a:pt x="115" y="13283"/>
                      <a:pt x="42" y="13203"/>
                      <a:pt x="0" y="13140"/>
                    </a:cubicBezTo>
                    <a:lnTo>
                      <a:pt x="0" y="13140"/>
                    </a:lnTo>
                    <a:cubicBezTo>
                      <a:pt x="4" y="13210"/>
                      <a:pt x="11" y="13283"/>
                      <a:pt x="21" y="13353"/>
                    </a:cubicBezTo>
                    <a:cubicBezTo>
                      <a:pt x="35" y="13443"/>
                      <a:pt x="53" y="13536"/>
                      <a:pt x="77" y="13624"/>
                    </a:cubicBezTo>
                    <a:cubicBezTo>
                      <a:pt x="199" y="13745"/>
                      <a:pt x="379" y="13797"/>
                      <a:pt x="719" y="13849"/>
                    </a:cubicBezTo>
                    <a:cubicBezTo>
                      <a:pt x="1167" y="13842"/>
                      <a:pt x="1720" y="13724"/>
                      <a:pt x="1893" y="13703"/>
                    </a:cubicBezTo>
                    <a:cubicBezTo>
                      <a:pt x="2723" y="13509"/>
                      <a:pt x="4480" y="12786"/>
                      <a:pt x="4852" y="12651"/>
                    </a:cubicBezTo>
                    <a:cubicBezTo>
                      <a:pt x="5223" y="12515"/>
                      <a:pt x="10342" y="9561"/>
                      <a:pt x="10342" y="9561"/>
                    </a:cubicBezTo>
                    <a:lnTo>
                      <a:pt x="15457" y="6616"/>
                    </a:lnTo>
                    <a:cubicBezTo>
                      <a:pt x="16301" y="5814"/>
                      <a:pt x="20621" y="751"/>
                      <a:pt x="21086" y="171"/>
                    </a:cubicBezTo>
                    <a:cubicBezTo>
                      <a:pt x="21086" y="171"/>
                      <a:pt x="21104" y="105"/>
                      <a:pt x="2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33"/>
              <p:cNvSpPr/>
              <p:nvPr/>
            </p:nvSpPr>
            <p:spPr>
              <a:xfrm>
                <a:off x="1422175" y="3724950"/>
                <a:ext cx="25800" cy="54800"/>
              </a:xfrm>
              <a:custGeom>
                <a:avLst/>
                <a:gdLst/>
                <a:ahLst/>
                <a:cxnLst/>
                <a:rect l="l" t="t" r="r" b="b"/>
                <a:pathLst>
                  <a:path w="1032" h="2192" extrusionOk="0">
                    <a:moveTo>
                      <a:pt x="671" y="1"/>
                    </a:moveTo>
                    <a:cubicBezTo>
                      <a:pt x="490" y="206"/>
                      <a:pt x="330" y="424"/>
                      <a:pt x="230" y="643"/>
                    </a:cubicBezTo>
                    <a:cubicBezTo>
                      <a:pt x="142" y="834"/>
                      <a:pt x="66" y="1028"/>
                      <a:pt x="1" y="1223"/>
                    </a:cubicBezTo>
                    <a:cubicBezTo>
                      <a:pt x="7" y="1369"/>
                      <a:pt x="56" y="1504"/>
                      <a:pt x="121" y="1629"/>
                    </a:cubicBezTo>
                    <a:cubicBezTo>
                      <a:pt x="296" y="1959"/>
                      <a:pt x="587" y="2192"/>
                      <a:pt x="587" y="2192"/>
                    </a:cubicBezTo>
                    <a:lnTo>
                      <a:pt x="1032" y="1390"/>
                    </a:lnTo>
                    <a:cubicBezTo>
                      <a:pt x="806" y="1053"/>
                      <a:pt x="712" y="730"/>
                      <a:pt x="674" y="483"/>
                    </a:cubicBezTo>
                    <a:cubicBezTo>
                      <a:pt x="632" y="192"/>
                      <a:pt x="671"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33"/>
              <p:cNvSpPr/>
              <p:nvPr/>
            </p:nvSpPr>
            <p:spPr>
              <a:xfrm>
                <a:off x="1439525" y="3752400"/>
                <a:ext cx="86850" cy="34975"/>
              </a:xfrm>
              <a:custGeom>
                <a:avLst/>
                <a:gdLst/>
                <a:ahLst/>
                <a:cxnLst/>
                <a:rect l="l" t="t" r="r" b="b"/>
                <a:pathLst>
                  <a:path w="3474" h="1399" extrusionOk="0">
                    <a:moveTo>
                      <a:pt x="3338" y="0"/>
                    </a:moveTo>
                    <a:cubicBezTo>
                      <a:pt x="3338" y="0"/>
                      <a:pt x="2550" y="323"/>
                      <a:pt x="2070" y="379"/>
                    </a:cubicBezTo>
                    <a:cubicBezTo>
                      <a:pt x="1796" y="411"/>
                      <a:pt x="1482" y="423"/>
                      <a:pt x="1193" y="423"/>
                    </a:cubicBezTo>
                    <a:cubicBezTo>
                      <a:pt x="874" y="423"/>
                      <a:pt x="585" y="409"/>
                      <a:pt x="414" y="393"/>
                    </a:cubicBezTo>
                    <a:lnTo>
                      <a:pt x="1" y="1167"/>
                    </a:lnTo>
                    <a:cubicBezTo>
                      <a:pt x="1" y="1167"/>
                      <a:pt x="248" y="1365"/>
                      <a:pt x="1123" y="1396"/>
                    </a:cubicBezTo>
                    <a:cubicBezTo>
                      <a:pt x="1162" y="1398"/>
                      <a:pt x="1201" y="1398"/>
                      <a:pt x="1240" y="1398"/>
                    </a:cubicBezTo>
                    <a:cubicBezTo>
                      <a:pt x="1462" y="1398"/>
                      <a:pt x="1685" y="1375"/>
                      <a:pt x="1904" y="1334"/>
                    </a:cubicBezTo>
                    <a:cubicBezTo>
                      <a:pt x="2352" y="1247"/>
                      <a:pt x="3088" y="1080"/>
                      <a:pt x="3474" y="875"/>
                    </a:cubicBezTo>
                    <a:lnTo>
                      <a:pt x="33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33"/>
              <p:cNvSpPr/>
              <p:nvPr/>
            </p:nvSpPr>
            <p:spPr>
              <a:xfrm>
                <a:off x="1805975" y="3375525"/>
                <a:ext cx="127475" cy="172100"/>
              </a:xfrm>
              <a:custGeom>
                <a:avLst/>
                <a:gdLst/>
                <a:ahLst/>
                <a:cxnLst/>
                <a:rect l="l" t="t" r="r" b="b"/>
                <a:pathLst>
                  <a:path w="5099" h="6884" extrusionOk="0">
                    <a:moveTo>
                      <a:pt x="5099" y="0"/>
                    </a:moveTo>
                    <a:lnTo>
                      <a:pt x="4307" y="473"/>
                    </a:lnTo>
                    <a:cubicBezTo>
                      <a:pt x="3925" y="699"/>
                      <a:pt x="3616" y="1029"/>
                      <a:pt x="3408" y="1417"/>
                    </a:cubicBezTo>
                    <a:lnTo>
                      <a:pt x="0" y="6883"/>
                    </a:lnTo>
                    <a:lnTo>
                      <a:pt x="0" y="6883"/>
                    </a:lnTo>
                    <a:lnTo>
                      <a:pt x="4435" y="4681"/>
                    </a:lnTo>
                    <a:lnTo>
                      <a:pt x="50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33"/>
              <p:cNvSpPr/>
              <p:nvPr/>
            </p:nvSpPr>
            <p:spPr>
              <a:xfrm>
                <a:off x="1800675" y="3373875"/>
                <a:ext cx="132775" cy="173750"/>
              </a:xfrm>
              <a:custGeom>
                <a:avLst/>
                <a:gdLst/>
                <a:ahLst/>
                <a:cxnLst/>
                <a:rect l="l" t="t" r="r" b="b"/>
                <a:pathLst>
                  <a:path w="5311" h="6950" extrusionOk="0">
                    <a:moveTo>
                      <a:pt x="5210" y="0"/>
                    </a:moveTo>
                    <a:lnTo>
                      <a:pt x="4418" y="473"/>
                    </a:lnTo>
                    <a:cubicBezTo>
                      <a:pt x="4036" y="699"/>
                      <a:pt x="3724" y="1025"/>
                      <a:pt x="3519" y="1417"/>
                    </a:cubicBezTo>
                    <a:lnTo>
                      <a:pt x="1" y="6796"/>
                    </a:lnTo>
                    <a:lnTo>
                      <a:pt x="212" y="6949"/>
                    </a:lnTo>
                    <a:lnTo>
                      <a:pt x="3620" y="1483"/>
                    </a:lnTo>
                    <a:cubicBezTo>
                      <a:pt x="3828" y="1095"/>
                      <a:pt x="4137" y="765"/>
                      <a:pt x="4519" y="539"/>
                    </a:cubicBezTo>
                    <a:lnTo>
                      <a:pt x="5311" y="66"/>
                    </a:lnTo>
                    <a:lnTo>
                      <a:pt x="52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33"/>
              <p:cNvSpPr/>
              <p:nvPr/>
            </p:nvSpPr>
            <p:spPr>
              <a:xfrm>
                <a:off x="1898800" y="3499675"/>
                <a:ext cx="3750" cy="1925"/>
              </a:xfrm>
              <a:custGeom>
                <a:avLst/>
                <a:gdLst/>
                <a:ahLst/>
                <a:cxnLst/>
                <a:rect l="l" t="t" r="r" b="b"/>
                <a:pathLst>
                  <a:path w="150" h="77" extrusionOk="0">
                    <a:moveTo>
                      <a:pt x="150" y="1"/>
                    </a:moveTo>
                    <a:lnTo>
                      <a:pt x="0" y="76"/>
                    </a:lnTo>
                    <a:lnTo>
                      <a:pt x="0" y="76"/>
                    </a:lnTo>
                    <a:close/>
                  </a:path>
                </a:pathLst>
              </a:custGeom>
              <a:solidFill>
                <a:srgbClr val="BA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33"/>
              <p:cNvSpPr/>
              <p:nvPr/>
            </p:nvSpPr>
            <p:spPr>
              <a:xfrm>
                <a:off x="1898800" y="3384375"/>
                <a:ext cx="19825" cy="117225"/>
              </a:xfrm>
              <a:custGeom>
                <a:avLst/>
                <a:gdLst/>
                <a:ahLst/>
                <a:cxnLst/>
                <a:rect l="l" t="t" r="r" b="b"/>
                <a:pathLst>
                  <a:path w="793" h="4689" extrusionOk="0">
                    <a:moveTo>
                      <a:pt x="792" y="0"/>
                    </a:moveTo>
                    <a:lnTo>
                      <a:pt x="646" y="87"/>
                    </a:lnTo>
                    <a:lnTo>
                      <a:pt x="0" y="4688"/>
                    </a:lnTo>
                    <a:lnTo>
                      <a:pt x="150" y="4613"/>
                    </a:lnTo>
                    <a:lnTo>
                      <a:pt x="792" y="35"/>
                    </a:lnTo>
                    <a:lnTo>
                      <a:pt x="7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33"/>
              <p:cNvSpPr/>
              <p:nvPr/>
            </p:nvSpPr>
            <p:spPr>
              <a:xfrm>
                <a:off x="1914950" y="3384375"/>
                <a:ext cx="3675" cy="2175"/>
              </a:xfrm>
              <a:custGeom>
                <a:avLst/>
                <a:gdLst/>
                <a:ahLst/>
                <a:cxnLst/>
                <a:rect l="l" t="t" r="r" b="b"/>
                <a:pathLst>
                  <a:path w="147" h="87" extrusionOk="0">
                    <a:moveTo>
                      <a:pt x="146" y="0"/>
                    </a:moveTo>
                    <a:lnTo>
                      <a:pt x="0" y="87"/>
                    </a:lnTo>
                    <a:close/>
                  </a:path>
                </a:pathLst>
              </a:custGeom>
              <a:solidFill>
                <a:srgbClr val="A0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33"/>
              <p:cNvSpPr/>
              <p:nvPr/>
            </p:nvSpPr>
            <p:spPr>
              <a:xfrm>
                <a:off x="1568100" y="3760600"/>
                <a:ext cx="16700" cy="27325"/>
              </a:xfrm>
              <a:custGeom>
                <a:avLst/>
                <a:gdLst/>
                <a:ahLst/>
                <a:cxnLst/>
                <a:rect l="l" t="t" r="r" b="b"/>
                <a:pathLst>
                  <a:path w="668" h="1093" extrusionOk="0">
                    <a:moveTo>
                      <a:pt x="507" y="1"/>
                    </a:moveTo>
                    <a:cubicBezTo>
                      <a:pt x="489" y="1"/>
                      <a:pt x="468" y="3"/>
                      <a:pt x="445" y="9"/>
                    </a:cubicBezTo>
                    <a:lnTo>
                      <a:pt x="254" y="123"/>
                    </a:lnTo>
                    <a:cubicBezTo>
                      <a:pt x="254" y="123"/>
                      <a:pt x="22" y="256"/>
                      <a:pt x="22" y="551"/>
                    </a:cubicBezTo>
                    <a:lnTo>
                      <a:pt x="1" y="932"/>
                    </a:lnTo>
                    <a:cubicBezTo>
                      <a:pt x="1" y="932"/>
                      <a:pt x="21" y="1093"/>
                      <a:pt x="156" y="1093"/>
                    </a:cubicBezTo>
                    <a:cubicBezTo>
                      <a:pt x="189" y="1093"/>
                      <a:pt x="228" y="1084"/>
                      <a:pt x="275" y="1061"/>
                    </a:cubicBezTo>
                    <a:lnTo>
                      <a:pt x="466" y="943"/>
                    </a:lnTo>
                    <a:cubicBezTo>
                      <a:pt x="466" y="943"/>
                      <a:pt x="644" y="804"/>
                      <a:pt x="644" y="592"/>
                    </a:cubicBezTo>
                    <a:lnTo>
                      <a:pt x="668" y="176"/>
                    </a:lnTo>
                    <a:cubicBezTo>
                      <a:pt x="668" y="176"/>
                      <a:pt x="662"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33"/>
              <p:cNvSpPr/>
              <p:nvPr/>
            </p:nvSpPr>
            <p:spPr>
              <a:xfrm>
                <a:off x="1615000" y="3734050"/>
                <a:ext cx="16775" cy="27325"/>
              </a:xfrm>
              <a:custGeom>
                <a:avLst/>
                <a:gdLst/>
                <a:ahLst/>
                <a:cxnLst/>
                <a:rect l="l" t="t" r="r" b="b"/>
                <a:pathLst>
                  <a:path w="671" h="1093" extrusionOk="0">
                    <a:moveTo>
                      <a:pt x="510" y="0"/>
                    </a:moveTo>
                    <a:cubicBezTo>
                      <a:pt x="492" y="0"/>
                      <a:pt x="471" y="3"/>
                      <a:pt x="448" y="8"/>
                    </a:cubicBezTo>
                    <a:lnTo>
                      <a:pt x="257" y="122"/>
                    </a:lnTo>
                    <a:cubicBezTo>
                      <a:pt x="257" y="122"/>
                      <a:pt x="24" y="255"/>
                      <a:pt x="24" y="547"/>
                    </a:cubicBezTo>
                    <a:lnTo>
                      <a:pt x="0" y="932"/>
                    </a:lnTo>
                    <a:cubicBezTo>
                      <a:pt x="0" y="932"/>
                      <a:pt x="22" y="1092"/>
                      <a:pt x="157" y="1092"/>
                    </a:cubicBezTo>
                    <a:cubicBezTo>
                      <a:pt x="189" y="1092"/>
                      <a:pt x="228" y="1083"/>
                      <a:pt x="274" y="1060"/>
                    </a:cubicBezTo>
                    <a:lnTo>
                      <a:pt x="465" y="943"/>
                    </a:lnTo>
                    <a:cubicBezTo>
                      <a:pt x="465" y="943"/>
                      <a:pt x="643" y="803"/>
                      <a:pt x="643" y="592"/>
                    </a:cubicBezTo>
                    <a:lnTo>
                      <a:pt x="670" y="175"/>
                    </a:lnTo>
                    <a:cubicBezTo>
                      <a:pt x="670" y="175"/>
                      <a:pt x="665"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33"/>
              <p:cNvSpPr/>
              <p:nvPr/>
            </p:nvSpPr>
            <p:spPr>
              <a:xfrm>
                <a:off x="1661950" y="3707475"/>
                <a:ext cx="16700" cy="27325"/>
              </a:xfrm>
              <a:custGeom>
                <a:avLst/>
                <a:gdLst/>
                <a:ahLst/>
                <a:cxnLst/>
                <a:rect l="l" t="t" r="r" b="b"/>
                <a:pathLst>
                  <a:path w="668" h="1093" extrusionOk="0">
                    <a:moveTo>
                      <a:pt x="507" y="1"/>
                    </a:moveTo>
                    <a:cubicBezTo>
                      <a:pt x="489" y="1"/>
                      <a:pt x="468" y="3"/>
                      <a:pt x="445" y="9"/>
                    </a:cubicBezTo>
                    <a:lnTo>
                      <a:pt x="254" y="123"/>
                    </a:lnTo>
                    <a:cubicBezTo>
                      <a:pt x="254" y="123"/>
                      <a:pt x="22" y="255"/>
                      <a:pt x="22" y="547"/>
                    </a:cubicBezTo>
                    <a:lnTo>
                      <a:pt x="1" y="932"/>
                    </a:lnTo>
                    <a:cubicBezTo>
                      <a:pt x="1" y="932"/>
                      <a:pt x="21" y="1093"/>
                      <a:pt x="156" y="1093"/>
                    </a:cubicBezTo>
                    <a:cubicBezTo>
                      <a:pt x="189" y="1093"/>
                      <a:pt x="228" y="1083"/>
                      <a:pt x="275" y="1060"/>
                    </a:cubicBezTo>
                    <a:lnTo>
                      <a:pt x="466" y="943"/>
                    </a:lnTo>
                    <a:cubicBezTo>
                      <a:pt x="466" y="943"/>
                      <a:pt x="643" y="804"/>
                      <a:pt x="643" y="592"/>
                    </a:cubicBezTo>
                    <a:lnTo>
                      <a:pt x="668" y="175"/>
                    </a:lnTo>
                    <a:cubicBezTo>
                      <a:pt x="668" y="175"/>
                      <a:pt x="662" y="1"/>
                      <a:pt x="507" y="1"/>
                    </a:cubicBezTo>
                    <a:close/>
                  </a:path>
                </a:pathLst>
              </a:custGeom>
              <a:solidFill>
                <a:srgbClr val="385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33"/>
              <p:cNvSpPr/>
              <p:nvPr/>
            </p:nvSpPr>
            <p:spPr>
              <a:xfrm>
                <a:off x="1708825" y="3680900"/>
                <a:ext cx="16800" cy="27325"/>
              </a:xfrm>
              <a:custGeom>
                <a:avLst/>
                <a:gdLst/>
                <a:ahLst/>
                <a:cxnLst/>
                <a:rect l="l" t="t" r="r" b="b"/>
                <a:pathLst>
                  <a:path w="672" h="1093" extrusionOk="0">
                    <a:moveTo>
                      <a:pt x="511" y="1"/>
                    </a:moveTo>
                    <a:cubicBezTo>
                      <a:pt x="492" y="1"/>
                      <a:pt x="472" y="3"/>
                      <a:pt x="449" y="9"/>
                    </a:cubicBezTo>
                    <a:lnTo>
                      <a:pt x="258" y="120"/>
                    </a:lnTo>
                    <a:cubicBezTo>
                      <a:pt x="258" y="120"/>
                      <a:pt x="25" y="256"/>
                      <a:pt x="25" y="547"/>
                    </a:cubicBezTo>
                    <a:lnTo>
                      <a:pt x="1" y="932"/>
                    </a:lnTo>
                    <a:cubicBezTo>
                      <a:pt x="1" y="932"/>
                      <a:pt x="24" y="1093"/>
                      <a:pt x="158" y="1093"/>
                    </a:cubicBezTo>
                    <a:cubicBezTo>
                      <a:pt x="190" y="1093"/>
                      <a:pt x="229" y="1084"/>
                      <a:pt x="275" y="1061"/>
                    </a:cubicBezTo>
                    <a:lnTo>
                      <a:pt x="466" y="943"/>
                    </a:lnTo>
                    <a:cubicBezTo>
                      <a:pt x="466" y="943"/>
                      <a:pt x="644" y="804"/>
                      <a:pt x="644" y="592"/>
                    </a:cubicBezTo>
                    <a:lnTo>
                      <a:pt x="671" y="176"/>
                    </a:lnTo>
                    <a:cubicBezTo>
                      <a:pt x="671" y="176"/>
                      <a:pt x="666" y="1"/>
                      <a:pt x="511" y="1"/>
                    </a:cubicBezTo>
                    <a:close/>
                  </a:path>
                </a:pathLst>
              </a:custGeom>
              <a:solidFill>
                <a:srgbClr val="385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33"/>
              <p:cNvSpPr/>
              <p:nvPr/>
            </p:nvSpPr>
            <p:spPr>
              <a:xfrm>
                <a:off x="1755800" y="3654350"/>
                <a:ext cx="16700" cy="27300"/>
              </a:xfrm>
              <a:custGeom>
                <a:avLst/>
                <a:gdLst/>
                <a:ahLst/>
                <a:cxnLst/>
                <a:rect l="l" t="t" r="r" b="b"/>
                <a:pathLst>
                  <a:path w="668" h="1092" extrusionOk="0">
                    <a:moveTo>
                      <a:pt x="508" y="0"/>
                    </a:moveTo>
                    <a:cubicBezTo>
                      <a:pt x="489" y="0"/>
                      <a:pt x="468" y="3"/>
                      <a:pt x="445" y="8"/>
                    </a:cubicBezTo>
                    <a:lnTo>
                      <a:pt x="254" y="119"/>
                    </a:lnTo>
                    <a:cubicBezTo>
                      <a:pt x="254" y="119"/>
                      <a:pt x="21" y="252"/>
                      <a:pt x="21" y="547"/>
                    </a:cubicBezTo>
                    <a:lnTo>
                      <a:pt x="1" y="932"/>
                    </a:lnTo>
                    <a:cubicBezTo>
                      <a:pt x="1" y="932"/>
                      <a:pt x="21" y="1091"/>
                      <a:pt x="156" y="1091"/>
                    </a:cubicBezTo>
                    <a:cubicBezTo>
                      <a:pt x="188" y="1091"/>
                      <a:pt x="226" y="1082"/>
                      <a:pt x="271" y="1060"/>
                    </a:cubicBezTo>
                    <a:lnTo>
                      <a:pt x="466" y="943"/>
                    </a:lnTo>
                    <a:cubicBezTo>
                      <a:pt x="466" y="943"/>
                      <a:pt x="643" y="804"/>
                      <a:pt x="643" y="588"/>
                    </a:cubicBezTo>
                    <a:lnTo>
                      <a:pt x="667" y="172"/>
                    </a:lnTo>
                    <a:cubicBezTo>
                      <a:pt x="667" y="172"/>
                      <a:pt x="662" y="0"/>
                      <a:pt x="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33"/>
              <p:cNvSpPr/>
              <p:nvPr/>
            </p:nvSpPr>
            <p:spPr>
              <a:xfrm>
                <a:off x="1787050" y="3613925"/>
                <a:ext cx="13125" cy="25625"/>
              </a:xfrm>
              <a:custGeom>
                <a:avLst/>
                <a:gdLst/>
                <a:ahLst/>
                <a:cxnLst/>
                <a:rect l="l" t="t" r="r" b="b"/>
                <a:pathLst>
                  <a:path w="525" h="1025" extrusionOk="0">
                    <a:moveTo>
                      <a:pt x="379" y="0"/>
                    </a:moveTo>
                    <a:cubicBezTo>
                      <a:pt x="365" y="0"/>
                      <a:pt x="349" y="2"/>
                      <a:pt x="331" y="7"/>
                    </a:cubicBezTo>
                    <a:lnTo>
                      <a:pt x="182" y="98"/>
                    </a:lnTo>
                    <a:cubicBezTo>
                      <a:pt x="182" y="98"/>
                      <a:pt x="1" y="198"/>
                      <a:pt x="1" y="431"/>
                    </a:cubicBezTo>
                    <a:cubicBezTo>
                      <a:pt x="1" y="660"/>
                      <a:pt x="25" y="900"/>
                      <a:pt x="25" y="900"/>
                    </a:cubicBezTo>
                    <a:cubicBezTo>
                      <a:pt x="25" y="900"/>
                      <a:pt x="41" y="1024"/>
                      <a:pt x="146" y="1024"/>
                    </a:cubicBezTo>
                    <a:cubicBezTo>
                      <a:pt x="171" y="1024"/>
                      <a:pt x="201" y="1018"/>
                      <a:pt x="237" y="1000"/>
                    </a:cubicBezTo>
                    <a:lnTo>
                      <a:pt x="387" y="906"/>
                    </a:lnTo>
                    <a:cubicBezTo>
                      <a:pt x="387" y="906"/>
                      <a:pt x="525" y="799"/>
                      <a:pt x="525" y="632"/>
                    </a:cubicBezTo>
                    <a:lnTo>
                      <a:pt x="504" y="139"/>
                    </a:lnTo>
                    <a:cubicBezTo>
                      <a:pt x="504" y="139"/>
                      <a:pt x="499"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33"/>
              <p:cNvSpPr/>
              <p:nvPr/>
            </p:nvSpPr>
            <p:spPr>
              <a:xfrm>
                <a:off x="1781150" y="3606825"/>
                <a:ext cx="25550" cy="59900"/>
              </a:xfrm>
              <a:custGeom>
                <a:avLst/>
                <a:gdLst/>
                <a:ahLst/>
                <a:cxnLst/>
                <a:rect l="l" t="t" r="r" b="b"/>
                <a:pathLst>
                  <a:path w="1022" h="2396" extrusionOk="0">
                    <a:moveTo>
                      <a:pt x="695" y="60"/>
                    </a:moveTo>
                    <a:cubicBezTo>
                      <a:pt x="738" y="60"/>
                      <a:pt x="773" y="71"/>
                      <a:pt x="803" y="93"/>
                    </a:cubicBezTo>
                    <a:cubicBezTo>
                      <a:pt x="879" y="153"/>
                      <a:pt x="886" y="267"/>
                      <a:pt x="886" y="270"/>
                    </a:cubicBezTo>
                    <a:lnTo>
                      <a:pt x="963" y="1680"/>
                    </a:lnTo>
                    <a:cubicBezTo>
                      <a:pt x="963" y="1954"/>
                      <a:pt x="733" y="2135"/>
                      <a:pt x="733" y="2135"/>
                    </a:cubicBezTo>
                    <a:lnTo>
                      <a:pt x="473" y="2294"/>
                    </a:lnTo>
                    <a:cubicBezTo>
                      <a:pt x="418" y="2322"/>
                      <a:pt x="368" y="2336"/>
                      <a:pt x="325" y="2336"/>
                    </a:cubicBezTo>
                    <a:cubicBezTo>
                      <a:pt x="297" y="2336"/>
                      <a:pt x="272" y="2330"/>
                      <a:pt x="251" y="2319"/>
                    </a:cubicBezTo>
                    <a:cubicBezTo>
                      <a:pt x="160" y="2270"/>
                      <a:pt x="143" y="2142"/>
                      <a:pt x="143" y="2142"/>
                    </a:cubicBezTo>
                    <a:cubicBezTo>
                      <a:pt x="139" y="2135"/>
                      <a:pt x="60" y="1177"/>
                      <a:pt x="60" y="781"/>
                    </a:cubicBezTo>
                    <a:cubicBezTo>
                      <a:pt x="60" y="398"/>
                      <a:pt x="358" y="225"/>
                      <a:pt x="362" y="222"/>
                    </a:cubicBezTo>
                    <a:lnTo>
                      <a:pt x="618" y="69"/>
                    </a:lnTo>
                    <a:cubicBezTo>
                      <a:pt x="647" y="63"/>
                      <a:pt x="672" y="60"/>
                      <a:pt x="695" y="60"/>
                    </a:cubicBezTo>
                    <a:close/>
                    <a:moveTo>
                      <a:pt x="697" y="1"/>
                    </a:moveTo>
                    <a:cubicBezTo>
                      <a:pt x="668" y="1"/>
                      <a:pt x="636" y="5"/>
                      <a:pt x="602" y="13"/>
                    </a:cubicBezTo>
                    <a:lnTo>
                      <a:pt x="334" y="169"/>
                    </a:lnTo>
                    <a:cubicBezTo>
                      <a:pt x="320" y="180"/>
                      <a:pt x="1" y="364"/>
                      <a:pt x="1" y="781"/>
                    </a:cubicBezTo>
                    <a:cubicBezTo>
                      <a:pt x="1" y="1180"/>
                      <a:pt x="81" y="2139"/>
                      <a:pt x="84" y="2149"/>
                    </a:cubicBezTo>
                    <a:cubicBezTo>
                      <a:pt x="84" y="2156"/>
                      <a:pt x="105" y="2309"/>
                      <a:pt x="223" y="2368"/>
                    </a:cubicBezTo>
                    <a:cubicBezTo>
                      <a:pt x="254" y="2385"/>
                      <a:pt x="289" y="2395"/>
                      <a:pt x="327" y="2395"/>
                    </a:cubicBezTo>
                    <a:cubicBezTo>
                      <a:pt x="379" y="2395"/>
                      <a:pt x="438" y="2378"/>
                      <a:pt x="504" y="2347"/>
                    </a:cubicBezTo>
                    <a:lnTo>
                      <a:pt x="768" y="2184"/>
                    </a:lnTo>
                    <a:cubicBezTo>
                      <a:pt x="778" y="2177"/>
                      <a:pt x="1022" y="1982"/>
                      <a:pt x="1022" y="1677"/>
                    </a:cubicBezTo>
                    <a:lnTo>
                      <a:pt x="945" y="267"/>
                    </a:lnTo>
                    <a:cubicBezTo>
                      <a:pt x="945" y="260"/>
                      <a:pt x="938" y="121"/>
                      <a:pt x="838" y="44"/>
                    </a:cubicBezTo>
                    <a:cubicBezTo>
                      <a:pt x="799" y="15"/>
                      <a:pt x="752" y="1"/>
                      <a:pt x="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33"/>
              <p:cNvSpPr/>
              <p:nvPr/>
            </p:nvSpPr>
            <p:spPr>
              <a:xfrm>
                <a:off x="1855300" y="3537775"/>
                <a:ext cx="168275" cy="16875"/>
              </a:xfrm>
              <a:custGeom>
                <a:avLst/>
                <a:gdLst/>
                <a:ahLst/>
                <a:cxnLst/>
                <a:rect l="l" t="t" r="r" b="b"/>
                <a:pathLst>
                  <a:path w="6731" h="675" extrusionOk="0">
                    <a:moveTo>
                      <a:pt x="6730" y="1"/>
                    </a:moveTo>
                    <a:lnTo>
                      <a:pt x="0" y="195"/>
                    </a:lnTo>
                    <a:lnTo>
                      <a:pt x="0" y="303"/>
                    </a:lnTo>
                    <a:lnTo>
                      <a:pt x="5883" y="674"/>
                    </a:lnTo>
                    <a:lnTo>
                      <a:pt x="6730" y="108"/>
                    </a:lnTo>
                    <a:lnTo>
                      <a:pt x="67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33"/>
              <p:cNvSpPr/>
              <p:nvPr/>
            </p:nvSpPr>
            <p:spPr>
              <a:xfrm>
                <a:off x="1855300" y="3505225"/>
                <a:ext cx="168275" cy="46650"/>
              </a:xfrm>
              <a:custGeom>
                <a:avLst/>
                <a:gdLst/>
                <a:ahLst/>
                <a:cxnLst/>
                <a:rect l="l" t="t" r="r" b="b"/>
                <a:pathLst>
                  <a:path w="6731" h="1866" extrusionOk="0">
                    <a:moveTo>
                      <a:pt x="2699" y="0"/>
                    </a:moveTo>
                    <a:lnTo>
                      <a:pt x="0" y="1497"/>
                    </a:lnTo>
                    <a:lnTo>
                      <a:pt x="5883" y="1865"/>
                    </a:lnTo>
                    <a:lnTo>
                      <a:pt x="6730" y="1303"/>
                    </a:lnTo>
                    <a:lnTo>
                      <a:pt x="26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33"/>
              <p:cNvSpPr/>
              <p:nvPr/>
            </p:nvSpPr>
            <p:spPr>
              <a:xfrm>
                <a:off x="2004700" y="3531450"/>
                <a:ext cx="4200" cy="1475"/>
              </a:xfrm>
              <a:custGeom>
                <a:avLst/>
                <a:gdLst/>
                <a:ahLst/>
                <a:cxnLst/>
                <a:rect l="l" t="t" r="r" b="b"/>
                <a:pathLst>
                  <a:path w="168" h="59" extrusionOk="0">
                    <a:moveTo>
                      <a:pt x="18" y="1"/>
                    </a:moveTo>
                    <a:lnTo>
                      <a:pt x="1" y="11"/>
                    </a:lnTo>
                    <a:lnTo>
                      <a:pt x="153" y="59"/>
                    </a:lnTo>
                    <a:lnTo>
                      <a:pt x="167" y="52"/>
                    </a:lnTo>
                    <a:lnTo>
                      <a:pt x="18" y="1"/>
                    </a:lnTo>
                    <a:close/>
                  </a:path>
                </a:pathLst>
              </a:custGeom>
              <a:solidFill>
                <a:srgbClr val="BB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33"/>
              <p:cNvSpPr/>
              <p:nvPr/>
            </p:nvSpPr>
            <p:spPr>
              <a:xfrm>
                <a:off x="1910150" y="3510250"/>
                <a:ext cx="98400" cy="29125"/>
              </a:xfrm>
              <a:custGeom>
                <a:avLst/>
                <a:gdLst/>
                <a:ahLst/>
                <a:cxnLst/>
                <a:rect l="l" t="t" r="r" b="b"/>
                <a:pathLst>
                  <a:path w="3936" h="1165" extrusionOk="0">
                    <a:moveTo>
                      <a:pt x="140" y="1"/>
                    </a:moveTo>
                    <a:lnTo>
                      <a:pt x="81" y="32"/>
                    </a:lnTo>
                    <a:lnTo>
                      <a:pt x="1" y="78"/>
                    </a:lnTo>
                    <a:lnTo>
                      <a:pt x="3464" y="1164"/>
                    </a:lnTo>
                    <a:lnTo>
                      <a:pt x="3935" y="907"/>
                    </a:lnTo>
                    <a:lnTo>
                      <a:pt x="3783" y="859"/>
                    </a:lnTo>
                    <a:lnTo>
                      <a:pt x="3453" y="1039"/>
                    </a:lnTo>
                    <a:lnTo>
                      <a:pt x="1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33"/>
              <p:cNvSpPr/>
              <p:nvPr/>
            </p:nvSpPr>
            <p:spPr>
              <a:xfrm>
                <a:off x="1763100" y="3765650"/>
                <a:ext cx="45500" cy="39200"/>
              </a:xfrm>
              <a:custGeom>
                <a:avLst/>
                <a:gdLst/>
                <a:ahLst/>
                <a:cxnLst/>
                <a:rect l="l" t="t" r="r" b="b"/>
                <a:pathLst>
                  <a:path w="1820" h="1568" extrusionOk="0">
                    <a:moveTo>
                      <a:pt x="1408" y="1"/>
                    </a:moveTo>
                    <a:cubicBezTo>
                      <a:pt x="1396" y="1"/>
                      <a:pt x="1384" y="2"/>
                      <a:pt x="1372" y="4"/>
                    </a:cubicBezTo>
                    <a:lnTo>
                      <a:pt x="0" y="373"/>
                    </a:lnTo>
                    <a:lnTo>
                      <a:pt x="827" y="1567"/>
                    </a:lnTo>
                    <a:lnTo>
                      <a:pt x="1778" y="592"/>
                    </a:lnTo>
                    <a:cubicBezTo>
                      <a:pt x="1803" y="564"/>
                      <a:pt x="1820" y="525"/>
                      <a:pt x="1820" y="474"/>
                    </a:cubicBezTo>
                    <a:cubicBezTo>
                      <a:pt x="1820" y="321"/>
                      <a:pt x="1699" y="129"/>
                      <a:pt x="1545" y="43"/>
                    </a:cubicBezTo>
                    <a:cubicBezTo>
                      <a:pt x="1495" y="14"/>
                      <a:pt x="1449" y="1"/>
                      <a:pt x="1408" y="1"/>
                    </a:cubicBezTo>
                    <a:close/>
                  </a:path>
                </a:pathLst>
              </a:custGeom>
              <a:solidFill>
                <a:srgbClr val="6B6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33"/>
              <p:cNvSpPr/>
              <p:nvPr/>
            </p:nvSpPr>
            <p:spPr>
              <a:xfrm>
                <a:off x="1684950" y="3799000"/>
                <a:ext cx="48475" cy="55950"/>
              </a:xfrm>
              <a:custGeom>
                <a:avLst/>
                <a:gdLst/>
                <a:ahLst/>
                <a:cxnLst/>
                <a:rect l="l" t="t" r="r" b="b"/>
                <a:pathLst>
                  <a:path w="1939" h="2238" extrusionOk="0">
                    <a:moveTo>
                      <a:pt x="487" y="0"/>
                    </a:moveTo>
                    <a:cubicBezTo>
                      <a:pt x="196" y="0"/>
                      <a:pt x="1" y="201"/>
                      <a:pt x="1" y="560"/>
                    </a:cubicBezTo>
                    <a:cubicBezTo>
                      <a:pt x="1" y="1095"/>
                      <a:pt x="435" y="1779"/>
                      <a:pt x="970" y="2088"/>
                    </a:cubicBezTo>
                    <a:cubicBezTo>
                      <a:pt x="1146" y="2189"/>
                      <a:pt x="1311" y="2238"/>
                      <a:pt x="1453" y="2238"/>
                    </a:cubicBezTo>
                    <a:cubicBezTo>
                      <a:pt x="1743" y="2238"/>
                      <a:pt x="1939" y="2037"/>
                      <a:pt x="1939" y="1678"/>
                    </a:cubicBezTo>
                    <a:cubicBezTo>
                      <a:pt x="1939" y="1143"/>
                      <a:pt x="1504" y="459"/>
                      <a:pt x="970" y="150"/>
                    </a:cubicBezTo>
                    <a:cubicBezTo>
                      <a:pt x="794" y="48"/>
                      <a:pt x="629" y="0"/>
                      <a:pt x="4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33"/>
              <p:cNvSpPr/>
              <p:nvPr/>
            </p:nvSpPr>
            <p:spPr>
              <a:xfrm>
                <a:off x="1689475" y="3804300"/>
                <a:ext cx="37350" cy="45425"/>
              </a:xfrm>
              <a:custGeom>
                <a:avLst/>
                <a:gdLst/>
                <a:ahLst/>
                <a:cxnLst/>
                <a:rect l="l" t="t" r="r" b="b"/>
                <a:pathLst>
                  <a:path w="1494" h="1817" extrusionOk="0">
                    <a:moveTo>
                      <a:pt x="347" y="0"/>
                    </a:moveTo>
                    <a:lnTo>
                      <a:pt x="347" y="0"/>
                    </a:lnTo>
                    <a:cubicBezTo>
                      <a:pt x="136" y="21"/>
                      <a:pt x="1" y="181"/>
                      <a:pt x="1" y="452"/>
                    </a:cubicBezTo>
                    <a:cubicBezTo>
                      <a:pt x="1" y="886"/>
                      <a:pt x="355" y="1445"/>
                      <a:pt x="789" y="1696"/>
                    </a:cubicBezTo>
                    <a:cubicBezTo>
                      <a:pt x="930" y="1778"/>
                      <a:pt x="1063" y="1817"/>
                      <a:pt x="1177" y="1817"/>
                    </a:cubicBezTo>
                    <a:cubicBezTo>
                      <a:pt x="1313" y="1817"/>
                      <a:pt x="1424" y="1762"/>
                      <a:pt x="1493" y="1661"/>
                    </a:cubicBezTo>
                    <a:lnTo>
                      <a:pt x="1493" y="1661"/>
                    </a:lnTo>
                    <a:cubicBezTo>
                      <a:pt x="1477" y="1662"/>
                      <a:pt x="1459" y="1663"/>
                      <a:pt x="1442" y="1663"/>
                    </a:cubicBezTo>
                    <a:cubicBezTo>
                      <a:pt x="1327" y="1663"/>
                      <a:pt x="1194" y="1624"/>
                      <a:pt x="1053" y="1542"/>
                    </a:cubicBezTo>
                    <a:cubicBezTo>
                      <a:pt x="618" y="1292"/>
                      <a:pt x="264" y="734"/>
                      <a:pt x="264" y="300"/>
                    </a:cubicBezTo>
                    <a:cubicBezTo>
                      <a:pt x="264" y="174"/>
                      <a:pt x="296" y="74"/>
                      <a:pt x="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33"/>
              <p:cNvSpPr/>
              <p:nvPr/>
            </p:nvSpPr>
            <p:spPr>
              <a:xfrm>
                <a:off x="1696075" y="3804225"/>
                <a:ext cx="32825" cy="41675"/>
              </a:xfrm>
              <a:custGeom>
                <a:avLst/>
                <a:gdLst/>
                <a:ahLst/>
                <a:cxnLst/>
                <a:rect l="l" t="t" r="r" b="b"/>
                <a:pathLst>
                  <a:path w="1313" h="1667" extrusionOk="0">
                    <a:moveTo>
                      <a:pt x="133" y="1"/>
                    </a:moveTo>
                    <a:cubicBezTo>
                      <a:pt x="116" y="1"/>
                      <a:pt x="99" y="2"/>
                      <a:pt x="83" y="3"/>
                    </a:cubicBezTo>
                    <a:cubicBezTo>
                      <a:pt x="32" y="77"/>
                      <a:pt x="0" y="177"/>
                      <a:pt x="0" y="303"/>
                    </a:cubicBezTo>
                    <a:cubicBezTo>
                      <a:pt x="0" y="737"/>
                      <a:pt x="354" y="1295"/>
                      <a:pt x="789" y="1545"/>
                    </a:cubicBezTo>
                    <a:cubicBezTo>
                      <a:pt x="930" y="1627"/>
                      <a:pt x="1063" y="1666"/>
                      <a:pt x="1178" y="1666"/>
                    </a:cubicBezTo>
                    <a:cubicBezTo>
                      <a:pt x="1195" y="1666"/>
                      <a:pt x="1213" y="1665"/>
                      <a:pt x="1229" y="1664"/>
                    </a:cubicBezTo>
                    <a:cubicBezTo>
                      <a:pt x="1282" y="1591"/>
                      <a:pt x="1313" y="1490"/>
                      <a:pt x="1313" y="1365"/>
                    </a:cubicBezTo>
                    <a:cubicBezTo>
                      <a:pt x="1313" y="931"/>
                      <a:pt x="959" y="375"/>
                      <a:pt x="525" y="122"/>
                    </a:cubicBezTo>
                    <a:cubicBezTo>
                      <a:pt x="383" y="40"/>
                      <a:pt x="248" y="1"/>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33"/>
              <p:cNvSpPr/>
              <p:nvPr/>
            </p:nvSpPr>
            <p:spPr>
              <a:xfrm>
                <a:off x="1694850" y="3824525"/>
                <a:ext cx="9850" cy="15650"/>
              </a:xfrm>
              <a:custGeom>
                <a:avLst/>
                <a:gdLst/>
                <a:ahLst/>
                <a:cxnLst/>
                <a:rect l="l" t="t" r="r" b="b"/>
                <a:pathLst>
                  <a:path w="394" h="626" extrusionOk="0">
                    <a:moveTo>
                      <a:pt x="53" y="1"/>
                    </a:moveTo>
                    <a:lnTo>
                      <a:pt x="1" y="32"/>
                    </a:lnTo>
                    <a:lnTo>
                      <a:pt x="341" y="626"/>
                    </a:lnTo>
                    <a:lnTo>
                      <a:pt x="393" y="595"/>
                    </a:lnTo>
                    <a:lnTo>
                      <a:pt x="53" y="1"/>
                    </a:lnTo>
                    <a:close/>
                  </a:path>
                </a:pathLst>
              </a:custGeom>
              <a:solidFill>
                <a:srgbClr val="385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33"/>
              <p:cNvSpPr/>
              <p:nvPr/>
            </p:nvSpPr>
            <p:spPr>
              <a:xfrm>
                <a:off x="1654825" y="3825325"/>
                <a:ext cx="48550" cy="28100"/>
              </a:xfrm>
              <a:custGeom>
                <a:avLst/>
                <a:gdLst/>
                <a:ahLst/>
                <a:cxnLst/>
                <a:rect l="l" t="t" r="r" b="b"/>
                <a:pathLst>
                  <a:path w="1942" h="1124" extrusionOk="0">
                    <a:moveTo>
                      <a:pt x="1602" y="0"/>
                    </a:moveTo>
                    <a:lnTo>
                      <a:pt x="1" y="910"/>
                    </a:lnTo>
                    <a:lnTo>
                      <a:pt x="42" y="980"/>
                    </a:lnTo>
                    <a:cubicBezTo>
                      <a:pt x="74" y="1039"/>
                      <a:pt x="119" y="1084"/>
                      <a:pt x="157" y="1105"/>
                    </a:cubicBezTo>
                    <a:cubicBezTo>
                      <a:pt x="179" y="1118"/>
                      <a:pt x="198" y="1123"/>
                      <a:pt x="216" y="1123"/>
                    </a:cubicBezTo>
                    <a:cubicBezTo>
                      <a:pt x="220" y="1123"/>
                      <a:pt x="225" y="1123"/>
                      <a:pt x="230" y="1122"/>
                    </a:cubicBezTo>
                    <a:lnTo>
                      <a:pt x="1942" y="594"/>
                    </a:lnTo>
                    <a:lnTo>
                      <a:pt x="16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33"/>
              <p:cNvSpPr/>
              <p:nvPr/>
            </p:nvSpPr>
            <p:spPr>
              <a:xfrm>
                <a:off x="1654825" y="3824525"/>
                <a:ext cx="41375" cy="23550"/>
              </a:xfrm>
              <a:custGeom>
                <a:avLst/>
                <a:gdLst/>
                <a:ahLst/>
                <a:cxnLst/>
                <a:rect l="l" t="t" r="r" b="b"/>
                <a:pathLst>
                  <a:path w="1655" h="942" extrusionOk="0">
                    <a:moveTo>
                      <a:pt x="1654" y="1"/>
                    </a:moveTo>
                    <a:lnTo>
                      <a:pt x="943" y="406"/>
                    </a:lnTo>
                    <a:lnTo>
                      <a:pt x="1602" y="32"/>
                    </a:lnTo>
                    <a:lnTo>
                      <a:pt x="1654" y="1"/>
                    </a:lnTo>
                    <a:close/>
                    <a:moveTo>
                      <a:pt x="943" y="406"/>
                    </a:moveTo>
                    <a:lnTo>
                      <a:pt x="1" y="942"/>
                    </a:lnTo>
                    <a:lnTo>
                      <a:pt x="53" y="914"/>
                    </a:lnTo>
                    <a:lnTo>
                      <a:pt x="943" y="406"/>
                    </a:lnTo>
                    <a:close/>
                  </a:path>
                </a:pathLst>
              </a:custGeom>
              <a:solidFill>
                <a:srgbClr val="385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33"/>
              <p:cNvSpPr/>
              <p:nvPr/>
            </p:nvSpPr>
            <p:spPr>
              <a:xfrm>
                <a:off x="1695550" y="3816000"/>
                <a:ext cx="26775" cy="25050"/>
              </a:xfrm>
              <a:custGeom>
                <a:avLst/>
                <a:gdLst/>
                <a:ahLst/>
                <a:cxnLst/>
                <a:rect l="l" t="t" r="r" b="b"/>
                <a:pathLst>
                  <a:path w="1071" h="1002" extrusionOk="0">
                    <a:moveTo>
                      <a:pt x="597" y="0"/>
                    </a:moveTo>
                    <a:cubicBezTo>
                      <a:pt x="567" y="0"/>
                      <a:pt x="540" y="7"/>
                      <a:pt x="518" y="19"/>
                    </a:cubicBezTo>
                    <a:lnTo>
                      <a:pt x="0" y="317"/>
                    </a:lnTo>
                    <a:lnTo>
                      <a:pt x="192" y="606"/>
                    </a:lnTo>
                    <a:lnTo>
                      <a:pt x="476" y="1002"/>
                    </a:lnTo>
                    <a:lnTo>
                      <a:pt x="994" y="707"/>
                    </a:lnTo>
                    <a:cubicBezTo>
                      <a:pt x="1039" y="678"/>
                      <a:pt x="1070" y="623"/>
                      <a:pt x="1070" y="543"/>
                    </a:cubicBezTo>
                    <a:cubicBezTo>
                      <a:pt x="1070" y="370"/>
                      <a:pt x="928" y="147"/>
                      <a:pt x="755" y="47"/>
                    </a:cubicBezTo>
                    <a:cubicBezTo>
                      <a:pt x="697" y="15"/>
                      <a:pt x="643" y="0"/>
                      <a:pt x="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33"/>
              <p:cNvSpPr/>
              <p:nvPr/>
            </p:nvSpPr>
            <p:spPr>
              <a:xfrm>
                <a:off x="1693650" y="3823400"/>
                <a:ext cx="15725" cy="18175"/>
              </a:xfrm>
              <a:custGeom>
                <a:avLst/>
                <a:gdLst/>
                <a:ahLst/>
                <a:cxnLst/>
                <a:rect l="l" t="t" r="r" b="b"/>
                <a:pathLst>
                  <a:path w="629" h="727" extrusionOk="0">
                    <a:moveTo>
                      <a:pt x="159" y="0"/>
                    </a:moveTo>
                    <a:cubicBezTo>
                      <a:pt x="64" y="0"/>
                      <a:pt x="0" y="65"/>
                      <a:pt x="0" y="181"/>
                    </a:cubicBezTo>
                    <a:cubicBezTo>
                      <a:pt x="0" y="355"/>
                      <a:pt x="143" y="577"/>
                      <a:pt x="316" y="678"/>
                    </a:cubicBezTo>
                    <a:cubicBezTo>
                      <a:pt x="374" y="711"/>
                      <a:pt x="427" y="727"/>
                      <a:pt x="473" y="727"/>
                    </a:cubicBezTo>
                    <a:cubicBezTo>
                      <a:pt x="566" y="727"/>
                      <a:pt x="629" y="662"/>
                      <a:pt x="629" y="546"/>
                    </a:cubicBezTo>
                    <a:cubicBezTo>
                      <a:pt x="629" y="372"/>
                      <a:pt x="490" y="150"/>
                      <a:pt x="316" y="49"/>
                    </a:cubicBezTo>
                    <a:cubicBezTo>
                      <a:pt x="259" y="16"/>
                      <a:pt x="205" y="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33"/>
              <p:cNvSpPr/>
              <p:nvPr/>
            </p:nvSpPr>
            <p:spPr>
              <a:xfrm>
                <a:off x="1690850" y="3770500"/>
                <a:ext cx="98675" cy="82900"/>
              </a:xfrm>
              <a:custGeom>
                <a:avLst/>
                <a:gdLst/>
                <a:ahLst/>
                <a:cxnLst/>
                <a:rect l="l" t="t" r="r" b="b"/>
                <a:pathLst>
                  <a:path w="3947" h="3316" extrusionOk="0">
                    <a:moveTo>
                      <a:pt x="2898" y="1"/>
                    </a:moveTo>
                    <a:cubicBezTo>
                      <a:pt x="2869" y="1"/>
                      <a:pt x="2840" y="3"/>
                      <a:pt x="2814" y="9"/>
                    </a:cubicBezTo>
                    <a:lnTo>
                      <a:pt x="1723" y="235"/>
                    </a:lnTo>
                    <a:lnTo>
                      <a:pt x="1723" y="238"/>
                    </a:lnTo>
                    <a:cubicBezTo>
                      <a:pt x="1675" y="248"/>
                      <a:pt x="1630" y="266"/>
                      <a:pt x="1588" y="286"/>
                    </a:cubicBezTo>
                    <a:lnTo>
                      <a:pt x="1" y="1203"/>
                    </a:lnTo>
                    <a:cubicBezTo>
                      <a:pt x="71" y="1163"/>
                      <a:pt x="156" y="1142"/>
                      <a:pt x="251" y="1142"/>
                    </a:cubicBezTo>
                    <a:cubicBezTo>
                      <a:pt x="393" y="1142"/>
                      <a:pt x="559" y="1190"/>
                      <a:pt x="734" y="1290"/>
                    </a:cubicBezTo>
                    <a:cubicBezTo>
                      <a:pt x="1268" y="1599"/>
                      <a:pt x="1703" y="2283"/>
                      <a:pt x="1703" y="2818"/>
                    </a:cubicBezTo>
                    <a:cubicBezTo>
                      <a:pt x="1703" y="3059"/>
                      <a:pt x="1614" y="3229"/>
                      <a:pt x="1470" y="3313"/>
                    </a:cubicBezTo>
                    <a:lnTo>
                      <a:pt x="1470" y="3313"/>
                    </a:lnTo>
                    <a:lnTo>
                      <a:pt x="3054" y="2398"/>
                    </a:lnTo>
                    <a:cubicBezTo>
                      <a:pt x="3092" y="2373"/>
                      <a:pt x="3126" y="2346"/>
                      <a:pt x="3158" y="2307"/>
                    </a:cubicBezTo>
                    <a:lnTo>
                      <a:pt x="3161" y="2311"/>
                    </a:lnTo>
                    <a:lnTo>
                      <a:pt x="3852" y="1509"/>
                    </a:lnTo>
                    <a:cubicBezTo>
                      <a:pt x="3911" y="1440"/>
                      <a:pt x="3946" y="1339"/>
                      <a:pt x="3946" y="1214"/>
                    </a:cubicBezTo>
                    <a:cubicBezTo>
                      <a:pt x="3946" y="825"/>
                      <a:pt x="3634" y="331"/>
                      <a:pt x="3248" y="110"/>
                    </a:cubicBezTo>
                    <a:cubicBezTo>
                      <a:pt x="3121" y="34"/>
                      <a:pt x="3001" y="1"/>
                      <a:pt x="2898" y="1"/>
                    </a:cubicBezTo>
                    <a:close/>
                    <a:moveTo>
                      <a:pt x="1470" y="3313"/>
                    </a:moveTo>
                    <a:lnTo>
                      <a:pt x="1467" y="3315"/>
                    </a:lnTo>
                    <a:cubicBezTo>
                      <a:pt x="1468" y="3314"/>
                      <a:pt x="1469" y="3314"/>
                      <a:pt x="1470" y="33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33"/>
              <p:cNvSpPr/>
              <p:nvPr/>
            </p:nvSpPr>
            <p:spPr>
              <a:xfrm>
                <a:off x="1698575" y="3785150"/>
                <a:ext cx="66500" cy="55825"/>
              </a:xfrm>
              <a:custGeom>
                <a:avLst/>
                <a:gdLst/>
                <a:ahLst/>
                <a:cxnLst/>
                <a:rect l="l" t="t" r="r" b="b"/>
                <a:pathLst>
                  <a:path w="2660" h="2233" extrusionOk="0">
                    <a:moveTo>
                      <a:pt x="1741" y="0"/>
                    </a:moveTo>
                    <a:cubicBezTo>
                      <a:pt x="1268" y="0"/>
                      <a:pt x="651" y="187"/>
                      <a:pt x="1" y="558"/>
                    </a:cubicBezTo>
                    <a:cubicBezTo>
                      <a:pt x="129" y="572"/>
                      <a:pt x="272" y="617"/>
                      <a:pt x="425" y="704"/>
                    </a:cubicBezTo>
                    <a:cubicBezTo>
                      <a:pt x="959" y="1013"/>
                      <a:pt x="1394" y="1697"/>
                      <a:pt x="1394" y="2232"/>
                    </a:cubicBezTo>
                    <a:cubicBezTo>
                      <a:pt x="1394" y="2232"/>
                      <a:pt x="2605" y="1617"/>
                      <a:pt x="2637" y="787"/>
                    </a:cubicBezTo>
                    <a:cubicBezTo>
                      <a:pt x="2660" y="261"/>
                      <a:pt x="2300" y="0"/>
                      <a:pt x="1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33"/>
              <p:cNvSpPr/>
              <p:nvPr/>
            </p:nvSpPr>
            <p:spPr>
              <a:xfrm>
                <a:off x="1704750" y="3806825"/>
                <a:ext cx="44125" cy="13925"/>
              </a:xfrm>
              <a:custGeom>
                <a:avLst/>
                <a:gdLst/>
                <a:ahLst/>
                <a:cxnLst/>
                <a:rect l="l" t="t" r="r" b="b"/>
                <a:pathLst>
                  <a:path w="1765" h="557" extrusionOk="0">
                    <a:moveTo>
                      <a:pt x="1765" y="0"/>
                    </a:moveTo>
                    <a:lnTo>
                      <a:pt x="53" y="524"/>
                    </a:lnTo>
                    <a:lnTo>
                      <a:pt x="1" y="556"/>
                    </a:lnTo>
                    <a:lnTo>
                      <a:pt x="1" y="556"/>
                    </a:lnTo>
                    <a:lnTo>
                      <a:pt x="1716" y="28"/>
                    </a:lnTo>
                    <a:lnTo>
                      <a:pt x="17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33"/>
              <p:cNvSpPr/>
              <p:nvPr/>
            </p:nvSpPr>
            <p:spPr>
              <a:xfrm>
                <a:off x="1747625" y="3806750"/>
                <a:ext cx="3150" cy="1225"/>
              </a:xfrm>
              <a:custGeom>
                <a:avLst/>
                <a:gdLst/>
                <a:ahLst/>
                <a:cxnLst/>
                <a:rect l="l" t="t" r="r" b="b"/>
                <a:pathLst>
                  <a:path w="126" h="49" extrusionOk="0">
                    <a:moveTo>
                      <a:pt x="68" y="1"/>
                    </a:moveTo>
                    <a:cubicBezTo>
                      <a:pt x="62" y="1"/>
                      <a:pt x="56" y="1"/>
                      <a:pt x="50" y="3"/>
                    </a:cubicBezTo>
                    <a:lnTo>
                      <a:pt x="1" y="31"/>
                    </a:lnTo>
                    <a:cubicBezTo>
                      <a:pt x="6" y="30"/>
                      <a:pt x="12" y="29"/>
                      <a:pt x="18" y="29"/>
                    </a:cubicBezTo>
                    <a:cubicBezTo>
                      <a:pt x="35" y="29"/>
                      <a:pt x="54" y="36"/>
                      <a:pt x="74" y="48"/>
                    </a:cubicBezTo>
                    <a:lnTo>
                      <a:pt x="126" y="17"/>
                    </a:lnTo>
                    <a:cubicBezTo>
                      <a:pt x="106" y="7"/>
                      <a:pt x="85" y="1"/>
                      <a:pt x="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33"/>
              <p:cNvSpPr/>
              <p:nvPr/>
            </p:nvSpPr>
            <p:spPr>
              <a:xfrm>
                <a:off x="1752325" y="3810300"/>
                <a:ext cx="2300" cy="2450"/>
              </a:xfrm>
              <a:custGeom>
                <a:avLst/>
                <a:gdLst/>
                <a:ahLst/>
                <a:cxnLst/>
                <a:rect l="l" t="t" r="r" b="b"/>
                <a:pathLst>
                  <a:path w="92" h="98" extrusionOk="0">
                    <a:moveTo>
                      <a:pt x="50" y="0"/>
                    </a:moveTo>
                    <a:lnTo>
                      <a:pt x="0" y="28"/>
                    </a:lnTo>
                    <a:lnTo>
                      <a:pt x="42" y="98"/>
                    </a:lnTo>
                    <a:lnTo>
                      <a:pt x="91" y="70"/>
                    </a:lnTo>
                    <a:lnTo>
                      <a:pt x="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33"/>
              <p:cNvSpPr/>
              <p:nvPr/>
            </p:nvSpPr>
            <p:spPr>
              <a:xfrm>
                <a:off x="1749475" y="3807175"/>
                <a:ext cx="4100" cy="3825"/>
              </a:xfrm>
              <a:custGeom>
                <a:avLst/>
                <a:gdLst/>
                <a:ahLst/>
                <a:cxnLst/>
                <a:rect l="l" t="t" r="r" b="b"/>
                <a:pathLst>
                  <a:path w="164" h="153" extrusionOk="0">
                    <a:moveTo>
                      <a:pt x="52" y="0"/>
                    </a:moveTo>
                    <a:lnTo>
                      <a:pt x="0" y="31"/>
                    </a:lnTo>
                    <a:cubicBezTo>
                      <a:pt x="42" y="52"/>
                      <a:pt x="84" y="98"/>
                      <a:pt x="114" y="153"/>
                    </a:cubicBezTo>
                    <a:lnTo>
                      <a:pt x="164" y="125"/>
                    </a:lnTo>
                    <a:cubicBezTo>
                      <a:pt x="132" y="66"/>
                      <a:pt x="90" y="24"/>
                      <a:pt x="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33"/>
              <p:cNvSpPr/>
              <p:nvPr/>
            </p:nvSpPr>
            <p:spPr>
              <a:xfrm>
                <a:off x="1704750" y="3807450"/>
                <a:ext cx="48650" cy="28125"/>
              </a:xfrm>
              <a:custGeom>
                <a:avLst/>
                <a:gdLst/>
                <a:ahLst/>
                <a:cxnLst/>
                <a:rect l="l" t="t" r="r" b="b"/>
                <a:pathLst>
                  <a:path w="1946" h="1125" extrusionOk="0">
                    <a:moveTo>
                      <a:pt x="1733" y="1"/>
                    </a:moveTo>
                    <a:cubicBezTo>
                      <a:pt x="1727" y="1"/>
                      <a:pt x="1721" y="2"/>
                      <a:pt x="1716" y="3"/>
                    </a:cubicBezTo>
                    <a:lnTo>
                      <a:pt x="1" y="531"/>
                    </a:lnTo>
                    <a:cubicBezTo>
                      <a:pt x="1" y="531"/>
                      <a:pt x="161" y="562"/>
                      <a:pt x="271" y="781"/>
                    </a:cubicBezTo>
                    <a:cubicBezTo>
                      <a:pt x="387" y="1004"/>
                      <a:pt x="345" y="1124"/>
                      <a:pt x="345" y="1124"/>
                    </a:cubicBezTo>
                    <a:lnTo>
                      <a:pt x="1945" y="212"/>
                    </a:lnTo>
                    <a:lnTo>
                      <a:pt x="1903" y="142"/>
                    </a:lnTo>
                    <a:cubicBezTo>
                      <a:pt x="1873" y="87"/>
                      <a:pt x="1831" y="41"/>
                      <a:pt x="1789" y="20"/>
                    </a:cubicBezTo>
                    <a:cubicBezTo>
                      <a:pt x="1769" y="8"/>
                      <a:pt x="1750" y="1"/>
                      <a:pt x="17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33"/>
              <p:cNvSpPr/>
              <p:nvPr/>
            </p:nvSpPr>
            <p:spPr>
              <a:xfrm>
                <a:off x="1561350" y="3652375"/>
                <a:ext cx="453725" cy="205925"/>
              </a:xfrm>
              <a:custGeom>
                <a:avLst/>
                <a:gdLst/>
                <a:ahLst/>
                <a:cxnLst/>
                <a:rect l="l" t="t" r="r" b="b"/>
                <a:pathLst>
                  <a:path w="18149" h="8237" extrusionOk="0">
                    <a:moveTo>
                      <a:pt x="4914" y="1"/>
                    </a:moveTo>
                    <a:lnTo>
                      <a:pt x="0" y="2879"/>
                    </a:lnTo>
                    <a:lnTo>
                      <a:pt x="14946" y="8148"/>
                    </a:lnTo>
                    <a:cubicBezTo>
                      <a:pt x="15115" y="8207"/>
                      <a:pt x="15291" y="8237"/>
                      <a:pt x="15466" y="8237"/>
                    </a:cubicBezTo>
                    <a:cubicBezTo>
                      <a:pt x="15739" y="8237"/>
                      <a:pt x="16011" y="8165"/>
                      <a:pt x="16252" y="8026"/>
                    </a:cubicBezTo>
                    <a:lnTo>
                      <a:pt x="18148" y="6932"/>
                    </a:lnTo>
                    <a:lnTo>
                      <a:pt x="49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33"/>
              <p:cNvSpPr/>
              <p:nvPr/>
            </p:nvSpPr>
            <p:spPr>
              <a:xfrm>
                <a:off x="1660475" y="3663750"/>
                <a:ext cx="302925" cy="148375"/>
              </a:xfrm>
              <a:custGeom>
                <a:avLst/>
                <a:gdLst/>
                <a:ahLst/>
                <a:cxnLst/>
                <a:rect l="l" t="t" r="r" b="b"/>
                <a:pathLst>
                  <a:path w="12117" h="5935" extrusionOk="0">
                    <a:moveTo>
                      <a:pt x="174" y="1"/>
                    </a:moveTo>
                    <a:lnTo>
                      <a:pt x="1" y="105"/>
                    </a:lnTo>
                    <a:lnTo>
                      <a:pt x="11179" y="5935"/>
                    </a:lnTo>
                    <a:lnTo>
                      <a:pt x="12110" y="5401"/>
                    </a:lnTo>
                    <a:cubicBezTo>
                      <a:pt x="12113" y="5397"/>
                      <a:pt x="12117" y="5397"/>
                      <a:pt x="12117" y="5393"/>
                    </a:cubicBezTo>
                    <a:lnTo>
                      <a:pt x="11936" y="5300"/>
                    </a:lnTo>
                    <a:lnTo>
                      <a:pt x="11175" y="5741"/>
                    </a:lnTo>
                    <a:lnTo>
                      <a:pt x="1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33"/>
              <p:cNvSpPr/>
              <p:nvPr/>
            </p:nvSpPr>
            <p:spPr>
              <a:xfrm>
                <a:off x="1561350" y="3724350"/>
                <a:ext cx="453725" cy="141775"/>
              </a:xfrm>
              <a:custGeom>
                <a:avLst/>
                <a:gdLst/>
                <a:ahLst/>
                <a:cxnLst/>
                <a:rect l="l" t="t" r="r" b="b"/>
                <a:pathLst>
                  <a:path w="18149" h="5671" extrusionOk="0">
                    <a:moveTo>
                      <a:pt x="0" y="0"/>
                    </a:moveTo>
                    <a:lnTo>
                      <a:pt x="0" y="344"/>
                    </a:lnTo>
                    <a:lnTo>
                      <a:pt x="14856" y="5581"/>
                    </a:lnTo>
                    <a:cubicBezTo>
                      <a:pt x="15026" y="5641"/>
                      <a:pt x="15202" y="5670"/>
                      <a:pt x="15377" y="5670"/>
                    </a:cubicBezTo>
                    <a:cubicBezTo>
                      <a:pt x="15700" y="5670"/>
                      <a:pt x="16020" y="5571"/>
                      <a:pt x="16290" y="5379"/>
                    </a:cubicBezTo>
                    <a:lnTo>
                      <a:pt x="18148" y="4053"/>
                    </a:lnTo>
                    <a:lnTo>
                      <a:pt x="16252" y="5147"/>
                    </a:lnTo>
                    <a:cubicBezTo>
                      <a:pt x="16011" y="5286"/>
                      <a:pt x="15739" y="5358"/>
                      <a:pt x="15466" y="5358"/>
                    </a:cubicBezTo>
                    <a:cubicBezTo>
                      <a:pt x="15291" y="5358"/>
                      <a:pt x="15115" y="5328"/>
                      <a:pt x="14946" y="5269"/>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332"/>
        <p:cNvGrpSpPr/>
        <p:nvPr/>
      </p:nvGrpSpPr>
      <p:grpSpPr>
        <a:xfrm>
          <a:off x="0" y="0"/>
          <a:ext cx="0" cy="0"/>
          <a:chOff x="0" y="0"/>
          <a:chExt cx="0" cy="0"/>
        </a:xfrm>
      </p:grpSpPr>
      <p:grpSp>
        <p:nvGrpSpPr>
          <p:cNvPr id="4333" name="Google Shape;4333;p34"/>
          <p:cNvGrpSpPr/>
          <p:nvPr/>
        </p:nvGrpSpPr>
        <p:grpSpPr>
          <a:xfrm>
            <a:off x="5295829" y="2149340"/>
            <a:ext cx="3098868" cy="2994169"/>
            <a:chOff x="3548522" y="3111029"/>
            <a:chExt cx="1899864" cy="1835675"/>
          </a:xfrm>
        </p:grpSpPr>
        <p:sp>
          <p:nvSpPr>
            <p:cNvPr id="4334" name="Google Shape;4334;p34"/>
            <p:cNvSpPr/>
            <p:nvPr/>
          </p:nvSpPr>
          <p:spPr>
            <a:xfrm>
              <a:off x="3861498" y="4605128"/>
              <a:ext cx="112976" cy="65177"/>
            </a:xfrm>
            <a:custGeom>
              <a:avLst/>
              <a:gdLst/>
              <a:ahLst/>
              <a:cxnLst/>
              <a:rect l="l" t="t" r="r" b="b"/>
              <a:pathLst>
                <a:path w="3205" h="1849" extrusionOk="0">
                  <a:moveTo>
                    <a:pt x="146" y="1"/>
                  </a:moveTo>
                  <a:lnTo>
                    <a:pt x="1" y="91"/>
                  </a:lnTo>
                  <a:lnTo>
                    <a:pt x="3087" y="1849"/>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34"/>
            <p:cNvSpPr/>
            <p:nvPr/>
          </p:nvSpPr>
          <p:spPr>
            <a:xfrm>
              <a:off x="5091443" y="3503280"/>
              <a:ext cx="111743" cy="65177"/>
            </a:xfrm>
            <a:custGeom>
              <a:avLst/>
              <a:gdLst/>
              <a:ahLst/>
              <a:cxnLst/>
              <a:rect l="l" t="t" r="r" b="b"/>
              <a:pathLst>
                <a:path w="3170" h="1849" extrusionOk="0">
                  <a:moveTo>
                    <a:pt x="118" y="0"/>
                  </a:moveTo>
                  <a:lnTo>
                    <a:pt x="0" y="63"/>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34"/>
            <p:cNvSpPr/>
            <p:nvPr/>
          </p:nvSpPr>
          <p:spPr>
            <a:xfrm>
              <a:off x="4417693" y="3242261"/>
              <a:ext cx="111743" cy="64930"/>
            </a:xfrm>
            <a:custGeom>
              <a:avLst/>
              <a:gdLst/>
              <a:ahLst/>
              <a:cxnLst/>
              <a:rect l="l" t="t" r="r" b="b"/>
              <a:pathLst>
                <a:path w="3170" h="1842" extrusionOk="0">
                  <a:moveTo>
                    <a:pt x="111" y="1"/>
                  </a:moveTo>
                  <a:lnTo>
                    <a:pt x="0" y="56"/>
                  </a:lnTo>
                  <a:lnTo>
                    <a:pt x="3052" y="1841"/>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34"/>
            <p:cNvSpPr/>
            <p:nvPr/>
          </p:nvSpPr>
          <p:spPr>
            <a:xfrm>
              <a:off x="4414520" y="3111029"/>
              <a:ext cx="114915" cy="66129"/>
            </a:xfrm>
            <a:custGeom>
              <a:avLst/>
              <a:gdLst/>
              <a:ahLst/>
              <a:cxnLst/>
              <a:rect l="l" t="t" r="r" b="b"/>
              <a:pathLst>
                <a:path w="3260" h="1876" extrusionOk="0">
                  <a:moveTo>
                    <a:pt x="118" y="0"/>
                  </a:moveTo>
                  <a:lnTo>
                    <a:pt x="0" y="90"/>
                  </a:lnTo>
                  <a:lnTo>
                    <a:pt x="3142" y="1876"/>
                  </a:lnTo>
                  <a:lnTo>
                    <a:pt x="3260" y="1820"/>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34"/>
            <p:cNvSpPr/>
            <p:nvPr/>
          </p:nvSpPr>
          <p:spPr>
            <a:xfrm>
              <a:off x="4529397" y="3177121"/>
              <a:ext cx="112729" cy="65177"/>
            </a:xfrm>
            <a:custGeom>
              <a:avLst/>
              <a:gdLst/>
              <a:ahLst/>
              <a:cxnLst/>
              <a:rect l="l" t="t" r="r" b="b"/>
              <a:pathLst>
                <a:path w="3198" h="1849" extrusionOk="0">
                  <a:moveTo>
                    <a:pt x="118" y="1"/>
                  </a:moveTo>
                  <a:lnTo>
                    <a:pt x="1" y="84"/>
                  </a:lnTo>
                  <a:lnTo>
                    <a:pt x="3059" y="1849"/>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34"/>
            <p:cNvSpPr/>
            <p:nvPr/>
          </p:nvSpPr>
          <p:spPr>
            <a:xfrm>
              <a:off x="3549509" y="3112016"/>
              <a:ext cx="1093878" cy="635240"/>
            </a:xfrm>
            <a:custGeom>
              <a:avLst/>
              <a:gdLst/>
              <a:ahLst/>
              <a:cxnLst/>
              <a:rect l="l" t="t" r="r" b="b"/>
              <a:pathLst>
                <a:path w="31032" h="18021" extrusionOk="0">
                  <a:moveTo>
                    <a:pt x="30914" y="0"/>
                  </a:moveTo>
                  <a:lnTo>
                    <a:pt x="27800" y="1792"/>
                  </a:lnTo>
                  <a:lnTo>
                    <a:pt x="27682" y="1848"/>
                  </a:lnTo>
                  <a:lnTo>
                    <a:pt x="24630" y="3633"/>
                  </a:lnTo>
                  <a:lnTo>
                    <a:pt x="24512" y="3696"/>
                  </a:lnTo>
                  <a:lnTo>
                    <a:pt x="21454" y="5453"/>
                  </a:lnTo>
                  <a:lnTo>
                    <a:pt x="21343" y="5536"/>
                  </a:lnTo>
                  <a:lnTo>
                    <a:pt x="18284" y="7294"/>
                  </a:lnTo>
                  <a:lnTo>
                    <a:pt x="18166" y="7384"/>
                  </a:lnTo>
                  <a:lnTo>
                    <a:pt x="15115" y="9142"/>
                  </a:lnTo>
                  <a:lnTo>
                    <a:pt x="14997" y="9197"/>
                  </a:lnTo>
                  <a:lnTo>
                    <a:pt x="11938" y="10990"/>
                  </a:lnTo>
                  <a:lnTo>
                    <a:pt x="11827" y="11045"/>
                  </a:lnTo>
                  <a:lnTo>
                    <a:pt x="8769" y="12803"/>
                  </a:lnTo>
                  <a:lnTo>
                    <a:pt x="8623" y="12893"/>
                  </a:lnTo>
                  <a:lnTo>
                    <a:pt x="5564" y="14651"/>
                  </a:lnTo>
                  <a:lnTo>
                    <a:pt x="5454" y="14706"/>
                  </a:lnTo>
                  <a:lnTo>
                    <a:pt x="2395" y="16498"/>
                  </a:lnTo>
                  <a:lnTo>
                    <a:pt x="2277" y="16554"/>
                  </a:lnTo>
                  <a:lnTo>
                    <a:pt x="0" y="17882"/>
                  </a:lnTo>
                  <a:lnTo>
                    <a:pt x="0" y="18021"/>
                  </a:lnTo>
                  <a:lnTo>
                    <a:pt x="2395" y="16609"/>
                  </a:lnTo>
                  <a:lnTo>
                    <a:pt x="2540" y="16554"/>
                  </a:lnTo>
                  <a:lnTo>
                    <a:pt x="5564" y="14796"/>
                  </a:lnTo>
                  <a:lnTo>
                    <a:pt x="5710" y="14706"/>
                  </a:lnTo>
                  <a:lnTo>
                    <a:pt x="8769" y="12948"/>
                  </a:lnTo>
                  <a:lnTo>
                    <a:pt x="8886" y="12893"/>
                  </a:lnTo>
                  <a:lnTo>
                    <a:pt x="11938" y="11100"/>
                  </a:lnTo>
                  <a:lnTo>
                    <a:pt x="12056" y="11045"/>
                  </a:lnTo>
                  <a:lnTo>
                    <a:pt x="15115" y="9287"/>
                  </a:lnTo>
                  <a:lnTo>
                    <a:pt x="15225" y="9197"/>
                  </a:lnTo>
                  <a:lnTo>
                    <a:pt x="18284" y="7439"/>
                  </a:lnTo>
                  <a:lnTo>
                    <a:pt x="18402" y="7384"/>
                  </a:lnTo>
                  <a:lnTo>
                    <a:pt x="21454" y="5599"/>
                  </a:lnTo>
                  <a:lnTo>
                    <a:pt x="21571" y="5536"/>
                  </a:lnTo>
                  <a:lnTo>
                    <a:pt x="24630" y="3751"/>
                  </a:lnTo>
                  <a:lnTo>
                    <a:pt x="24741" y="3696"/>
                  </a:lnTo>
                  <a:lnTo>
                    <a:pt x="27800" y="1931"/>
                  </a:lnTo>
                  <a:lnTo>
                    <a:pt x="27917" y="1848"/>
                  </a:lnTo>
                  <a:lnTo>
                    <a:pt x="31031" y="62"/>
                  </a:lnTo>
                  <a:lnTo>
                    <a:pt x="30914"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34"/>
            <p:cNvSpPr/>
            <p:nvPr/>
          </p:nvSpPr>
          <p:spPr>
            <a:xfrm>
              <a:off x="4302781" y="3176169"/>
              <a:ext cx="114950" cy="66129"/>
            </a:xfrm>
            <a:custGeom>
              <a:avLst/>
              <a:gdLst/>
              <a:ahLst/>
              <a:cxnLst/>
              <a:rect l="l" t="t" r="r" b="b"/>
              <a:pathLst>
                <a:path w="3261" h="1876" extrusionOk="0">
                  <a:moveTo>
                    <a:pt x="111" y="0"/>
                  </a:moveTo>
                  <a:lnTo>
                    <a:pt x="1" y="55"/>
                  </a:lnTo>
                  <a:lnTo>
                    <a:pt x="3142" y="1876"/>
                  </a:lnTo>
                  <a:lnTo>
                    <a:pt x="3260" y="181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34"/>
            <p:cNvSpPr/>
            <p:nvPr/>
          </p:nvSpPr>
          <p:spPr>
            <a:xfrm>
              <a:off x="4642088" y="3243248"/>
              <a:ext cx="112025" cy="64931"/>
            </a:xfrm>
            <a:custGeom>
              <a:avLst/>
              <a:gdLst/>
              <a:ahLst/>
              <a:cxnLst/>
              <a:rect l="l" t="t" r="r" b="b"/>
              <a:pathLst>
                <a:path w="3178" h="1842" extrusionOk="0">
                  <a:moveTo>
                    <a:pt x="119" y="0"/>
                  </a:moveTo>
                  <a:lnTo>
                    <a:pt x="1" y="56"/>
                  </a:lnTo>
                  <a:lnTo>
                    <a:pt x="3060" y="1841"/>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34"/>
            <p:cNvSpPr/>
            <p:nvPr/>
          </p:nvSpPr>
          <p:spPr>
            <a:xfrm>
              <a:off x="4190830" y="3241027"/>
              <a:ext cx="114915" cy="66164"/>
            </a:xfrm>
            <a:custGeom>
              <a:avLst/>
              <a:gdLst/>
              <a:ahLst/>
              <a:cxnLst/>
              <a:rect l="l" t="t" r="r" b="b"/>
              <a:pathLst>
                <a:path w="3260" h="1877" extrusionOk="0">
                  <a:moveTo>
                    <a:pt x="118" y="1"/>
                  </a:moveTo>
                  <a:lnTo>
                    <a:pt x="0" y="63"/>
                  </a:lnTo>
                  <a:lnTo>
                    <a:pt x="3149" y="1876"/>
                  </a:lnTo>
                  <a:lnTo>
                    <a:pt x="326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34"/>
            <p:cNvSpPr/>
            <p:nvPr/>
          </p:nvSpPr>
          <p:spPr>
            <a:xfrm>
              <a:off x="4754074" y="3308141"/>
              <a:ext cx="112729" cy="65142"/>
            </a:xfrm>
            <a:custGeom>
              <a:avLst/>
              <a:gdLst/>
              <a:ahLst/>
              <a:cxnLst/>
              <a:rect l="l" t="t" r="r" b="b"/>
              <a:pathLst>
                <a:path w="3198" h="1848" extrusionOk="0">
                  <a:moveTo>
                    <a:pt x="111" y="0"/>
                  </a:moveTo>
                  <a:lnTo>
                    <a:pt x="0" y="62"/>
                  </a:lnTo>
                  <a:lnTo>
                    <a:pt x="3087" y="1848"/>
                  </a:lnTo>
                  <a:lnTo>
                    <a:pt x="3198" y="176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34"/>
            <p:cNvSpPr/>
            <p:nvPr/>
          </p:nvSpPr>
          <p:spPr>
            <a:xfrm>
              <a:off x="4529397" y="3307155"/>
              <a:ext cx="112729" cy="65177"/>
            </a:xfrm>
            <a:custGeom>
              <a:avLst/>
              <a:gdLst/>
              <a:ahLst/>
              <a:cxnLst/>
              <a:rect l="l" t="t" r="r" b="b"/>
              <a:pathLst>
                <a:path w="3198" h="1849" extrusionOk="0">
                  <a:moveTo>
                    <a:pt x="146" y="0"/>
                  </a:moveTo>
                  <a:lnTo>
                    <a:pt x="1" y="90"/>
                  </a:lnTo>
                  <a:lnTo>
                    <a:pt x="3087" y="1848"/>
                  </a:lnTo>
                  <a:lnTo>
                    <a:pt x="3198" y="1793"/>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34"/>
            <p:cNvSpPr/>
            <p:nvPr/>
          </p:nvSpPr>
          <p:spPr>
            <a:xfrm>
              <a:off x="4305706" y="3307155"/>
              <a:ext cx="112025" cy="65177"/>
            </a:xfrm>
            <a:custGeom>
              <a:avLst/>
              <a:gdLst/>
              <a:ahLst/>
              <a:cxnLst/>
              <a:rect l="l" t="t" r="r" b="b"/>
              <a:pathLst>
                <a:path w="3178" h="1849" extrusionOk="0">
                  <a:moveTo>
                    <a:pt x="118" y="0"/>
                  </a:moveTo>
                  <a:lnTo>
                    <a:pt x="1" y="63"/>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34"/>
            <p:cNvSpPr/>
            <p:nvPr/>
          </p:nvSpPr>
          <p:spPr>
            <a:xfrm>
              <a:off x="4079090" y="3305216"/>
              <a:ext cx="114950" cy="67116"/>
            </a:xfrm>
            <a:custGeom>
              <a:avLst/>
              <a:gdLst/>
              <a:ahLst/>
              <a:cxnLst/>
              <a:rect l="l" t="t" r="r" b="b"/>
              <a:pathLst>
                <a:path w="3261" h="1904" extrusionOk="0">
                  <a:moveTo>
                    <a:pt x="118" y="0"/>
                  </a:moveTo>
                  <a:lnTo>
                    <a:pt x="1" y="83"/>
                  </a:lnTo>
                  <a:lnTo>
                    <a:pt x="3142" y="1903"/>
                  </a:lnTo>
                  <a:lnTo>
                    <a:pt x="3260" y="181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34"/>
            <p:cNvSpPr/>
            <p:nvPr/>
          </p:nvSpPr>
          <p:spPr>
            <a:xfrm>
              <a:off x="3548522" y="3372295"/>
              <a:ext cx="1543950" cy="895526"/>
            </a:xfrm>
            <a:custGeom>
              <a:avLst/>
              <a:gdLst/>
              <a:ahLst/>
              <a:cxnLst/>
              <a:rect l="l" t="t" r="r" b="b"/>
              <a:pathLst>
                <a:path w="43800" h="25405" extrusionOk="0">
                  <a:moveTo>
                    <a:pt x="43689" y="0"/>
                  </a:moveTo>
                  <a:lnTo>
                    <a:pt x="40575" y="1786"/>
                  </a:lnTo>
                  <a:lnTo>
                    <a:pt x="40457" y="1876"/>
                  </a:lnTo>
                  <a:lnTo>
                    <a:pt x="37399" y="3633"/>
                  </a:lnTo>
                  <a:lnTo>
                    <a:pt x="37288" y="3689"/>
                  </a:lnTo>
                  <a:lnTo>
                    <a:pt x="34229" y="5481"/>
                  </a:lnTo>
                  <a:lnTo>
                    <a:pt x="34111" y="5536"/>
                  </a:lnTo>
                  <a:lnTo>
                    <a:pt x="31059" y="7322"/>
                  </a:lnTo>
                  <a:lnTo>
                    <a:pt x="30942" y="7384"/>
                  </a:lnTo>
                  <a:lnTo>
                    <a:pt x="27883" y="9142"/>
                  </a:lnTo>
                  <a:lnTo>
                    <a:pt x="27772" y="9225"/>
                  </a:lnTo>
                  <a:lnTo>
                    <a:pt x="24713" y="10983"/>
                  </a:lnTo>
                  <a:lnTo>
                    <a:pt x="24596" y="11045"/>
                  </a:lnTo>
                  <a:lnTo>
                    <a:pt x="21544" y="12831"/>
                  </a:lnTo>
                  <a:lnTo>
                    <a:pt x="21426" y="12886"/>
                  </a:lnTo>
                  <a:lnTo>
                    <a:pt x="18367" y="14651"/>
                  </a:lnTo>
                  <a:lnTo>
                    <a:pt x="18257" y="14734"/>
                  </a:lnTo>
                  <a:lnTo>
                    <a:pt x="15198" y="16491"/>
                  </a:lnTo>
                  <a:lnTo>
                    <a:pt x="15080" y="16554"/>
                  </a:lnTo>
                  <a:lnTo>
                    <a:pt x="12028" y="18339"/>
                  </a:lnTo>
                  <a:lnTo>
                    <a:pt x="11883" y="18395"/>
                  </a:lnTo>
                  <a:lnTo>
                    <a:pt x="8824" y="20152"/>
                  </a:lnTo>
                  <a:lnTo>
                    <a:pt x="8707" y="20242"/>
                  </a:lnTo>
                  <a:lnTo>
                    <a:pt x="5655" y="22000"/>
                  </a:lnTo>
                  <a:lnTo>
                    <a:pt x="5537" y="22090"/>
                  </a:lnTo>
                  <a:lnTo>
                    <a:pt x="2478" y="23848"/>
                  </a:lnTo>
                  <a:lnTo>
                    <a:pt x="2368" y="23903"/>
                  </a:lnTo>
                  <a:lnTo>
                    <a:pt x="1" y="25287"/>
                  </a:lnTo>
                  <a:lnTo>
                    <a:pt x="1" y="25405"/>
                  </a:lnTo>
                  <a:lnTo>
                    <a:pt x="2478" y="23993"/>
                  </a:lnTo>
                  <a:lnTo>
                    <a:pt x="2596" y="23903"/>
                  </a:lnTo>
                  <a:lnTo>
                    <a:pt x="5655" y="22145"/>
                  </a:lnTo>
                  <a:lnTo>
                    <a:pt x="5800" y="22090"/>
                  </a:lnTo>
                  <a:lnTo>
                    <a:pt x="8852" y="20298"/>
                  </a:lnTo>
                  <a:lnTo>
                    <a:pt x="8970" y="20242"/>
                  </a:lnTo>
                  <a:lnTo>
                    <a:pt x="12028" y="18484"/>
                  </a:lnTo>
                  <a:lnTo>
                    <a:pt x="12139" y="18395"/>
                  </a:lnTo>
                  <a:lnTo>
                    <a:pt x="15198" y="16637"/>
                  </a:lnTo>
                  <a:lnTo>
                    <a:pt x="15316" y="16554"/>
                  </a:lnTo>
                  <a:lnTo>
                    <a:pt x="18367" y="14789"/>
                  </a:lnTo>
                  <a:lnTo>
                    <a:pt x="18485" y="14734"/>
                  </a:lnTo>
                  <a:lnTo>
                    <a:pt x="21544" y="12948"/>
                  </a:lnTo>
                  <a:lnTo>
                    <a:pt x="21655" y="12886"/>
                  </a:lnTo>
                  <a:lnTo>
                    <a:pt x="24713" y="11128"/>
                  </a:lnTo>
                  <a:lnTo>
                    <a:pt x="24831" y="11045"/>
                  </a:lnTo>
                  <a:lnTo>
                    <a:pt x="27883" y="9287"/>
                  </a:lnTo>
                  <a:lnTo>
                    <a:pt x="28001" y="9225"/>
                  </a:lnTo>
                  <a:lnTo>
                    <a:pt x="31059" y="7440"/>
                  </a:lnTo>
                  <a:lnTo>
                    <a:pt x="31170" y="7384"/>
                  </a:lnTo>
                  <a:lnTo>
                    <a:pt x="34229" y="5619"/>
                  </a:lnTo>
                  <a:lnTo>
                    <a:pt x="34347" y="5536"/>
                  </a:lnTo>
                  <a:lnTo>
                    <a:pt x="37399" y="3779"/>
                  </a:lnTo>
                  <a:lnTo>
                    <a:pt x="37516" y="3689"/>
                  </a:lnTo>
                  <a:lnTo>
                    <a:pt x="40575" y="1931"/>
                  </a:lnTo>
                  <a:lnTo>
                    <a:pt x="40686" y="1876"/>
                  </a:lnTo>
                  <a:lnTo>
                    <a:pt x="43800" y="55"/>
                  </a:lnTo>
                  <a:lnTo>
                    <a:pt x="4368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34"/>
            <p:cNvSpPr/>
            <p:nvPr/>
          </p:nvSpPr>
          <p:spPr>
            <a:xfrm>
              <a:off x="4866766" y="3373246"/>
              <a:ext cx="112025" cy="65177"/>
            </a:xfrm>
            <a:custGeom>
              <a:avLst/>
              <a:gdLst/>
              <a:ahLst/>
              <a:cxnLst/>
              <a:rect l="l" t="t" r="r" b="b"/>
              <a:pathLst>
                <a:path w="3178" h="1849" extrusionOk="0">
                  <a:moveTo>
                    <a:pt x="118" y="1"/>
                  </a:moveTo>
                  <a:lnTo>
                    <a:pt x="1" y="56"/>
                  </a:lnTo>
                  <a:lnTo>
                    <a:pt x="3059" y="1849"/>
                  </a:lnTo>
                  <a:lnTo>
                    <a:pt x="3177"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34"/>
            <p:cNvSpPr/>
            <p:nvPr/>
          </p:nvSpPr>
          <p:spPr>
            <a:xfrm>
              <a:off x="4642088" y="3372295"/>
              <a:ext cx="113011" cy="65142"/>
            </a:xfrm>
            <a:custGeom>
              <a:avLst/>
              <a:gdLst/>
              <a:ahLst/>
              <a:cxnLst/>
              <a:rect l="l" t="t" r="r" b="b"/>
              <a:pathLst>
                <a:path w="3206" h="1848" extrusionOk="0">
                  <a:moveTo>
                    <a:pt x="119" y="0"/>
                  </a:moveTo>
                  <a:lnTo>
                    <a:pt x="1" y="83"/>
                  </a:lnTo>
                  <a:lnTo>
                    <a:pt x="3087" y="1848"/>
                  </a:lnTo>
                  <a:lnTo>
                    <a:pt x="3205"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34"/>
            <p:cNvSpPr/>
            <p:nvPr/>
          </p:nvSpPr>
          <p:spPr>
            <a:xfrm>
              <a:off x="3549509" y="3242261"/>
              <a:ext cx="1318315" cy="765277"/>
            </a:xfrm>
            <a:custGeom>
              <a:avLst/>
              <a:gdLst/>
              <a:ahLst/>
              <a:cxnLst/>
              <a:rect l="l" t="t" r="r" b="b"/>
              <a:pathLst>
                <a:path w="37399" h="21710" extrusionOk="0">
                  <a:moveTo>
                    <a:pt x="37288" y="1"/>
                  </a:moveTo>
                  <a:lnTo>
                    <a:pt x="34173" y="1786"/>
                  </a:lnTo>
                  <a:lnTo>
                    <a:pt x="34056" y="1869"/>
                  </a:lnTo>
                  <a:lnTo>
                    <a:pt x="30997" y="3634"/>
                  </a:lnTo>
                  <a:lnTo>
                    <a:pt x="30886" y="3689"/>
                  </a:lnTo>
                  <a:lnTo>
                    <a:pt x="27827" y="5475"/>
                  </a:lnTo>
                  <a:lnTo>
                    <a:pt x="27710" y="5537"/>
                  </a:lnTo>
                  <a:lnTo>
                    <a:pt x="24658" y="7295"/>
                  </a:lnTo>
                  <a:lnTo>
                    <a:pt x="24540" y="7378"/>
                  </a:lnTo>
                  <a:lnTo>
                    <a:pt x="21481" y="9135"/>
                  </a:lnTo>
                  <a:lnTo>
                    <a:pt x="21371" y="9198"/>
                  </a:lnTo>
                  <a:lnTo>
                    <a:pt x="18312" y="10983"/>
                  </a:lnTo>
                  <a:lnTo>
                    <a:pt x="18194" y="11039"/>
                  </a:lnTo>
                  <a:lnTo>
                    <a:pt x="15142" y="12803"/>
                  </a:lnTo>
                  <a:lnTo>
                    <a:pt x="15025" y="12886"/>
                  </a:lnTo>
                  <a:lnTo>
                    <a:pt x="11966" y="14644"/>
                  </a:lnTo>
                  <a:lnTo>
                    <a:pt x="11910" y="14672"/>
                  </a:lnTo>
                  <a:lnTo>
                    <a:pt x="11827" y="14734"/>
                  </a:lnTo>
                  <a:lnTo>
                    <a:pt x="8769" y="16492"/>
                  </a:lnTo>
                  <a:lnTo>
                    <a:pt x="8651" y="16547"/>
                  </a:lnTo>
                  <a:lnTo>
                    <a:pt x="5599" y="18340"/>
                  </a:lnTo>
                  <a:lnTo>
                    <a:pt x="5481" y="18395"/>
                  </a:lnTo>
                  <a:lnTo>
                    <a:pt x="2423" y="20153"/>
                  </a:lnTo>
                  <a:lnTo>
                    <a:pt x="2312" y="20243"/>
                  </a:lnTo>
                  <a:lnTo>
                    <a:pt x="0" y="21564"/>
                  </a:lnTo>
                  <a:lnTo>
                    <a:pt x="0" y="21710"/>
                  </a:lnTo>
                  <a:lnTo>
                    <a:pt x="2423" y="20298"/>
                  </a:lnTo>
                  <a:lnTo>
                    <a:pt x="2568" y="20243"/>
                  </a:lnTo>
                  <a:lnTo>
                    <a:pt x="5599" y="18450"/>
                  </a:lnTo>
                  <a:lnTo>
                    <a:pt x="5737" y="18395"/>
                  </a:lnTo>
                  <a:lnTo>
                    <a:pt x="8796" y="16637"/>
                  </a:lnTo>
                  <a:lnTo>
                    <a:pt x="8914" y="16547"/>
                  </a:lnTo>
                  <a:lnTo>
                    <a:pt x="11966" y="14789"/>
                  </a:lnTo>
                  <a:lnTo>
                    <a:pt x="12083" y="14734"/>
                  </a:lnTo>
                  <a:lnTo>
                    <a:pt x="15142" y="12942"/>
                  </a:lnTo>
                  <a:lnTo>
                    <a:pt x="15253" y="12886"/>
                  </a:lnTo>
                  <a:lnTo>
                    <a:pt x="18312" y="11129"/>
                  </a:lnTo>
                  <a:lnTo>
                    <a:pt x="18429" y="11039"/>
                  </a:lnTo>
                  <a:lnTo>
                    <a:pt x="21481" y="9281"/>
                  </a:lnTo>
                  <a:lnTo>
                    <a:pt x="21599" y="9198"/>
                  </a:lnTo>
                  <a:lnTo>
                    <a:pt x="24658" y="7440"/>
                  </a:lnTo>
                  <a:lnTo>
                    <a:pt x="24769" y="7378"/>
                  </a:lnTo>
                  <a:lnTo>
                    <a:pt x="27827" y="5592"/>
                  </a:lnTo>
                  <a:lnTo>
                    <a:pt x="27945" y="5537"/>
                  </a:lnTo>
                  <a:lnTo>
                    <a:pt x="30997" y="3772"/>
                  </a:lnTo>
                  <a:lnTo>
                    <a:pt x="31115" y="3689"/>
                  </a:lnTo>
                  <a:lnTo>
                    <a:pt x="34173" y="1931"/>
                  </a:lnTo>
                  <a:lnTo>
                    <a:pt x="34284" y="1869"/>
                  </a:lnTo>
                  <a:lnTo>
                    <a:pt x="37398" y="56"/>
                  </a:lnTo>
                  <a:lnTo>
                    <a:pt x="3728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34"/>
            <p:cNvSpPr/>
            <p:nvPr/>
          </p:nvSpPr>
          <p:spPr>
            <a:xfrm>
              <a:off x="4417693" y="3372295"/>
              <a:ext cx="112729" cy="65142"/>
            </a:xfrm>
            <a:custGeom>
              <a:avLst/>
              <a:gdLst/>
              <a:ahLst/>
              <a:cxnLst/>
              <a:rect l="l" t="t" r="r" b="b"/>
              <a:pathLst>
                <a:path w="3198" h="1848" extrusionOk="0">
                  <a:moveTo>
                    <a:pt x="111" y="0"/>
                  </a:moveTo>
                  <a:lnTo>
                    <a:pt x="0" y="55"/>
                  </a:lnTo>
                  <a:lnTo>
                    <a:pt x="3080" y="1848"/>
                  </a:lnTo>
                  <a:lnTo>
                    <a:pt x="3197"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34"/>
            <p:cNvSpPr/>
            <p:nvPr/>
          </p:nvSpPr>
          <p:spPr>
            <a:xfrm>
              <a:off x="4194002" y="3372295"/>
              <a:ext cx="111743" cy="65142"/>
            </a:xfrm>
            <a:custGeom>
              <a:avLst/>
              <a:gdLst/>
              <a:ahLst/>
              <a:cxnLst/>
              <a:rect l="l" t="t" r="r" b="b"/>
              <a:pathLst>
                <a:path w="3170" h="1848" extrusionOk="0">
                  <a:moveTo>
                    <a:pt x="118" y="0"/>
                  </a:moveTo>
                  <a:lnTo>
                    <a:pt x="0" y="55"/>
                  </a:lnTo>
                  <a:lnTo>
                    <a:pt x="3059" y="1848"/>
                  </a:lnTo>
                  <a:lnTo>
                    <a:pt x="3170"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34"/>
            <p:cNvSpPr/>
            <p:nvPr/>
          </p:nvSpPr>
          <p:spPr>
            <a:xfrm>
              <a:off x="3967386" y="3370321"/>
              <a:ext cx="114915" cy="65918"/>
            </a:xfrm>
            <a:custGeom>
              <a:avLst/>
              <a:gdLst/>
              <a:ahLst/>
              <a:cxnLst/>
              <a:rect l="l" t="t" r="r" b="b"/>
              <a:pathLst>
                <a:path w="3260" h="1870" extrusionOk="0">
                  <a:moveTo>
                    <a:pt x="111" y="1"/>
                  </a:moveTo>
                  <a:lnTo>
                    <a:pt x="0" y="56"/>
                  </a:lnTo>
                  <a:lnTo>
                    <a:pt x="3142" y="1869"/>
                  </a:lnTo>
                  <a:lnTo>
                    <a:pt x="3260" y="1814"/>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34"/>
            <p:cNvSpPr/>
            <p:nvPr/>
          </p:nvSpPr>
          <p:spPr>
            <a:xfrm>
              <a:off x="3548522" y="3437399"/>
              <a:ext cx="1656926" cy="961444"/>
            </a:xfrm>
            <a:custGeom>
              <a:avLst/>
              <a:gdLst/>
              <a:ahLst/>
              <a:cxnLst/>
              <a:rect l="l" t="t" r="r" b="b"/>
              <a:pathLst>
                <a:path w="47005" h="27275" extrusionOk="0">
                  <a:moveTo>
                    <a:pt x="46886" y="1"/>
                  </a:moveTo>
                  <a:lnTo>
                    <a:pt x="43772" y="1814"/>
                  </a:lnTo>
                  <a:lnTo>
                    <a:pt x="43655" y="1869"/>
                  </a:lnTo>
                  <a:lnTo>
                    <a:pt x="40603" y="3634"/>
                  </a:lnTo>
                  <a:lnTo>
                    <a:pt x="40485" y="3717"/>
                  </a:lnTo>
                  <a:lnTo>
                    <a:pt x="37426" y="5475"/>
                  </a:lnTo>
                  <a:lnTo>
                    <a:pt x="37316" y="5537"/>
                  </a:lnTo>
                  <a:lnTo>
                    <a:pt x="34257" y="7323"/>
                  </a:lnTo>
                  <a:lnTo>
                    <a:pt x="34139" y="7378"/>
                  </a:lnTo>
                  <a:lnTo>
                    <a:pt x="31087" y="9136"/>
                  </a:lnTo>
                  <a:lnTo>
                    <a:pt x="30942" y="9226"/>
                  </a:lnTo>
                  <a:lnTo>
                    <a:pt x="27883" y="10984"/>
                  </a:lnTo>
                  <a:lnTo>
                    <a:pt x="27772" y="11039"/>
                  </a:lnTo>
                  <a:lnTo>
                    <a:pt x="24713" y="12831"/>
                  </a:lnTo>
                  <a:lnTo>
                    <a:pt x="24596" y="12887"/>
                  </a:lnTo>
                  <a:lnTo>
                    <a:pt x="21544" y="14644"/>
                  </a:lnTo>
                  <a:lnTo>
                    <a:pt x="21426" y="14734"/>
                  </a:lnTo>
                  <a:lnTo>
                    <a:pt x="18367" y="16492"/>
                  </a:lnTo>
                  <a:lnTo>
                    <a:pt x="18257" y="16575"/>
                  </a:lnTo>
                  <a:lnTo>
                    <a:pt x="15198" y="18340"/>
                  </a:lnTo>
                  <a:lnTo>
                    <a:pt x="15080" y="18395"/>
                  </a:lnTo>
                  <a:lnTo>
                    <a:pt x="12028" y="20181"/>
                  </a:lnTo>
                  <a:lnTo>
                    <a:pt x="11911" y="20243"/>
                  </a:lnTo>
                  <a:lnTo>
                    <a:pt x="8852" y="22001"/>
                  </a:lnTo>
                  <a:lnTo>
                    <a:pt x="8741" y="22084"/>
                  </a:lnTo>
                  <a:lnTo>
                    <a:pt x="5682" y="23842"/>
                  </a:lnTo>
                  <a:lnTo>
                    <a:pt x="5565" y="23904"/>
                  </a:lnTo>
                  <a:lnTo>
                    <a:pt x="2513" y="25689"/>
                  </a:lnTo>
                  <a:lnTo>
                    <a:pt x="2395" y="25745"/>
                  </a:lnTo>
                  <a:lnTo>
                    <a:pt x="1" y="27129"/>
                  </a:lnTo>
                  <a:lnTo>
                    <a:pt x="1" y="27274"/>
                  </a:lnTo>
                  <a:lnTo>
                    <a:pt x="2513" y="25807"/>
                  </a:lnTo>
                  <a:lnTo>
                    <a:pt x="2624" y="25745"/>
                  </a:lnTo>
                  <a:lnTo>
                    <a:pt x="5682" y="23987"/>
                  </a:lnTo>
                  <a:lnTo>
                    <a:pt x="5800" y="23904"/>
                  </a:lnTo>
                  <a:lnTo>
                    <a:pt x="8852" y="22146"/>
                  </a:lnTo>
                  <a:lnTo>
                    <a:pt x="8970" y="22084"/>
                  </a:lnTo>
                  <a:lnTo>
                    <a:pt x="12028" y="20298"/>
                  </a:lnTo>
                  <a:lnTo>
                    <a:pt x="12139" y="20243"/>
                  </a:lnTo>
                  <a:lnTo>
                    <a:pt x="15198" y="18478"/>
                  </a:lnTo>
                  <a:lnTo>
                    <a:pt x="15316" y="18395"/>
                  </a:lnTo>
                  <a:lnTo>
                    <a:pt x="18367" y="16637"/>
                  </a:lnTo>
                  <a:lnTo>
                    <a:pt x="18485" y="16575"/>
                  </a:lnTo>
                  <a:lnTo>
                    <a:pt x="21544" y="14790"/>
                  </a:lnTo>
                  <a:lnTo>
                    <a:pt x="21655" y="14734"/>
                  </a:lnTo>
                  <a:lnTo>
                    <a:pt x="24713" y="12977"/>
                  </a:lnTo>
                  <a:lnTo>
                    <a:pt x="24859" y="12887"/>
                  </a:lnTo>
                  <a:lnTo>
                    <a:pt x="27883" y="11129"/>
                  </a:lnTo>
                  <a:lnTo>
                    <a:pt x="28028" y="11039"/>
                  </a:lnTo>
                  <a:lnTo>
                    <a:pt x="31087" y="9281"/>
                  </a:lnTo>
                  <a:lnTo>
                    <a:pt x="31198" y="9226"/>
                  </a:lnTo>
                  <a:lnTo>
                    <a:pt x="34257" y="7440"/>
                  </a:lnTo>
                  <a:lnTo>
                    <a:pt x="34374" y="7378"/>
                  </a:lnTo>
                  <a:lnTo>
                    <a:pt x="37426" y="5620"/>
                  </a:lnTo>
                  <a:lnTo>
                    <a:pt x="37544" y="5537"/>
                  </a:lnTo>
                  <a:lnTo>
                    <a:pt x="40603" y="3772"/>
                  </a:lnTo>
                  <a:lnTo>
                    <a:pt x="40713" y="3717"/>
                  </a:lnTo>
                  <a:lnTo>
                    <a:pt x="43772" y="1932"/>
                  </a:lnTo>
                  <a:lnTo>
                    <a:pt x="43890" y="1869"/>
                  </a:lnTo>
                  <a:lnTo>
                    <a:pt x="47004" y="56"/>
                  </a:lnTo>
                  <a:lnTo>
                    <a:pt x="4688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34"/>
            <p:cNvSpPr/>
            <p:nvPr/>
          </p:nvSpPr>
          <p:spPr>
            <a:xfrm>
              <a:off x="4978752" y="3438386"/>
              <a:ext cx="112729" cy="64931"/>
            </a:xfrm>
            <a:custGeom>
              <a:avLst/>
              <a:gdLst/>
              <a:ahLst/>
              <a:cxnLst/>
              <a:rect l="l" t="t" r="r" b="b"/>
              <a:pathLst>
                <a:path w="3198" h="1842" extrusionOk="0">
                  <a:moveTo>
                    <a:pt x="111" y="1"/>
                  </a:moveTo>
                  <a:lnTo>
                    <a:pt x="0" y="56"/>
                  </a:lnTo>
                  <a:lnTo>
                    <a:pt x="3080" y="1841"/>
                  </a:lnTo>
                  <a:lnTo>
                    <a:pt x="3197"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34"/>
            <p:cNvSpPr/>
            <p:nvPr/>
          </p:nvSpPr>
          <p:spPr>
            <a:xfrm>
              <a:off x="4755061" y="3437399"/>
              <a:ext cx="111743" cy="64931"/>
            </a:xfrm>
            <a:custGeom>
              <a:avLst/>
              <a:gdLst/>
              <a:ahLst/>
              <a:cxnLst/>
              <a:rect l="l" t="t" r="r" b="b"/>
              <a:pathLst>
                <a:path w="3170" h="1842" extrusionOk="0">
                  <a:moveTo>
                    <a:pt x="118" y="1"/>
                  </a:moveTo>
                  <a:lnTo>
                    <a:pt x="0" y="84"/>
                  </a:lnTo>
                  <a:lnTo>
                    <a:pt x="3059" y="1842"/>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34"/>
            <p:cNvSpPr/>
            <p:nvPr/>
          </p:nvSpPr>
          <p:spPr>
            <a:xfrm>
              <a:off x="4530384" y="3437399"/>
              <a:ext cx="112976" cy="64931"/>
            </a:xfrm>
            <a:custGeom>
              <a:avLst/>
              <a:gdLst/>
              <a:ahLst/>
              <a:cxnLst/>
              <a:rect l="l" t="t" r="r" b="b"/>
              <a:pathLst>
                <a:path w="3205" h="1842" extrusionOk="0">
                  <a:moveTo>
                    <a:pt x="118" y="1"/>
                  </a:moveTo>
                  <a:lnTo>
                    <a:pt x="0" y="56"/>
                  </a:lnTo>
                  <a:lnTo>
                    <a:pt x="3059"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34"/>
            <p:cNvSpPr/>
            <p:nvPr/>
          </p:nvSpPr>
          <p:spPr>
            <a:xfrm>
              <a:off x="4305706" y="3437399"/>
              <a:ext cx="112976" cy="64931"/>
            </a:xfrm>
            <a:custGeom>
              <a:avLst/>
              <a:gdLst/>
              <a:ahLst/>
              <a:cxnLst/>
              <a:rect l="l" t="t" r="r" b="b"/>
              <a:pathLst>
                <a:path w="3205" h="1842" extrusionOk="0">
                  <a:moveTo>
                    <a:pt x="118" y="1"/>
                  </a:moveTo>
                  <a:lnTo>
                    <a:pt x="1" y="56"/>
                  </a:lnTo>
                  <a:lnTo>
                    <a:pt x="3087" y="1842"/>
                  </a:lnTo>
                  <a:lnTo>
                    <a:pt x="3205"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34"/>
            <p:cNvSpPr/>
            <p:nvPr/>
          </p:nvSpPr>
          <p:spPr>
            <a:xfrm>
              <a:off x="4082263" y="3436201"/>
              <a:ext cx="111778" cy="65142"/>
            </a:xfrm>
            <a:custGeom>
              <a:avLst/>
              <a:gdLst/>
              <a:ahLst/>
              <a:cxnLst/>
              <a:rect l="l" t="t" r="r" b="b"/>
              <a:pathLst>
                <a:path w="3171" h="1848" extrusionOk="0">
                  <a:moveTo>
                    <a:pt x="111" y="0"/>
                  </a:moveTo>
                  <a:lnTo>
                    <a:pt x="1" y="90"/>
                  </a:lnTo>
                  <a:lnTo>
                    <a:pt x="3052" y="1848"/>
                  </a:lnTo>
                  <a:lnTo>
                    <a:pt x="3170" y="179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34"/>
            <p:cNvSpPr/>
            <p:nvPr/>
          </p:nvSpPr>
          <p:spPr>
            <a:xfrm>
              <a:off x="3855400" y="3435214"/>
              <a:ext cx="114950" cy="66129"/>
            </a:xfrm>
            <a:custGeom>
              <a:avLst/>
              <a:gdLst/>
              <a:ahLst/>
              <a:cxnLst/>
              <a:rect l="l" t="t" r="r" b="b"/>
              <a:pathLst>
                <a:path w="3261" h="1876" extrusionOk="0">
                  <a:moveTo>
                    <a:pt x="118" y="1"/>
                  </a:moveTo>
                  <a:lnTo>
                    <a:pt x="1" y="63"/>
                  </a:lnTo>
                  <a:lnTo>
                    <a:pt x="3149" y="1876"/>
                  </a:lnTo>
                  <a:lnTo>
                    <a:pt x="3260" y="1821"/>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34"/>
            <p:cNvSpPr/>
            <p:nvPr/>
          </p:nvSpPr>
          <p:spPr>
            <a:xfrm>
              <a:off x="4866766" y="3502293"/>
              <a:ext cx="112976" cy="66164"/>
            </a:xfrm>
            <a:custGeom>
              <a:avLst/>
              <a:gdLst/>
              <a:ahLst/>
              <a:cxnLst/>
              <a:rect l="l" t="t" r="r" b="b"/>
              <a:pathLst>
                <a:path w="3205" h="1877" extrusionOk="0">
                  <a:moveTo>
                    <a:pt x="118" y="1"/>
                  </a:moveTo>
                  <a:lnTo>
                    <a:pt x="1" y="91"/>
                  </a:lnTo>
                  <a:lnTo>
                    <a:pt x="3087" y="1876"/>
                  </a:lnTo>
                  <a:lnTo>
                    <a:pt x="3205"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34"/>
            <p:cNvSpPr/>
            <p:nvPr/>
          </p:nvSpPr>
          <p:spPr>
            <a:xfrm>
              <a:off x="4643322" y="3502293"/>
              <a:ext cx="111778" cy="65177"/>
            </a:xfrm>
            <a:custGeom>
              <a:avLst/>
              <a:gdLst/>
              <a:ahLst/>
              <a:cxnLst/>
              <a:rect l="l" t="t" r="r" b="b"/>
              <a:pathLst>
                <a:path w="3171" h="1849" extrusionOk="0">
                  <a:moveTo>
                    <a:pt x="111" y="1"/>
                  </a:moveTo>
                  <a:lnTo>
                    <a:pt x="0" y="63"/>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34"/>
            <p:cNvSpPr/>
            <p:nvPr/>
          </p:nvSpPr>
          <p:spPr>
            <a:xfrm>
              <a:off x="4418644" y="3502293"/>
              <a:ext cx="111778" cy="65177"/>
            </a:xfrm>
            <a:custGeom>
              <a:avLst/>
              <a:gdLst/>
              <a:ahLst/>
              <a:cxnLst/>
              <a:rect l="l" t="t" r="r" b="b"/>
              <a:pathLst>
                <a:path w="3171" h="1849" extrusionOk="0">
                  <a:moveTo>
                    <a:pt x="112" y="1"/>
                  </a:moveTo>
                  <a:lnTo>
                    <a:pt x="1" y="63"/>
                  </a:lnTo>
                  <a:lnTo>
                    <a:pt x="3053" y="1848"/>
                  </a:lnTo>
                  <a:lnTo>
                    <a:pt x="3170" y="1758"/>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34"/>
            <p:cNvSpPr/>
            <p:nvPr/>
          </p:nvSpPr>
          <p:spPr>
            <a:xfrm>
              <a:off x="4194002" y="3501341"/>
              <a:ext cx="112729" cy="65142"/>
            </a:xfrm>
            <a:custGeom>
              <a:avLst/>
              <a:gdLst/>
              <a:ahLst/>
              <a:cxnLst/>
              <a:rect l="l" t="t" r="r" b="b"/>
              <a:pathLst>
                <a:path w="3198" h="1848" extrusionOk="0">
                  <a:moveTo>
                    <a:pt x="118" y="0"/>
                  </a:moveTo>
                  <a:lnTo>
                    <a:pt x="0" y="90"/>
                  </a:lnTo>
                  <a:lnTo>
                    <a:pt x="3087" y="1848"/>
                  </a:lnTo>
                  <a:lnTo>
                    <a:pt x="319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34"/>
            <p:cNvSpPr/>
            <p:nvPr/>
          </p:nvSpPr>
          <p:spPr>
            <a:xfrm>
              <a:off x="3970312" y="3501341"/>
              <a:ext cx="111989" cy="65142"/>
            </a:xfrm>
            <a:custGeom>
              <a:avLst/>
              <a:gdLst/>
              <a:ahLst/>
              <a:cxnLst/>
              <a:rect l="l" t="t" r="r" b="b"/>
              <a:pathLst>
                <a:path w="3177" h="1848" extrusionOk="0">
                  <a:moveTo>
                    <a:pt x="118" y="0"/>
                  </a:moveTo>
                  <a:lnTo>
                    <a:pt x="0" y="55"/>
                  </a:lnTo>
                  <a:lnTo>
                    <a:pt x="3059" y="1848"/>
                  </a:lnTo>
                  <a:lnTo>
                    <a:pt x="317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34"/>
            <p:cNvSpPr/>
            <p:nvPr/>
          </p:nvSpPr>
          <p:spPr>
            <a:xfrm>
              <a:off x="3743696" y="3499367"/>
              <a:ext cx="114915" cy="67116"/>
            </a:xfrm>
            <a:custGeom>
              <a:avLst/>
              <a:gdLst/>
              <a:ahLst/>
              <a:cxnLst/>
              <a:rect l="l" t="t" r="r" b="b"/>
              <a:pathLst>
                <a:path w="3260" h="1904" extrusionOk="0">
                  <a:moveTo>
                    <a:pt x="118" y="1"/>
                  </a:moveTo>
                  <a:lnTo>
                    <a:pt x="0" y="84"/>
                  </a:lnTo>
                  <a:lnTo>
                    <a:pt x="3114" y="1904"/>
                  </a:lnTo>
                  <a:lnTo>
                    <a:pt x="3260" y="181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34"/>
            <p:cNvSpPr/>
            <p:nvPr/>
          </p:nvSpPr>
          <p:spPr>
            <a:xfrm>
              <a:off x="5203147" y="3568420"/>
              <a:ext cx="112976" cy="65142"/>
            </a:xfrm>
            <a:custGeom>
              <a:avLst/>
              <a:gdLst/>
              <a:ahLst/>
              <a:cxnLst/>
              <a:rect l="l" t="t" r="r" b="b"/>
              <a:pathLst>
                <a:path w="3205" h="1848" extrusionOk="0">
                  <a:moveTo>
                    <a:pt x="118" y="0"/>
                  </a:moveTo>
                  <a:lnTo>
                    <a:pt x="1" y="55"/>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34"/>
            <p:cNvSpPr/>
            <p:nvPr/>
          </p:nvSpPr>
          <p:spPr>
            <a:xfrm>
              <a:off x="4979703" y="3568420"/>
              <a:ext cx="111778" cy="65142"/>
            </a:xfrm>
            <a:custGeom>
              <a:avLst/>
              <a:gdLst/>
              <a:ahLst/>
              <a:cxnLst/>
              <a:rect l="l" t="t" r="r" b="b"/>
              <a:pathLst>
                <a:path w="3171" h="1848" extrusionOk="0">
                  <a:moveTo>
                    <a:pt x="111" y="0"/>
                  </a:moveTo>
                  <a:lnTo>
                    <a:pt x="1" y="55"/>
                  </a:lnTo>
                  <a:lnTo>
                    <a:pt x="3053"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34"/>
            <p:cNvSpPr/>
            <p:nvPr/>
          </p:nvSpPr>
          <p:spPr>
            <a:xfrm>
              <a:off x="4755061" y="3567433"/>
              <a:ext cx="112729" cy="65177"/>
            </a:xfrm>
            <a:custGeom>
              <a:avLst/>
              <a:gdLst/>
              <a:ahLst/>
              <a:cxnLst/>
              <a:rect l="l" t="t" r="r" b="b"/>
              <a:pathLst>
                <a:path w="3198" h="1849" extrusionOk="0">
                  <a:moveTo>
                    <a:pt x="118" y="0"/>
                  </a:moveTo>
                  <a:lnTo>
                    <a:pt x="0" y="83"/>
                  </a:lnTo>
                  <a:lnTo>
                    <a:pt x="3087" y="1848"/>
                  </a:lnTo>
                  <a:lnTo>
                    <a:pt x="319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34"/>
            <p:cNvSpPr/>
            <p:nvPr/>
          </p:nvSpPr>
          <p:spPr>
            <a:xfrm>
              <a:off x="4530384" y="3567433"/>
              <a:ext cx="112976" cy="65177"/>
            </a:xfrm>
            <a:custGeom>
              <a:avLst/>
              <a:gdLst/>
              <a:ahLst/>
              <a:cxnLst/>
              <a:rect l="l" t="t" r="r" b="b"/>
              <a:pathLst>
                <a:path w="3205" h="1849" extrusionOk="0">
                  <a:moveTo>
                    <a:pt x="146" y="0"/>
                  </a:moveTo>
                  <a:lnTo>
                    <a:pt x="0" y="56"/>
                  </a:lnTo>
                  <a:lnTo>
                    <a:pt x="3087" y="1848"/>
                  </a:lnTo>
                  <a:lnTo>
                    <a:pt x="3204"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34"/>
            <p:cNvSpPr/>
            <p:nvPr/>
          </p:nvSpPr>
          <p:spPr>
            <a:xfrm>
              <a:off x="4306693" y="3566446"/>
              <a:ext cx="111989" cy="66164"/>
            </a:xfrm>
            <a:custGeom>
              <a:avLst/>
              <a:gdLst/>
              <a:ahLst/>
              <a:cxnLst/>
              <a:rect l="l" t="t" r="r" b="b"/>
              <a:pathLst>
                <a:path w="3177" h="1877" extrusionOk="0">
                  <a:moveTo>
                    <a:pt x="118" y="1"/>
                  </a:moveTo>
                  <a:lnTo>
                    <a:pt x="0" y="84"/>
                  </a:lnTo>
                  <a:lnTo>
                    <a:pt x="3059" y="1876"/>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34"/>
            <p:cNvSpPr/>
            <p:nvPr/>
          </p:nvSpPr>
          <p:spPr>
            <a:xfrm>
              <a:off x="4082263" y="3566446"/>
              <a:ext cx="112729" cy="64931"/>
            </a:xfrm>
            <a:custGeom>
              <a:avLst/>
              <a:gdLst/>
              <a:ahLst/>
              <a:cxnLst/>
              <a:rect l="l" t="t" r="r" b="b"/>
              <a:pathLst>
                <a:path w="3198" h="1842" extrusionOk="0">
                  <a:moveTo>
                    <a:pt x="111" y="1"/>
                  </a:moveTo>
                  <a:lnTo>
                    <a:pt x="1" y="56"/>
                  </a:lnTo>
                  <a:lnTo>
                    <a:pt x="3080" y="1842"/>
                  </a:lnTo>
                  <a:lnTo>
                    <a:pt x="3198"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34"/>
            <p:cNvSpPr/>
            <p:nvPr/>
          </p:nvSpPr>
          <p:spPr>
            <a:xfrm>
              <a:off x="3858572" y="3566446"/>
              <a:ext cx="111778" cy="64931"/>
            </a:xfrm>
            <a:custGeom>
              <a:avLst/>
              <a:gdLst/>
              <a:ahLst/>
              <a:cxnLst/>
              <a:rect l="l" t="t" r="r" b="b"/>
              <a:pathLst>
                <a:path w="3171" h="1842" extrusionOk="0">
                  <a:moveTo>
                    <a:pt x="118" y="1"/>
                  </a:moveTo>
                  <a:lnTo>
                    <a:pt x="1" y="56"/>
                  </a:lnTo>
                  <a:lnTo>
                    <a:pt x="3059" y="1842"/>
                  </a:lnTo>
                  <a:lnTo>
                    <a:pt x="3170"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34"/>
            <p:cNvSpPr/>
            <p:nvPr/>
          </p:nvSpPr>
          <p:spPr>
            <a:xfrm>
              <a:off x="3631956" y="3564261"/>
              <a:ext cx="113717" cy="66129"/>
            </a:xfrm>
            <a:custGeom>
              <a:avLst/>
              <a:gdLst/>
              <a:ahLst/>
              <a:cxnLst/>
              <a:rect l="l" t="t" r="r" b="b"/>
              <a:pathLst>
                <a:path w="3226" h="1876" extrusionOk="0">
                  <a:moveTo>
                    <a:pt x="111" y="0"/>
                  </a:moveTo>
                  <a:lnTo>
                    <a:pt x="1" y="63"/>
                  </a:lnTo>
                  <a:lnTo>
                    <a:pt x="3115" y="1876"/>
                  </a:lnTo>
                  <a:lnTo>
                    <a:pt x="3225" y="1821"/>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34"/>
            <p:cNvSpPr/>
            <p:nvPr/>
          </p:nvSpPr>
          <p:spPr>
            <a:xfrm>
              <a:off x="4868951" y="3892605"/>
              <a:ext cx="111778" cy="65177"/>
            </a:xfrm>
            <a:custGeom>
              <a:avLst/>
              <a:gdLst/>
              <a:ahLst/>
              <a:cxnLst/>
              <a:rect l="l" t="t" r="r" b="b"/>
              <a:pathLst>
                <a:path w="3171" h="1849" extrusionOk="0">
                  <a:moveTo>
                    <a:pt x="112" y="0"/>
                  </a:moveTo>
                  <a:lnTo>
                    <a:pt x="1" y="63"/>
                  </a:lnTo>
                  <a:lnTo>
                    <a:pt x="3053" y="1848"/>
                  </a:lnTo>
                  <a:lnTo>
                    <a:pt x="3080" y="1820"/>
                  </a:lnTo>
                  <a:lnTo>
                    <a:pt x="3170" y="1793"/>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34"/>
            <p:cNvSpPr/>
            <p:nvPr/>
          </p:nvSpPr>
          <p:spPr>
            <a:xfrm>
              <a:off x="4757000" y="3957745"/>
              <a:ext cx="111989" cy="65142"/>
            </a:xfrm>
            <a:custGeom>
              <a:avLst/>
              <a:gdLst/>
              <a:ahLst/>
              <a:cxnLst/>
              <a:rect l="l" t="t" r="r" b="b"/>
              <a:pathLst>
                <a:path w="3177" h="1848" extrusionOk="0">
                  <a:moveTo>
                    <a:pt x="118" y="0"/>
                  </a:moveTo>
                  <a:lnTo>
                    <a:pt x="0" y="55"/>
                  </a:lnTo>
                  <a:lnTo>
                    <a:pt x="3059" y="1848"/>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34"/>
            <p:cNvSpPr/>
            <p:nvPr/>
          </p:nvSpPr>
          <p:spPr>
            <a:xfrm>
              <a:off x="4645261" y="4021651"/>
              <a:ext cx="111778" cy="65142"/>
            </a:xfrm>
            <a:custGeom>
              <a:avLst/>
              <a:gdLst/>
              <a:ahLst/>
              <a:cxnLst/>
              <a:rect l="l" t="t" r="r" b="b"/>
              <a:pathLst>
                <a:path w="3171" h="1848" extrusionOk="0">
                  <a:moveTo>
                    <a:pt x="119" y="0"/>
                  </a:moveTo>
                  <a:lnTo>
                    <a:pt x="1" y="90"/>
                  </a:lnTo>
                  <a:lnTo>
                    <a:pt x="3060" y="1848"/>
                  </a:lnTo>
                  <a:lnTo>
                    <a:pt x="3170"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34"/>
            <p:cNvSpPr/>
            <p:nvPr/>
          </p:nvSpPr>
          <p:spPr>
            <a:xfrm>
              <a:off x="4532323" y="4086756"/>
              <a:ext cx="112976" cy="65177"/>
            </a:xfrm>
            <a:custGeom>
              <a:avLst/>
              <a:gdLst/>
              <a:ahLst/>
              <a:cxnLst/>
              <a:rect l="l" t="t" r="r" b="b"/>
              <a:pathLst>
                <a:path w="3205" h="1849" extrusionOk="0">
                  <a:moveTo>
                    <a:pt x="146" y="1"/>
                  </a:moveTo>
                  <a:lnTo>
                    <a:pt x="1" y="56"/>
                  </a:lnTo>
                  <a:lnTo>
                    <a:pt x="3087" y="1849"/>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34"/>
            <p:cNvSpPr/>
            <p:nvPr/>
          </p:nvSpPr>
          <p:spPr>
            <a:xfrm>
              <a:off x="4420618" y="4151896"/>
              <a:ext cx="112976" cy="64931"/>
            </a:xfrm>
            <a:custGeom>
              <a:avLst/>
              <a:gdLst/>
              <a:ahLst/>
              <a:cxnLst/>
              <a:rect l="l" t="t" r="r" b="b"/>
              <a:pathLst>
                <a:path w="3205" h="1842" extrusionOk="0">
                  <a:moveTo>
                    <a:pt x="146" y="1"/>
                  </a:moveTo>
                  <a:lnTo>
                    <a:pt x="0" y="56"/>
                  </a:lnTo>
                  <a:lnTo>
                    <a:pt x="3087" y="1842"/>
                  </a:lnTo>
                  <a:lnTo>
                    <a:pt x="3204" y="1758"/>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34"/>
            <p:cNvSpPr/>
            <p:nvPr/>
          </p:nvSpPr>
          <p:spPr>
            <a:xfrm>
              <a:off x="4308879" y="4215803"/>
              <a:ext cx="112729" cy="66164"/>
            </a:xfrm>
            <a:custGeom>
              <a:avLst/>
              <a:gdLst/>
              <a:ahLst/>
              <a:cxnLst/>
              <a:rect l="l" t="t" r="r" b="b"/>
              <a:pathLst>
                <a:path w="3198" h="1877" extrusionOk="0">
                  <a:moveTo>
                    <a:pt x="111" y="1"/>
                  </a:moveTo>
                  <a:lnTo>
                    <a:pt x="1" y="91"/>
                  </a:lnTo>
                  <a:lnTo>
                    <a:pt x="3087" y="1876"/>
                  </a:lnTo>
                  <a:lnTo>
                    <a:pt x="3198"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34"/>
            <p:cNvSpPr/>
            <p:nvPr/>
          </p:nvSpPr>
          <p:spPr>
            <a:xfrm>
              <a:off x="4196928" y="4280943"/>
              <a:ext cx="112976" cy="65177"/>
            </a:xfrm>
            <a:custGeom>
              <a:avLst/>
              <a:gdLst/>
              <a:ahLst/>
              <a:cxnLst/>
              <a:rect l="l" t="t" r="r" b="b"/>
              <a:pathLst>
                <a:path w="3205" h="1849" extrusionOk="0">
                  <a:moveTo>
                    <a:pt x="118" y="1"/>
                  </a:moveTo>
                  <a:lnTo>
                    <a:pt x="0" y="84"/>
                  </a:lnTo>
                  <a:lnTo>
                    <a:pt x="3087" y="1848"/>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34"/>
            <p:cNvSpPr/>
            <p:nvPr/>
          </p:nvSpPr>
          <p:spPr>
            <a:xfrm>
              <a:off x="4085188" y="4346083"/>
              <a:ext cx="112976" cy="64931"/>
            </a:xfrm>
            <a:custGeom>
              <a:avLst/>
              <a:gdLst/>
              <a:ahLst/>
              <a:cxnLst/>
              <a:rect l="l" t="t" r="r" b="b"/>
              <a:pathLst>
                <a:path w="3205" h="1842" extrusionOk="0">
                  <a:moveTo>
                    <a:pt x="118" y="0"/>
                  </a:moveTo>
                  <a:lnTo>
                    <a:pt x="1" y="56"/>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34"/>
            <p:cNvSpPr/>
            <p:nvPr/>
          </p:nvSpPr>
          <p:spPr>
            <a:xfrm>
              <a:off x="3973484" y="4410976"/>
              <a:ext cx="112729" cy="65142"/>
            </a:xfrm>
            <a:custGeom>
              <a:avLst/>
              <a:gdLst/>
              <a:ahLst/>
              <a:cxnLst/>
              <a:rect l="l" t="t" r="r" b="b"/>
              <a:pathLst>
                <a:path w="3198" h="1848" extrusionOk="0">
                  <a:moveTo>
                    <a:pt x="111" y="0"/>
                  </a:moveTo>
                  <a:lnTo>
                    <a:pt x="0" y="62"/>
                  </a:lnTo>
                  <a:lnTo>
                    <a:pt x="3087" y="1848"/>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34"/>
            <p:cNvSpPr/>
            <p:nvPr/>
          </p:nvSpPr>
          <p:spPr>
            <a:xfrm>
              <a:off x="3861498" y="4475129"/>
              <a:ext cx="112976" cy="64931"/>
            </a:xfrm>
            <a:custGeom>
              <a:avLst/>
              <a:gdLst/>
              <a:ahLst/>
              <a:cxnLst/>
              <a:rect l="l" t="t" r="r" b="b"/>
              <a:pathLst>
                <a:path w="3205" h="1842" extrusionOk="0">
                  <a:moveTo>
                    <a:pt x="118" y="0"/>
                  </a:moveTo>
                  <a:lnTo>
                    <a:pt x="1" y="83"/>
                  </a:lnTo>
                  <a:lnTo>
                    <a:pt x="3059"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34"/>
            <p:cNvSpPr/>
            <p:nvPr/>
          </p:nvSpPr>
          <p:spPr>
            <a:xfrm>
              <a:off x="3749794" y="4540023"/>
              <a:ext cx="111743" cy="65142"/>
            </a:xfrm>
            <a:custGeom>
              <a:avLst/>
              <a:gdLst/>
              <a:ahLst/>
              <a:cxnLst/>
              <a:rect l="l" t="t" r="r" b="b"/>
              <a:pathLst>
                <a:path w="3170" h="1848" extrusionOk="0">
                  <a:moveTo>
                    <a:pt x="118" y="0"/>
                  </a:moveTo>
                  <a:lnTo>
                    <a:pt x="0" y="62"/>
                  </a:lnTo>
                  <a:lnTo>
                    <a:pt x="3059"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34"/>
            <p:cNvSpPr/>
            <p:nvPr/>
          </p:nvSpPr>
          <p:spPr>
            <a:xfrm>
              <a:off x="3747820" y="3684283"/>
              <a:ext cx="1700566" cy="987035"/>
            </a:xfrm>
            <a:custGeom>
              <a:avLst/>
              <a:gdLst/>
              <a:ahLst/>
              <a:cxnLst/>
              <a:rect l="l" t="t" r="r" b="b"/>
              <a:pathLst>
                <a:path w="48243" h="28001" extrusionOk="0">
                  <a:moveTo>
                    <a:pt x="48243" y="0"/>
                  </a:moveTo>
                  <a:lnTo>
                    <a:pt x="47689" y="346"/>
                  </a:lnTo>
                  <a:lnTo>
                    <a:pt x="47551" y="402"/>
                  </a:lnTo>
                  <a:lnTo>
                    <a:pt x="44492" y="2166"/>
                  </a:lnTo>
                  <a:lnTo>
                    <a:pt x="44374" y="2249"/>
                  </a:lnTo>
                  <a:lnTo>
                    <a:pt x="41322" y="4007"/>
                  </a:lnTo>
                  <a:lnTo>
                    <a:pt x="41205" y="4097"/>
                  </a:lnTo>
                  <a:lnTo>
                    <a:pt x="38146" y="5855"/>
                  </a:lnTo>
                  <a:lnTo>
                    <a:pt x="38035" y="5910"/>
                  </a:lnTo>
                  <a:lnTo>
                    <a:pt x="34976" y="7703"/>
                  </a:lnTo>
                  <a:lnTo>
                    <a:pt x="34886" y="7730"/>
                  </a:lnTo>
                  <a:lnTo>
                    <a:pt x="34859" y="7758"/>
                  </a:lnTo>
                  <a:lnTo>
                    <a:pt x="31807" y="9516"/>
                  </a:lnTo>
                  <a:lnTo>
                    <a:pt x="31689" y="9606"/>
                  </a:lnTo>
                  <a:lnTo>
                    <a:pt x="28630" y="11364"/>
                  </a:lnTo>
                  <a:lnTo>
                    <a:pt x="28520" y="11419"/>
                  </a:lnTo>
                  <a:lnTo>
                    <a:pt x="25461" y="13204"/>
                  </a:lnTo>
                  <a:lnTo>
                    <a:pt x="25343" y="13267"/>
                  </a:lnTo>
                  <a:lnTo>
                    <a:pt x="22291" y="15024"/>
                  </a:lnTo>
                  <a:lnTo>
                    <a:pt x="22174" y="15108"/>
                  </a:lnTo>
                  <a:lnTo>
                    <a:pt x="19115" y="16872"/>
                  </a:lnTo>
                  <a:lnTo>
                    <a:pt x="19004" y="16955"/>
                  </a:lnTo>
                  <a:lnTo>
                    <a:pt x="15945" y="18713"/>
                  </a:lnTo>
                  <a:lnTo>
                    <a:pt x="15828" y="18775"/>
                  </a:lnTo>
                  <a:lnTo>
                    <a:pt x="12776" y="20561"/>
                  </a:lnTo>
                  <a:lnTo>
                    <a:pt x="12658" y="20616"/>
                  </a:lnTo>
                  <a:lnTo>
                    <a:pt x="9599" y="22374"/>
                  </a:lnTo>
                  <a:lnTo>
                    <a:pt x="9489" y="22464"/>
                  </a:lnTo>
                  <a:lnTo>
                    <a:pt x="6430" y="24222"/>
                  </a:lnTo>
                  <a:lnTo>
                    <a:pt x="6284" y="24277"/>
                  </a:lnTo>
                  <a:lnTo>
                    <a:pt x="3226" y="26069"/>
                  </a:lnTo>
                  <a:lnTo>
                    <a:pt x="3115" y="26125"/>
                  </a:lnTo>
                  <a:lnTo>
                    <a:pt x="1" y="27945"/>
                  </a:lnTo>
                  <a:lnTo>
                    <a:pt x="111" y="28000"/>
                  </a:lnTo>
                  <a:lnTo>
                    <a:pt x="3226" y="26215"/>
                  </a:lnTo>
                  <a:lnTo>
                    <a:pt x="3371" y="26125"/>
                  </a:lnTo>
                  <a:lnTo>
                    <a:pt x="6430" y="24367"/>
                  </a:lnTo>
                  <a:lnTo>
                    <a:pt x="6547" y="24277"/>
                  </a:lnTo>
                  <a:lnTo>
                    <a:pt x="9599" y="22519"/>
                  </a:lnTo>
                  <a:lnTo>
                    <a:pt x="9717" y="22464"/>
                  </a:lnTo>
                  <a:lnTo>
                    <a:pt x="12776" y="20678"/>
                  </a:lnTo>
                  <a:lnTo>
                    <a:pt x="12886" y="20616"/>
                  </a:lnTo>
                  <a:lnTo>
                    <a:pt x="15945" y="18858"/>
                  </a:lnTo>
                  <a:lnTo>
                    <a:pt x="16063" y="18775"/>
                  </a:lnTo>
                  <a:lnTo>
                    <a:pt x="19115" y="17011"/>
                  </a:lnTo>
                  <a:lnTo>
                    <a:pt x="19233" y="16955"/>
                  </a:lnTo>
                  <a:lnTo>
                    <a:pt x="22291" y="15170"/>
                  </a:lnTo>
                  <a:lnTo>
                    <a:pt x="22402" y="15108"/>
                  </a:lnTo>
                  <a:lnTo>
                    <a:pt x="25461" y="13350"/>
                  </a:lnTo>
                  <a:lnTo>
                    <a:pt x="25579" y="13267"/>
                  </a:lnTo>
                  <a:lnTo>
                    <a:pt x="28630" y="11509"/>
                  </a:lnTo>
                  <a:lnTo>
                    <a:pt x="28748" y="11419"/>
                  </a:lnTo>
                  <a:lnTo>
                    <a:pt x="31807" y="9661"/>
                  </a:lnTo>
                  <a:lnTo>
                    <a:pt x="31835" y="9633"/>
                  </a:lnTo>
                  <a:lnTo>
                    <a:pt x="31918" y="9606"/>
                  </a:lnTo>
                  <a:lnTo>
                    <a:pt x="34976" y="7813"/>
                  </a:lnTo>
                  <a:lnTo>
                    <a:pt x="35094" y="7758"/>
                  </a:lnTo>
                  <a:lnTo>
                    <a:pt x="38146" y="6000"/>
                  </a:lnTo>
                  <a:lnTo>
                    <a:pt x="38264" y="5910"/>
                  </a:lnTo>
                  <a:lnTo>
                    <a:pt x="41322" y="4153"/>
                  </a:lnTo>
                  <a:lnTo>
                    <a:pt x="41433" y="4097"/>
                  </a:lnTo>
                  <a:lnTo>
                    <a:pt x="44492" y="2305"/>
                  </a:lnTo>
                  <a:lnTo>
                    <a:pt x="44637" y="2249"/>
                  </a:lnTo>
                  <a:lnTo>
                    <a:pt x="47689" y="492"/>
                  </a:lnTo>
                  <a:lnTo>
                    <a:pt x="47807" y="402"/>
                  </a:lnTo>
                  <a:lnTo>
                    <a:pt x="48243" y="146"/>
                  </a:lnTo>
                  <a:lnTo>
                    <a:pt x="48243"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34"/>
            <p:cNvSpPr/>
            <p:nvPr/>
          </p:nvSpPr>
          <p:spPr>
            <a:xfrm>
              <a:off x="5316085" y="3633525"/>
              <a:ext cx="112765" cy="64931"/>
            </a:xfrm>
            <a:custGeom>
              <a:avLst/>
              <a:gdLst/>
              <a:ahLst/>
              <a:cxnLst/>
              <a:rect l="l" t="t" r="r" b="b"/>
              <a:pathLst>
                <a:path w="3199" h="1842" extrusionOk="0">
                  <a:moveTo>
                    <a:pt x="119" y="1"/>
                  </a:moveTo>
                  <a:lnTo>
                    <a:pt x="1" y="56"/>
                  </a:lnTo>
                  <a:lnTo>
                    <a:pt x="3060" y="1842"/>
                  </a:lnTo>
                  <a:lnTo>
                    <a:pt x="3198"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34"/>
            <p:cNvSpPr/>
            <p:nvPr/>
          </p:nvSpPr>
          <p:spPr>
            <a:xfrm>
              <a:off x="3635869" y="3567433"/>
              <a:ext cx="1794225" cy="1038747"/>
            </a:xfrm>
            <a:custGeom>
              <a:avLst/>
              <a:gdLst/>
              <a:ahLst/>
              <a:cxnLst/>
              <a:rect l="l" t="t" r="r" b="b"/>
              <a:pathLst>
                <a:path w="50900" h="29468" extrusionOk="0">
                  <a:moveTo>
                    <a:pt x="50782" y="0"/>
                  </a:moveTo>
                  <a:lnTo>
                    <a:pt x="47668" y="1814"/>
                  </a:lnTo>
                  <a:lnTo>
                    <a:pt x="47550" y="1876"/>
                  </a:lnTo>
                  <a:lnTo>
                    <a:pt x="44498" y="3634"/>
                  </a:lnTo>
                  <a:lnTo>
                    <a:pt x="44381" y="3717"/>
                  </a:lnTo>
                  <a:lnTo>
                    <a:pt x="41322" y="5481"/>
                  </a:lnTo>
                  <a:lnTo>
                    <a:pt x="41211" y="5537"/>
                  </a:lnTo>
                  <a:lnTo>
                    <a:pt x="38152" y="7322"/>
                  </a:lnTo>
                  <a:lnTo>
                    <a:pt x="38035" y="7384"/>
                  </a:lnTo>
                  <a:lnTo>
                    <a:pt x="34983" y="9170"/>
                  </a:lnTo>
                  <a:lnTo>
                    <a:pt x="34865" y="9225"/>
                  </a:lnTo>
                  <a:lnTo>
                    <a:pt x="31806" y="10983"/>
                  </a:lnTo>
                  <a:lnTo>
                    <a:pt x="31661" y="11073"/>
                  </a:lnTo>
                  <a:lnTo>
                    <a:pt x="28609" y="12831"/>
                  </a:lnTo>
                  <a:lnTo>
                    <a:pt x="28637" y="12831"/>
                  </a:lnTo>
                  <a:lnTo>
                    <a:pt x="28492" y="12886"/>
                  </a:lnTo>
                  <a:lnTo>
                    <a:pt x="25433" y="14679"/>
                  </a:lnTo>
                  <a:lnTo>
                    <a:pt x="25322" y="14734"/>
                  </a:lnTo>
                  <a:lnTo>
                    <a:pt x="22263" y="16492"/>
                  </a:lnTo>
                  <a:lnTo>
                    <a:pt x="22146" y="16582"/>
                  </a:lnTo>
                  <a:lnTo>
                    <a:pt x="19094" y="18339"/>
                  </a:lnTo>
                  <a:lnTo>
                    <a:pt x="18976" y="18395"/>
                  </a:lnTo>
                  <a:lnTo>
                    <a:pt x="15917" y="20187"/>
                  </a:lnTo>
                  <a:lnTo>
                    <a:pt x="15806" y="20243"/>
                  </a:lnTo>
                  <a:lnTo>
                    <a:pt x="12748" y="22000"/>
                  </a:lnTo>
                  <a:lnTo>
                    <a:pt x="12630" y="22090"/>
                  </a:lnTo>
                  <a:lnTo>
                    <a:pt x="9578" y="23848"/>
                  </a:lnTo>
                  <a:lnTo>
                    <a:pt x="9460" y="23931"/>
                  </a:lnTo>
                  <a:lnTo>
                    <a:pt x="6402" y="25689"/>
                  </a:lnTo>
                  <a:lnTo>
                    <a:pt x="6291" y="25751"/>
                  </a:lnTo>
                  <a:lnTo>
                    <a:pt x="3232" y="27537"/>
                  </a:lnTo>
                  <a:lnTo>
                    <a:pt x="3114" y="27592"/>
                  </a:lnTo>
                  <a:lnTo>
                    <a:pt x="0" y="29412"/>
                  </a:lnTo>
                  <a:lnTo>
                    <a:pt x="118" y="29467"/>
                  </a:lnTo>
                  <a:lnTo>
                    <a:pt x="3232" y="27654"/>
                  </a:lnTo>
                  <a:lnTo>
                    <a:pt x="3350" y="27592"/>
                  </a:lnTo>
                  <a:lnTo>
                    <a:pt x="6402" y="25834"/>
                  </a:lnTo>
                  <a:lnTo>
                    <a:pt x="6519" y="25751"/>
                  </a:lnTo>
                  <a:lnTo>
                    <a:pt x="9578" y="23993"/>
                  </a:lnTo>
                  <a:lnTo>
                    <a:pt x="9689" y="23931"/>
                  </a:lnTo>
                  <a:lnTo>
                    <a:pt x="12748" y="22146"/>
                  </a:lnTo>
                  <a:lnTo>
                    <a:pt x="12865" y="22090"/>
                  </a:lnTo>
                  <a:lnTo>
                    <a:pt x="15917" y="20326"/>
                  </a:lnTo>
                  <a:lnTo>
                    <a:pt x="16035" y="20243"/>
                  </a:lnTo>
                  <a:lnTo>
                    <a:pt x="19094" y="18485"/>
                  </a:lnTo>
                  <a:lnTo>
                    <a:pt x="19204" y="18395"/>
                  </a:lnTo>
                  <a:lnTo>
                    <a:pt x="22263" y="16637"/>
                  </a:lnTo>
                  <a:lnTo>
                    <a:pt x="22409" y="16582"/>
                  </a:lnTo>
                  <a:lnTo>
                    <a:pt x="25433" y="14789"/>
                  </a:lnTo>
                  <a:lnTo>
                    <a:pt x="25578" y="14734"/>
                  </a:lnTo>
                  <a:lnTo>
                    <a:pt x="28637" y="12976"/>
                  </a:lnTo>
                  <a:lnTo>
                    <a:pt x="28755" y="12886"/>
                  </a:lnTo>
                  <a:lnTo>
                    <a:pt x="31806" y="11128"/>
                  </a:lnTo>
                  <a:lnTo>
                    <a:pt x="31924" y="11073"/>
                  </a:lnTo>
                  <a:lnTo>
                    <a:pt x="34983" y="9288"/>
                  </a:lnTo>
                  <a:lnTo>
                    <a:pt x="35094" y="9225"/>
                  </a:lnTo>
                  <a:lnTo>
                    <a:pt x="38152" y="7468"/>
                  </a:lnTo>
                  <a:lnTo>
                    <a:pt x="38270" y="7384"/>
                  </a:lnTo>
                  <a:lnTo>
                    <a:pt x="41322" y="5620"/>
                  </a:lnTo>
                  <a:lnTo>
                    <a:pt x="41412" y="5564"/>
                  </a:lnTo>
                  <a:lnTo>
                    <a:pt x="41440" y="5564"/>
                  </a:lnTo>
                  <a:lnTo>
                    <a:pt x="44498" y="3779"/>
                  </a:lnTo>
                  <a:lnTo>
                    <a:pt x="44609" y="3717"/>
                  </a:lnTo>
                  <a:lnTo>
                    <a:pt x="47668" y="1931"/>
                  </a:lnTo>
                  <a:lnTo>
                    <a:pt x="47786" y="1876"/>
                  </a:lnTo>
                  <a:lnTo>
                    <a:pt x="50900" y="83"/>
                  </a:lnTo>
                  <a:lnTo>
                    <a:pt x="5078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34"/>
            <p:cNvSpPr/>
            <p:nvPr/>
          </p:nvSpPr>
          <p:spPr>
            <a:xfrm>
              <a:off x="5091443" y="3633525"/>
              <a:ext cx="112976" cy="64931"/>
            </a:xfrm>
            <a:custGeom>
              <a:avLst/>
              <a:gdLst/>
              <a:ahLst/>
              <a:cxnLst/>
              <a:rect l="l" t="t" r="r" b="b"/>
              <a:pathLst>
                <a:path w="3205" h="1842" extrusionOk="0">
                  <a:moveTo>
                    <a:pt x="118" y="1"/>
                  </a:moveTo>
                  <a:lnTo>
                    <a:pt x="0" y="56"/>
                  </a:lnTo>
                  <a:lnTo>
                    <a:pt x="3087" y="1842"/>
                  </a:lnTo>
                  <a:lnTo>
                    <a:pt x="3204"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34"/>
            <p:cNvSpPr/>
            <p:nvPr/>
          </p:nvSpPr>
          <p:spPr>
            <a:xfrm>
              <a:off x="4867752" y="3632573"/>
              <a:ext cx="111989" cy="64895"/>
            </a:xfrm>
            <a:custGeom>
              <a:avLst/>
              <a:gdLst/>
              <a:ahLst/>
              <a:cxnLst/>
              <a:rect l="l" t="t" r="r" b="b"/>
              <a:pathLst>
                <a:path w="3177" h="1841" extrusionOk="0">
                  <a:moveTo>
                    <a:pt x="118" y="0"/>
                  </a:moveTo>
                  <a:lnTo>
                    <a:pt x="0" y="83"/>
                  </a:lnTo>
                  <a:lnTo>
                    <a:pt x="3059" y="1841"/>
                  </a:lnTo>
                  <a:lnTo>
                    <a:pt x="317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34"/>
            <p:cNvSpPr/>
            <p:nvPr/>
          </p:nvSpPr>
          <p:spPr>
            <a:xfrm>
              <a:off x="4643322" y="3632573"/>
              <a:ext cx="112729" cy="64895"/>
            </a:xfrm>
            <a:custGeom>
              <a:avLst/>
              <a:gdLst/>
              <a:ahLst/>
              <a:cxnLst/>
              <a:rect l="l" t="t" r="r" b="b"/>
              <a:pathLst>
                <a:path w="3198" h="1841" extrusionOk="0">
                  <a:moveTo>
                    <a:pt x="111" y="0"/>
                  </a:moveTo>
                  <a:lnTo>
                    <a:pt x="0" y="56"/>
                  </a:lnTo>
                  <a:lnTo>
                    <a:pt x="3080" y="1841"/>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34"/>
            <p:cNvSpPr/>
            <p:nvPr/>
          </p:nvSpPr>
          <p:spPr>
            <a:xfrm>
              <a:off x="4418644" y="3632573"/>
              <a:ext cx="112765" cy="64895"/>
            </a:xfrm>
            <a:custGeom>
              <a:avLst/>
              <a:gdLst/>
              <a:ahLst/>
              <a:cxnLst/>
              <a:rect l="l" t="t" r="r" b="b"/>
              <a:pathLst>
                <a:path w="3199" h="1841" extrusionOk="0">
                  <a:moveTo>
                    <a:pt x="112" y="0"/>
                  </a:moveTo>
                  <a:lnTo>
                    <a:pt x="1" y="56"/>
                  </a:lnTo>
                  <a:lnTo>
                    <a:pt x="3087" y="1841"/>
                  </a:lnTo>
                  <a:lnTo>
                    <a:pt x="3198" y="1758"/>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34"/>
            <p:cNvSpPr/>
            <p:nvPr/>
          </p:nvSpPr>
          <p:spPr>
            <a:xfrm>
              <a:off x="4194954" y="3631339"/>
              <a:ext cx="111778" cy="65177"/>
            </a:xfrm>
            <a:custGeom>
              <a:avLst/>
              <a:gdLst/>
              <a:ahLst/>
              <a:cxnLst/>
              <a:rect l="l" t="t" r="r" b="b"/>
              <a:pathLst>
                <a:path w="3171" h="1849" extrusionOk="0">
                  <a:moveTo>
                    <a:pt x="118" y="1"/>
                  </a:moveTo>
                  <a:lnTo>
                    <a:pt x="1" y="91"/>
                  </a:lnTo>
                  <a:lnTo>
                    <a:pt x="3060" y="1848"/>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34"/>
            <p:cNvSpPr/>
            <p:nvPr/>
          </p:nvSpPr>
          <p:spPr>
            <a:xfrm>
              <a:off x="3970312" y="3631339"/>
              <a:ext cx="112976" cy="65177"/>
            </a:xfrm>
            <a:custGeom>
              <a:avLst/>
              <a:gdLst/>
              <a:ahLst/>
              <a:cxnLst/>
              <a:rect l="l" t="t" r="r" b="b"/>
              <a:pathLst>
                <a:path w="3205" h="1849" extrusionOk="0">
                  <a:moveTo>
                    <a:pt x="118" y="1"/>
                  </a:moveTo>
                  <a:lnTo>
                    <a:pt x="0" y="63"/>
                  </a:lnTo>
                  <a:lnTo>
                    <a:pt x="3087" y="1848"/>
                  </a:lnTo>
                  <a:lnTo>
                    <a:pt x="3204" y="1765"/>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34"/>
            <p:cNvSpPr/>
            <p:nvPr/>
          </p:nvSpPr>
          <p:spPr>
            <a:xfrm>
              <a:off x="3745634" y="3630352"/>
              <a:ext cx="112976" cy="65177"/>
            </a:xfrm>
            <a:custGeom>
              <a:avLst/>
              <a:gdLst/>
              <a:ahLst/>
              <a:cxnLst/>
              <a:rect l="l" t="t" r="r" b="b"/>
              <a:pathLst>
                <a:path w="3205" h="1849" extrusionOk="0">
                  <a:moveTo>
                    <a:pt x="146" y="1"/>
                  </a:moveTo>
                  <a:lnTo>
                    <a:pt x="0" y="91"/>
                  </a:lnTo>
                  <a:lnTo>
                    <a:pt x="3087" y="1849"/>
                  </a:lnTo>
                  <a:lnTo>
                    <a:pt x="3205"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34"/>
            <p:cNvSpPr/>
            <p:nvPr/>
          </p:nvSpPr>
          <p:spPr>
            <a:xfrm>
              <a:off x="3550496" y="3644769"/>
              <a:ext cx="83437" cy="50760"/>
            </a:xfrm>
            <a:custGeom>
              <a:avLst/>
              <a:gdLst/>
              <a:ahLst/>
              <a:cxnLst/>
              <a:rect l="l" t="t" r="r" b="b"/>
              <a:pathLst>
                <a:path w="2367" h="1440" extrusionOk="0">
                  <a:moveTo>
                    <a:pt x="0" y="0"/>
                  </a:moveTo>
                  <a:lnTo>
                    <a:pt x="0" y="111"/>
                  </a:lnTo>
                  <a:lnTo>
                    <a:pt x="2249" y="1440"/>
                  </a:lnTo>
                  <a:lnTo>
                    <a:pt x="2367" y="1384"/>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34"/>
            <p:cNvSpPr/>
            <p:nvPr/>
          </p:nvSpPr>
          <p:spPr>
            <a:xfrm>
              <a:off x="3860511" y="3814282"/>
              <a:ext cx="1587871" cy="922140"/>
            </a:xfrm>
            <a:custGeom>
              <a:avLst/>
              <a:gdLst/>
              <a:ahLst/>
              <a:cxnLst/>
              <a:rect l="l" t="t" r="r" b="b"/>
              <a:pathLst>
                <a:path w="45046" h="26160" extrusionOk="0">
                  <a:moveTo>
                    <a:pt x="45046" y="1"/>
                  </a:moveTo>
                  <a:lnTo>
                    <a:pt x="44492" y="347"/>
                  </a:lnTo>
                  <a:lnTo>
                    <a:pt x="44381" y="409"/>
                  </a:lnTo>
                  <a:lnTo>
                    <a:pt x="41323" y="2167"/>
                  </a:lnTo>
                  <a:lnTo>
                    <a:pt x="41205" y="2250"/>
                  </a:lnTo>
                  <a:lnTo>
                    <a:pt x="38153" y="4015"/>
                  </a:lnTo>
                  <a:lnTo>
                    <a:pt x="38035" y="4070"/>
                  </a:lnTo>
                  <a:lnTo>
                    <a:pt x="34977" y="5856"/>
                  </a:lnTo>
                  <a:lnTo>
                    <a:pt x="34866" y="5918"/>
                  </a:lnTo>
                  <a:lnTo>
                    <a:pt x="31807" y="7676"/>
                  </a:lnTo>
                  <a:lnTo>
                    <a:pt x="31689" y="7759"/>
                  </a:lnTo>
                  <a:lnTo>
                    <a:pt x="28638" y="9516"/>
                  </a:lnTo>
                  <a:lnTo>
                    <a:pt x="28520" y="9606"/>
                  </a:lnTo>
                  <a:lnTo>
                    <a:pt x="25461" y="11364"/>
                  </a:lnTo>
                  <a:lnTo>
                    <a:pt x="25323" y="11420"/>
                  </a:lnTo>
                  <a:lnTo>
                    <a:pt x="22264" y="13212"/>
                  </a:lnTo>
                  <a:lnTo>
                    <a:pt x="22146" y="13267"/>
                  </a:lnTo>
                  <a:lnTo>
                    <a:pt x="19094" y="15025"/>
                  </a:lnTo>
                  <a:lnTo>
                    <a:pt x="18977" y="15115"/>
                  </a:lnTo>
                  <a:lnTo>
                    <a:pt x="15918" y="16873"/>
                  </a:lnTo>
                  <a:lnTo>
                    <a:pt x="15807" y="16928"/>
                  </a:lnTo>
                  <a:lnTo>
                    <a:pt x="12748" y="18721"/>
                  </a:lnTo>
                  <a:lnTo>
                    <a:pt x="12631" y="18776"/>
                  </a:lnTo>
                  <a:lnTo>
                    <a:pt x="9579" y="20534"/>
                  </a:lnTo>
                  <a:lnTo>
                    <a:pt x="9461" y="20624"/>
                  </a:lnTo>
                  <a:lnTo>
                    <a:pt x="6402" y="22381"/>
                  </a:lnTo>
                  <a:lnTo>
                    <a:pt x="6292" y="22437"/>
                  </a:lnTo>
                  <a:lnTo>
                    <a:pt x="3233" y="24222"/>
                  </a:lnTo>
                  <a:lnTo>
                    <a:pt x="3115" y="24285"/>
                  </a:lnTo>
                  <a:lnTo>
                    <a:pt x="1" y="26098"/>
                  </a:lnTo>
                  <a:lnTo>
                    <a:pt x="119" y="26160"/>
                  </a:lnTo>
                  <a:lnTo>
                    <a:pt x="3233" y="24368"/>
                  </a:lnTo>
                  <a:lnTo>
                    <a:pt x="3350" y="24285"/>
                  </a:lnTo>
                  <a:lnTo>
                    <a:pt x="6402" y="22527"/>
                  </a:lnTo>
                  <a:lnTo>
                    <a:pt x="6520" y="22437"/>
                  </a:lnTo>
                  <a:lnTo>
                    <a:pt x="9579" y="20679"/>
                  </a:lnTo>
                  <a:lnTo>
                    <a:pt x="9689" y="20624"/>
                  </a:lnTo>
                  <a:lnTo>
                    <a:pt x="12748" y="18831"/>
                  </a:lnTo>
                  <a:lnTo>
                    <a:pt x="12866" y="18776"/>
                  </a:lnTo>
                  <a:lnTo>
                    <a:pt x="15918" y="17018"/>
                  </a:lnTo>
                  <a:lnTo>
                    <a:pt x="16036" y="16928"/>
                  </a:lnTo>
                  <a:lnTo>
                    <a:pt x="19094" y="15170"/>
                  </a:lnTo>
                  <a:lnTo>
                    <a:pt x="19233" y="15115"/>
                  </a:lnTo>
                  <a:lnTo>
                    <a:pt x="22292" y="13323"/>
                  </a:lnTo>
                  <a:lnTo>
                    <a:pt x="22409" y="13267"/>
                  </a:lnTo>
                  <a:lnTo>
                    <a:pt x="25461" y="11509"/>
                  </a:lnTo>
                  <a:lnTo>
                    <a:pt x="25579" y="11420"/>
                  </a:lnTo>
                  <a:lnTo>
                    <a:pt x="28638" y="9662"/>
                  </a:lnTo>
                  <a:lnTo>
                    <a:pt x="28748" y="9606"/>
                  </a:lnTo>
                  <a:lnTo>
                    <a:pt x="31807" y="7821"/>
                  </a:lnTo>
                  <a:lnTo>
                    <a:pt x="31925" y="7759"/>
                  </a:lnTo>
                  <a:lnTo>
                    <a:pt x="34977" y="5973"/>
                  </a:lnTo>
                  <a:lnTo>
                    <a:pt x="35094" y="5918"/>
                  </a:lnTo>
                  <a:lnTo>
                    <a:pt x="38153" y="4153"/>
                  </a:lnTo>
                  <a:lnTo>
                    <a:pt x="38264" y="4070"/>
                  </a:lnTo>
                  <a:lnTo>
                    <a:pt x="41323" y="2312"/>
                  </a:lnTo>
                  <a:lnTo>
                    <a:pt x="41440" y="2250"/>
                  </a:lnTo>
                  <a:lnTo>
                    <a:pt x="44492" y="465"/>
                  </a:lnTo>
                  <a:lnTo>
                    <a:pt x="44610" y="409"/>
                  </a:lnTo>
                  <a:lnTo>
                    <a:pt x="45046" y="146"/>
                  </a:lnTo>
                  <a:lnTo>
                    <a:pt x="450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34"/>
            <p:cNvSpPr/>
            <p:nvPr/>
          </p:nvSpPr>
          <p:spPr>
            <a:xfrm>
              <a:off x="5428812" y="3698418"/>
              <a:ext cx="19529" cy="14417"/>
            </a:xfrm>
            <a:custGeom>
              <a:avLst/>
              <a:gdLst/>
              <a:ahLst/>
              <a:cxnLst/>
              <a:rect l="l" t="t" r="r" b="b"/>
              <a:pathLst>
                <a:path w="554" h="409" extrusionOk="0">
                  <a:moveTo>
                    <a:pt x="118" y="1"/>
                  </a:moveTo>
                  <a:lnTo>
                    <a:pt x="0" y="91"/>
                  </a:lnTo>
                  <a:lnTo>
                    <a:pt x="554" y="409"/>
                  </a:lnTo>
                  <a:lnTo>
                    <a:pt x="554" y="26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34"/>
            <p:cNvSpPr/>
            <p:nvPr/>
          </p:nvSpPr>
          <p:spPr>
            <a:xfrm>
              <a:off x="5204381" y="3698418"/>
              <a:ext cx="111743" cy="65177"/>
            </a:xfrm>
            <a:custGeom>
              <a:avLst/>
              <a:gdLst/>
              <a:ahLst/>
              <a:cxnLst/>
              <a:rect l="l" t="t" r="r" b="b"/>
              <a:pathLst>
                <a:path w="3170" h="1849" extrusionOk="0">
                  <a:moveTo>
                    <a:pt x="111" y="1"/>
                  </a:moveTo>
                  <a:lnTo>
                    <a:pt x="0" y="63"/>
                  </a:lnTo>
                  <a:lnTo>
                    <a:pt x="3052" y="1848"/>
                  </a:lnTo>
                  <a:lnTo>
                    <a:pt x="3170" y="1765"/>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34"/>
            <p:cNvSpPr/>
            <p:nvPr/>
          </p:nvSpPr>
          <p:spPr>
            <a:xfrm>
              <a:off x="4979703" y="3697466"/>
              <a:ext cx="112729" cy="65142"/>
            </a:xfrm>
            <a:custGeom>
              <a:avLst/>
              <a:gdLst/>
              <a:ahLst/>
              <a:cxnLst/>
              <a:rect l="l" t="t" r="r" b="b"/>
              <a:pathLst>
                <a:path w="3198" h="1848" extrusionOk="0">
                  <a:moveTo>
                    <a:pt x="111" y="0"/>
                  </a:moveTo>
                  <a:lnTo>
                    <a:pt x="1" y="90"/>
                  </a:lnTo>
                  <a:lnTo>
                    <a:pt x="3087" y="1848"/>
                  </a:lnTo>
                  <a:lnTo>
                    <a:pt x="3198" y="1792"/>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34"/>
            <p:cNvSpPr/>
            <p:nvPr/>
          </p:nvSpPr>
          <p:spPr>
            <a:xfrm>
              <a:off x="4756013" y="3697466"/>
              <a:ext cx="111778" cy="65142"/>
            </a:xfrm>
            <a:custGeom>
              <a:avLst/>
              <a:gdLst/>
              <a:ahLst/>
              <a:cxnLst/>
              <a:rect l="l" t="t" r="r" b="b"/>
              <a:pathLst>
                <a:path w="3171" h="1848" extrusionOk="0">
                  <a:moveTo>
                    <a:pt x="118" y="0"/>
                  </a:moveTo>
                  <a:lnTo>
                    <a:pt x="1" y="62"/>
                  </a:lnTo>
                  <a:lnTo>
                    <a:pt x="3060"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34"/>
            <p:cNvSpPr/>
            <p:nvPr/>
          </p:nvSpPr>
          <p:spPr>
            <a:xfrm>
              <a:off x="4531371" y="3697466"/>
              <a:ext cx="112976" cy="65142"/>
            </a:xfrm>
            <a:custGeom>
              <a:avLst/>
              <a:gdLst/>
              <a:ahLst/>
              <a:cxnLst/>
              <a:rect l="l" t="t" r="r" b="b"/>
              <a:pathLst>
                <a:path w="3205" h="1848" extrusionOk="0">
                  <a:moveTo>
                    <a:pt x="118" y="0"/>
                  </a:moveTo>
                  <a:lnTo>
                    <a:pt x="0" y="62"/>
                  </a:lnTo>
                  <a:lnTo>
                    <a:pt x="3059" y="1848"/>
                  </a:lnTo>
                  <a:lnTo>
                    <a:pt x="3204"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34"/>
            <p:cNvSpPr/>
            <p:nvPr/>
          </p:nvSpPr>
          <p:spPr>
            <a:xfrm>
              <a:off x="4306693" y="3696479"/>
              <a:ext cx="112976" cy="65177"/>
            </a:xfrm>
            <a:custGeom>
              <a:avLst/>
              <a:gdLst/>
              <a:ahLst/>
              <a:cxnLst/>
              <a:rect l="l" t="t" r="r" b="b"/>
              <a:pathLst>
                <a:path w="3205" h="1849" extrusionOk="0">
                  <a:moveTo>
                    <a:pt x="118" y="0"/>
                  </a:moveTo>
                  <a:lnTo>
                    <a:pt x="0" y="90"/>
                  </a:lnTo>
                  <a:lnTo>
                    <a:pt x="3087"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34"/>
            <p:cNvSpPr/>
            <p:nvPr/>
          </p:nvSpPr>
          <p:spPr>
            <a:xfrm>
              <a:off x="4083250" y="3696479"/>
              <a:ext cx="111743" cy="65177"/>
            </a:xfrm>
            <a:custGeom>
              <a:avLst/>
              <a:gdLst/>
              <a:ahLst/>
              <a:cxnLst/>
              <a:rect l="l" t="t" r="r" b="b"/>
              <a:pathLst>
                <a:path w="3170" h="1849" extrusionOk="0">
                  <a:moveTo>
                    <a:pt x="111" y="0"/>
                  </a:moveTo>
                  <a:lnTo>
                    <a:pt x="0" y="56"/>
                  </a:lnTo>
                  <a:lnTo>
                    <a:pt x="3052" y="1848"/>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34"/>
            <p:cNvSpPr/>
            <p:nvPr/>
          </p:nvSpPr>
          <p:spPr>
            <a:xfrm>
              <a:off x="3858572" y="3695492"/>
              <a:ext cx="112729" cy="66164"/>
            </a:xfrm>
            <a:custGeom>
              <a:avLst/>
              <a:gdLst/>
              <a:ahLst/>
              <a:cxnLst/>
              <a:rect l="l" t="t" r="r" b="b"/>
              <a:pathLst>
                <a:path w="3198" h="1877" extrusionOk="0">
                  <a:moveTo>
                    <a:pt x="118" y="1"/>
                  </a:moveTo>
                  <a:lnTo>
                    <a:pt x="1" y="84"/>
                  </a:lnTo>
                  <a:lnTo>
                    <a:pt x="3059" y="1876"/>
                  </a:lnTo>
                  <a:lnTo>
                    <a:pt x="3142" y="1814"/>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34"/>
            <p:cNvSpPr/>
            <p:nvPr/>
          </p:nvSpPr>
          <p:spPr>
            <a:xfrm>
              <a:off x="3633895" y="3695492"/>
              <a:ext cx="113011" cy="65177"/>
            </a:xfrm>
            <a:custGeom>
              <a:avLst/>
              <a:gdLst/>
              <a:ahLst/>
              <a:cxnLst/>
              <a:rect l="l" t="t" r="r" b="b"/>
              <a:pathLst>
                <a:path w="3206" h="1849" extrusionOk="0">
                  <a:moveTo>
                    <a:pt x="146" y="1"/>
                  </a:moveTo>
                  <a:lnTo>
                    <a:pt x="1" y="56"/>
                  </a:lnTo>
                  <a:lnTo>
                    <a:pt x="3087" y="1848"/>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34"/>
            <p:cNvSpPr/>
            <p:nvPr/>
          </p:nvSpPr>
          <p:spPr>
            <a:xfrm>
              <a:off x="5316085" y="3763558"/>
              <a:ext cx="112765" cy="65177"/>
            </a:xfrm>
            <a:custGeom>
              <a:avLst/>
              <a:gdLst/>
              <a:ahLst/>
              <a:cxnLst/>
              <a:rect l="l" t="t" r="r" b="b"/>
              <a:pathLst>
                <a:path w="3199" h="1849" extrusionOk="0">
                  <a:moveTo>
                    <a:pt x="146" y="0"/>
                  </a:moveTo>
                  <a:lnTo>
                    <a:pt x="1" y="56"/>
                  </a:lnTo>
                  <a:lnTo>
                    <a:pt x="3087" y="1848"/>
                  </a:lnTo>
                  <a:lnTo>
                    <a:pt x="3198"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34"/>
            <p:cNvSpPr/>
            <p:nvPr/>
          </p:nvSpPr>
          <p:spPr>
            <a:xfrm>
              <a:off x="5092395" y="3763558"/>
              <a:ext cx="112025" cy="65177"/>
            </a:xfrm>
            <a:custGeom>
              <a:avLst/>
              <a:gdLst/>
              <a:ahLst/>
              <a:cxnLst/>
              <a:rect l="l" t="t" r="r" b="b"/>
              <a:pathLst>
                <a:path w="3178" h="1849" extrusionOk="0">
                  <a:moveTo>
                    <a:pt x="91" y="0"/>
                  </a:moveTo>
                  <a:lnTo>
                    <a:pt x="1" y="56"/>
                  </a:lnTo>
                  <a:lnTo>
                    <a:pt x="3060" y="1848"/>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34"/>
            <p:cNvSpPr/>
            <p:nvPr/>
          </p:nvSpPr>
          <p:spPr>
            <a:xfrm>
              <a:off x="4867752" y="3762571"/>
              <a:ext cx="112976" cy="65177"/>
            </a:xfrm>
            <a:custGeom>
              <a:avLst/>
              <a:gdLst/>
              <a:ahLst/>
              <a:cxnLst/>
              <a:rect l="l" t="t" r="r" b="b"/>
              <a:pathLst>
                <a:path w="3205" h="1849" extrusionOk="0">
                  <a:moveTo>
                    <a:pt x="118" y="1"/>
                  </a:moveTo>
                  <a:lnTo>
                    <a:pt x="0" y="56"/>
                  </a:lnTo>
                  <a:lnTo>
                    <a:pt x="3087" y="1848"/>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34"/>
            <p:cNvSpPr/>
            <p:nvPr/>
          </p:nvSpPr>
          <p:spPr>
            <a:xfrm>
              <a:off x="4644309" y="3762571"/>
              <a:ext cx="111743" cy="65177"/>
            </a:xfrm>
            <a:custGeom>
              <a:avLst/>
              <a:gdLst/>
              <a:ahLst/>
              <a:cxnLst/>
              <a:rect l="l" t="t" r="r" b="b"/>
              <a:pathLst>
                <a:path w="3170" h="1849" extrusionOk="0">
                  <a:moveTo>
                    <a:pt x="111" y="1"/>
                  </a:moveTo>
                  <a:lnTo>
                    <a:pt x="0" y="56"/>
                  </a:lnTo>
                  <a:lnTo>
                    <a:pt x="3052" y="1848"/>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34"/>
            <p:cNvSpPr/>
            <p:nvPr/>
          </p:nvSpPr>
          <p:spPr>
            <a:xfrm>
              <a:off x="4419631" y="3761620"/>
              <a:ext cx="111778" cy="64895"/>
            </a:xfrm>
            <a:custGeom>
              <a:avLst/>
              <a:gdLst/>
              <a:ahLst/>
              <a:cxnLst/>
              <a:rect l="l" t="t" r="r" b="b"/>
              <a:pathLst>
                <a:path w="3171" h="1841" extrusionOk="0">
                  <a:moveTo>
                    <a:pt x="118" y="0"/>
                  </a:moveTo>
                  <a:lnTo>
                    <a:pt x="0" y="83"/>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34"/>
            <p:cNvSpPr/>
            <p:nvPr/>
          </p:nvSpPr>
          <p:spPr>
            <a:xfrm>
              <a:off x="4194954" y="3761620"/>
              <a:ext cx="112976" cy="64895"/>
            </a:xfrm>
            <a:custGeom>
              <a:avLst/>
              <a:gdLst/>
              <a:ahLst/>
              <a:cxnLst/>
              <a:rect l="l" t="t" r="r" b="b"/>
              <a:pathLst>
                <a:path w="3205" h="1841" extrusionOk="0">
                  <a:moveTo>
                    <a:pt x="118" y="0"/>
                  </a:moveTo>
                  <a:lnTo>
                    <a:pt x="1" y="55"/>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34"/>
            <p:cNvSpPr/>
            <p:nvPr/>
          </p:nvSpPr>
          <p:spPr>
            <a:xfrm>
              <a:off x="3971263" y="3761620"/>
              <a:ext cx="112025" cy="64895"/>
            </a:xfrm>
            <a:custGeom>
              <a:avLst/>
              <a:gdLst/>
              <a:ahLst/>
              <a:cxnLst/>
              <a:rect l="l" t="t" r="r" b="b"/>
              <a:pathLst>
                <a:path w="3178" h="1841" extrusionOk="0">
                  <a:moveTo>
                    <a:pt x="118" y="0"/>
                  </a:moveTo>
                  <a:lnTo>
                    <a:pt x="1" y="55"/>
                  </a:lnTo>
                  <a:lnTo>
                    <a:pt x="3060" y="1841"/>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34"/>
            <p:cNvSpPr/>
            <p:nvPr/>
          </p:nvSpPr>
          <p:spPr>
            <a:xfrm>
              <a:off x="3746868" y="3760633"/>
              <a:ext cx="111743" cy="64931"/>
            </a:xfrm>
            <a:custGeom>
              <a:avLst/>
              <a:gdLst/>
              <a:ahLst/>
              <a:cxnLst/>
              <a:rect l="l" t="t" r="r" b="b"/>
              <a:pathLst>
                <a:path w="3170" h="1842" extrusionOk="0">
                  <a:moveTo>
                    <a:pt x="111" y="0"/>
                  </a:moveTo>
                  <a:lnTo>
                    <a:pt x="0" y="83"/>
                  </a:lnTo>
                  <a:lnTo>
                    <a:pt x="3052" y="1841"/>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34"/>
            <p:cNvSpPr/>
            <p:nvPr/>
          </p:nvSpPr>
          <p:spPr>
            <a:xfrm>
              <a:off x="3549509" y="3773816"/>
              <a:ext cx="85411" cy="51747"/>
            </a:xfrm>
            <a:custGeom>
              <a:avLst/>
              <a:gdLst/>
              <a:ahLst/>
              <a:cxnLst/>
              <a:rect l="l" t="t" r="r" b="b"/>
              <a:pathLst>
                <a:path w="2423" h="1468" extrusionOk="0">
                  <a:moveTo>
                    <a:pt x="0" y="0"/>
                  </a:moveTo>
                  <a:lnTo>
                    <a:pt x="0" y="145"/>
                  </a:lnTo>
                  <a:lnTo>
                    <a:pt x="2312" y="1467"/>
                  </a:lnTo>
                  <a:lnTo>
                    <a:pt x="2423" y="1412"/>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34"/>
            <p:cNvSpPr/>
            <p:nvPr/>
          </p:nvSpPr>
          <p:spPr>
            <a:xfrm>
              <a:off x="5428812" y="3828698"/>
              <a:ext cx="19529" cy="13183"/>
            </a:xfrm>
            <a:custGeom>
              <a:avLst/>
              <a:gdLst/>
              <a:ahLst/>
              <a:cxnLst/>
              <a:rect l="l" t="t" r="r" b="b"/>
              <a:pathLst>
                <a:path w="554" h="374" extrusionOk="0">
                  <a:moveTo>
                    <a:pt x="118" y="0"/>
                  </a:moveTo>
                  <a:lnTo>
                    <a:pt x="0" y="56"/>
                  </a:lnTo>
                  <a:lnTo>
                    <a:pt x="554" y="374"/>
                  </a:lnTo>
                  <a:lnTo>
                    <a:pt x="554" y="25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34"/>
            <p:cNvSpPr/>
            <p:nvPr/>
          </p:nvSpPr>
          <p:spPr>
            <a:xfrm>
              <a:off x="5204381" y="3828698"/>
              <a:ext cx="112729" cy="64895"/>
            </a:xfrm>
            <a:custGeom>
              <a:avLst/>
              <a:gdLst/>
              <a:ahLst/>
              <a:cxnLst/>
              <a:rect l="l" t="t" r="r" b="b"/>
              <a:pathLst>
                <a:path w="3198" h="1841" extrusionOk="0">
                  <a:moveTo>
                    <a:pt x="111" y="0"/>
                  </a:moveTo>
                  <a:lnTo>
                    <a:pt x="0" y="56"/>
                  </a:lnTo>
                  <a:lnTo>
                    <a:pt x="3080" y="1841"/>
                  </a:lnTo>
                  <a:lnTo>
                    <a:pt x="3198"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34"/>
            <p:cNvSpPr/>
            <p:nvPr/>
          </p:nvSpPr>
          <p:spPr>
            <a:xfrm>
              <a:off x="4980690" y="3827711"/>
              <a:ext cx="111743" cy="64931"/>
            </a:xfrm>
            <a:custGeom>
              <a:avLst/>
              <a:gdLst/>
              <a:ahLst/>
              <a:cxnLst/>
              <a:rect l="l" t="t" r="r" b="b"/>
              <a:pathLst>
                <a:path w="3170" h="1842" extrusionOk="0">
                  <a:moveTo>
                    <a:pt x="118" y="0"/>
                  </a:moveTo>
                  <a:lnTo>
                    <a:pt x="0" y="84"/>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34"/>
            <p:cNvSpPr/>
            <p:nvPr/>
          </p:nvSpPr>
          <p:spPr>
            <a:xfrm>
              <a:off x="4756013" y="3827711"/>
              <a:ext cx="112976" cy="64931"/>
            </a:xfrm>
            <a:custGeom>
              <a:avLst/>
              <a:gdLst/>
              <a:ahLst/>
              <a:cxnLst/>
              <a:rect l="l" t="t" r="r" b="b"/>
              <a:pathLst>
                <a:path w="3205" h="1842" extrusionOk="0">
                  <a:moveTo>
                    <a:pt x="118" y="0"/>
                  </a:moveTo>
                  <a:lnTo>
                    <a:pt x="1" y="56"/>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34"/>
            <p:cNvSpPr/>
            <p:nvPr/>
          </p:nvSpPr>
          <p:spPr>
            <a:xfrm>
              <a:off x="4531371" y="3826478"/>
              <a:ext cx="112976" cy="66164"/>
            </a:xfrm>
            <a:custGeom>
              <a:avLst/>
              <a:gdLst/>
              <a:ahLst/>
              <a:cxnLst/>
              <a:rect l="l" t="t" r="r" b="b"/>
              <a:pathLst>
                <a:path w="3205" h="1877" extrusionOk="0">
                  <a:moveTo>
                    <a:pt x="145" y="1"/>
                  </a:moveTo>
                  <a:lnTo>
                    <a:pt x="0" y="91"/>
                  </a:lnTo>
                  <a:lnTo>
                    <a:pt x="3087" y="1876"/>
                  </a:lnTo>
                  <a:lnTo>
                    <a:pt x="3204" y="1793"/>
                  </a:lnTo>
                  <a:lnTo>
                    <a:pt x="145"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34"/>
            <p:cNvSpPr/>
            <p:nvPr/>
          </p:nvSpPr>
          <p:spPr>
            <a:xfrm>
              <a:off x="4307892" y="3826478"/>
              <a:ext cx="111778" cy="65177"/>
            </a:xfrm>
            <a:custGeom>
              <a:avLst/>
              <a:gdLst/>
              <a:ahLst/>
              <a:cxnLst/>
              <a:rect l="l" t="t" r="r" b="b"/>
              <a:pathLst>
                <a:path w="3171" h="1849" extrusionOk="0">
                  <a:moveTo>
                    <a:pt x="112" y="1"/>
                  </a:moveTo>
                  <a:lnTo>
                    <a:pt x="1" y="63"/>
                  </a:lnTo>
                  <a:lnTo>
                    <a:pt x="3053" y="1849"/>
                  </a:lnTo>
                  <a:lnTo>
                    <a:pt x="3170" y="1793"/>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34"/>
            <p:cNvSpPr/>
            <p:nvPr/>
          </p:nvSpPr>
          <p:spPr>
            <a:xfrm>
              <a:off x="4083250" y="3826478"/>
              <a:ext cx="112729" cy="65177"/>
            </a:xfrm>
            <a:custGeom>
              <a:avLst/>
              <a:gdLst/>
              <a:ahLst/>
              <a:cxnLst/>
              <a:rect l="l" t="t" r="r" b="b"/>
              <a:pathLst>
                <a:path w="3198" h="1849" extrusionOk="0">
                  <a:moveTo>
                    <a:pt x="111" y="1"/>
                  </a:moveTo>
                  <a:lnTo>
                    <a:pt x="0" y="63"/>
                  </a:lnTo>
                  <a:lnTo>
                    <a:pt x="3087" y="1849"/>
                  </a:lnTo>
                  <a:lnTo>
                    <a:pt x="3197" y="176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34"/>
            <p:cNvSpPr/>
            <p:nvPr/>
          </p:nvSpPr>
          <p:spPr>
            <a:xfrm>
              <a:off x="3859559" y="3825526"/>
              <a:ext cx="111743" cy="65142"/>
            </a:xfrm>
            <a:custGeom>
              <a:avLst/>
              <a:gdLst/>
              <a:ahLst/>
              <a:cxnLst/>
              <a:rect l="l" t="t" r="r" b="b"/>
              <a:pathLst>
                <a:path w="3170" h="1848" extrusionOk="0">
                  <a:moveTo>
                    <a:pt x="118" y="0"/>
                  </a:moveTo>
                  <a:lnTo>
                    <a:pt x="0" y="90"/>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34"/>
            <p:cNvSpPr/>
            <p:nvPr/>
          </p:nvSpPr>
          <p:spPr>
            <a:xfrm>
              <a:off x="3634882" y="3825526"/>
              <a:ext cx="112025" cy="65142"/>
            </a:xfrm>
            <a:custGeom>
              <a:avLst/>
              <a:gdLst/>
              <a:ahLst/>
              <a:cxnLst/>
              <a:rect l="l" t="t" r="r" b="b"/>
              <a:pathLst>
                <a:path w="3178" h="1848" extrusionOk="0">
                  <a:moveTo>
                    <a:pt x="118" y="0"/>
                  </a:moveTo>
                  <a:lnTo>
                    <a:pt x="1" y="62"/>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34"/>
            <p:cNvSpPr/>
            <p:nvPr/>
          </p:nvSpPr>
          <p:spPr>
            <a:xfrm>
              <a:off x="4198126" y="4205827"/>
              <a:ext cx="1250247" cy="725762"/>
            </a:xfrm>
            <a:custGeom>
              <a:avLst/>
              <a:gdLst/>
              <a:ahLst/>
              <a:cxnLst/>
              <a:rect l="l" t="t" r="r" b="b"/>
              <a:pathLst>
                <a:path w="35468" h="20589" extrusionOk="0">
                  <a:moveTo>
                    <a:pt x="35468" y="0"/>
                  </a:moveTo>
                  <a:lnTo>
                    <a:pt x="34949" y="284"/>
                  </a:lnTo>
                  <a:lnTo>
                    <a:pt x="34831" y="346"/>
                  </a:lnTo>
                  <a:lnTo>
                    <a:pt x="31772" y="2132"/>
                  </a:lnTo>
                  <a:lnTo>
                    <a:pt x="31662" y="2187"/>
                  </a:lnTo>
                  <a:lnTo>
                    <a:pt x="28603" y="3945"/>
                  </a:lnTo>
                  <a:lnTo>
                    <a:pt x="28485" y="4035"/>
                  </a:lnTo>
                  <a:lnTo>
                    <a:pt x="25433" y="5792"/>
                  </a:lnTo>
                  <a:lnTo>
                    <a:pt x="25316" y="5882"/>
                  </a:lnTo>
                  <a:lnTo>
                    <a:pt x="22257" y="7640"/>
                  </a:lnTo>
                  <a:lnTo>
                    <a:pt x="22146" y="7696"/>
                  </a:lnTo>
                  <a:lnTo>
                    <a:pt x="19087" y="9481"/>
                  </a:lnTo>
                  <a:lnTo>
                    <a:pt x="18970" y="9543"/>
                  </a:lnTo>
                  <a:lnTo>
                    <a:pt x="15918" y="11301"/>
                  </a:lnTo>
                  <a:lnTo>
                    <a:pt x="15800" y="11384"/>
                  </a:lnTo>
                  <a:lnTo>
                    <a:pt x="12741" y="13149"/>
                  </a:lnTo>
                  <a:lnTo>
                    <a:pt x="12630" y="13204"/>
                  </a:lnTo>
                  <a:lnTo>
                    <a:pt x="9572" y="14990"/>
                  </a:lnTo>
                  <a:lnTo>
                    <a:pt x="9454" y="15052"/>
                  </a:lnTo>
                  <a:lnTo>
                    <a:pt x="6402" y="16810"/>
                  </a:lnTo>
                  <a:lnTo>
                    <a:pt x="6284" y="16893"/>
                  </a:lnTo>
                  <a:lnTo>
                    <a:pt x="3226" y="18651"/>
                  </a:lnTo>
                  <a:lnTo>
                    <a:pt x="3115" y="18713"/>
                  </a:lnTo>
                  <a:lnTo>
                    <a:pt x="1" y="20526"/>
                  </a:lnTo>
                  <a:lnTo>
                    <a:pt x="111" y="20588"/>
                  </a:lnTo>
                  <a:lnTo>
                    <a:pt x="3226" y="18796"/>
                  </a:lnTo>
                  <a:lnTo>
                    <a:pt x="3343" y="18741"/>
                  </a:lnTo>
                  <a:lnTo>
                    <a:pt x="6402" y="16955"/>
                  </a:lnTo>
                  <a:lnTo>
                    <a:pt x="6513" y="16893"/>
                  </a:lnTo>
                  <a:lnTo>
                    <a:pt x="9572" y="15107"/>
                  </a:lnTo>
                  <a:lnTo>
                    <a:pt x="9689" y="15052"/>
                  </a:lnTo>
                  <a:lnTo>
                    <a:pt x="12741" y="13287"/>
                  </a:lnTo>
                  <a:lnTo>
                    <a:pt x="12859" y="13204"/>
                  </a:lnTo>
                  <a:lnTo>
                    <a:pt x="15918" y="11446"/>
                  </a:lnTo>
                  <a:lnTo>
                    <a:pt x="16028" y="11384"/>
                  </a:lnTo>
                  <a:lnTo>
                    <a:pt x="19087" y="9599"/>
                  </a:lnTo>
                  <a:lnTo>
                    <a:pt x="19205" y="9543"/>
                  </a:lnTo>
                  <a:lnTo>
                    <a:pt x="22257" y="7786"/>
                  </a:lnTo>
                  <a:lnTo>
                    <a:pt x="22374" y="7696"/>
                  </a:lnTo>
                  <a:lnTo>
                    <a:pt x="25433" y="5938"/>
                  </a:lnTo>
                  <a:lnTo>
                    <a:pt x="25544" y="5882"/>
                  </a:lnTo>
                  <a:lnTo>
                    <a:pt x="28603" y="4090"/>
                  </a:lnTo>
                  <a:lnTo>
                    <a:pt x="28748" y="4035"/>
                  </a:lnTo>
                  <a:lnTo>
                    <a:pt x="31772" y="2249"/>
                  </a:lnTo>
                  <a:lnTo>
                    <a:pt x="31918" y="2187"/>
                  </a:lnTo>
                  <a:lnTo>
                    <a:pt x="34976" y="429"/>
                  </a:lnTo>
                  <a:lnTo>
                    <a:pt x="35087" y="346"/>
                  </a:lnTo>
                  <a:lnTo>
                    <a:pt x="35468" y="139"/>
                  </a:lnTo>
                  <a:lnTo>
                    <a:pt x="3546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34"/>
            <p:cNvSpPr/>
            <p:nvPr/>
          </p:nvSpPr>
          <p:spPr>
            <a:xfrm>
              <a:off x="4533556" y="4347035"/>
              <a:ext cx="112729" cy="64931"/>
            </a:xfrm>
            <a:custGeom>
              <a:avLst/>
              <a:gdLst/>
              <a:ahLst/>
              <a:cxnLst/>
              <a:rect l="l" t="t" r="r" b="b"/>
              <a:pathLst>
                <a:path w="3198" h="1842" extrusionOk="0">
                  <a:moveTo>
                    <a:pt x="139" y="1"/>
                  </a:moveTo>
                  <a:lnTo>
                    <a:pt x="0" y="56"/>
                  </a:lnTo>
                  <a:lnTo>
                    <a:pt x="3080" y="1842"/>
                  </a:lnTo>
                  <a:lnTo>
                    <a:pt x="3198" y="1759"/>
                  </a:lnTo>
                  <a:lnTo>
                    <a:pt x="13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34"/>
            <p:cNvSpPr/>
            <p:nvPr/>
          </p:nvSpPr>
          <p:spPr>
            <a:xfrm>
              <a:off x="4421570" y="4410976"/>
              <a:ext cx="112976" cy="65142"/>
            </a:xfrm>
            <a:custGeom>
              <a:avLst/>
              <a:gdLst/>
              <a:ahLst/>
              <a:cxnLst/>
              <a:rect l="l" t="t" r="r" b="b"/>
              <a:pathLst>
                <a:path w="3205" h="1848" extrusionOk="0">
                  <a:moveTo>
                    <a:pt x="119" y="0"/>
                  </a:moveTo>
                  <a:lnTo>
                    <a:pt x="1" y="90"/>
                  </a:lnTo>
                  <a:lnTo>
                    <a:pt x="3087" y="1848"/>
                  </a:lnTo>
                  <a:lnTo>
                    <a:pt x="3205"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34"/>
            <p:cNvSpPr/>
            <p:nvPr/>
          </p:nvSpPr>
          <p:spPr>
            <a:xfrm>
              <a:off x="4309866" y="4476081"/>
              <a:ext cx="112729" cy="65177"/>
            </a:xfrm>
            <a:custGeom>
              <a:avLst/>
              <a:gdLst/>
              <a:ahLst/>
              <a:cxnLst/>
              <a:rect l="l" t="t" r="r" b="b"/>
              <a:pathLst>
                <a:path w="3198" h="1849" extrusionOk="0">
                  <a:moveTo>
                    <a:pt x="118" y="1"/>
                  </a:moveTo>
                  <a:lnTo>
                    <a:pt x="0" y="56"/>
                  </a:lnTo>
                  <a:lnTo>
                    <a:pt x="3087" y="1849"/>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34"/>
            <p:cNvSpPr/>
            <p:nvPr/>
          </p:nvSpPr>
          <p:spPr>
            <a:xfrm>
              <a:off x="4198126" y="4541221"/>
              <a:ext cx="112729" cy="64931"/>
            </a:xfrm>
            <a:custGeom>
              <a:avLst/>
              <a:gdLst/>
              <a:ahLst/>
              <a:cxnLst/>
              <a:rect l="l" t="t" r="r" b="b"/>
              <a:pathLst>
                <a:path w="3198" h="1842" extrusionOk="0">
                  <a:moveTo>
                    <a:pt x="111" y="1"/>
                  </a:moveTo>
                  <a:lnTo>
                    <a:pt x="1" y="56"/>
                  </a:lnTo>
                  <a:lnTo>
                    <a:pt x="3080" y="1841"/>
                  </a:lnTo>
                  <a:lnTo>
                    <a:pt x="3198"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34"/>
            <p:cNvSpPr/>
            <p:nvPr/>
          </p:nvSpPr>
          <p:spPr>
            <a:xfrm>
              <a:off x="3972497" y="3945549"/>
              <a:ext cx="1475882" cy="855764"/>
            </a:xfrm>
            <a:custGeom>
              <a:avLst/>
              <a:gdLst/>
              <a:ahLst/>
              <a:cxnLst/>
              <a:rect l="l" t="t" r="r" b="b"/>
              <a:pathLst>
                <a:path w="41869" h="24277" extrusionOk="0">
                  <a:moveTo>
                    <a:pt x="41869" y="0"/>
                  </a:moveTo>
                  <a:lnTo>
                    <a:pt x="41350" y="291"/>
                  </a:lnTo>
                  <a:lnTo>
                    <a:pt x="41204" y="374"/>
                  </a:lnTo>
                  <a:lnTo>
                    <a:pt x="38146" y="2132"/>
                  </a:lnTo>
                  <a:lnTo>
                    <a:pt x="38028" y="2194"/>
                  </a:lnTo>
                  <a:lnTo>
                    <a:pt x="34976" y="3979"/>
                  </a:lnTo>
                  <a:lnTo>
                    <a:pt x="34858" y="4035"/>
                  </a:lnTo>
                  <a:lnTo>
                    <a:pt x="31800" y="5827"/>
                  </a:lnTo>
                  <a:lnTo>
                    <a:pt x="31689" y="5882"/>
                  </a:lnTo>
                  <a:lnTo>
                    <a:pt x="28630" y="7640"/>
                  </a:lnTo>
                  <a:lnTo>
                    <a:pt x="28512" y="7730"/>
                  </a:lnTo>
                  <a:lnTo>
                    <a:pt x="25461" y="9488"/>
                  </a:lnTo>
                  <a:lnTo>
                    <a:pt x="25343" y="9543"/>
                  </a:lnTo>
                  <a:lnTo>
                    <a:pt x="22284" y="11329"/>
                  </a:lnTo>
                  <a:lnTo>
                    <a:pt x="22173" y="11391"/>
                  </a:lnTo>
                  <a:lnTo>
                    <a:pt x="19115" y="13149"/>
                  </a:lnTo>
                  <a:lnTo>
                    <a:pt x="18997" y="13232"/>
                  </a:lnTo>
                  <a:lnTo>
                    <a:pt x="15945" y="14997"/>
                  </a:lnTo>
                  <a:lnTo>
                    <a:pt x="15827" y="15052"/>
                  </a:lnTo>
                  <a:lnTo>
                    <a:pt x="12769" y="16837"/>
                  </a:lnTo>
                  <a:lnTo>
                    <a:pt x="12658" y="16900"/>
                  </a:lnTo>
                  <a:lnTo>
                    <a:pt x="9599" y="18685"/>
                  </a:lnTo>
                  <a:lnTo>
                    <a:pt x="9481" y="18740"/>
                  </a:lnTo>
                  <a:lnTo>
                    <a:pt x="6429" y="20498"/>
                  </a:lnTo>
                  <a:lnTo>
                    <a:pt x="6312" y="20588"/>
                  </a:lnTo>
                  <a:lnTo>
                    <a:pt x="3253" y="22346"/>
                  </a:lnTo>
                  <a:lnTo>
                    <a:pt x="3142" y="22401"/>
                  </a:lnTo>
                  <a:lnTo>
                    <a:pt x="0" y="24221"/>
                  </a:lnTo>
                  <a:lnTo>
                    <a:pt x="139" y="24277"/>
                  </a:lnTo>
                  <a:lnTo>
                    <a:pt x="3253" y="22491"/>
                  </a:lnTo>
                  <a:lnTo>
                    <a:pt x="3371" y="22401"/>
                  </a:lnTo>
                  <a:lnTo>
                    <a:pt x="6429" y="20644"/>
                  </a:lnTo>
                  <a:lnTo>
                    <a:pt x="6540" y="20588"/>
                  </a:lnTo>
                  <a:lnTo>
                    <a:pt x="9599" y="18803"/>
                  </a:lnTo>
                  <a:lnTo>
                    <a:pt x="9717" y="18740"/>
                  </a:lnTo>
                  <a:lnTo>
                    <a:pt x="12769" y="16983"/>
                  </a:lnTo>
                  <a:lnTo>
                    <a:pt x="12886" y="16900"/>
                  </a:lnTo>
                  <a:lnTo>
                    <a:pt x="15945" y="15135"/>
                  </a:lnTo>
                  <a:lnTo>
                    <a:pt x="16056" y="15052"/>
                  </a:lnTo>
                  <a:lnTo>
                    <a:pt x="19115" y="13294"/>
                  </a:lnTo>
                  <a:lnTo>
                    <a:pt x="19232" y="13232"/>
                  </a:lnTo>
                  <a:lnTo>
                    <a:pt x="22284" y="11446"/>
                  </a:lnTo>
                  <a:lnTo>
                    <a:pt x="22402" y="11391"/>
                  </a:lnTo>
                  <a:lnTo>
                    <a:pt x="25461" y="9633"/>
                  </a:lnTo>
                  <a:lnTo>
                    <a:pt x="25571" y="9543"/>
                  </a:lnTo>
                  <a:lnTo>
                    <a:pt x="28630" y="7785"/>
                  </a:lnTo>
                  <a:lnTo>
                    <a:pt x="28748" y="7730"/>
                  </a:lnTo>
                  <a:lnTo>
                    <a:pt x="31800" y="5938"/>
                  </a:lnTo>
                  <a:lnTo>
                    <a:pt x="31917" y="5882"/>
                  </a:lnTo>
                  <a:lnTo>
                    <a:pt x="34976" y="4125"/>
                  </a:lnTo>
                  <a:lnTo>
                    <a:pt x="35087" y="4035"/>
                  </a:lnTo>
                  <a:lnTo>
                    <a:pt x="38146" y="2277"/>
                  </a:lnTo>
                  <a:lnTo>
                    <a:pt x="38291" y="2221"/>
                  </a:lnTo>
                  <a:lnTo>
                    <a:pt x="41350" y="429"/>
                  </a:lnTo>
                  <a:lnTo>
                    <a:pt x="41460" y="374"/>
                  </a:lnTo>
                  <a:lnTo>
                    <a:pt x="41869" y="118"/>
                  </a:lnTo>
                  <a:lnTo>
                    <a:pt x="4186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34"/>
            <p:cNvSpPr/>
            <p:nvPr/>
          </p:nvSpPr>
          <p:spPr>
            <a:xfrm>
              <a:off x="5317072" y="3893556"/>
              <a:ext cx="112976" cy="65177"/>
            </a:xfrm>
            <a:custGeom>
              <a:avLst/>
              <a:gdLst/>
              <a:ahLst/>
              <a:cxnLst/>
              <a:rect l="l" t="t" r="r" b="b"/>
              <a:pathLst>
                <a:path w="3205" h="1849" extrusionOk="0">
                  <a:moveTo>
                    <a:pt x="118" y="1"/>
                  </a:moveTo>
                  <a:lnTo>
                    <a:pt x="1" y="63"/>
                  </a:lnTo>
                  <a:lnTo>
                    <a:pt x="3059" y="1849"/>
                  </a:lnTo>
                  <a:lnTo>
                    <a:pt x="3205" y="176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34"/>
            <p:cNvSpPr/>
            <p:nvPr/>
          </p:nvSpPr>
          <p:spPr>
            <a:xfrm>
              <a:off x="5092395" y="3892605"/>
              <a:ext cx="113011" cy="65177"/>
            </a:xfrm>
            <a:custGeom>
              <a:avLst/>
              <a:gdLst/>
              <a:ahLst/>
              <a:cxnLst/>
              <a:rect l="l" t="t" r="r" b="b"/>
              <a:pathLst>
                <a:path w="3206" h="1849" extrusionOk="0">
                  <a:moveTo>
                    <a:pt x="119" y="0"/>
                  </a:moveTo>
                  <a:lnTo>
                    <a:pt x="1" y="90"/>
                  </a:lnTo>
                  <a:lnTo>
                    <a:pt x="3087" y="1848"/>
                  </a:lnTo>
                  <a:lnTo>
                    <a:pt x="3205"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34"/>
            <p:cNvSpPr/>
            <p:nvPr/>
          </p:nvSpPr>
          <p:spPr>
            <a:xfrm>
              <a:off x="4644309" y="3892605"/>
              <a:ext cx="112729" cy="65177"/>
            </a:xfrm>
            <a:custGeom>
              <a:avLst/>
              <a:gdLst/>
              <a:ahLst/>
              <a:cxnLst/>
              <a:rect l="l" t="t" r="r" b="b"/>
              <a:pathLst>
                <a:path w="3198" h="1849" extrusionOk="0">
                  <a:moveTo>
                    <a:pt x="111" y="0"/>
                  </a:moveTo>
                  <a:lnTo>
                    <a:pt x="0" y="63"/>
                  </a:lnTo>
                  <a:lnTo>
                    <a:pt x="3052" y="1848"/>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34"/>
            <p:cNvSpPr/>
            <p:nvPr/>
          </p:nvSpPr>
          <p:spPr>
            <a:xfrm>
              <a:off x="4419631" y="3891618"/>
              <a:ext cx="112729" cy="65177"/>
            </a:xfrm>
            <a:custGeom>
              <a:avLst/>
              <a:gdLst/>
              <a:ahLst/>
              <a:cxnLst/>
              <a:rect l="l" t="t" r="r" b="b"/>
              <a:pathLst>
                <a:path w="3198" h="1849" extrusionOk="0">
                  <a:moveTo>
                    <a:pt x="146" y="1"/>
                  </a:moveTo>
                  <a:lnTo>
                    <a:pt x="0" y="91"/>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34"/>
            <p:cNvSpPr/>
            <p:nvPr/>
          </p:nvSpPr>
          <p:spPr>
            <a:xfrm>
              <a:off x="4195941" y="3891618"/>
              <a:ext cx="111989" cy="65177"/>
            </a:xfrm>
            <a:custGeom>
              <a:avLst/>
              <a:gdLst/>
              <a:ahLst/>
              <a:cxnLst/>
              <a:rect l="l" t="t" r="r" b="b"/>
              <a:pathLst>
                <a:path w="3177" h="1849" extrusionOk="0">
                  <a:moveTo>
                    <a:pt x="118" y="1"/>
                  </a:moveTo>
                  <a:lnTo>
                    <a:pt x="0" y="56"/>
                  </a:lnTo>
                  <a:lnTo>
                    <a:pt x="3059" y="1848"/>
                  </a:lnTo>
                  <a:lnTo>
                    <a:pt x="3177" y="1758"/>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34"/>
            <p:cNvSpPr/>
            <p:nvPr/>
          </p:nvSpPr>
          <p:spPr>
            <a:xfrm>
              <a:off x="3971263" y="3890631"/>
              <a:ext cx="112976" cy="65177"/>
            </a:xfrm>
            <a:custGeom>
              <a:avLst/>
              <a:gdLst/>
              <a:ahLst/>
              <a:cxnLst/>
              <a:rect l="l" t="t" r="r" b="b"/>
              <a:pathLst>
                <a:path w="3205" h="1849" extrusionOk="0">
                  <a:moveTo>
                    <a:pt x="118" y="1"/>
                  </a:moveTo>
                  <a:lnTo>
                    <a:pt x="1" y="84"/>
                  </a:lnTo>
                  <a:lnTo>
                    <a:pt x="3087" y="1849"/>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34"/>
            <p:cNvSpPr/>
            <p:nvPr/>
          </p:nvSpPr>
          <p:spPr>
            <a:xfrm>
              <a:off x="3746868" y="3890631"/>
              <a:ext cx="112729" cy="65177"/>
            </a:xfrm>
            <a:custGeom>
              <a:avLst/>
              <a:gdLst/>
              <a:ahLst/>
              <a:cxnLst/>
              <a:rect l="l" t="t" r="r" b="b"/>
              <a:pathLst>
                <a:path w="3198" h="1849" extrusionOk="0">
                  <a:moveTo>
                    <a:pt x="138" y="1"/>
                  </a:moveTo>
                  <a:lnTo>
                    <a:pt x="0" y="56"/>
                  </a:lnTo>
                  <a:lnTo>
                    <a:pt x="3080" y="1849"/>
                  </a:lnTo>
                  <a:lnTo>
                    <a:pt x="3197" y="1786"/>
                  </a:lnTo>
                  <a:lnTo>
                    <a:pt x="13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34"/>
            <p:cNvSpPr/>
            <p:nvPr/>
          </p:nvSpPr>
          <p:spPr>
            <a:xfrm>
              <a:off x="3549509" y="3902827"/>
              <a:ext cx="85411" cy="52981"/>
            </a:xfrm>
            <a:custGeom>
              <a:avLst/>
              <a:gdLst/>
              <a:ahLst/>
              <a:cxnLst/>
              <a:rect l="l" t="t" r="r" b="b"/>
              <a:pathLst>
                <a:path w="2423" h="1503" extrusionOk="0">
                  <a:moveTo>
                    <a:pt x="0" y="1"/>
                  </a:moveTo>
                  <a:lnTo>
                    <a:pt x="0" y="146"/>
                  </a:lnTo>
                  <a:lnTo>
                    <a:pt x="2312" y="1503"/>
                  </a:lnTo>
                  <a:lnTo>
                    <a:pt x="2423" y="1413"/>
                  </a:lnTo>
                  <a:lnTo>
                    <a:pt x="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34"/>
            <p:cNvSpPr/>
            <p:nvPr/>
          </p:nvSpPr>
          <p:spPr>
            <a:xfrm>
              <a:off x="4394252" y="4335825"/>
              <a:ext cx="1052918" cy="609896"/>
            </a:xfrm>
            <a:custGeom>
              <a:avLst/>
              <a:gdLst/>
              <a:ahLst/>
              <a:cxnLst/>
              <a:rect l="l" t="t" r="r" b="b"/>
              <a:pathLst>
                <a:path w="29870" h="17302" extrusionOk="0">
                  <a:moveTo>
                    <a:pt x="29869" y="1"/>
                  </a:moveTo>
                  <a:lnTo>
                    <a:pt x="29412" y="291"/>
                  </a:lnTo>
                  <a:lnTo>
                    <a:pt x="29295" y="347"/>
                  </a:lnTo>
                  <a:lnTo>
                    <a:pt x="26236" y="2132"/>
                  </a:lnTo>
                  <a:lnTo>
                    <a:pt x="26125" y="2194"/>
                  </a:lnTo>
                  <a:lnTo>
                    <a:pt x="23066" y="3952"/>
                  </a:lnTo>
                  <a:lnTo>
                    <a:pt x="22949" y="4035"/>
                  </a:lnTo>
                  <a:lnTo>
                    <a:pt x="19897" y="5793"/>
                  </a:lnTo>
                  <a:lnTo>
                    <a:pt x="19807" y="5855"/>
                  </a:lnTo>
                  <a:lnTo>
                    <a:pt x="19779" y="5855"/>
                  </a:lnTo>
                  <a:lnTo>
                    <a:pt x="16720" y="7641"/>
                  </a:lnTo>
                  <a:lnTo>
                    <a:pt x="16610" y="7696"/>
                  </a:lnTo>
                  <a:lnTo>
                    <a:pt x="13551" y="9461"/>
                  </a:lnTo>
                  <a:lnTo>
                    <a:pt x="13433" y="9544"/>
                  </a:lnTo>
                  <a:lnTo>
                    <a:pt x="10381" y="11302"/>
                  </a:lnTo>
                  <a:lnTo>
                    <a:pt x="10236" y="11364"/>
                  </a:lnTo>
                  <a:lnTo>
                    <a:pt x="7177" y="13149"/>
                  </a:lnTo>
                  <a:lnTo>
                    <a:pt x="7066" y="13205"/>
                  </a:lnTo>
                  <a:lnTo>
                    <a:pt x="4008" y="14963"/>
                  </a:lnTo>
                  <a:lnTo>
                    <a:pt x="3890" y="15053"/>
                  </a:lnTo>
                  <a:lnTo>
                    <a:pt x="838" y="16810"/>
                  </a:lnTo>
                  <a:lnTo>
                    <a:pt x="720" y="16900"/>
                  </a:lnTo>
                  <a:lnTo>
                    <a:pt x="1" y="17302"/>
                  </a:lnTo>
                  <a:lnTo>
                    <a:pt x="229" y="17302"/>
                  </a:lnTo>
                  <a:lnTo>
                    <a:pt x="838" y="16956"/>
                  </a:lnTo>
                  <a:lnTo>
                    <a:pt x="949" y="16900"/>
                  </a:lnTo>
                  <a:lnTo>
                    <a:pt x="4008" y="15108"/>
                  </a:lnTo>
                  <a:lnTo>
                    <a:pt x="4153" y="15053"/>
                  </a:lnTo>
                  <a:lnTo>
                    <a:pt x="7177" y="13295"/>
                  </a:lnTo>
                  <a:lnTo>
                    <a:pt x="7323" y="13205"/>
                  </a:lnTo>
                  <a:lnTo>
                    <a:pt x="10381" y="11447"/>
                  </a:lnTo>
                  <a:lnTo>
                    <a:pt x="10492" y="11364"/>
                  </a:lnTo>
                  <a:lnTo>
                    <a:pt x="13551" y="9599"/>
                  </a:lnTo>
                  <a:lnTo>
                    <a:pt x="13669" y="9544"/>
                  </a:lnTo>
                  <a:lnTo>
                    <a:pt x="16720" y="7758"/>
                  </a:lnTo>
                  <a:lnTo>
                    <a:pt x="16838" y="7696"/>
                  </a:lnTo>
                  <a:lnTo>
                    <a:pt x="19897" y="5938"/>
                  </a:lnTo>
                  <a:lnTo>
                    <a:pt x="20008" y="5855"/>
                  </a:lnTo>
                  <a:lnTo>
                    <a:pt x="23066" y="4098"/>
                  </a:lnTo>
                  <a:lnTo>
                    <a:pt x="23184" y="4035"/>
                  </a:lnTo>
                  <a:lnTo>
                    <a:pt x="26236" y="2250"/>
                  </a:lnTo>
                  <a:lnTo>
                    <a:pt x="26354" y="2194"/>
                  </a:lnTo>
                  <a:lnTo>
                    <a:pt x="29412" y="430"/>
                  </a:lnTo>
                  <a:lnTo>
                    <a:pt x="29523" y="347"/>
                  </a:lnTo>
                  <a:lnTo>
                    <a:pt x="29869" y="146"/>
                  </a:lnTo>
                  <a:lnTo>
                    <a:pt x="2986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34"/>
            <p:cNvSpPr/>
            <p:nvPr/>
          </p:nvSpPr>
          <p:spPr>
            <a:xfrm>
              <a:off x="5430010" y="3958697"/>
              <a:ext cx="18330" cy="13219"/>
            </a:xfrm>
            <a:custGeom>
              <a:avLst/>
              <a:gdLst/>
              <a:ahLst/>
              <a:cxnLst/>
              <a:rect l="l" t="t" r="r" b="b"/>
              <a:pathLst>
                <a:path w="520" h="375" extrusionOk="0">
                  <a:moveTo>
                    <a:pt x="111" y="1"/>
                  </a:moveTo>
                  <a:lnTo>
                    <a:pt x="1" y="56"/>
                  </a:lnTo>
                  <a:lnTo>
                    <a:pt x="520" y="374"/>
                  </a:lnTo>
                  <a:lnTo>
                    <a:pt x="520" y="22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34"/>
            <p:cNvSpPr/>
            <p:nvPr/>
          </p:nvSpPr>
          <p:spPr>
            <a:xfrm>
              <a:off x="5205368" y="3957745"/>
              <a:ext cx="111743" cy="65142"/>
            </a:xfrm>
            <a:custGeom>
              <a:avLst/>
              <a:gdLst/>
              <a:ahLst/>
              <a:cxnLst/>
              <a:rect l="l" t="t" r="r" b="b"/>
              <a:pathLst>
                <a:path w="3170" h="1848" extrusionOk="0">
                  <a:moveTo>
                    <a:pt x="111" y="0"/>
                  </a:moveTo>
                  <a:lnTo>
                    <a:pt x="0" y="83"/>
                  </a:lnTo>
                  <a:lnTo>
                    <a:pt x="3052" y="1848"/>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34"/>
            <p:cNvSpPr/>
            <p:nvPr/>
          </p:nvSpPr>
          <p:spPr>
            <a:xfrm>
              <a:off x="4980690" y="3957745"/>
              <a:ext cx="112729" cy="65142"/>
            </a:xfrm>
            <a:custGeom>
              <a:avLst/>
              <a:gdLst/>
              <a:ahLst/>
              <a:cxnLst/>
              <a:rect l="l" t="t" r="r" b="b"/>
              <a:pathLst>
                <a:path w="3198" h="1848" extrusionOk="0">
                  <a:moveTo>
                    <a:pt x="118" y="0"/>
                  </a:moveTo>
                  <a:lnTo>
                    <a:pt x="0" y="55"/>
                  </a:lnTo>
                  <a:lnTo>
                    <a:pt x="3087" y="1848"/>
                  </a:lnTo>
                  <a:lnTo>
                    <a:pt x="3198"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34"/>
            <p:cNvSpPr/>
            <p:nvPr/>
          </p:nvSpPr>
          <p:spPr>
            <a:xfrm>
              <a:off x="4532323" y="3956758"/>
              <a:ext cx="112976" cy="64931"/>
            </a:xfrm>
            <a:custGeom>
              <a:avLst/>
              <a:gdLst/>
              <a:ahLst/>
              <a:cxnLst/>
              <a:rect l="l" t="t" r="r" b="b"/>
              <a:pathLst>
                <a:path w="3205" h="1842" extrusionOk="0">
                  <a:moveTo>
                    <a:pt x="118" y="0"/>
                  </a:moveTo>
                  <a:lnTo>
                    <a:pt x="1" y="83"/>
                  </a:lnTo>
                  <a:lnTo>
                    <a:pt x="3060"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34"/>
            <p:cNvSpPr/>
            <p:nvPr/>
          </p:nvSpPr>
          <p:spPr>
            <a:xfrm>
              <a:off x="4307892" y="3956758"/>
              <a:ext cx="112765" cy="64931"/>
            </a:xfrm>
            <a:custGeom>
              <a:avLst/>
              <a:gdLst/>
              <a:ahLst/>
              <a:cxnLst/>
              <a:rect l="l" t="t" r="r" b="b"/>
              <a:pathLst>
                <a:path w="3199" h="1842" extrusionOk="0">
                  <a:moveTo>
                    <a:pt x="112" y="0"/>
                  </a:moveTo>
                  <a:lnTo>
                    <a:pt x="1" y="56"/>
                  </a:lnTo>
                  <a:lnTo>
                    <a:pt x="3081" y="1841"/>
                  </a:lnTo>
                  <a:lnTo>
                    <a:pt x="3198"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34"/>
            <p:cNvSpPr/>
            <p:nvPr/>
          </p:nvSpPr>
          <p:spPr>
            <a:xfrm>
              <a:off x="4084201" y="3955771"/>
              <a:ext cx="111778" cy="65918"/>
            </a:xfrm>
            <a:custGeom>
              <a:avLst/>
              <a:gdLst/>
              <a:ahLst/>
              <a:cxnLst/>
              <a:rect l="l" t="t" r="r" b="b"/>
              <a:pathLst>
                <a:path w="3171" h="1870" extrusionOk="0">
                  <a:moveTo>
                    <a:pt x="119" y="1"/>
                  </a:moveTo>
                  <a:lnTo>
                    <a:pt x="1" y="84"/>
                  </a:lnTo>
                  <a:lnTo>
                    <a:pt x="3060" y="1869"/>
                  </a:lnTo>
                  <a:lnTo>
                    <a:pt x="3170"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34"/>
            <p:cNvSpPr/>
            <p:nvPr/>
          </p:nvSpPr>
          <p:spPr>
            <a:xfrm>
              <a:off x="3859559" y="3955771"/>
              <a:ext cx="112976" cy="64931"/>
            </a:xfrm>
            <a:custGeom>
              <a:avLst/>
              <a:gdLst/>
              <a:ahLst/>
              <a:cxnLst/>
              <a:rect l="l" t="t" r="r" b="b"/>
              <a:pathLst>
                <a:path w="3205" h="1842" extrusionOk="0">
                  <a:moveTo>
                    <a:pt x="118" y="1"/>
                  </a:moveTo>
                  <a:lnTo>
                    <a:pt x="0" y="56"/>
                  </a:lnTo>
                  <a:lnTo>
                    <a:pt x="3059"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34"/>
            <p:cNvSpPr/>
            <p:nvPr/>
          </p:nvSpPr>
          <p:spPr>
            <a:xfrm>
              <a:off x="3634882" y="3955771"/>
              <a:ext cx="112976" cy="64931"/>
            </a:xfrm>
            <a:custGeom>
              <a:avLst/>
              <a:gdLst/>
              <a:ahLst/>
              <a:cxnLst/>
              <a:rect l="l" t="t" r="r" b="b"/>
              <a:pathLst>
                <a:path w="3205" h="1842" extrusionOk="0">
                  <a:moveTo>
                    <a:pt x="146" y="1"/>
                  </a:moveTo>
                  <a:lnTo>
                    <a:pt x="1" y="56"/>
                  </a:lnTo>
                  <a:lnTo>
                    <a:pt x="3087" y="1842"/>
                  </a:lnTo>
                  <a:lnTo>
                    <a:pt x="3205" y="1758"/>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34"/>
            <p:cNvSpPr/>
            <p:nvPr/>
          </p:nvSpPr>
          <p:spPr>
            <a:xfrm>
              <a:off x="4617696" y="4466811"/>
              <a:ext cx="829468" cy="479893"/>
            </a:xfrm>
            <a:custGeom>
              <a:avLst/>
              <a:gdLst/>
              <a:ahLst/>
              <a:cxnLst/>
              <a:rect l="l" t="t" r="r" b="b"/>
              <a:pathLst>
                <a:path w="23531" h="13614" extrusionOk="0">
                  <a:moveTo>
                    <a:pt x="23530" y="1"/>
                  </a:moveTo>
                  <a:lnTo>
                    <a:pt x="23073" y="264"/>
                  </a:lnTo>
                  <a:lnTo>
                    <a:pt x="22956" y="319"/>
                  </a:lnTo>
                  <a:lnTo>
                    <a:pt x="19897" y="2077"/>
                  </a:lnTo>
                  <a:lnTo>
                    <a:pt x="19786" y="2167"/>
                  </a:lnTo>
                  <a:lnTo>
                    <a:pt x="16727" y="3925"/>
                  </a:lnTo>
                  <a:lnTo>
                    <a:pt x="16700" y="3952"/>
                  </a:lnTo>
                  <a:lnTo>
                    <a:pt x="16610" y="3980"/>
                  </a:lnTo>
                  <a:lnTo>
                    <a:pt x="13558" y="5773"/>
                  </a:lnTo>
                  <a:lnTo>
                    <a:pt x="13440" y="5828"/>
                  </a:lnTo>
                  <a:lnTo>
                    <a:pt x="10381" y="7586"/>
                  </a:lnTo>
                  <a:lnTo>
                    <a:pt x="10271" y="7676"/>
                  </a:lnTo>
                  <a:lnTo>
                    <a:pt x="7212" y="9433"/>
                  </a:lnTo>
                  <a:lnTo>
                    <a:pt x="7094" y="9516"/>
                  </a:lnTo>
                  <a:lnTo>
                    <a:pt x="4042" y="11281"/>
                  </a:lnTo>
                  <a:lnTo>
                    <a:pt x="3925" y="11337"/>
                  </a:lnTo>
                  <a:lnTo>
                    <a:pt x="866" y="13122"/>
                  </a:lnTo>
                  <a:lnTo>
                    <a:pt x="755" y="13184"/>
                  </a:lnTo>
                  <a:lnTo>
                    <a:pt x="1" y="13613"/>
                  </a:lnTo>
                  <a:lnTo>
                    <a:pt x="264" y="13613"/>
                  </a:lnTo>
                  <a:lnTo>
                    <a:pt x="866" y="13240"/>
                  </a:lnTo>
                  <a:lnTo>
                    <a:pt x="984" y="13184"/>
                  </a:lnTo>
                  <a:lnTo>
                    <a:pt x="4042" y="11420"/>
                  </a:lnTo>
                  <a:lnTo>
                    <a:pt x="4153" y="11337"/>
                  </a:lnTo>
                  <a:lnTo>
                    <a:pt x="7212" y="9579"/>
                  </a:lnTo>
                  <a:lnTo>
                    <a:pt x="7330" y="9516"/>
                  </a:lnTo>
                  <a:lnTo>
                    <a:pt x="10381" y="7731"/>
                  </a:lnTo>
                  <a:lnTo>
                    <a:pt x="10499" y="7676"/>
                  </a:lnTo>
                  <a:lnTo>
                    <a:pt x="13558" y="5918"/>
                  </a:lnTo>
                  <a:lnTo>
                    <a:pt x="13669" y="5828"/>
                  </a:lnTo>
                  <a:lnTo>
                    <a:pt x="16727" y="4070"/>
                  </a:lnTo>
                  <a:lnTo>
                    <a:pt x="16845" y="3980"/>
                  </a:lnTo>
                  <a:lnTo>
                    <a:pt x="19897" y="2222"/>
                  </a:lnTo>
                  <a:lnTo>
                    <a:pt x="20042" y="2167"/>
                  </a:lnTo>
                  <a:lnTo>
                    <a:pt x="23101" y="382"/>
                  </a:lnTo>
                  <a:lnTo>
                    <a:pt x="23219" y="319"/>
                  </a:lnTo>
                  <a:lnTo>
                    <a:pt x="23530" y="119"/>
                  </a:lnTo>
                  <a:lnTo>
                    <a:pt x="2353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34"/>
            <p:cNvSpPr/>
            <p:nvPr/>
          </p:nvSpPr>
          <p:spPr>
            <a:xfrm>
              <a:off x="5317072" y="4023837"/>
              <a:ext cx="112976" cy="64931"/>
            </a:xfrm>
            <a:custGeom>
              <a:avLst/>
              <a:gdLst/>
              <a:ahLst/>
              <a:cxnLst/>
              <a:rect l="l" t="t" r="r" b="b"/>
              <a:pathLst>
                <a:path w="3205" h="1842" extrusionOk="0">
                  <a:moveTo>
                    <a:pt x="146" y="0"/>
                  </a:moveTo>
                  <a:lnTo>
                    <a:pt x="1" y="56"/>
                  </a:lnTo>
                  <a:lnTo>
                    <a:pt x="3087" y="1841"/>
                  </a:lnTo>
                  <a:lnTo>
                    <a:pt x="3205"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34"/>
            <p:cNvSpPr/>
            <p:nvPr/>
          </p:nvSpPr>
          <p:spPr>
            <a:xfrm>
              <a:off x="5093382" y="4022850"/>
              <a:ext cx="112025" cy="64931"/>
            </a:xfrm>
            <a:custGeom>
              <a:avLst/>
              <a:gdLst/>
              <a:ahLst/>
              <a:cxnLst/>
              <a:rect l="l" t="t" r="r" b="b"/>
              <a:pathLst>
                <a:path w="3178" h="1842" extrusionOk="0">
                  <a:moveTo>
                    <a:pt x="118" y="1"/>
                  </a:moveTo>
                  <a:lnTo>
                    <a:pt x="1" y="56"/>
                  </a:lnTo>
                  <a:lnTo>
                    <a:pt x="3059" y="1842"/>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34"/>
            <p:cNvSpPr/>
            <p:nvPr/>
          </p:nvSpPr>
          <p:spPr>
            <a:xfrm>
              <a:off x="4868951" y="4022850"/>
              <a:ext cx="112765" cy="64931"/>
            </a:xfrm>
            <a:custGeom>
              <a:avLst/>
              <a:gdLst/>
              <a:ahLst/>
              <a:cxnLst/>
              <a:rect l="l" t="t" r="r" b="b"/>
              <a:pathLst>
                <a:path w="3199" h="1842" extrusionOk="0">
                  <a:moveTo>
                    <a:pt x="112" y="1"/>
                  </a:moveTo>
                  <a:lnTo>
                    <a:pt x="29" y="28"/>
                  </a:lnTo>
                  <a:lnTo>
                    <a:pt x="1" y="56"/>
                  </a:lnTo>
                  <a:lnTo>
                    <a:pt x="3080" y="1842"/>
                  </a:lnTo>
                  <a:lnTo>
                    <a:pt x="3198" y="1759"/>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34"/>
            <p:cNvSpPr/>
            <p:nvPr/>
          </p:nvSpPr>
          <p:spPr>
            <a:xfrm>
              <a:off x="4420618" y="4021651"/>
              <a:ext cx="111743" cy="65142"/>
            </a:xfrm>
            <a:custGeom>
              <a:avLst/>
              <a:gdLst/>
              <a:ahLst/>
              <a:cxnLst/>
              <a:rect l="l" t="t" r="r" b="b"/>
              <a:pathLst>
                <a:path w="3170" h="1848" extrusionOk="0">
                  <a:moveTo>
                    <a:pt x="118" y="0"/>
                  </a:moveTo>
                  <a:lnTo>
                    <a:pt x="0" y="62"/>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34"/>
            <p:cNvSpPr/>
            <p:nvPr/>
          </p:nvSpPr>
          <p:spPr>
            <a:xfrm>
              <a:off x="4195941" y="4021651"/>
              <a:ext cx="112976" cy="65142"/>
            </a:xfrm>
            <a:custGeom>
              <a:avLst/>
              <a:gdLst/>
              <a:ahLst/>
              <a:cxnLst/>
              <a:rect l="l" t="t" r="r" b="b"/>
              <a:pathLst>
                <a:path w="3205" h="1848" extrusionOk="0">
                  <a:moveTo>
                    <a:pt x="118" y="0"/>
                  </a:moveTo>
                  <a:lnTo>
                    <a:pt x="0" y="62"/>
                  </a:lnTo>
                  <a:lnTo>
                    <a:pt x="3087" y="1848"/>
                  </a:lnTo>
                  <a:lnTo>
                    <a:pt x="3205" y="176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34"/>
            <p:cNvSpPr/>
            <p:nvPr/>
          </p:nvSpPr>
          <p:spPr>
            <a:xfrm>
              <a:off x="3972497" y="4020664"/>
              <a:ext cx="111743" cy="65177"/>
            </a:xfrm>
            <a:custGeom>
              <a:avLst/>
              <a:gdLst/>
              <a:ahLst/>
              <a:cxnLst/>
              <a:rect l="l" t="t" r="r" b="b"/>
              <a:pathLst>
                <a:path w="3170" h="1849" extrusionOk="0">
                  <a:moveTo>
                    <a:pt x="111" y="1"/>
                  </a:moveTo>
                  <a:lnTo>
                    <a:pt x="0" y="90"/>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34"/>
            <p:cNvSpPr/>
            <p:nvPr/>
          </p:nvSpPr>
          <p:spPr>
            <a:xfrm>
              <a:off x="3747820" y="4020664"/>
              <a:ext cx="111778" cy="65177"/>
            </a:xfrm>
            <a:custGeom>
              <a:avLst/>
              <a:gdLst/>
              <a:ahLst/>
              <a:cxnLst/>
              <a:rect l="l" t="t" r="r" b="b"/>
              <a:pathLst>
                <a:path w="3171" h="1849" extrusionOk="0">
                  <a:moveTo>
                    <a:pt x="111" y="1"/>
                  </a:moveTo>
                  <a:lnTo>
                    <a:pt x="1" y="63"/>
                  </a:lnTo>
                  <a:lnTo>
                    <a:pt x="3053" y="1848"/>
                  </a:lnTo>
                  <a:lnTo>
                    <a:pt x="3170" y="1758"/>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34"/>
            <p:cNvSpPr/>
            <p:nvPr/>
          </p:nvSpPr>
          <p:spPr>
            <a:xfrm>
              <a:off x="3549509" y="4032860"/>
              <a:ext cx="86398" cy="52981"/>
            </a:xfrm>
            <a:custGeom>
              <a:avLst/>
              <a:gdLst/>
              <a:ahLst/>
              <a:cxnLst/>
              <a:rect l="l" t="t" r="r" b="b"/>
              <a:pathLst>
                <a:path w="2451" h="1503" extrusionOk="0">
                  <a:moveTo>
                    <a:pt x="0" y="1"/>
                  </a:moveTo>
                  <a:lnTo>
                    <a:pt x="0" y="146"/>
                  </a:lnTo>
                  <a:lnTo>
                    <a:pt x="2340" y="1502"/>
                  </a:lnTo>
                  <a:lnTo>
                    <a:pt x="2450" y="1412"/>
                  </a:lnTo>
                  <a:lnTo>
                    <a:pt x="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34"/>
            <p:cNvSpPr/>
            <p:nvPr/>
          </p:nvSpPr>
          <p:spPr>
            <a:xfrm>
              <a:off x="5430010" y="4088730"/>
              <a:ext cx="18330" cy="12232"/>
            </a:xfrm>
            <a:custGeom>
              <a:avLst/>
              <a:gdLst/>
              <a:ahLst/>
              <a:cxnLst/>
              <a:rect l="l" t="t" r="r" b="b"/>
              <a:pathLst>
                <a:path w="520" h="347" extrusionOk="0">
                  <a:moveTo>
                    <a:pt x="111" y="0"/>
                  </a:moveTo>
                  <a:lnTo>
                    <a:pt x="1" y="63"/>
                  </a:lnTo>
                  <a:lnTo>
                    <a:pt x="520" y="346"/>
                  </a:lnTo>
                  <a:lnTo>
                    <a:pt x="520" y="23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34"/>
            <p:cNvSpPr/>
            <p:nvPr/>
          </p:nvSpPr>
          <p:spPr>
            <a:xfrm>
              <a:off x="5205368" y="4087743"/>
              <a:ext cx="112729" cy="65177"/>
            </a:xfrm>
            <a:custGeom>
              <a:avLst/>
              <a:gdLst/>
              <a:ahLst/>
              <a:cxnLst/>
              <a:rect l="l" t="t" r="r" b="b"/>
              <a:pathLst>
                <a:path w="3198" h="1849" extrusionOk="0">
                  <a:moveTo>
                    <a:pt x="111" y="1"/>
                  </a:moveTo>
                  <a:lnTo>
                    <a:pt x="0" y="91"/>
                  </a:lnTo>
                  <a:lnTo>
                    <a:pt x="3087" y="1848"/>
                  </a:lnTo>
                  <a:lnTo>
                    <a:pt x="3197"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34"/>
            <p:cNvSpPr/>
            <p:nvPr/>
          </p:nvSpPr>
          <p:spPr>
            <a:xfrm>
              <a:off x="4981677" y="4087743"/>
              <a:ext cx="111743" cy="65177"/>
            </a:xfrm>
            <a:custGeom>
              <a:avLst/>
              <a:gdLst/>
              <a:ahLst/>
              <a:cxnLst/>
              <a:rect l="l" t="t" r="r" b="b"/>
              <a:pathLst>
                <a:path w="3170" h="1849" extrusionOk="0">
                  <a:moveTo>
                    <a:pt x="118" y="1"/>
                  </a:moveTo>
                  <a:lnTo>
                    <a:pt x="0" y="63"/>
                  </a:lnTo>
                  <a:lnTo>
                    <a:pt x="3059" y="1848"/>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34"/>
            <p:cNvSpPr/>
            <p:nvPr/>
          </p:nvSpPr>
          <p:spPr>
            <a:xfrm>
              <a:off x="4757000" y="4086756"/>
              <a:ext cx="112976" cy="66164"/>
            </a:xfrm>
            <a:custGeom>
              <a:avLst/>
              <a:gdLst/>
              <a:ahLst/>
              <a:cxnLst/>
              <a:rect l="l" t="t" r="r" b="b"/>
              <a:pathLst>
                <a:path w="3205" h="1877" extrusionOk="0">
                  <a:moveTo>
                    <a:pt x="118" y="1"/>
                  </a:moveTo>
                  <a:lnTo>
                    <a:pt x="0" y="91"/>
                  </a:lnTo>
                  <a:lnTo>
                    <a:pt x="3087" y="1876"/>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34"/>
            <p:cNvSpPr/>
            <p:nvPr/>
          </p:nvSpPr>
          <p:spPr>
            <a:xfrm>
              <a:off x="4308879" y="4086756"/>
              <a:ext cx="111778" cy="65177"/>
            </a:xfrm>
            <a:custGeom>
              <a:avLst/>
              <a:gdLst/>
              <a:ahLst/>
              <a:cxnLst/>
              <a:rect l="l" t="t" r="r" b="b"/>
              <a:pathLst>
                <a:path w="3171" h="1849" extrusionOk="0">
                  <a:moveTo>
                    <a:pt x="111" y="1"/>
                  </a:moveTo>
                  <a:lnTo>
                    <a:pt x="1" y="56"/>
                  </a:lnTo>
                  <a:lnTo>
                    <a:pt x="3053"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34"/>
            <p:cNvSpPr/>
            <p:nvPr/>
          </p:nvSpPr>
          <p:spPr>
            <a:xfrm>
              <a:off x="4084201" y="4085804"/>
              <a:ext cx="112765" cy="65142"/>
            </a:xfrm>
            <a:custGeom>
              <a:avLst/>
              <a:gdLst/>
              <a:ahLst/>
              <a:cxnLst/>
              <a:rect l="l" t="t" r="r" b="b"/>
              <a:pathLst>
                <a:path w="3199" h="1848" extrusionOk="0">
                  <a:moveTo>
                    <a:pt x="119" y="0"/>
                  </a:moveTo>
                  <a:lnTo>
                    <a:pt x="1" y="83"/>
                  </a:lnTo>
                  <a:lnTo>
                    <a:pt x="3087" y="1848"/>
                  </a:lnTo>
                  <a:lnTo>
                    <a:pt x="3198"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34"/>
            <p:cNvSpPr/>
            <p:nvPr/>
          </p:nvSpPr>
          <p:spPr>
            <a:xfrm>
              <a:off x="3860511" y="4085804"/>
              <a:ext cx="112025" cy="65142"/>
            </a:xfrm>
            <a:custGeom>
              <a:avLst/>
              <a:gdLst/>
              <a:ahLst/>
              <a:cxnLst/>
              <a:rect l="l" t="t" r="r" b="b"/>
              <a:pathLst>
                <a:path w="3178" h="1848" extrusionOk="0">
                  <a:moveTo>
                    <a:pt x="119" y="0"/>
                  </a:moveTo>
                  <a:lnTo>
                    <a:pt x="1" y="56"/>
                  </a:lnTo>
                  <a:lnTo>
                    <a:pt x="3060" y="1848"/>
                  </a:lnTo>
                  <a:lnTo>
                    <a:pt x="3177"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34"/>
            <p:cNvSpPr/>
            <p:nvPr/>
          </p:nvSpPr>
          <p:spPr>
            <a:xfrm>
              <a:off x="3635869" y="4085804"/>
              <a:ext cx="111989" cy="65142"/>
            </a:xfrm>
            <a:custGeom>
              <a:avLst/>
              <a:gdLst/>
              <a:ahLst/>
              <a:cxnLst/>
              <a:rect l="l" t="t" r="r" b="b"/>
              <a:pathLst>
                <a:path w="3177" h="1848" extrusionOk="0">
                  <a:moveTo>
                    <a:pt x="118" y="0"/>
                  </a:moveTo>
                  <a:lnTo>
                    <a:pt x="0" y="56"/>
                  </a:lnTo>
                  <a:lnTo>
                    <a:pt x="3059" y="1848"/>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34"/>
            <p:cNvSpPr/>
            <p:nvPr/>
          </p:nvSpPr>
          <p:spPr>
            <a:xfrm>
              <a:off x="5318059" y="4152883"/>
              <a:ext cx="111989" cy="65177"/>
            </a:xfrm>
            <a:custGeom>
              <a:avLst/>
              <a:gdLst/>
              <a:ahLst/>
              <a:cxnLst/>
              <a:rect l="l" t="t" r="r" b="b"/>
              <a:pathLst>
                <a:path w="3177" h="1849" extrusionOk="0">
                  <a:moveTo>
                    <a:pt x="118" y="0"/>
                  </a:moveTo>
                  <a:lnTo>
                    <a:pt x="0" y="83"/>
                  </a:lnTo>
                  <a:lnTo>
                    <a:pt x="3059" y="1848"/>
                  </a:lnTo>
                  <a:lnTo>
                    <a:pt x="317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34"/>
            <p:cNvSpPr/>
            <p:nvPr/>
          </p:nvSpPr>
          <p:spPr>
            <a:xfrm>
              <a:off x="5093382" y="4152883"/>
              <a:ext cx="112976" cy="65177"/>
            </a:xfrm>
            <a:custGeom>
              <a:avLst/>
              <a:gdLst/>
              <a:ahLst/>
              <a:cxnLst/>
              <a:rect l="l" t="t" r="r" b="b"/>
              <a:pathLst>
                <a:path w="3205" h="1849" extrusionOk="0">
                  <a:moveTo>
                    <a:pt x="118" y="0"/>
                  </a:moveTo>
                  <a:lnTo>
                    <a:pt x="1" y="56"/>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34"/>
            <p:cNvSpPr/>
            <p:nvPr/>
          </p:nvSpPr>
          <p:spPr>
            <a:xfrm>
              <a:off x="4869938" y="4152883"/>
              <a:ext cx="111778" cy="65177"/>
            </a:xfrm>
            <a:custGeom>
              <a:avLst/>
              <a:gdLst/>
              <a:ahLst/>
              <a:cxnLst/>
              <a:rect l="l" t="t" r="r" b="b"/>
              <a:pathLst>
                <a:path w="3171" h="1849" extrusionOk="0">
                  <a:moveTo>
                    <a:pt x="111" y="0"/>
                  </a:moveTo>
                  <a:lnTo>
                    <a:pt x="1" y="56"/>
                  </a:lnTo>
                  <a:lnTo>
                    <a:pt x="3052"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34"/>
            <p:cNvSpPr/>
            <p:nvPr/>
          </p:nvSpPr>
          <p:spPr>
            <a:xfrm>
              <a:off x="4645261" y="4151896"/>
              <a:ext cx="112765" cy="64931"/>
            </a:xfrm>
            <a:custGeom>
              <a:avLst/>
              <a:gdLst/>
              <a:ahLst/>
              <a:cxnLst/>
              <a:rect l="l" t="t" r="r" b="b"/>
              <a:pathLst>
                <a:path w="3199" h="1842" extrusionOk="0">
                  <a:moveTo>
                    <a:pt x="119" y="1"/>
                  </a:moveTo>
                  <a:lnTo>
                    <a:pt x="1" y="84"/>
                  </a:lnTo>
                  <a:lnTo>
                    <a:pt x="3060" y="1842"/>
                  </a:lnTo>
                  <a:lnTo>
                    <a:pt x="3198"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34"/>
            <p:cNvSpPr/>
            <p:nvPr/>
          </p:nvSpPr>
          <p:spPr>
            <a:xfrm>
              <a:off x="4196928" y="4150945"/>
              <a:ext cx="111989" cy="64895"/>
            </a:xfrm>
            <a:custGeom>
              <a:avLst/>
              <a:gdLst/>
              <a:ahLst/>
              <a:cxnLst/>
              <a:rect l="l" t="t" r="r" b="b"/>
              <a:pathLst>
                <a:path w="3177" h="1841" extrusionOk="0">
                  <a:moveTo>
                    <a:pt x="118" y="0"/>
                  </a:moveTo>
                  <a:lnTo>
                    <a:pt x="0" y="83"/>
                  </a:lnTo>
                  <a:lnTo>
                    <a:pt x="3059" y="1841"/>
                  </a:lnTo>
                  <a:lnTo>
                    <a:pt x="317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34"/>
            <p:cNvSpPr/>
            <p:nvPr/>
          </p:nvSpPr>
          <p:spPr>
            <a:xfrm>
              <a:off x="3972497" y="4150945"/>
              <a:ext cx="112729" cy="64895"/>
            </a:xfrm>
            <a:custGeom>
              <a:avLst/>
              <a:gdLst/>
              <a:ahLst/>
              <a:cxnLst/>
              <a:rect l="l" t="t" r="r" b="b"/>
              <a:pathLst>
                <a:path w="3198" h="1841" extrusionOk="0">
                  <a:moveTo>
                    <a:pt x="111" y="0"/>
                  </a:moveTo>
                  <a:lnTo>
                    <a:pt x="0" y="55"/>
                  </a:lnTo>
                  <a:lnTo>
                    <a:pt x="3080" y="1841"/>
                  </a:lnTo>
                  <a:lnTo>
                    <a:pt x="3198" y="178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34"/>
            <p:cNvSpPr/>
            <p:nvPr/>
          </p:nvSpPr>
          <p:spPr>
            <a:xfrm>
              <a:off x="3747820" y="4150945"/>
              <a:ext cx="112729" cy="64895"/>
            </a:xfrm>
            <a:custGeom>
              <a:avLst/>
              <a:gdLst/>
              <a:ahLst/>
              <a:cxnLst/>
              <a:rect l="l" t="t" r="r" b="b"/>
              <a:pathLst>
                <a:path w="3198" h="1841" extrusionOk="0">
                  <a:moveTo>
                    <a:pt x="146" y="0"/>
                  </a:moveTo>
                  <a:lnTo>
                    <a:pt x="1" y="55"/>
                  </a:lnTo>
                  <a:lnTo>
                    <a:pt x="3087" y="1841"/>
                  </a:lnTo>
                  <a:lnTo>
                    <a:pt x="3198"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34"/>
            <p:cNvSpPr/>
            <p:nvPr/>
          </p:nvSpPr>
          <p:spPr>
            <a:xfrm>
              <a:off x="3549509" y="4161907"/>
              <a:ext cx="86398" cy="52981"/>
            </a:xfrm>
            <a:custGeom>
              <a:avLst/>
              <a:gdLst/>
              <a:ahLst/>
              <a:cxnLst/>
              <a:rect l="l" t="t" r="r" b="b"/>
              <a:pathLst>
                <a:path w="2451" h="1503" extrusionOk="0">
                  <a:moveTo>
                    <a:pt x="0" y="0"/>
                  </a:moveTo>
                  <a:lnTo>
                    <a:pt x="0" y="146"/>
                  </a:lnTo>
                  <a:lnTo>
                    <a:pt x="2340" y="1502"/>
                  </a:lnTo>
                  <a:lnTo>
                    <a:pt x="2450" y="1447"/>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34"/>
            <p:cNvSpPr/>
            <p:nvPr/>
          </p:nvSpPr>
          <p:spPr>
            <a:xfrm>
              <a:off x="3549509" y="3177121"/>
              <a:ext cx="1206572" cy="700417"/>
            </a:xfrm>
            <a:custGeom>
              <a:avLst/>
              <a:gdLst/>
              <a:ahLst/>
              <a:cxnLst/>
              <a:rect l="l" t="t" r="r" b="b"/>
              <a:pathLst>
                <a:path w="34229" h="19870" extrusionOk="0">
                  <a:moveTo>
                    <a:pt x="34111" y="1"/>
                  </a:moveTo>
                  <a:lnTo>
                    <a:pt x="30997" y="1786"/>
                  </a:lnTo>
                  <a:lnTo>
                    <a:pt x="30858" y="1849"/>
                  </a:lnTo>
                  <a:lnTo>
                    <a:pt x="27800" y="3634"/>
                  </a:lnTo>
                  <a:lnTo>
                    <a:pt x="27682" y="3689"/>
                  </a:lnTo>
                  <a:lnTo>
                    <a:pt x="24630" y="5482"/>
                  </a:lnTo>
                  <a:lnTo>
                    <a:pt x="24512" y="5537"/>
                  </a:lnTo>
                  <a:lnTo>
                    <a:pt x="21454" y="7295"/>
                  </a:lnTo>
                  <a:lnTo>
                    <a:pt x="21343" y="7385"/>
                  </a:lnTo>
                  <a:lnTo>
                    <a:pt x="18284" y="9143"/>
                  </a:lnTo>
                  <a:lnTo>
                    <a:pt x="18166" y="9198"/>
                  </a:lnTo>
                  <a:lnTo>
                    <a:pt x="15115" y="10983"/>
                  </a:lnTo>
                  <a:lnTo>
                    <a:pt x="14997" y="11046"/>
                  </a:lnTo>
                  <a:lnTo>
                    <a:pt x="11938" y="12804"/>
                  </a:lnTo>
                  <a:lnTo>
                    <a:pt x="11827" y="12887"/>
                  </a:lnTo>
                  <a:lnTo>
                    <a:pt x="8769" y="14651"/>
                  </a:lnTo>
                  <a:lnTo>
                    <a:pt x="8651" y="14707"/>
                  </a:lnTo>
                  <a:lnTo>
                    <a:pt x="5599" y="16492"/>
                  </a:lnTo>
                  <a:lnTo>
                    <a:pt x="5481" y="16554"/>
                  </a:lnTo>
                  <a:lnTo>
                    <a:pt x="2423" y="18340"/>
                  </a:lnTo>
                  <a:lnTo>
                    <a:pt x="2312" y="18395"/>
                  </a:lnTo>
                  <a:lnTo>
                    <a:pt x="0" y="19724"/>
                  </a:lnTo>
                  <a:lnTo>
                    <a:pt x="0" y="19869"/>
                  </a:lnTo>
                  <a:lnTo>
                    <a:pt x="2423" y="18457"/>
                  </a:lnTo>
                  <a:lnTo>
                    <a:pt x="2540" y="18395"/>
                  </a:lnTo>
                  <a:lnTo>
                    <a:pt x="5599" y="16637"/>
                  </a:lnTo>
                  <a:lnTo>
                    <a:pt x="5710" y="16554"/>
                  </a:lnTo>
                  <a:lnTo>
                    <a:pt x="8769" y="14790"/>
                  </a:lnTo>
                  <a:lnTo>
                    <a:pt x="8886" y="14707"/>
                  </a:lnTo>
                  <a:lnTo>
                    <a:pt x="11938" y="12949"/>
                  </a:lnTo>
                  <a:lnTo>
                    <a:pt x="12056" y="12887"/>
                  </a:lnTo>
                  <a:lnTo>
                    <a:pt x="15115" y="11101"/>
                  </a:lnTo>
                  <a:lnTo>
                    <a:pt x="15225" y="11046"/>
                  </a:lnTo>
                  <a:lnTo>
                    <a:pt x="18284" y="9288"/>
                  </a:lnTo>
                  <a:lnTo>
                    <a:pt x="18402" y="9198"/>
                  </a:lnTo>
                  <a:lnTo>
                    <a:pt x="21454" y="7440"/>
                  </a:lnTo>
                  <a:lnTo>
                    <a:pt x="21571" y="7385"/>
                  </a:lnTo>
                  <a:lnTo>
                    <a:pt x="24630" y="5592"/>
                  </a:lnTo>
                  <a:lnTo>
                    <a:pt x="24741" y="5537"/>
                  </a:lnTo>
                  <a:lnTo>
                    <a:pt x="27800" y="3779"/>
                  </a:lnTo>
                  <a:lnTo>
                    <a:pt x="27945" y="3689"/>
                  </a:lnTo>
                  <a:lnTo>
                    <a:pt x="30997" y="1932"/>
                  </a:lnTo>
                  <a:lnTo>
                    <a:pt x="31115" y="1876"/>
                  </a:lnTo>
                  <a:lnTo>
                    <a:pt x="34229" y="56"/>
                  </a:lnTo>
                  <a:lnTo>
                    <a:pt x="34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34"/>
            <p:cNvSpPr/>
            <p:nvPr/>
          </p:nvSpPr>
          <p:spPr>
            <a:xfrm>
              <a:off x="5430997" y="4218023"/>
              <a:ext cx="17343" cy="13183"/>
            </a:xfrm>
            <a:custGeom>
              <a:avLst/>
              <a:gdLst/>
              <a:ahLst/>
              <a:cxnLst/>
              <a:rect l="l" t="t" r="r" b="b"/>
              <a:pathLst>
                <a:path w="492" h="374" extrusionOk="0">
                  <a:moveTo>
                    <a:pt x="111" y="0"/>
                  </a:moveTo>
                  <a:lnTo>
                    <a:pt x="0" y="83"/>
                  </a:lnTo>
                  <a:lnTo>
                    <a:pt x="492" y="374"/>
                  </a:lnTo>
                  <a:lnTo>
                    <a:pt x="492" y="22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34"/>
            <p:cNvSpPr/>
            <p:nvPr/>
          </p:nvSpPr>
          <p:spPr>
            <a:xfrm>
              <a:off x="5206320" y="4218023"/>
              <a:ext cx="111778" cy="64895"/>
            </a:xfrm>
            <a:custGeom>
              <a:avLst/>
              <a:gdLst/>
              <a:ahLst/>
              <a:cxnLst/>
              <a:rect l="l" t="t" r="r" b="b"/>
              <a:pathLst>
                <a:path w="3171" h="1841" extrusionOk="0">
                  <a:moveTo>
                    <a:pt x="118" y="0"/>
                  </a:moveTo>
                  <a:lnTo>
                    <a:pt x="1" y="55"/>
                  </a:lnTo>
                  <a:lnTo>
                    <a:pt x="3060"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34"/>
            <p:cNvSpPr/>
            <p:nvPr/>
          </p:nvSpPr>
          <p:spPr>
            <a:xfrm>
              <a:off x="4981677" y="4218023"/>
              <a:ext cx="112976" cy="64895"/>
            </a:xfrm>
            <a:custGeom>
              <a:avLst/>
              <a:gdLst/>
              <a:ahLst/>
              <a:cxnLst/>
              <a:rect l="l" t="t" r="r" b="b"/>
              <a:pathLst>
                <a:path w="3205" h="1841" extrusionOk="0">
                  <a:moveTo>
                    <a:pt x="118" y="0"/>
                  </a:moveTo>
                  <a:lnTo>
                    <a:pt x="0" y="55"/>
                  </a:lnTo>
                  <a:lnTo>
                    <a:pt x="3087" y="1841"/>
                  </a:lnTo>
                  <a:lnTo>
                    <a:pt x="3204"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34"/>
            <p:cNvSpPr/>
            <p:nvPr/>
          </p:nvSpPr>
          <p:spPr>
            <a:xfrm>
              <a:off x="4757987" y="4216790"/>
              <a:ext cx="111989" cy="65177"/>
            </a:xfrm>
            <a:custGeom>
              <a:avLst/>
              <a:gdLst/>
              <a:ahLst/>
              <a:cxnLst/>
              <a:rect l="l" t="t" r="r" b="b"/>
              <a:pathLst>
                <a:path w="3177" h="1849" extrusionOk="0">
                  <a:moveTo>
                    <a:pt x="118" y="1"/>
                  </a:moveTo>
                  <a:lnTo>
                    <a:pt x="0" y="90"/>
                  </a:lnTo>
                  <a:lnTo>
                    <a:pt x="3059" y="1848"/>
                  </a:lnTo>
                  <a:lnTo>
                    <a:pt x="3177"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34"/>
            <p:cNvSpPr/>
            <p:nvPr/>
          </p:nvSpPr>
          <p:spPr>
            <a:xfrm>
              <a:off x="4533556" y="4216790"/>
              <a:ext cx="111743" cy="65177"/>
            </a:xfrm>
            <a:custGeom>
              <a:avLst/>
              <a:gdLst/>
              <a:ahLst/>
              <a:cxnLst/>
              <a:rect l="l" t="t" r="r" b="b"/>
              <a:pathLst>
                <a:path w="3170" h="1849" extrusionOk="0">
                  <a:moveTo>
                    <a:pt x="111" y="1"/>
                  </a:moveTo>
                  <a:lnTo>
                    <a:pt x="0" y="63"/>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34"/>
            <p:cNvSpPr/>
            <p:nvPr/>
          </p:nvSpPr>
          <p:spPr>
            <a:xfrm>
              <a:off x="4085188" y="4215803"/>
              <a:ext cx="111778" cy="65177"/>
            </a:xfrm>
            <a:custGeom>
              <a:avLst/>
              <a:gdLst/>
              <a:ahLst/>
              <a:cxnLst/>
              <a:rect l="l" t="t" r="r" b="b"/>
              <a:pathLst>
                <a:path w="3171" h="1849" extrusionOk="0">
                  <a:moveTo>
                    <a:pt x="118" y="1"/>
                  </a:moveTo>
                  <a:lnTo>
                    <a:pt x="1" y="63"/>
                  </a:lnTo>
                  <a:lnTo>
                    <a:pt x="3059" y="1849"/>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34"/>
            <p:cNvSpPr/>
            <p:nvPr/>
          </p:nvSpPr>
          <p:spPr>
            <a:xfrm>
              <a:off x="3860511" y="4215803"/>
              <a:ext cx="113011" cy="65177"/>
            </a:xfrm>
            <a:custGeom>
              <a:avLst/>
              <a:gdLst/>
              <a:ahLst/>
              <a:cxnLst/>
              <a:rect l="l" t="t" r="r" b="b"/>
              <a:pathLst>
                <a:path w="3206" h="1849" extrusionOk="0">
                  <a:moveTo>
                    <a:pt x="119" y="1"/>
                  </a:moveTo>
                  <a:lnTo>
                    <a:pt x="1" y="63"/>
                  </a:lnTo>
                  <a:lnTo>
                    <a:pt x="3060" y="1849"/>
                  </a:lnTo>
                  <a:lnTo>
                    <a:pt x="3205"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34"/>
            <p:cNvSpPr/>
            <p:nvPr/>
          </p:nvSpPr>
          <p:spPr>
            <a:xfrm>
              <a:off x="3635869" y="4214851"/>
              <a:ext cx="112976" cy="65142"/>
            </a:xfrm>
            <a:custGeom>
              <a:avLst/>
              <a:gdLst/>
              <a:ahLst/>
              <a:cxnLst/>
              <a:rect l="l" t="t" r="r" b="b"/>
              <a:pathLst>
                <a:path w="3205" h="1848" extrusionOk="0">
                  <a:moveTo>
                    <a:pt x="118" y="0"/>
                  </a:moveTo>
                  <a:lnTo>
                    <a:pt x="0" y="90"/>
                  </a:lnTo>
                  <a:lnTo>
                    <a:pt x="3087"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34"/>
            <p:cNvSpPr/>
            <p:nvPr/>
          </p:nvSpPr>
          <p:spPr>
            <a:xfrm>
              <a:off x="5318059" y="4282881"/>
              <a:ext cx="112976" cy="65177"/>
            </a:xfrm>
            <a:custGeom>
              <a:avLst/>
              <a:gdLst/>
              <a:ahLst/>
              <a:cxnLst/>
              <a:rect l="l" t="t" r="r" b="b"/>
              <a:pathLst>
                <a:path w="3205" h="1849" extrusionOk="0">
                  <a:moveTo>
                    <a:pt x="146" y="1"/>
                  </a:moveTo>
                  <a:lnTo>
                    <a:pt x="0" y="63"/>
                  </a:lnTo>
                  <a:lnTo>
                    <a:pt x="3087" y="1849"/>
                  </a:lnTo>
                  <a:lnTo>
                    <a:pt x="3204"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34"/>
            <p:cNvSpPr/>
            <p:nvPr/>
          </p:nvSpPr>
          <p:spPr>
            <a:xfrm>
              <a:off x="5094615" y="4282881"/>
              <a:ext cx="111743" cy="65177"/>
            </a:xfrm>
            <a:custGeom>
              <a:avLst/>
              <a:gdLst/>
              <a:ahLst/>
              <a:cxnLst/>
              <a:rect l="l" t="t" r="r" b="b"/>
              <a:pathLst>
                <a:path w="3170" h="1849" extrusionOk="0">
                  <a:moveTo>
                    <a:pt x="111" y="1"/>
                  </a:moveTo>
                  <a:lnTo>
                    <a:pt x="0" y="63"/>
                  </a:lnTo>
                  <a:lnTo>
                    <a:pt x="3052"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34"/>
            <p:cNvSpPr/>
            <p:nvPr/>
          </p:nvSpPr>
          <p:spPr>
            <a:xfrm>
              <a:off x="4869938" y="4281930"/>
              <a:ext cx="112729" cy="65142"/>
            </a:xfrm>
            <a:custGeom>
              <a:avLst/>
              <a:gdLst/>
              <a:ahLst/>
              <a:cxnLst/>
              <a:rect l="l" t="t" r="r" b="b"/>
              <a:pathLst>
                <a:path w="3198" h="1848" extrusionOk="0">
                  <a:moveTo>
                    <a:pt x="111" y="0"/>
                  </a:moveTo>
                  <a:lnTo>
                    <a:pt x="1" y="90"/>
                  </a:lnTo>
                  <a:lnTo>
                    <a:pt x="3087" y="1848"/>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34"/>
            <p:cNvSpPr/>
            <p:nvPr/>
          </p:nvSpPr>
          <p:spPr>
            <a:xfrm>
              <a:off x="4646247" y="4281930"/>
              <a:ext cx="111778" cy="65142"/>
            </a:xfrm>
            <a:custGeom>
              <a:avLst/>
              <a:gdLst/>
              <a:ahLst/>
              <a:cxnLst/>
              <a:rect l="l" t="t" r="r" b="b"/>
              <a:pathLst>
                <a:path w="3171" h="1848" extrusionOk="0">
                  <a:moveTo>
                    <a:pt x="118" y="0"/>
                  </a:moveTo>
                  <a:lnTo>
                    <a:pt x="1" y="56"/>
                  </a:lnTo>
                  <a:lnTo>
                    <a:pt x="3059" y="1848"/>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34"/>
            <p:cNvSpPr/>
            <p:nvPr/>
          </p:nvSpPr>
          <p:spPr>
            <a:xfrm>
              <a:off x="4421570" y="4281930"/>
              <a:ext cx="112025" cy="65142"/>
            </a:xfrm>
            <a:custGeom>
              <a:avLst/>
              <a:gdLst/>
              <a:ahLst/>
              <a:cxnLst/>
              <a:rect l="l" t="t" r="r" b="b"/>
              <a:pathLst>
                <a:path w="3178" h="1848" extrusionOk="0">
                  <a:moveTo>
                    <a:pt x="119" y="0"/>
                  </a:moveTo>
                  <a:lnTo>
                    <a:pt x="1" y="56"/>
                  </a:lnTo>
                  <a:lnTo>
                    <a:pt x="3060" y="1848"/>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34"/>
            <p:cNvSpPr/>
            <p:nvPr/>
          </p:nvSpPr>
          <p:spPr>
            <a:xfrm>
              <a:off x="3973484" y="4280943"/>
              <a:ext cx="111743" cy="65177"/>
            </a:xfrm>
            <a:custGeom>
              <a:avLst/>
              <a:gdLst/>
              <a:ahLst/>
              <a:cxnLst/>
              <a:rect l="l" t="t" r="r" b="b"/>
              <a:pathLst>
                <a:path w="3170" h="1849" extrusionOk="0">
                  <a:moveTo>
                    <a:pt x="111" y="1"/>
                  </a:moveTo>
                  <a:lnTo>
                    <a:pt x="0" y="56"/>
                  </a:lnTo>
                  <a:lnTo>
                    <a:pt x="3052" y="1848"/>
                  </a:lnTo>
                  <a:lnTo>
                    <a:pt x="3170" y="1758"/>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34"/>
            <p:cNvSpPr/>
            <p:nvPr/>
          </p:nvSpPr>
          <p:spPr>
            <a:xfrm>
              <a:off x="3748807" y="4279956"/>
              <a:ext cx="111743" cy="66164"/>
            </a:xfrm>
            <a:custGeom>
              <a:avLst/>
              <a:gdLst/>
              <a:ahLst/>
              <a:cxnLst/>
              <a:rect l="l" t="t" r="r" b="b"/>
              <a:pathLst>
                <a:path w="3170" h="1877" extrusionOk="0">
                  <a:moveTo>
                    <a:pt x="118" y="1"/>
                  </a:moveTo>
                  <a:lnTo>
                    <a:pt x="0" y="84"/>
                  </a:lnTo>
                  <a:lnTo>
                    <a:pt x="3059" y="1876"/>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34"/>
            <p:cNvSpPr/>
            <p:nvPr/>
          </p:nvSpPr>
          <p:spPr>
            <a:xfrm>
              <a:off x="3548522" y="4292152"/>
              <a:ext cx="88583" cy="52734"/>
            </a:xfrm>
            <a:custGeom>
              <a:avLst/>
              <a:gdLst/>
              <a:ahLst/>
              <a:cxnLst/>
              <a:rect l="l" t="t" r="r" b="b"/>
              <a:pathLst>
                <a:path w="2513" h="1496" extrusionOk="0">
                  <a:moveTo>
                    <a:pt x="1" y="1"/>
                  </a:moveTo>
                  <a:lnTo>
                    <a:pt x="1" y="112"/>
                  </a:lnTo>
                  <a:lnTo>
                    <a:pt x="2395" y="1496"/>
                  </a:lnTo>
                  <a:lnTo>
                    <a:pt x="2513" y="1440"/>
                  </a:lnTo>
                  <a:lnTo>
                    <a:pt x="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34"/>
            <p:cNvSpPr/>
            <p:nvPr/>
          </p:nvSpPr>
          <p:spPr>
            <a:xfrm>
              <a:off x="3549509" y="3307155"/>
              <a:ext cx="1431256" cy="830420"/>
            </a:xfrm>
            <a:custGeom>
              <a:avLst/>
              <a:gdLst/>
              <a:ahLst/>
              <a:cxnLst/>
              <a:rect l="l" t="t" r="r" b="b"/>
              <a:pathLst>
                <a:path w="40603" h="23558" extrusionOk="0">
                  <a:moveTo>
                    <a:pt x="40485" y="0"/>
                  </a:moveTo>
                  <a:lnTo>
                    <a:pt x="37371" y="1793"/>
                  </a:lnTo>
                  <a:lnTo>
                    <a:pt x="37260" y="1876"/>
                  </a:lnTo>
                  <a:lnTo>
                    <a:pt x="34201" y="3634"/>
                  </a:lnTo>
                  <a:lnTo>
                    <a:pt x="34083" y="3696"/>
                  </a:lnTo>
                  <a:lnTo>
                    <a:pt x="31031" y="5481"/>
                  </a:lnTo>
                  <a:lnTo>
                    <a:pt x="30886" y="5537"/>
                  </a:lnTo>
                  <a:lnTo>
                    <a:pt x="27827" y="7294"/>
                  </a:lnTo>
                  <a:lnTo>
                    <a:pt x="27710" y="7384"/>
                  </a:lnTo>
                  <a:lnTo>
                    <a:pt x="24658" y="9142"/>
                  </a:lnTo>
                  <a:lnTo>
                    <a:pt x="24540" y="9232"/>
                  </a:lnTo>
                  <a:lnTo>
                    <a:pt x="21481" y="10990"/>
                  </a:lnTo>
                  <a:lnTo>
                    <a:pt x="21371" y="11045"/>
                  </a:lnTo>
                  <a:lnTo>
                    <a:pt x="18312" y="12831"/>
                  </a:lnTo>
                  <a:lnTo>
                    <a:pt x="18194" y="12893"/>
                  </a:lnTo>
                  <a:lnTo>
                    <a:pt x="15142" y="14651"/>
                  </a:lnTo>
                  <a:lnTo>
                    <a:pt x="15025" y="14734"/>
                  </a:lnTo>
                  <a:lnTo>
                    <a:pt x="11966" y="16499"/>
                  </a:lnTo>
                  <a:lnTo>
                    <a:pt x="11855" y="16554"/>
                  </a:lnTo>
                  <a:lnTo>
                    <a:pt x="8796" y="18339"/>
                  </a:lnTo>
                  <a:lnTo>
                    <a:pt x="8679" y="18402"/>
                  </a:lnTo>
                  <a:lnTo>
                    <a:pt x="5627" y="20159"/>
                  </a:lnTo>
                  <a:lnTo>
                    <a:pt x="5509" y="20243"/>
                  </a:lnTo>
                  <a:lnTo>
                    <a:pt x="2450" y="22000"/>
                  </a:lnTo>
                  <a:lnTo>
                    <a:pt x="2340" y="22090"/>
                  </a:lnTo>
                  <a:lnTo>
                    <a:pt x="0" y="23419"/>
                  </a:lnTo>
                  <a:lnTo>
                    <a:pt x="0" y="23557"/>
                  </a:lnTo>
                  <a:lnTo>
                    <a:pt x="2450" y="22146"/>
                  </a:lnTo>
                  <a:lnTo>
                    <a:pt x="2568" y="22090"/>
                  </a:lnTo>
                  <a:lnTo>
                    <a:pt x="5627" y="20305"/>
                  </a:lnTo>
                  <a:lnTo>
                    <a:pt x="5737" y="20243"/>
                  </a:lnTo>
                  <a:lnTo>
                    <a:pt x="8796" y="18457"/>
                  </a:lnTo>
                  <a:lnTo>
                    <a:pt x="8914" y="18402"/>
                  </a:lnTo>
                  <a:lnTo>
                    <a:pt x="11966" y="16637"/>
                  </a:lnTo>
                  <a:lnTo>
                    <a:pt x="12083" y="16554"/>
                  </a:lnTo>
                  <a:lnTo>
                    <a:pt x="15142" y="14796"/>
                  </a:lnTo>
                  <a:lnTo>
                    <a:pt x="15253" y="14734"/>
                  </a:lnTo>
                  <a:lnTo>
                    <a:pt x="18312" y="12948"/>
                  </a:lnTo>
                  <a:lnTo>
                    <a:pt x="18429" y="12893"/>
                  </a:lnTo>
                  <a:lnTo>
                    <a:pt x="21481" y="11135"/>
                  </a:lnTo>
                  <a:lnTo>
                    <a:pt x="21599" y="11045"/>
                  </a:lnTo>
                  <a:lnTo>
                    <a:pt x="24658" y="9288"/>
                  </a:lnTo>
                  <a:lnTo>
                    <a:pt x="24769" y="9232"/>
                  </a:lnTo>
                  <a:lnTo>
                    <a:pt x="27827" y="7440"/>
                  </a:lnTo>
                  <a:lnTo>
                    <a:pt x="27973" y="7384"/>
                  </a:lnTo>
                  <a:lnTo>
                    <a:pt x="31031" y="5599"/>
                  </a:lnTo>
                  <a:lnTo>
                    <a:pt x="31142" y="5537"/>
                  </a:lnTo>
                  <a:lnTo>
                    <a:pt x="34201" y="3779"/>
                  </a:lnTo>
                  <a:lnTo>
                    <a:pt x="34319" y="3696"/>
                  </a:lnTo>
                  <a:lnTo>
                    <a:pt x="37371" y="1931"/>
                  </a:lnTo>
                  <a:lnTo>
                    <a:pt x="37488" y="1876"/>
                  </a:lnTo>
                  <a:lnTo>
                    <a:pt x="40602" y="63"/>
                  </a:lnTo>
                  <a:lnTo>
                    <a:pt x="40485"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34"/>
            <p:cNvSpPr/>
            <p:nvPr/>
          </p:nvSpPr>
          <p:spPr>
            <a:xfrm>
              <a:off x="5430997" y="4348022"/>
              <a:ext cx="16144" cy="12232"/>
            </a:xfrm>
            <a:custGeom>
              <a:avLst/>
              <a:gdLst/>
              <a:ahLst/>
              <a:cxnLst/>
              <a:rect l="l" t="t" r="r" b="b"/>
              <a:pathLst>
                <a:path w="458" h="347" extrusionOk="0">
                  <a:moveTo>
                    <a:pt x="111" y="1"/>
                  </a:moveTo>
                  <a:lnTo>
                    <a:pt x="0" y="84"/>
                  </a:lnTo>
                  <a:lnTo>
                    <a:pt x="457" y="347"/>
                  </a:lnTo>
                  <a:lnTo>
                    <a:pt x="457" y="201"/>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34"/>
            <p:cNvSpPr/>
            <p:nvPr/>
          </p:nvSpPr>
          <p:spPr>
            <a:xfrm>
              <a:off x="5206320" y="4348022"/>
              <a:ext cx="112729" cy="65177"/>
            </a:xfrm>
            <a:custGeom>
              <a:avLst/>
              <a:gdLst/>
              <a:ahLst/>
              <a:cxnLst/>
              <a:rect l="l" t="t" r="r" b="b"/>
              <a:pathLst>
                <a:path w="3198" h="1849" extrusionOk="0">
                  <a:moveTo>
                    <a:pt x="146" y="1"/>
                  </a:moveTo>
                  <a:lnTo>
                    <a:pt x="1" y="56"/>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34"/>
            <p:cNvSpPr/>
            <p:nvPr/>
          </p:nvSpPr>
          <p:spPr>
            <a:xfrm>
              <a:off x="4982629" y="4347035"/>
              <a:ext cx="112025" cy="66164"/>
            </a:xfrm>
            <a:custGeom>
              <a:avLst/>
              <a:gdLst/>
              <a:ahLst/>
              <a:cxnLst/>
              <a:rect l="l" t="t" r="r" b="b"/>
              <a:pathLst>
                <a:path w="3178" h="1877" extrusionOk="0">
                  <a:moveTo>
                    <a:pt x="118" y="1"/>
                  </a:moveTo>
                  <a:lnTo>
                    <a:pt x="1" y="84"/>
                  </a:lnTo>
                  <a:lnTo>
                    <a:pt x="3060" y="1876"/>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34"/>
            <p:cNvSpPr/>
            <p:nvPr/>
          </p:nvSpPr>
          <p:spPr>
            <a:xfrm>
              <a:off x="4757987" y="4347035"/>
              <a:ext cx="112976" cy="64931"/>
            </a:xfrm>
            <a:custGeom>
              <a:avLst/>
              <a:gdLst/>
              <a:ahLst/>
              <a:cxnLst/>
              <a:rect l="l" t="t" r="r" b="b"/>
              <a:pathLst>
                <a:path w="3205" h="1842" extrusionOk="0">
                  <a:moveTo>
                    <a:pt x="118" y="1"/>
                  </a:moveTo>
                  <a:lnTo>
                    <a:pt x="0" y="56"/>
                  </a:lnTo>
                  <a:lnTo>
                    <a:pt x="3087"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34"/>
            <p:cNvSpPr/>
            <p:nvPr/>
          </p:nvSpPr>
          <p:spPr>
            <a:xfrm>
              <a:off x="4309866" y="4346083"/>
              <a:ext cx="111743" cy="64931"/>
            </a:xfrm>
            <a:custGeom>
              <a:avLst/>
              <a:gdLst/>
              <a:ahLst/>
              <a:cxnLst/>
              <a:rect l="l" t="t" r="r" b="b"/>
              <a:pathLst>
                <a:path w="3170" h="1842" extrusionOk="0">
                  <a:moveTo>
                    <a:pt x="118" y="0"/>
                  </a:moveTo>
                  <a:lnTo>
                    <a:pt x="0" y="83"/>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34"/>
            <p:cNvSpPr/>
            <p:nvPr/>
          </p:nvSpPr>
          <p:spPr>
            <a:xfrm>
              <a:off x="3861498" y="4346083"/>
              <a:ext cx="112025" cy="64931"/>
            </a:xfrm>
            <a:custGeom>
              <a:avLst/>
              <a:gdLst/>
              <a:ahLst/>
              <a:cxnLst/>
              <a:rect l="l" t="t" r="r" b="b"/>
              <a:pathLst>
                <a:path w="3178" h="1842" extrusionOk="0">
                  <a:moveTo>
                    <a:pt x="118" y="0"/>
                  </a:moveTo>
                  <a:lnTo>
                    <a:pt x="1" y="56"/>
                  </a:lnTo>
                  <a:lnTo>
                    <a:pt x="3059" y="1841"/>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34"/>
            <p:cNvSpPr/>
            <p:nvPr/>
          </p:nvSpPr>
          <p:spPr>
            <a:xfrm>
              <a:off x="3637067" y="4344849"/>
              <a:ext cx="111778" cy="65177"/>
            </a:xfrm>
            <a:custGeom>
              <a:avLst/>
              <a:gdLst/>
              <a:ahLst/>
              <a:cxnLst/>
              <a:rect l="l" t="t" r="r" b="b"/>
              <a:pathLst>
                <a:path w="3171" h="1849" extrusionOk="0">
                  <a:moveTo>
                    <a:pt x="112" y="1"/>
                  </a:moveTo>
                  <a:lnTo>
                    <a:pt x="1" y="63"/>
                  </a:lnTo>
                  <a:lnTo>
                    <a:pt x="3053" y="1848"/>
                  </a:lnTo>
                  <a:lnTo>
                    <a:pt x="3170" y="1793"/>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34"/>
            <p:cNvSpPr/>
            <p:nvPr/>
          </p:nvSpPr>
          <p:spPr>
            <a:xfrm>
              <a:off x="5319011" y="4413162"/>
              <a:ext cx="112025" cy="64931"/>
            </a:xfrm>
            <a:custGeom>
              <a:avLst/>
              <a:gdLst/>
              <a:ahLst/>
              <a:cxnLst/>
              <a:rect l="l" t="t" r="r" b="b"/>
              <a:pathLst>
                <a:path w="3178" h="1842" extrusionOk="0">
                  <a:moveTo>
                    <a:pt x="119" y="0"/>
                  </a:moveTo>
                  <a:lnTo>
                    <a:pt x="1" y="56"/>
                  </a:lnTo>
                  <a:lnTo>
                    <a:pt x="3060" y="1841"/>
                  </a:lnTo>
                  <a:lnTo>
                    <a:pt x="3177"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34"/>
            <p:cNvSpPr/>
            <p:nvPr/>
          </p:nvSpPr>
          <p:spPr>
            <a:xfrm>
              <a:off x="5094615" y="4413162"/>
              <a:ext cx="112729" cy="64931"/>
            </a:xfrm>
            <a:custGeom>
              <a:avLst/>
              <a:gdLst/>
              <a:ahLst/>
              <a:cxnLst/>
              <a:rect l="l" t="t" r="r" b="b"/>
              <a:pathLst>
                <a:path w="3198" h="1842" extrusionOk="0">
                  <a:moveTo>
                    <a:pt x="111" y="0"/>
                  </a:moveTo>
                  <a:lnTo>
                    <a:pt x="0" y="56"/>
                  </a:lnTo>
                  <a:lnTo>
                    <a:pt x="3080" y="1841"/>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34"/>
            <p:cNvSpPr/>
            <p:nvPr/>
          </p:nvSpPr>
          <p:spPr>
            <a:xfrm>
              <a:off x="4870925" y="4411928"/>
              <a:ext cx="111743" cy="65177"/>
            </a:xfrm>
            <a:custGeom>
              <a:avLst/>
              <a:gdLst/>
              <a:ahLst/>
              <a:cxnLst/>
              <a:rect l="l" t="t" r="r" b="b"/>
              <a:pathLst>
                <a:path w="3170" h="1849" extrusionOk="0">
                  <a:moveTo>
                    <a:pt x="118" y="1"/>
                  </a:moveTo>
                  <a:lnTo>
                    <a:pt x="0" y="91"/>
                  </a:lnTo>
                  <a:lnTo>
                    <a:pt x="3059" y="1849"/>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34"/>
            <p:cNvSpPr/>
            <p:nvPr/>
          </p:nvSpPr>
          <p:spPr>
            <a:xfrm>
              <a:off x="4646247" y="4411928"/>
              <a:ext cx="112976" cy="65177"/>
            </a:xfrm>
            <a:custGeom>
              <a:avLst/>
              <a:gdLst/>
              <a:ahLst/>
              <a:cxnLst/>
              <a:rect l="l" t="t" r="r" b="b"/>
              <a:pathLst>
                <a:path w="3205" h="1849" extrusionOk="0">
                  <a:moveTo>
                    <a:pt x="118" y="1"/>
                  </a:moveTo>
                  <a:lnTo>
                    <a:pt x="1" y="63"/>
                  </a:lnTo>
                  <a:lnTo>
                    <a:pt x="3059" y="1849"/>
                  </a:lnTo>
                  <a:lnTo>
                    <a:pt x="3205" y="176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34"/>
            <p:cNvSpPr/>
            <p:nvPr/>
          </p:nvSpPr>
          <p:spPr>
            <a:xfrm>
              <a:off x="4198126" y="4410976"/>
              <a:ext cx="111778" cy="65142"/>
            </a:xfrm>
            <a:custGeom>
              <a:avLst/>
              <a:gdLst/>
              <a:ahLst/>
              <a:cxnLst/>
              <a:rect l="l" t="t" r="r" b="b"/>
              <a:pathLst>
                <a:path w="3171" h="1848" extrusionOk="0">
                  <a:moveTo>
                    <a:pt x="111" y="0"/>
                  </a:moveTo>
                  <a:lnTo>
                    <a:pt x="1" y="62"/>
                  </a:lnTo>
                  <a:lnTo>
                    <a:pt x="3053" y="1848"/>
                  </a:lnTo>
                  <a:lnTo>
                    <a:pt x="3170" y="179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34"/>
            <p:cNvSpPr/>
            <p:nvPr/>
          </p:nvSpPr>
          <p:spPr>
            <a:xfrm>
              <a:off x="3748807" y="4409989"/>
              <a:ext cx="112729" cy="65177"/>
            </a:xfrm>
            <a:custGeom>
              <a:avLst/>
              <a:gdLst/>
              <a:ahLst/>
              <a:cxnLst/>
              <a:rect l="l" t="t" r="r" b="b"/>
              <a:pathLst>
                <a:path w="3198" h="1849" extrusionOk="0">
                  <a:moveTo>
                    <a:pt x="146" y="0"/>
                  </a:moveTo>
                  <a:lnTo>
                    <a:pt x="0" y="90"/>
                  </a:lnTo>
                  <a:lnTo>
                    <a:pt x="3087" y="1848"/>
                  </a:lnTo>
                  <a:lnTo>
                    <a:pt x="3198"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34"/>
            <p:cNvSpPr/>
            <p:nvPr/>
          </p:nvSpPr>
          <p:spPr>
            <a:xfrm>
              <a:off x="3548522" y="4421198"/>
              <a:ext cx="88583" cy="53968"/>
            </a:xfrm>
            <a:custGeom>
              <a:avLst/>
              <a:gdLst/>
              <a:ahLst/>
              <a:cxnLst/>
              <a:rect l="l" t="t" r="r" b="b"/>
              <a:pathLst>
                <a:path w="2513" h="1531" extrusionOk="0">
                  <a:moveTo>
                    <a:pt x="1" y="1"/>
                  </a:moveTo>
                  <a:lnTo>
                    <a:pt x="1" y="146"/>
                  </a:lnTo>
                  <a:lnTo>
                    <a:pt x="2395" y="1530"/>
                  </a:lnTo>
                  <a:lnTo>
                    <a:pt x="2513" y="1468"/>
                  </a:lnTo>
                  <a:lnTo>
                    <a:pt x="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34"/>
            <p:cNvSpPr/>
            <p:nvPr/>
          </p:nvSpPr>
          <p:spPr>
            <a:xfrm>
              <a:off x="5207307" y="4478055"/>
              <a:ext cx="111743" cy="65142"/>
            </a:xfrm>
            <a:custGeom>
              <a:avLst/>
              <a:gdLst/>
              <a:ahLst/>
              <a:cxnLst/>
              <a:rect l="l" t="t" r="r" b="b"/>
              <a:pathLst>
                <a:path w="3170" h="1848" extrusionOk="0">
                  <a:moveTo>
                    <a:pt x="118" y="0"/>
                  </a:moveTo>
                  <a:lnTo>
                    <a:pt x="0" y="63"/>
                  </a:lnTo>
                  <a:lnTo>
                    <a:pt x="3059" y="1848"/>
                  </a:lnTo>
                  <a:lnTo>
                    <a:pt x="3170"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34"/>
            <p:cNvSpPr/>
            <p:nvPr/>
          </p:nvSpPr>
          <p:spPr>
            <a:xfrm>
              <a:off x="5431984" y="4478055"/>
              <a:ext cx="15157" cy="11245"/>
            </a:xfrm>
            <a:custGeom>
              <a:avLst/>
              <a:gdLst/>
              <a:ahLst/>
              <a:cxnLst/>
              <a:rect l="l" t="t" r="r" b="b"/>
              <a:pathLst>
                <a:path w="430" h="319" extrusionOk="0">
                  <a:moveTo>
                    <a:pt x="118" y="0"/>
                  </a:moveTo>
                  <a:lnTo>
                    <a:pt x="0" y="63"/>
                  </a:lnTo>
                  <a:lnTo>
                    <a:pt x="429" y="319"/>
                  </a:lnTo>
                  <a:lnTo>
                    <a:pt x="429" y="201"/>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34"/>
            <p:cNvSpPr/>
            <p:nvPr/>
          </p:nvSpPr>
          <p:spPr>
            <a:xfrm>
              <a:off x="4982629" y="4477068"/>
              <a:ext cx="112976" cy="65177"/>
            </a:xfrm>
            <a:custGeom>
              <a:avLst/>
              <a:gdLst/>
              <a:ahLst/>
              <a:cxnLst/>
              <a:rect l="l" t="t" r="r" b="b"/>
              <a:pathLst>
                <a:path w="3205" h="1849" extrusionOk="0">
                  <a:moveTo>
                    <a:pt x="118" y="1"/>
                  </a:moveTo>
                  <a:lnTo>
                    <a:pt x="1" y="91"/>
                  </a:lnTo>
                  <a:lnTo>
                    <a:pt x="3087" y="1848"/>
                  </a:lnTo>
                  <a:lnTo>
                    <a:pt x="3115" y="1848"/>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34"/>
            <p:cNvSpPr/>
            <p:nvPr/>
          </p:nvSpPr>
          <p:spPr>
            <a:xfrm>
              <a:off x="4759185" y="4477068"/>
              <a:ext cx="111778" cy="65177"/>
            </a:xfrm>
            <a:custGeom>
              <a:avLst/>
              <a:gdLst/>
              <a:ahLst/>
              <a:cxnLst/>
              <a:rect l="l" t="t" r="r" b="b"/>
              <a:pathLst>
                <a:path w="3171" h="1849" extrusionOk="0">
                  <a:moveTo>
                    <a:pt x="111" y="1"/>
                  </a:moveTo>
                  <a:lnTo>
                    <a:pt x="1" y="56"/>
                  </a:lnTo>
                  <a:lnTo>
                    <a:pt x="3053" y="1848"/>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34"/>
            <p:cNvSpPr/>
            <p:nvPr/>
          </p:nvSpPr>
          <p:spPr>
            <a:xfrm>
              <a:off x="4534508" y="4476081"/>
              <a:ext cx="111778" cy="66164"/>
            </a:xfrm>
            <a:custGeom>
              <a:avLst/>
              <a:gdLst/>
              <a:ahLst/>
              <a:cxnLst/>
              <a:rect l="l" t="t" r="r" b="b"/>
              <a:pathLst>
                <a:path w="3171" h="1877" extrusionOk="0">
                  <a:moveTo>
                    <a:pt x="112" y="1"/>
                  </a:moveTo>
                  <a:lnTo>
                    <a:pt x="1" y="84"/>
                  </a:lnTo>
                  <a:lnTo>
                    <a:pt x="3053" y="1876"/>
                  </a:lnTo>
                  <a:lnTo>
                    <a:pt x="3171" y="1786"/>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34"/>
            <p:cNvSpPr/>
            <p:nvPr/>
          </p:nvSpPr>
          <p:spPr>
            <a:xfrm>
              <a:off x="4086175" y="4476081"/>
              <a:ext cx="111989" cy="65177"/>
            </a:xfrm>
            <a:custGeom>
              <a:avLst/>
              <a:gdLst/>
              <a:ahLst/>
              <a:cxnLst/>
              <a:rect l="l" t="t" r="r" b="b"/>
              <a:pathLst>
                <a:path w="3177" h="1849" extrusionOk="0">
                  <a:moveTo>
                    <a:pt x="118" y="1"/>
                  </a:moveTo>
                  <a:lnTo>
                    <a:pt x="0" y="56"/>
                  </a:lnTo>
                  <a:lnTo>
                    <a:pt x="3059" y="1849"/>
                  </a:lnTo>
                  <a:lnTo>
                    <a:pt x="3177"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34"/>
            <p:cNvSpPr/>
            <p:nvPr/>
          </p:nvSpPr>
          <p:spPr>
            <a:xfrm>
              <a:off x="3637067" y="4475129"/>
              <a:ext cx="112765" cy="64931"/>
            </a:xfrm>
            <a:custGeom>
              <a:avLst/>
              <a:gdLst/>
              <a:ahLst/>
              <a:cxnLst/>
              <a:rect l="l" t="t" r="r" b="b"/>
              <a:pathLst>
                <a:path w="3199" h="1842" extrusionOk="0">
                  <a:moveTo>
                    <a:pt x="112" y="0"/>
                  </a:moveTo>
                  <a:lnTo>
                    <a:pt x="1" y="56"/>
                  </a:lnTo>
                  <a:lnTo>
                    <a:pt x="3080" y="1841"/>
                  </a:lnTo>
                  <a:lnTo>
                    <a:pt x="3198"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34"/>
            <p:cNvSpPr/>
            <p:nvPr/>
          </p:nvSpPr>
          <p:spPr>
            <a:xfrm>
              <a:off x="3548522" y="3502293"/>
              <a:ext cx="1769620" cy="1026797"/>
            </a:xfrm>
            <a:custGeom>
              <a:avLst/>
              <a:gdLst/>
              <a:ahLst/>
              <a:cxnLst/>
              <a:rect l="l" t="t" r="r" b="b"/>
              <a:pathLst>
                <a:path w="50202" h="29129" extrusionOk="0">
                  <a:moveTo>
                    <a:pt x="50056" y="1"/>
                  </a:moveTo>
                  <a:lnTo>
                    <a:pt x="46942" y="1821"/>
                  </a:lnTo>
                  <a:lnTo>
                    <a:pt x="46831" y="1876"/>
                  </a:lnTo>
                  <a:lnTo>
                    <a:pt x="43772" y="3634"/>
                  </a:lnTo>
                  <a:lnTo>
                    <a:pt x="43655" y="3724"/>
                  </a:lnTo>
                  <a:lnTo>
                    <a:pt x="40603" y="5482"/>
                  </a:lnTo>
                  <a:lnTo>
                    <a:pt x="40485" y="5537"/>
                  </a:lnTo>
                  <a:lnTo>
                    <a:pt x="37426" y="7329"/>
                  </a:lnTo>
                  <a:lnTo>
                    <a:pt x="37316" y="7385"/>
                  </a:lnTo>
                  <a:lnTo>
                    <a:pt x="34257" y="9143"/>
                  </a:lnTo>
                  <a:lnTo>
                    <a:pt x="34139" y="9232"/>
                  </a:lnTo>
                  <a:lnTo>
                    <a:pt x="31087" y="10990"/>
                  </a:lnTo>
                  <a:lnTo>
                    <a:pt x="30970" y="11073"/>
                  </a:lnTo>
                  <a:lnTo>
                    <a:pt x="27911" y="12831"/>
                  </a:lnTo>
                  <a:lnTo>
                    <a:pt x="27800" y="12893"/>
                  </a:lnTo>
                  <a:lnTo>
                    <a:pt x="24741" y="14679"/>
                  </a:lnTo>
                  <a:lnTo>
                    <a:pt x="24624" y="14734"/>
                  </a:lnTo>
                  <a:lnTo>
                    <a:pt x="21572" y="16499"/>
                  </a:lnTo>
                  <a:lnTo>
                    <a:pt x="21454" y="16582"/>
                  </a:lnTo>
                  <a:lnTo>
                    <a:pt x="18395" y="18340"/>
                  </a:lnTo>
                  <a:lnTo>
                    <a:pt x="18284" y="18402"/>
                  </a:lnTo>
                  <a:lnTo>
                    <a:pt x="15226" y="20187"/>
                  </a:lnTo>
                  <a:lnTo>
                    <a:pt x="15108" y="20243"/>
                  </a:lnTo>
                  <a:lnTo>
                    <a:pt x="12056" y="22001"/>
                  </a:lnTo>
                  <a:lnTo>
                    <a:pt x="11911" y="22091"/>
                  </a:lnTo>
                  <a:lnTo>
                    <a:pt x="8852" y="23848"/>
                  </a:lnTo>
                  <a:lnTo>
                    <a:pt x="8741" y="23938"/>
                  </a:lnTo>
                  <a:lnTo>
                    <a:pt x="5682" y="25696"/>
                  </a:lnTo>
                  <a:lnTo>
                    <a:pt x="5565" y="25751"/>
                  </a:lnTo>
                  <a:lnTo>
                    <a:pt x="2513" y="27537"/>
                  </a:lnTo>
                  <a:lnTo>
                    <a:pt x="2395" y="27599"/>
                  </a:lnTo>
                  <a:lnTo>
                    <a:pt x="1" y="28983"/>
                  </a:lnTo>
                  <a:lnTo>
                    <a:pt x="1" y="29129"/>
                  </a:lnTo>
                  <a:lnTo>
                    <a:pt x="2513" y="27655"/>
                  </a:lnTo>
                  <a:lnTo>
                    <a:pt x="2624" y="27599"/>
                  </a:lnTo>
                  <a:lnTo>
                    <a:pt x="5682" y="25841"/>
                  </a:lnTo>
                  <a:lnTo>
                    <a:pt x="5828" y="25751"/>
                  </a:lnTo>
                  <a:lnTo>
                    <a:pt x="8852" y="23994"/>
                  </a:lnTo>
                  <a:lnTo>
                    <a:pt x="8997" y="23938"/>
                  </a:lnTo>
                  <a:lnTo>
                    <a:pt x="12056" y="22146"/>
                  </a:lnTo>
                  <a:lnTo>
                    <a:pt x="12167" y="22091"/>
                  </a:lnTo>
                  <a:lnTo>
                    <a:pt x="15226" y="20305"/>
                  </a:lnTo>
                  <a:lnTo>
                    <a:pt x="15343" y="20243"/>
                  </a:lnTo>
                  <a:lnTo>
                    <a:pt x="18395" y="18485"/>
                  </a:lnTo>
                  <a:lnTo>
                    <a:pt x="18513" y="18402"/>
                  </a:lnTo>
                  <a:lnTo>
                    <a:pt x="21572" y="16637"/>
                  </a:lnTo>
                  <a:lnTo>
                    <a:pt x="21682" y="16582"/>
                  </a:lnTo>
                  <a:lnTo>
                    <a:pt x="24741" y="14796"/>
                  </a:lnTo>
                  <a:lnTo>
                    <a:pt x="24859" y="14734"/>
                  </a:lnTo>
                  <a:lnTo>
                    <a:pt x="27911" y="12976"/>
                  </a:lnTo>
                  <a:lnTo>
                    <a:pt x="28028" y="12893"/>
                  </a:lnTo>
                  <a:lnTo>
                    <a:pt x="31087" y="11136"/>
                  </a:lnTo>
                  <a:lnTo>
                    <a:pt x="31198" y="11073"/>
                  </a:lnTo>
                  <a:lnTo>
                    <a:pt x="34257" y="9288"/>
                  </a:lnTo>
                  <a:lnTo>
                    <a:pt x="34374" y="9232"/>
                  </a:lnTo>
                  <a:lnTo>
                    <a:pt x="37426" y="7440"/>
                  </a:lnTo>
                  <a:lnTo>
                    <a:pt x="37544" y="7385"/>
                  </a:lnTo>
                  <a:lnTo>
                    <a:pt x="40603" y="5627"/>
                  </a:lnTo>
                  <a:lnTo>
                    <a:pt x="40713" y="5537"/>
                  </a:lnTo>
                  <a:lnTo>
                    <a:pt x="43772" y="3779"/>
                  </a:lnTo>
                  <a:lnTo>
                    <a:pt x="43890" y="3724"/>
                  </a:lnTo>
                  <a:lnTo>
                    <a:pt x="46942" y="1931"/>
                  </a:lnTo>
                  <a:lnTo>
                    <a:pt x="47059" y="1876"/>
                  </a:lnTo>
                  <a:lnTo>
                    <a:pt x="50201" y="63"/>
                  </a:lnTo>
                  <a:lnTo>
                    <a:pt x="5005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34"/>
            <p:cNvSpPr/>
            <p:nvPr/>
          </p:nvSpPr>
          <p:spPr>
            <a:xfrm>
              <a:off x="5095567" y="4542208"/>
              <a:ext cx="111778" cy="64931"/>
            </a:xfrm>
            <a:custGeom>
              <a:avLst/>
              <a:gdLst/>
              <a:ahLst/>
              <a:cxnLst/>
              <a:rect l="l" t="t" r="r" b="b"/>
              <a:pathLst>
                <a:path w="3171" h="1842" extrusionOk="0">
                  <a:moveTo>
                    <a:pt x="112" y="0"/>
                  </a:moveTo>
                  <a:lnTo>
                    <a:pt x="1" y="83"/>
                  </a:lnTo>
                  <a:lnTo>
                    <a:pt x="3053" y="1841"/>
                  </a:lnTo>
                  <a:lnTo>
                    <a:pt x="3143" y="1813"/>
                  </a:lnTo>
                  <a:lnTo>
                    <a:pt x="3170"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34"/>
            <p:cNvSpPr/>
            <p:nvPr/>
          </p:nvSpPr>
          <p:spPr>
            <a:xfrm>
              <a:off x="5319011" y="4543160"/>
              <a:ext cx="114950" cy="66164"/>
            </a:xfrm>
            <a:custGeom>
              <a:avLst/>
              <a:gdLst/>
              <a:ahLst/>
              <a:cxnLst/>
              <a:rect l="l" t="t" r="r" b="b"/>
              <a:pathLst>
                <a:path w="3261" h="1877" extrusionOk="0">
                  <a:moveTo>
                    <a:pt x="146" y="1"/>
                  </a:moveTo>
                  <a:lnTo>
                    <a:pt x="1" y="56"/>
                  </a:lnTo>
                  <a:lnTo>
                    <a:pt x="3150" y="1876"/>
                  </a:lnTo>
                  <a:lnTo>
                    <a:pt x="3260" y="1814"/>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34"/>
            <p:cNvSpPr/>
            <p:nvPr/>
          </p:nvSpPr>
          <p:spPr>
            <a:xfrm>
              <a:off x="4870925" y="4542208"/>
              <a:ext cx="112729" cy="64931"/>
            </a:xfrm>
            <a:custGeom>
              <a:avLst/>
              <a:gdLst/>
              <a:ahLst/>
              <a:cxnLst/>
              <a:rect l="l" t="t" r="r" b="b"/>
              <a:pathLst>
                <a:path w="3198" h="1842" extrusionOk="0">
                  <a:moveTo>
                    <a:pt x="118" y="0"/>
                  </a:moveTo>
                  <a:lnTo>
                    <a:pt x="0" y="56"/>
                  </a:lnTo>
                  <a:lnTo>
                    <a:pt x="3087" y="1841"/>
                  </a:lnTo>
                  <a:lnTo>
                    <a:pt x="319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34"/>
            <p:cNvSpPr/>
            <p:nvPr/>
          </p:nvSpPr>
          <p:spPr>
            <a:xfrm>
              <a:off x="4646247" y="4542208"/>
              <a:ext cx="112976" cy="64931"/>
            </a:xfrm>
            <a:custGeom>
              <a:avLst/>
              <a:gdLst/>
              <a:ahLst/>
              <a:cxnLst/>
              <a:rect l="l" t="t" r="r" b="b"/>
              <a:pathLst>
                <a:path w="3205" h="1842" extrusionOk="0">
                  <a:moveTo>
                    <a:pt x="146" y="0"/>
                  </a:moveTo>
                  <a:lnTo>
                    <a:pt x="1" y="56"/>
                  </a:lnTo>
                  <a:lnTo>
                    <a:pt x="3087" y="1841"/>
                  </a:lnTo>
                  <a:lnTo>
                    <a:pt x="3205"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34"/>
            <p:cNvSpPr/>
            <p:nvPr/>
          </p:nvSpPr>
          <p:spPr>
            <a:xfrm>
              <a:off x="4422557" y="4541221"/>
              <a:ext cx="111989" cy="64931"/>
            </a:xfrm>
            <a:custGeom>
              <a:avLst/>
              <a:gdLst/>
              <a:ahLst/>
              <a:cxnLst/>
              <a:rect l="l" t="t" r="r" b="b"/>
              <a:pathLst>
                <a:path w="3177" h="1842" extrusionOk="0">
                  <a:moveTo>
                    <a:pt x="118" y="1"/>
                  </a:moveTo>
                  <a:lnTo>
                    <a:pt x="1" y="84"/>
                  </a:lnTo>
                  <a:lnTo>
                    <a:pt x="3059" y="1841"/>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34"/>
            <p:cNvSpPr/>
            <p:nvPr/>
          </p:nvSpPr>
          <p:spPr>
            <a:xfrm>
              <a:off x="3974436" y="4540023"/>
              <a:ext cx="111778" cy="65142"/>
            </a:xfrm>
            <a:custGeom>
              <a:avLst/>
              <a:gdLst/>
              <a:ahLst/>
              <a:cxnLst/>
              <a:rect l="l" t="t" r="r" b="b"/>
              <a:pathLst>
                <a:path w="3171" h="1848" extrusionOk="0">
                  <a:moveTo>
                    <a:pt x="118" y="0"/>
                  </a:moveTo>
                  <a:lnTo>
                    <a:pt x="1" y="90"/>
                  </a:lnTo>
                  <a:lnTo>
                    <a:pt x="3060"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34"/>
            <p:cNvSpPr/>
            <p:nvPr/>
          </p:nvSpPr>
          <p:spPr>
            <a:xfrm>
              <a:off x="4983616" y="4607102"/>
              <a:ext cx="111989" cy="65142"/>
            </a:xfrm>
            <a:custGeom>
              <a:avLst/>
              <a:gdLst/>
              <a:ahLst/>
              <a:cxnLst/>
              <a:rect l="l" t="t" r="r" b="b"/>
              <a:pathLst>
                <a:path w="3177" h="1848" extrusionOk="0">
                  <a:moveTo>
                    <a:pt x="118" y="0"/>
                  </a:moveTo>
                  <a:lnTo>
                    <a:pt x="0" y="62"/>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34"/>
            <p:cNvSpPr/>
            <p:nvPr/>
          </p:nvSpPr>
          <p:spPr>
            <a:xfrm>
              <a:off x="5207307" y="4607102"/>
              <a:ext cx="114915" cy="67116"/>
            </a:xfrm>
            <a:custGeom>
              <a:avLst/>
              <a:gdLst/>
              <a:ahLst/>
              <a:cxnLst/>
              <a:rect l="l" t="t" r="r" b="b"/>
              <a:pathLst>
                <a:path w="3260" h="1904" extrusionOk="0">
                  <a:moveTo>
                    <a:pt x="118" y="0"/>
                  </a:moveTo>
                  <a:lnTo>
                    <a:pt x="0" y="90"/>
                  </a:lnTo>
                  <a:lnTo>
                    <a:pt x="3142" y="1903"/>
                  </a:lnTo>
                  <a:lnTo>
                    <a:pt x="3260" y="1820"/>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34"/>
            <p:cNvSpPr/>
            <p:nvPr/>
          </p:nvSpPr>
          <p:spPr>
            <a:xfrm>
              <a:off x="4759185" y="4607102"/>
              <a:ext cx="112729" cy="65142"/>
            </a:xfrm>
            <a:custGeom>
              <a:avLst/>
              <a:gdLst/>
              <a:ahLst/>
              <a:cxnLst/>
              <a:rect l="l" t="t" r="r" b="b"/>
              <a:pathLst>
                <a:path w="3198" h="1848" extrusionOk="0">
                  <a:moveTo>
                    <a:pt x="111" y="0"/>
                  </a:moveTo>
                  <a:lnTo>
                    <a:pt x="1" y="62"/>
                  </a:lnTo>
                  <a:lnTo>
                    <a:pt x="3080" y="1848"/>
                  </a:lnTo>
                  <a:lnTo>
                    <a:pt x="3198" y="176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34"/>
            <p:cNvSpPr/>
            <p:nvPr/>
          </p:nvSpPr>
          <p:spPr>
            <a:xfrm>
              <a:off x="4534508" y="4606115"/>
              <a:ext cx="112765" cy="65177"/>
            </a:xfrm>
            <a:custGeom>
              <a:avLst/>
              <a:gdLst/>
              <a:ahLst/>
              <a:cxnLst/>
              <a:rect l="l" t="t" r="r" b="b"/>
              <a:pathLst>
                <a:path w="3199" h="1849" extrusionOk="0">
                  <a:moveTo>
                    <a:pt x="146" y="0"/>
                  </a:moveTo>
                  <a:lnTo>
                    <a:pt x="1" y="90"/>
                  </a:lnTo>
                  <a:lnTo>
                    <a:pt x="3087" y="1848"/>
                  </a:lnTo>
                  <a:lnTo>
                    <a:pt x="3198" y="1793"/>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34"/>
            <p:cNvSpPr/>
            <p:nvPr/>
          </p:nvSpPr>
          <p:spPr>
            <a:xfrm>
              <a:off x="4310818" y="4606115"/>
              <a:ext cx="111778" cy="65177"/>
            </a:xfrm>
            <a:custGeom>
              <a:avLst/>
              <a:gdLst/>
              <a:ahLst/>
              <a:cxnLst/>
              <a:rect l="l" t="t" r="r" b="b"/>
              <a:pathLst>
                <a:path w="3171" h="1849" extrusionOk="0">
                  <a:moveTo>
                    <a:pt x="119" y="0"/>
                  </a:moveTo>
                  <a:lnTo>
                    <a:pt x="1" y="63"/>
                  </a:lnTo>
                  <a:lnTo>
                    <a:pt x="3060" y="1848"/>
                  </a:lnTo>
                  <a:lnTo>
                    <a:pt x="3171"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34"/>
            <p:cNvSpPr/>
            <p:nvPr/>
          </p:nvSpPr>
          <p:spPr>
            <a:xfrm>
              <a:off x="4086175" y="4605128"/>
              <a:ext cx="112976" cy="66164"/>
            </a:xfrm>
            <a:custGeom>
              <a:avLst/>
              <a:gdLst/>
              <a:ahLst/>
              <a:cxnLst/>
              <a:rect l="l" t="t" r="r" b="b"/>
              <a:pathLst>
                <a:path w="3205" h="1877" extrusionOk="0">
                  <a:moveTo>
                    <a:pt x="118" y="1"/>
                  </a:moveTo>
                  <a:lnTo>
                    <a:pt x="0" y="91"/>
                  </a:lnTo>
                  <a:lnTo>
                    <a:pt x="3087" y="1876"/>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34"/>
            <p:cNvSpPr/>
            <p:nvPr/>
          </p:nvSpPr>
          <p:spPr>
            <a:xfrm>
              <a:off x="4871877" y="4672206"/>
              <a:ext cx="111778" cy="65177"/>
            </a:xfrm>
            <a:custGeom>
              <a:avLst/>
              <a:gdLst/>
              <a:ahLst/>
              <a:cxnLst/>
              <a:rect l="l" t="t" r="r" b="b"/>
              <a:pathLst>
                <a:path w="3171" h="1849" extrusionOk="0">
                  <a:moveTo>
                    <a:pt x="119" y="1"/>
                  </a:moveTo>
                  <a:lnTo>
                    <a:pt x="1" y="56"/>
                  </a:lnTo>
                  <a:lnTo>
                    <a:pt x="3060" y="1849"/>
                  </a:lnTo>
                  <a:lnTo>
                    <a:pt x="3170"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34"/>
            <p:cNvSpPr/>
            <p:nvPr/>
          </p:nvSpPr>
          <p:spPr>
            <a:xfrm>
              <a:off x="5095567" y="4672206"/>
              <a:ext cx="114950" cy="66164"/>
            </a:xfrm>
            <a:custGeom>
              <a:avLst/>
              <a:gdLst/>
              <a:ahLst/>
              <a:cxnLst/>
              <a:rect l="l" t="t" r="r" b="b"/>
              <a:pathLst>
                <a:path w="3261" h="1877" extrusionOk="0">
                  <a:moveTo>
                    <a:pt x="112" y="1"/>
                  </a:moveTo>
                  <a:lnTo>
                    <a:pt x="1" y="91"/>
                  </a:lnTo>
                  <a:lnTo>
                    <a:pt x="3143" y="1876"/>
                  </a:lnTo>
                  <a:lnTo>
                    <a:pt x="3260" y="1821"/>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34"/>
            <p:cNvSpPr/>
            <p:nvPr/>
          </p:nvSpPr>
          <p:spPr>
            <a:xfrm>
              <a:off x="4647234" y="4671255"/>
              <a:ext cx="112976" cy="65142"/>
            </a:xfrm>
            <a:custGeom>
              <a:avLst/>
              <a:gdLst/>
              <a:ahLst/>
              <a:cxnLst/>
              <a:rect l="l" t="t" r="r" b="b"/>
              <a:pathLst>
                <a:path w="3205" h="1848" extrusionOk="0">
                  <a:moveTo>
                    <a:pt x="118" y="0"/>
                  </a:moveTo>
                  <a:lnTo>
                    <a:pt x="0" y="83"/>
                  </a:lnTo>
                  <a:lnTo>
                    <a:pt x="3059"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34"/>
            <p:cNvSpPr/>
            <p:nvPr/>
          </p:nvSpPr>
          <p:spPr>
            <a:xfrm>
              <a:off x="4422557" y="4671255"/>
              <a:ext cx="112976" cy="65142"/>
            </a:xfrm>
            <a:custGeom>
              <a:avLst/>
              <a:gdLst/>
              <a:ahLst/>
              <a:cxnLst/>
              <a:rect l="l" t="t" r="r" b="b"/>
              <a:pathLst>
                <a:path w="3205" h="1848" extrusionOk="0">
                  <a:moveTo>
                    <a:pt x="118" y="0"/>
                  </a:moveTo>
                  <a:lnTo>
                    <a:pt x="1" y="56"/>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34"/>
            <p:cNvSpPr/>
            <p:nvPr/>
          </p:nvSpPr>
          <p:spPr>
            <a:xfrm>
              <a:off x="4199113" y="4671255"/>
              <a:ext cx="111743" cy="65142"/>
            </a:xfrm>
            <a:custGeom>
              <a:avLst/>
              <a:gdLst/>
              <a:ahLst/>
              <a:cxnLst/>
              <a:rect l="l" t="t" r="r" b="b"/>
              <a:pathLst>
                <a:path w="3170" h="1848" extrusionOk="0">
                  <a:moveTo>
                    <a:pt x="111" y="0"/>
                  </a:moveTo>
                  <a:lnTo>
                    <a:pt x="0" y="56"/>
                  </a:lnTo>
                  <a:lnTo>
                    <a:pt x="3052"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34"/>
            <p:cNvSpPr/>
            <p:nvPr/>
          </p:nvSpPr>
          <p:spPr>
            <a:xfrm>
              <a:off x="3974436" y="4670268"/>
              <a:ext cx="112729" cy="64931"/>
            </a:xfrm>
            <a:custGeom>
              <a:avLst/>
              <a:gdLst/>
              <a:ahLst/>
              <a:cxnLst/>
              <a:rect l="l" t="t" r="r" b="b"/>
              <a:pathLst>
                <a:path w="3198" h="1842" extrusionOk="0">
                  <a:moveTo>
                    <a:pt x="118" y="1"/>
                  </a:moveTo>
                  <a:lnTo>
                    <a:pt x="1" y="84"/>
                  </a:lnTo>
                  <a:lnTo>
                    <a:pt x="3087" y="1841"/>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34"/>
            <p:cNvSpPr/>
            <p:nvPr/>
          </p:nvSpPr>
          <p:spPr>
            <a:xfrm>
              <a:off x="4760172" y="4736360"/>
              <a:ext cx="111743" cy="65918"/>
            </a:xfrm>
            <a:custGeom>
              <a:avLst/>
              <a:gdLst/>
              <a:ahLst/>
              <a:cxnLst/>
              <a:rect l="l" t="t" r="r" b="b"/>
              <a:pathLst>
                <a:path w="3170" h="1870" extrusionOk="0">
                  <a:moveTo>
                    <a:pt x="111" y="1"/>
                  </a:moveTo>
                  <a:lnTo>
                    <a:pt x="0" y="84"/>
                  </a:lnTo>
                  <a:lnTo>
                    <a:pt x="3052" y="1869"/>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34"/>
            <p:cNvSpPr/>
            <p:nvPr/>
          </p:nvSpPr>
          <p:spPr>
            <a:xfrm>
              <a:off x="4983616" y="4737347"/>
              <a:ext cx="114915" cy="66164"/>
            </a:xfrm>
            <a:custGeom>
              <a:avLst/>
              <a:gdLst/>
              <a:ahLst/>
              <a:cxnLst/>
              <a:rect l="l" t="t" r="r" b="b"/>
              <a:pathLst>
                <a:path w="3260" h="1877" extrusionOk="0">
                  <a:moveTo>
                    <a:pt x="118" y="1"/>
                  </a:moveTo>
                  <a:lnTo>
                    <a:pt x="0" y="56"/>
                  </a:lnTo>
                  <a:lnTo>
                    <a:pt x="3149" y="1876"/>
                  </a:lnTo>
                  <a:lnTo>
                    <a:pt x="3260" y="181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34"/>
            <p:cNvSpPr/>
            <p:nvPr/>
          </p:nvSpPr>
          <p:spPr>
            <a:xfrm>
              <a:off x="4535495" y="4736360"/>
              <a:ext cx="111778" cy="64931"/>
            </a:xfrm>
            <a:custGeom>
              <a:avLst/>
              <a:gdLst/>
              <a:ahLst/>
              <a:cxnLst/>
              <a:rect l="l" t="t" r="r" b="b"/>
              <a:pathLst>
                <a:path w="3171" h="1842" extrusionOk="0">
                  <a:moveTo>
                    <a:pt x="118" y="1"/>
                  </a:moveTo>
                  <a:lnTo>
                    <a:pt x="1" y="56"/>
                  </a:lnTo>
                  <a:lnTo>
                    <a:pt x="3059" y="1842"/>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34"/>
            <p:cNvSpPr/>
            <p:nvPr/>
          </p:nvSpPr>
          <p:spPr>
            <a:xfrm>
              <a:off x="4310818" y="4736360"/>
              <a:ext cx="113011" cy="64931"/>
            </a:xfrm>
            <a:custGeom>
              <a:avLst/>
              <a:gdLst/>
              <a:ahLst/>
              <a:cxnLst/>
              <a:rect l="l" t="t" r="r" b="b"/>
              <a:pathLst>
                <a:path w="3206" h="1842" extrusionOk="0">
                  <a:moveTo>
                    <a:pt x="119" y="1"/>
                  </a:moveTo>
                  <a:lnTo>
                    <a:pt x="1" y="56"/>
                  </a:lnTo>
                  <a:lnTo>
                    <a:pt x="3087" y="1842"/>
                  </a:lnTo>
                  <a:lnTo>
                    <a:pt x="3205"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34"/>
            <p:cNvSpPr/>
            <p:nvPr/>
          </p:nvSpPr>
          <p:spPr>
            <a:xfrm>
              <a:off x="4087127" y="4735161"/>
              <a:ext cx="112025" cy="65177"/>
            </a:xfrm>
            <a:custGeom>
              <a:avLst/>
              <a:gdLst/>
              <a:ahLst/>
              <a:cxnLst/>
              <a:rect l="l" t="t" r="r" b="b"/>
              <a:pathLst>
                <a:path w="3178" h="1849" extrusionOk="0">
                  <a:moveTo>
                    <a:pt x="119" y="0"/>
                  </a:moveTo>
                  <a:lnTo>
                    <a:pt x="1" y="90"/>
                  </a:lnTo>
                  <a:lnTo>
                    <a:pt x="3060" y="1848"/>
                  </a:lnTo>
                  <a:lnTo>
                    <a:pt x="3177"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34"/>
            <p:cNvSpPr/>
            <p:nvPr/>
          </p:nvSpPr>
          <p:spPr>
            <a:xfrm>
              <a:off x="4647234" y="4801253"/>
              <a:ext cx="112976" cy="65177"/>
            </a:xfrm>
            <a:custGeom>
              <a:avLst/>
              <a:gdLst/>
              <a:ahLst/>
              <a:cxnLst/>
              <a:rect l="l" t="t" r="r" b="b"/>
              <a:pathLst>
                <a:path w="3205" h="1849" extrusionOk="0">
                  <a:moveTo>
                    <a:pt x="146" y="1"/>
                  </a:moveTo>
                  <a:lnTo>
                    <a:pt x="0" y="91"/>
                  </a:lnTo>
                  <a:lnTo>
                    <a:pt x="3087" y="1849"/>
                  </a:lnTo>
                  <a:lnTo>
                    <a:pt x="3204"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34"/>
            <p:cNvSpPr/>
            <p:nvPr/>
          </p:nvSpPr>
          <p:spPr>
            <a:xfrm>
              <a:off x="4871877" y="4802240"/>
              <a:ext cx="114950" cy="66129"/>
            </a:xfrm>
            <a:custGeom>
              <a:avLst/>
              <a:gdLst/>
              <a:ahLst/>
              <a:cxnLst/>
              <a:rect l="l" t="t" r="r" b="b"/>
              <a:pathLst>
                <a:path w="3261" h="1876" extrusionOk="0">
                  <a:moveTo>
                    <a:pt x="119" y="0"/>
                  </a:moveTo>
                  <a:lnTo>
                    <a:pt x="1" y="63"/>
                  </a:lnTo>
                  <a:lnTo>
                    <a:pt x="3143" y="1876"/>
                  </a:lnTo>
                  <a:lnTo>
                    <a:pt x="3260"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34"/>
            <p:cNvSpPr/>
            <p:nvPr/>
          </p:nvSpPr>
          <p:spPr>
            <a:xfrm>
              <a:off x="4423791" y="4801253"/>
              <a:ext cx="111743" cy="65177"/>
            </a:xfrm>
            <a:custGeom>
              <a:avLst/>
              <a:gdLst/>
              <a:ahLst/>
              <a:cxnLst/>
              <a:rect l="l" t="t" r="r" b="b"/>
              <a:pathLst>
                <a:path w="3170" h="1849" extrusionOk="0">
                  <a:moveTo>
                    <a:pt x="111" y="1"/>
                  </a:moveTo>
                  <a:lnTo>
                    <a:pt x="0" y="63"/>
                  </a:lnTo>
                  <a:lnTo>
                    <a:pt x="3052"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34"/>
            <p:cNvSpPr/>
            <p:nvPr/>
          </p:nvSpPr>
          <p:spPr>
            <a:xfrm>
              <a:off x="4199113" y="4800301"/>
              <a:ext cx="112729" cy="65142"/>
            </a:xfrm>
            <a:custGeom>
              <a:avLst/>
              <a:gdLst/>
              <a:ahLst/>
              <a:cxnLst/>
              <a:rect l="l" t="t" r="r" b="b"/>
              <a:pathLst>
                <a:path w="3198" h="1848" extrusionOk="0">
                  <a:moveTo>
                    <a:pt x="111" y="0"/>
                  </a:moveTo>
                  <a:lnTo>
                    <a:pt x="0" y="90"/>
                  </a:lnTo>
                  <a:lnTo>
                    <a:pt x="3087" y="1848"/>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34"/>
            <p:cNvSpPr/>
            <p:nvPr/>
          </p:nvSpPr>
          <p:spPr>
            <a:xfrm>
              <a:off x="4085188" y="4075547"/>
              <a:ext cx="1363188" cy="790904"/>
            </a:xfrm>
            <a:custGeom>
              <a:avLst/>
              <a:gdLst/>
              <a:ahLst/>
              <a:cxnLst/>
              <a:rect l="l" t="t" r="r" b="b"/>
              <a:pathLst>
                <a:path w="38672" h="22437" extrusionOk="0">
                  <a:moveTo>
                    <a:pt x="38672" y="1"/>
                  </a:moveTo>
                  <a:lnTo>
                    <a:pt x="38153" y="291"/>
                  </a:lnTo>
                  <a:lnTo>
                    <a:pt x="38035" y="374"/>
                  </a:lnTo>
                  <a:lnTo>
                    <a:pt x="34976" y="2139"/>
                  </a:lnTo>
                  <a:lnTo>
                    <a:pt x="34866" y="2194"/>
                  </a:lnTo>
                  <a:lnTo>
                    <a:pt x="31807" y="3980"/>
                  </a:lnTo>
                  <a:lnTo>
                    <a:pt x="31689" y="4042"/>
                  </a:lnTo>
                  <a:lnTo>
                    <a:pt x="28637" y="5800"/>
                  </a:lnTo>
                  <a:lnTo>
                    <a:pt x="28520" y="5883"/>
                  </a:lnTo>
                  <a:lnTo>
                    <a:pt x="25461" y="7641"/>
                  </a:lnTo>
                  <a:lnTo>
                    <a:pt x="25350" y="7703"/>
                  </a:lnTo>
                  <a:lnTo>
                    <a:pt x="22291" y="9488"/>
                  </a:lnTo>
                  <a:lnTo>
                    <a:pt x="22174" y="9544"/>
                  </a:lnTo>
                  <a:lnTo>
                    <a:pt x="19122" y="11309"/>
                  </a:lnTo>
                  <a:lnTo>
                    <a:pt x="18976" y="11392"/>
                  </a:lnTo>
                  <a:lnTo>
                    <a:pt x="15918" y="13149"/>
                  </a:lnTo>
                  <a:lnTo>
                    <a:pt x="15800" y="13239"/>
                  </a:lnTo>
                  <a:lnTo>
                    <a:pt x="12748" y="14997"/>
                  </a:lnTo>
                  <a:lnTo>
                    <a:pt x="12630" y="15052"/>
                  </a:lnTo>
                  <a:lnTo>
                    <a:pt x="9572" y="16845"/>
                  </a:lnTo>
                  <a:lnTo>
                    <a:pt x="9461" y="16900"/>
                  </a:lnTo>
                  <a:lnTo>
                    <a:pt x="6402" y="18658"/>
                  </a:lnTo>
                  <a:lnTo>
                    <a:pt x="6284" y="18748"/>
                  </a:lnTo>
                  <a:lnTo>
                    <a:pt x="3232" y="20506"/>
                  </a:lnTo>
                  <a:lnTo>
                    <a:pt x="3115" y="20561"/>
                  </a:lnTo>
                  <a:lnTo>
                    <a:pt x="1" y="22381"/>
                  </a:lnTo>
                  <a:lnTo>
                    <a:pt x="118" y="22437"/>
                  </a:lnTo>
                  <a:lnTo>
                    <a:pt x="3232" y="20651"/>
                  </a:lnTo>
                  <a:lnTo>
                    <a:pt x="3343" y="20561"/>
                  </a:lnTo>
                  <a:lnTo>
                    <a:pt x="6402" y="18803"/>
                  </a:lnTo>
                  <a:lnTo>
                    <a:pt x="6520" y="18748"/>
                  </a:lnTo>
                  <a:lnTo>
                    <a:pt x="9572" y="16956"/>
                  </a:lnTo>
                  <a:lnTo>
                    <a:pt x="9689" y="16900"/>
                  </a:lnTo>
                  <a:lnTo>
                    <a:pt x="12748" y="15142"/>
                  </a:lnTo>
                  <a:lnTo>
                    <a:pt x="12893" y="15052"/>
                  </a:lnTo>
                  <a:lnTo>
                    <a:pt x="15918" y="13295"/>
                  </a:lnTo>
                  <a:lnTo>
                    <a:pt x="16063" y="13239"/>
                  </a:lnTo>
                  <a:lnTo>
                    <a:pt x="19122" y="11447"/>
                  </a:lnTo>
                  <a:lnTo>
                    <a:pt x="19232" y="11392"/>
                  </a:lnTo>
                  <a:lnTo>
                    <a:pt x="22291" y="9634"/>
                  </a:lnTo>
                  <a:lnTo>
                    <a:pt x="22409" y="9544"/>
                  </a:lnTo>
                  <a:lnTo>
                    <a:pt x="25461" y="7786"/>
                  </a:lnTo>
                  <a:lnTo>
                    <a:pt x="25578" y="7703"/>
                  </a:lnTo>
                  <a:lnTo>
                    <a:pt x="28637" y="5945"/>
                  </a:lnTo>
                  <a:lnTo>
                    <a:pt x="28748" y="5883"/>
                  </a:lnTo>
                  <a:lnTo>
                    <a:pt x="31807" y="4097"/>
                  </a:lnTo>
                  <a:lnTo>
                    <a:pt x="31924" y="4042"/>
                  </a:lnTo>
                  <a:lnTo>
                    <a:pt x="34976" y="2277"/>
                  </a:lnTo>
                  <a:lnTo>
                    <a:pt x="35094" y="2194"/>
                  </a:lnTo>
                  <a:lnTo>
                    <a:pt x="38153" y="437"/>
                  </a:lnTo>
                  <a:lnTo>
                    <a:pt x="38263" y="374"/>
                  </a:lnTo>
                  <a:lnTo>
                    <a:pt x="38672" y="146"/>
                  </a:lnTo>
                  <a:lnTo>
                    <a:pt x="3867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34"/>
            <p:cNvSpPr/>
            <p:nvPr/>
          </p:nvSpPr>
          <p:spPr>
            <a:xfrm>
              <a:off x="4535495" y="4866393"/>
              <a:ext cx="112729" cy="65177"/>
            </a:xfrm>
            <a:custGeom>
              <a:avLst/>
              <a:gdLst/>
              <a:ahLst/>
              <a:cxnLst/>
              <a:rect l="l" t="t" r="r" b="b"/>
              <a:pathLst>
                <a:path w="3198" h="1849" extrusionOk="0">
                  <a:moveTo>
                    <a:pt x="146" y="1"/>
                  </a:moveTo>
                  <a:lnTo>
                    <a:pt x="1" y="56"/>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34"/>
            <p:cNvSpPr/>
            <p:nvPr/>
          </p:nvSpPr>
          <p:spPr>
            <a:xfrm>
              <a:off x="4760172" y="4866393"/>
              <a:ext cx="114915" cy="67116"/>
            </a:xfrm>
            <a:custGeom>
              <a:avLst/>
              <a:gdLst/>
              <a:ahLst/>
              <a:cxnLst/>
              <a:rect l="l" t="t" r="r" b="b"/>
              <a:pathLst>
                <a:path w="3260" h="1904" extrusionOk="0">
                  <a:moveTo>
                    <a:pt x="111" y="1"/>
                  </a:moveTo>
                  <a:lnTo>
                    <a:pt x="0" y="84"/>
                  </a:lnTo>
                  <a:lnTo>
                    <a:pt x="3142" y="1904"/>
                  </a:lnTo>
                  <a:lnTo>
                    <a:pt x="3260" y="1814"/>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34"/>
            <p:cNvSpPr/>
            <p:nvPr/>
          </p:nvSpPr>
          <p:spPr>
            <a:xfrm>
              <a:off x="4311805" y="4866393"/>
              <a:ext cx="112025" cy="65177"/>
            </a:xfrm>
            <a:custGeom>
              <a:avLst/>
              <a:gdLst/>
              <a:ahLst/>
              <a:cxnLst/>
              <a:rect l="l" t="t" r="r" b="b"/>
              <a:pathLst>
                <a:path w="3178" h="1849" extrusionOk="0">
                  <a:moveTo>
                    <a:pt x="118" y="1"/>
                  </a:moveTo>
                  <a:lnTo>
                    <a:pt x="1" y="56"/>
                  </a:lnTo>
                  <a:lnTo>
                    <a:pt x="3059" y="1848"/>
                  </a:lnTo>
                  <a:lnTo>
                    <a:pt x="3177" y="1758"/>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34"/>
            <p:cNvSpPr/>
            <p:nvPr/>
          </p:nvSpPr>
          <p:spPr>
            <a:xfrm>
              <a:off x="4423791" y="4931533"/>
              <a:ext cx="30526" cy="14171"/>
            </a:xfrm>
            <a:custGeom>
              <a:avLst/>
              <a:gdLst/>
              <a:ahLst/>
              <a:cxnLst/>
              <a:rect l="l" t="t" r="r" b="b"/>
              <a:pathLst>
                <a:path w="866" h="402" extrusionOk="0">
                  <a:moveTo>
                    <a:pt x="111" y="0"/>
                  </a:moveTo>
                  <a:lnTo>
                    <a:pt x="0" y="56"/>
                  </a:lnTo>
                  <a:lnTo>
                    <a:pt x="630" y="402"/>
                  </a:lnTo>
                  <a:lnTo>
                    <a:pt x="865" y="402"/>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34"/>
            <p:cNvSpPr/>
            <p:nvPr/>
          </p:nvSpPr>
          <p:spPr>
            <a:xfrm>
              <a:off x="4648186" y="4931533"/>
              <a:ext cx="30526" cy="15157"/>
            </a:xfrm>
            <a:custGeom>
              <a:avLst/>
              <a:gdLst/>
              <a:ahLst/>
              <a:cxnLst/>
              <a:rect l="l" t="t" r="r" b="b"/>
              <a:pathLst>
                <a:path w="866" h="430" extrusionOk="0">
                  <a:moveTo>
                    <a:pt x="119" y="0"/>
                  </a:moveTo>
                  <a:lnTo>
                    <a:pt x="1" y="56"/>
                  </a:lnTo>
                  <a:lnTo>
                    <a:pt x="610" y="429"/>
                  </a:lnTo>
                  <a:lnTo>
                    <a:pt x="866" y="429"/>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6" name="Google Shape;4546;p34"/>
          <p:cNvSpPr/>
          <p:nvPr/>
        </p:nvSpPr>
        <p:spPr>
          <a:xfrm>
            <a:off x="-25" y="-10"/>
            <a:ext cx="9144000" cy="5143500"/>
          </a:xfrm>
          <a:prstGeom prst="frame">
            <a:avLst>
              <a:gd name="adj1" fmla="val 132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7" name="Google Shape;4547;p34"/>
          <p:cNvGrpSpPr/>
          <p:nvPr/>
        </p:nvGrpSpPr>
        <p:grpSpPr>
          <a:xfrm>
            <a:off x="5549038" y="2047885"/>
            <a:ext cx="2592444" cy="1972144"/>
            <a:chOff x="4917187" y="1881612"/>
            <a:chExt cx="1456429" cy="1107946"/>
          </a:xfrm>
        </p:grpSpPr>
        <p:grpSp>
          <p:nvGrpSpPr>
            <p:cNvPr id="4548" name="Google Shape;4548;p34"/>
            <p:cNvGrpSpPr/>
            <p:nvPr/>
          </p:nvGrpSpPr>
          <p:grpSpPr>
            <a:xfrm>
              <a:off x="4917187" y="1881612"/>
              <a:ext cx="1456429" cy="1107946"/>
              <a:chOff x="8208625" y="1548050"/>
              <a:chExt cx="594825" cy="452500"/>
            </a:xfrm>
          </p:grpSpPr>
          <p:sp>
            <p:nvSpPr>
              <p:cNvPr id="4549" name="Google Shape;4549;p34"/>
              <p:cNvSpPr/>
              <p:nvPr/>
            </p:nvSpPr>
            <p:spPr>
              <a:xfrm>
                <a:off x="8230325" y="1816275"/>
                <a:ext cx="71925" cy="70450"/>
              </a:xfrm>
              <a:custGeom>
                <a:avLst/>
                <a:gdLst/>
                <a:ahLst/>
                <a:cxnLst/>
                <a:rect l="l" t="t" r="r" b="b"/>
                <a:pathLst>
                  <a:path w="2877" h="2818" extrusionOk="0">
                    <a:moveTo>
                      <a:pt x="2044" y="1"/>
                    </a:moveTo>
                    <a:lnTo>
                      <a:pt x="2044" y="1"/>
                    </a:lnTo>
                    <a:cubicBezTo>
                      <a:pt x="2044" y="1"/>
                      <a:pt x="2044" y="1"/>
                      <a:pt x="2043" y="2"/>
                    </a:cubicBezTo>
                    <a:lnTo>
                      <a:pt x="2043" y="2"/>
                    </a:lnTo>
                    <a:cubicBezTo>
                      <a:pt x="2044" y="2"/>
                      <a:pt x="2044" y="1"/>
                      <a:pt x="2044" y="1"/>
                    </a:cubicBezTo>
                    <a:close/>
                    <a:moveTo>
                      <a:pt x="2043" y="2"/>
                    </a:moveTo>
                    <a:cubicBezTo>
                      <a:pt x="1816" y="187"/>
                      <a:pt x="1601" y="385"/>
                      <a:pt x="1392" y="595"/>
                    </a:cubicBezTo>
                    <a:lnTo>
                      <a:pt x="1235" y="751"/>
                    </a:lnTo>
                    <a:cubicBezTo>
                      <a:pt x="1008" y="990"/>
                      <a:pt x="787" y="1240"/>
                      <a:pt x="572" y="1492"/>
                    </a:cubicBezTo>
                    <a:cubicBezTo>
                      <a:pt x="460" y="1613"/>
                      <a:pt x="355" y="1742"/>
                      <a:pt x="245" y="1869"/>
                    </a:cubicBezTo>
                    <a:cubicBezTo>
                      <a:pt x="193" y="1933"/>
                      <a:pt x="140" y="1997"/>
                      <a:pt x="89" y="2062"/>
                    </a:cubicBezTo>
                    <a:cubicBezTo>
                      <a:pt x="48" y="2108"/>
                      <a:pt x="1" y="2166"/>
                      <a:pt x="30" y="2231"/>
                    </a:cubicBezTo>
                    <a:cubicBezTo>
                      <a:pt x="48" y="2260"/>
                      <a:pt x="76" y="2282"/>
                      <a:pt x="100" y="2300"/>
                    </a:cubicBezTo>
                    <a:cubicBezTo>
                      <a:pt x="223" y="2387"/>
                      <a:pt x="315" y="2510"/>
                      <a:pt x="374" y="2650"/>
                    </a:cubicBezTo>
                    <a:cubicBezTo>
                      <a:pt x="397" y="2701"/>
                      <a:pt x="414" y="2760"/>
                      <a:pt x="460" y="2789"/>
                    </a:cubicBezTo>
                    <a:cubicBezTo>
                      <a:pt x="490" y="2810"/>
                      <a:pt x="522" y="2817"/>
                      <a:pt x="555" y="2817"/>
                    </a:cubicBezTo>
                    <a:cubicBezTo>
                      <a:pt x="607" y="2817"/>
                      <a:pt x="661" y="2798"/>
                      <a:pt x="712" y="2777"/>
                    </a:cubicBezTo>
                    <a:cubicBezTo>
                      <a:pt x="868" y="2707"/>
                      <a:pt x="1019" y="2632"/>
                      <a:pt x="1171" y="2550"/>
                    </a:cubicBezTo>
                    <a:cubicBezTo>
                      <a:pt x="1491" y="2381"/>
                      <a:pt x="1805" y="2212"/>
                      <a:pt x="2096" y="2003"/>
                    </a:cubicBezTo>
                    <a:cubicBezTo>
                      <a:pt x="2388" y="1788"/>
                      <a:pt x="2649" y="1532"/>
                      <a:pt x="2829" y="1223"/>
                    </a:cubicBezTo>
                    <a:cubicBezTo>
                      <a:pt x="2848" y="1183"/>
                      <a:pt x="2870" y="1142"/>
                      <a:pt x="2870" y="1095"/>
                    </a:cubicBezTo>
                    <a:cubicBezTo>
                      <a:pt x="2877" y="1008"/>
                      <a:pt x="2807" y="938"/>
                      <a:pt x="2748" y="880"/>
                    </a:cubicBezTo>
                    <a:cubicBezTo>
                      <a:pt x="2660" y="793"/>
                      <a:pt x="2579" y="699"/>
                      <a:pt x="2533" y="583"/>
                    </a:cubicBezTo>
                    <a:cubicBezTo>
                      <a:pt x="2504" y="507"/>
                      <a:pt x="2498" y="426"/>
                      <a:pt x="2469" y="350"/>
                    </a:cubicBezTo>
                    <a:cubicBezTo>
                      <a:pt x="2434" y="257"/>
                      <a:pt x="2359" y="181"/>
                      <a:pt x="2271" y="129"/>
                    </a:cubicBezTo>
                    <a:cubicBezTo>
                      <a:pt x="2225" y="106"/>
                      <a:pt x="2190" y="106"/>
                      <a:pt x="2144" y="95"/>
                    </a:cubicBezTo>
                    <a:cubicBezTo>
                      <a:pt x="2131" y="88"/>
                      <a:pt x="2031" y="15"/>
                      <a:pt x="2043" y="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34"/>
              <p:cNvSpPr/>
              <p:nvPr/>
            </p:nvSpPr>
            <p:spPr>
              <a:xfrm>
                <a:off x="8242875" y="1816275"/>
                <a:ext cx="59375" cy="70400"/>
              </a:xfrm>
              <a:custGeom>
                <a:avLst/>
                <a:gdLst/>
                <a:ahLst/>
                <a:cxnLst/>
                <a:rect l="l" t="t" r="r" b="b"/>
                <a:pathLst>
                  <a:path w="2375" h="2816" extrusionOk="0">
                    <a:moveTo>
                      <a:pt x="1537" y="1"/>
                    </a:moveTo>
                    <a:cubicBezTo>
                      <a:pt x="1467" y="65"/>
                      <a:pt x="1397" y="122"/>
                      <a:pt x="1327" y="187"/>
                    </a:cubicBezTo>
                    <a:lnTo>
                      <a:pt x="1327" y="245"/>
                    </a:lnTo>
                    <a:cubicBezTo>
                      <a:pt x="1315" y="356"/>
                      <a:pt x="1309" y="461"/>
                      <a:pt x="1303" y="571"/>
                    </a:cubicBezTo>
                    <a:cubicBezTo>
                      <a:pt x="1298" y="786"/>
                      <a:pt x="1292" y="996"/>
                      <a:pt x="1298" y="1205"/>
                    </a:cubicBezTo>
                    <a:cubicBezTo>
                      <a:pt x="1298" y="1415"/>
                      <a:pt x="1280" y="1602"/>
                      <a:pt x="1146" y="1764"/>
                    </a:cubicBezTo>
                    <a:cubicBezTo>
                      <a:pt x="1059" y="1876"/>
                      <a:pt x="954" y="1962"/>
                      <a:pt x="849" y="2043"/>
                    </a:cubicBezTo>
                    <a:cubicBezTo>
                      <a:pt x="629" y="2218"/>
                      <a:pt x="412" y="2400"/>
                      <a:pt x="191" y="2574"/>
                    </a:cubicBezTo>
                    <a:cubicBezTo>
                      <a:pt x="133" y="2626"/>
                      <a:pt x="70" y="2672"/>
                      <a:pt x="28" y="2736"/>
                    </a:cubicBezTo>
                    <a:cubicBezTo>
                      <a:pt x="17" y="2760"/>
                      <a:pt x="6" y="2784"/>
                      <a:pt x="0" y="2806"/>
                    </a:cubicBezTo>
                    <a:cubicBezTo>
                      <a:pt x="18" y="2813"/>
                      <a:pt x="37" y="2816"/>
                      <a:pt x="57" y="2816"/>
                    </a:cubicBezTo>
                    <a:cubicBezTo>
                      <a:pt x="106" y="2816"/>
                      <a:pt x="160" y="2798"/>
                      <a:pt x="210" y="2777"/>
                    </a:cubicBezTo>
                    <a:cubicBezTo>
                      <a:pt x="366" y="2707"/>
                      <a:pt x="517" y="2632"/>
                      <a:pt x="669" y="2550"/>
                    </a:cubicBezTo>
                    <a:cubicBezTo>
                      <a:pt x="989" y="2381"/>
                      <a:pt x="1303" y="2212"/>
                      <a:pt x="1594" y="1997"/>
                    </a:cubicBezTo>
                    <a:cubicBezTo>
                      <a:pt x="1886" y="1788"/>
                      <a:pt x="2147" y="1532"/>
                      <a:pt x="2322" y="1218"/>
                    </a:cubicBezTo>
                    <a:cubicBezTo>
                      <a:pt x="2346" y="1183"/>
                      <a:pt x="2368" y="1142"/>
                      <a:pt x="2368" y="1095"/>
                    </a:cubicBezTo>
                    <a:cubicBezTo>
                      <a:pt x="2375" y="1008"/>
                      <a:pt x="2311" y="938"/>
                      <a:pt x="2246" y="880"/>
                    </a:cubicBezTo>
                    <a:cubicBezTo>
                      <a:pt x="2158" y="793"/>
                      <a:pt x="2072" y="699"/>
                      <a:pt x="2031" y="583"/>
                    </a:cubicBezTo>
                    <a:cubicBezTo>
                      <a:pt x="2002" y="507"/>
                      <a:pt x="1996" y="426"/>
                      <a:pt x="1967" y="350"/>
                    </a:cubicBezTo>
                    <a:cubicBezTo>
                      <a:pt x="1932" y="257"/>
                      <a:pt x="1851" y="181"/>
                      <a:pt x="1769" y="129"/>
                    </a:cubicBezTo>
                    <a:cubicBezTo>
                      <a:pt x="1723" y="106"/>
                      <a:pt x="1688" y="106"/>
                      <a:pt x="1642" y="95"/>
                    </a:cubicBezTo>
                    <a:cubicBezTo>
                      <a:pt x="1629" y="88"/>
                      <a:pt x="1524" y="18"/>
                      <a:pt x="15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34"/>
              <p:cNvSpPr/>
              <p:nvPr/>
            </p:nvSpPr>
            <p:spPr>
              <a:xfrm>
                <a:off x="8337150" y="1608525"/>
                <a:ext cx="398000" cy="294675"/>
              </a:xfrm>
              <a:custGeom>
                <a:avLst/>
                <a:gdLst/>
                <a:ahLst/>
                <a:cxnLst/>
                <a:rect l="l" t="t" r="r" b="b"/>
                <a:pathLst>
                  <a:path w="15920" h="11787" extrusionOk="0">
                    <a:moveTo>
                      <a:pt x="9027" y="1"/>
                    </a:moveTo>
                    <a:cubicBezTo>
                      <a:pt x="8945" y="1"/>
                      <a:pt x="8861" y="19"/>
                      <a:pt x="8795" y="57"/>
                    </a:cubicBezTo>
                    <a:cubicBezTo>
                      <a:pt x="8628" y="168"/>
                      <a:pt x="8574" y="383"/>
                      <a:pt x="8540" y="574"/>
                    </a:cubicBezTo>
                    <a:cubicBezTo>
                      <a:pt x="8481" y="896"/>
                      <a:pt x="8405" y="1203"/>
                      <a:pt x="8313" y="1512"/>
                    </a:cubicBezTo>
                    <a:cubicBezTo>
                      <a:pt x="8185" y="1920"/>
                      <a:pt x="7986" y="2298"/>
                      <a:pt x="7905" y="2723"/>
                    </a:cubicBezTo>
                    <a:cubicBezTo>
                      <a:pt x="7894" y="2798"/>
                      <a:pt x="7882" y="2874"/>
                      <a:pt x="7870" y="2949"/>
                    </a:cubicBezTo>
                    <a:cubicBezTo>
                      <a:pt x="7835" y="3311"/>
                      <a:pt x="7865" y="3683"/>
                      <a:pt x="7970" y="4026"/>
                    </a:cubicBezTo>
                    <a:cubicBezTo>
                      <a:pt x="8021" y="4219"/>
                      <a:pt x="8109" y="4410"/>
                      <a:pt x="8225" y="4574"/>
                    </a:cubicBezTo>
                    <a:cubicBezTo>
                      <a:pt x="8056" y="4633"/>
                      <a:pt x="7894" y="4695"/>
                      <a:pt x="7736" y="4772"/>
                    </a:cubicBezTo>
                    <a:cubicBezTo>
                      <a:pt x="7580" y="4848"/>
                      <a:pt x="7428" y="4923"/>
                      <a:pt x="7288" y="5004"/>
                    </a:cubicBezTo>
                    <a:cubicBezTo>
                      <a:pt x="6630" y="5383"/>
                      <a:pt x="5984" y="5756"/>
                      <a:pt x="5338" y="6140"/>
                    </a:cubicBezTo>
                    <a:cubicBezTo>
                      <a:pt x="4960" y="6361"/>
                      <a:pt x="4547" y="6616"/>
                      <a:pt x="4110" y="6710"/>
                    </a:cubicBezTo>
                    <a:cubicBezTo>
                      <a:pt x="3848" y="6763"/>
                      <a:pt x="3580" y="6769"/>
                      <a:pt x="3312" y="6780"/>
                    </a:cubicBezTo>
                    <a:cubicBezTo>
                      <a:pt x="2887" y="6798"/>
                      <a:pt x="2463" y="6780"/>
                      <a:pt x="2032" y="6815"/>
                    </a:cubicBezTo>
                    <a:cubicBezTo>
                      <a:pt x="1858" y="6833"/>
                      <a:pt x="1683" y="6855"/>
                      <a:pt x="1508" y="6890"/>
                    </a:cubicBezTo>
                    <a:cubicBezTo>
                      <a:pt x="1264" y="6938"/>
                      <a:pt x="1031" y="7001"/>
                      <a:pt x="797" y="7089"/>
                    </a:cubicBezTo>
                    <a:cubicBezTo>
                      <a:pt x="630" y="7147"/>
                      <a:pt x="461" y="7217"/>
                      <a:pt x="326" y="7327"/>
                    </a:cubicBezTo>
                    <a:cubicBezTo>
                      <a:pt x="99" y="7519"/>
                      <a:pt x="1" y="7851"/>
                      <a:pt x="64" y="8131"/>
                    </a:cubicBezTo>
                    <a:cubicBezTo>
                      <a:pt x="111" y="8357"/>
                      <a:pt x="227" y="8561"/>
                      <a:pt x="343" y="8759"/>
                    </a:cubicBezTo>
                    <a:cubicBezTo>
                      <a:pt x="600" y="9208"/>
                      <a:pt x="856" y="9649"/>
                      <a:pt x="1112" y="10092"/>
                    </a:cubicBezTo>
                    <a:cubicBezTo>
                      <a:pt x="1299" y="10412"/>
                      <a:pt x="1485" y="10732"/>
                      <a:pt x="1758" y="10982"/>
                    </a:cubicBezTo>
                    <a:cubicBezTo>
                      <a:pt x="2178" y="11355"/>
                      <a:pt x="2748" y="11500"/>
                      <a:pt x="3295" y="11611"/>
                    </a:cubicBezTo>
                    <a:cubicBezTo>
                      <a:pt x="3783" y="11708"/>
                      <a:pt x="4277" y="11787"/>
                      <a:pt x="4767" y="11787"/>
                    </a:cubicBezTo>
                    <a:cubicBezTo>
                      <a:pt x="4897" y="11787"/>
                      <a:pt x="5028" y="11781"/>
                      <a:pt x="5157" y="11769"/>
                    </a:cubicBezTo>
                    <a:cubicBezTo>
                      <a:pt x="5437" y="11739"/>
                      <a:pt x="5711" y="11681"/>
                      <a:pt x="5979" y="11605"/>
                    </a:cubicBezTo>
                    <a:cubicBezTo>
                      <a:pt x="6858" y="11344"/>
                      <a:pt x="7678" y="10860"/>
                      <a:pt x="8510" y="10458"/>
                    </a:cubicBezTo>
                    <a:cubicBezTo>
                      <a:pt x="9034" y="10214"/>
                      <a:pt x="12742" y="8928"/>
                      <a:pt x="13936" y="8497"/>
                    </a:cubicBezTo>
                    <a:cubicBezTo>
                      <a:pt x="14477" y="8305"/>
                      <a:pt x="14867" y="8160"/>
                      <a:pt x="14925" y="8136"/>
                    </a:cubicBezTo>
                    <a:cubicBezTo>
                      <a:pt x="15129" y="8055"/>
                      <a:pt x="15321" y="7951"/>
                      <a:pt x="15478" y="7811"/>
                    </a:cubicBezTo>
                    <a:cubicBezTo>
                      <a:pt x="15914" y="7427"/>
                      <a:pt x="15920" y="6868"/>
                      <a:pt x="15914" y="6326"/>
                    </a:cubicBezTo>
                    <a:lnTo>
                      <a:pt x="15914" y="5750"/>
                    </a:lnTo>
                    <a:cubicBezTo>
                      <a:pt x="15909" y="5563"/>
                      <a:pt x="15903" y="5383"/>
                      <a:pt x="15898" y="5197"/>
                    </a:cubicBezTo>
                    <a:cubicBezTo>
                      <a:pt x="15892" y="5028"/>
                      <a:pt x="15885" y="4864"/>
                      <a:pt x="15868" y="4695"/>
                    </a:cubicBezTo>
                    <a:cubicBezTo>
                      <a:pt x="15839" y="4353"/>
                      <a:pt x="15793" y="4015"/>
                      <a:pt x="15688" y="3690"/>
                    </a:cubicBezTo>
                    <a:cubicBezTo>
                      <a:pt x="15653" y="3578"/>
                      <a:pt x="15618" y="3508"/>
                      <a:pt x="15501" y="3486"/>
                    </a:cubicBezTo>
                    <a:cubicBezTo>
                      <a:pt x="15481" y="3483"/>
                      <a:pt x="15462" y="3481"/>
                      <a:pt x="15444" y="3481"/>
                    </a:cubicBezTo>
                    <a:cubicBezTo>
                      <a:pt x="15425" y="3481"/>
                      <a:pt x="15408" y="3483"/>
                      <a:pt x="15390" y="3486"/>
                    </a:cubicBezTo>
                    <a:cubicBezTo>
                      <a:pt x="15315" y="3491"/>
                      <a:pt x="15245" y="3521"/>
                      <a:pt x="15181" y="3567"/>
                    </a:cubicBezTo>
                    <a:cubicBezTo>
                      <a:pt x="15065" y="3648"/>
                      <a:pt x="14984" y="3771"/>
                      <a:pt x="14925" y="3905"/>
                    </a:cubicBezTo>
                    <a:cubicBezTo>
                      <a:pt x="14850" y="4056"/>
                      <a:pt x="14802" y="4225"/>
                      <a:pt x="14751" y="4388"/>
                    </a:cubicBezTo>
                    <a:cubicBezTo>
                      <a:pt x="14622" y="4818"/>
                      <a:pt x="14488" y="5249"/>
                      <a:pt x="14348" y="5680"/>
                    </a:cubicBezTo>
                    <a:cubicBezTo>
                      <a:pt x="14343" y="5692"/>
                      <a:pt x="14337" y="5703"/>
                      <a:pt x="14337" y="5721"/>
                    </a:cubicBezTo>
                    <a:cubicBezTo>
                      <a:pt x="14291" y="5866"/>
                      <a:pt x="14251" y="6030"/>
                      <a:pt x="14146" y="6134"/>
                    </a:cubicBezTo>
                    <a:cubicBezTo>
                      <a:pt x="14041" y="6232"/>
                      <a:pt x="13889" y="6274"/>
                      <a:pt x="13755" y="6309"/>
                    </a:cubicBezTo>
                    <a:cubicBezTo>
                      <a:pt x="13615" y="6344"/>
                      <a:pt x="13475" y="6379"/>
                      <a:pt x="13335" y="6401"/>
                    </a:cubicBezTo>
                    <a:cubicBezTo>
                      <a:pt x="12946" y="6476"/>
                      <a:pt x="12547" y="6512"/>
                      <a:pt x="12148" y="6512"/>
                    </a:cubicBezTo>
                    <a:cubicBezTo>
                      <a:pt x="11987" y="6512"/>
                      <a:pt x="11826" y="6506"/>
                      <a:pt x="11666" y="6495"/>
                    </a:cubicBezTo>
                    <a:cubicBezTo>
                      <a:pt x="11060" y="6454"/>
                      <a:pt x="10466" y="6302"/>
                      <a:pt x="9878" y="6162"/>
                    </a:cubicBezTo>
                    <a:cubicBezTo>
                      <a:pt x="9710" y="6122"/>
                      <a:pt x="9536" y="6087"/>
                      <a:pt x="9367" y="6070"/>
                    </a:cubicBezTo>
                    <a:cubicBezTo>
                      <a:pt x="9418" y="6030"/>
                      <a:pt x="9466" y="5988"/>
                      <a:pt x="9512" y="5936"/>
                    </a:cubicBezTo>
                    <a:cubicBezTo>
                      <a:pt x="9617" y="5831"/>
                      <a:pt x="9710" y="5708"/>
                      <a:pt x="9773" y="5576"/>
                    </a:cubicBezTo>
                    <a:cubicBezTo>
                      <a:pt x="9878" y="5359"/>
                      <a:pt x="9867" y="5138"/>
                      <a:pt x="9878" y="4905"/>
                    </a:cubicBezTo>
                    <a:cubicBezTo>
                      <a:pt x="9890" y="4649"/>
                      <a:pt x="9850" y="4394"/>
                      <a:pt x="9797" y="4144"/>
                    </a:cubicBezTo>
                    <a:cubicBezTo>
                      <a:pt x="9733" y="3806"/>
                      <a:pt x="9675" y="3467"/>
                      <a:pt x="9628" y="3136"/>
                    </a:cubicBezTo>
                    <a:cubicBezTo>
                      <a:pt x="9622" y="3096"/>
                      <a:pt x="9617" y="3061"/>
                      <a:pt x="9611" y="3026"/>
                    </a:cubicBezTo>
                    <a:cubicBezTo>
                      <a:pt x="9523" y="2385"/>
                      <a:pt x="9471" y="1745"/>
                      <a:pt x="9448" y="1098"/>
                    </a:cubicBezTo>
                    <a:cubicBezTo>
                      <a:pt x="9448" y="1058"/>
                      <a:pt x="9442" y="1028"/>
                      <a:pt x="9442" y="993"/>
                    </a:cubicBezTo>
                    <a:cubicBezTo>
                      <a:pt x="9436" y="826"/>
                      <a:pt x="9448" y="534"/>
                      <a:pt x="9383" y="307"/>
                    </a:cubicBezTo>
                    <a:cubicBezTo>
                      <a:pt x="9354" y="203"/>
                      <a:pt x="9308" y="109"/>
                      <a:pt x="9232" y="50"/>
                    </a:cubicBezTo>
                    <a:cubicBezTo>
                      <a:pt x="9192" y="22"/>
                      <a:pt x="9144" y="10"/>
                      <a:pt x="9098" y="4"/>
                    </a:cubicBezTo>
                    <a:lnTo>
                      <a:pt x="9087" y="4"/>
                    </a:lnTo>
                    <a:cubicBezTo>
                      <a:pt x="9068" y="2"/>
                      <a:pt x="9047" y="1"/>
                      <a:pt x="9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34"/>
              <p:cNvSpPr/>
              <p:nvPr/>
            </p:nvSpPr>
            <p:spPr>
              <a:xfrm>
                <a:off x="8564325" y="1608625"/>
                <a:ext cx="20100" cy="151675"/>
              </a:xfrm>
              <a:custGeom>
                <a:avLst/>
                <a:gdLst/>
                <a:ahLst/>
                <a:cxnLst/>
                <a:rect l="l" t="t" r="r" b="b"/>
                <a:pathLst>
                  <a:path w="804" h="6067" extrusionOk="0">
                    <a:moveTo>
                      <a:pt x="0" y="0"/>
                    </a:moveTo>
                    <a:cubicBezTo>
                      <a:pt x="0" y="24"/>
                      <a:pt x="6" y="53"/>
                      <a:pt x="6" y="76"/>
                    </a:cubicBezTo>
                    <a:cubicBezTo>
                      <a:pt x="6" y="280"/>
                      <a:pt x="11" y="484"/>
                      <a:pt x="17" y="688"/>
                    </a:cubicBezTo>
                    <a:cubicBezTo>
                      <a:pt x="29" y="862"/>
                      <a:pt x="35" y="1037"/>
                      <a:pt x="41" y="1211"/>
                    </a:cubicBezTo>
                    <a:lnTo>
                      <a:pt x="76" y="2539"/>
                    </a:lnTo>
                    <a:cubicBezTo>
                      <a:pt x="105" y="3417"/>
                      <a:pt x="127" y="4302"/>
                      <a:pt x="151" y="5180"/>
                    </a:cubicBezTo>
                    <a:cubicBezTo>
                      <a:pt x="157" y="5472"/>
                      <a:pt x="162" y="5774"/>
                      <a:pt x="46" y="6042"/>
                    </a:cubicBezTo>
                    <a:cubicBezTo>
                      <a:pt x="122" y="6061"/>
                      <a:pt x="204" y="6066"/>
                      <a:pt x="280" y="6066"/>
                    </a:cubicBezTo>
                    <a:cubicBezTo>
                      <a:pt x="331" y="6026"/>
                      <a:pt x="379" y="5984"/>
                      <a:pt x="425" y="5932"/>
                    </a:cubicBezTo>
                    <a:cubicBezTo>
                      <a:pt x="530" y="5827"/>
                      <a:pt x="623" y="5704"/>
                      <a:pt x="686" y="5572"/>
                    </a:cubicBezTo>
                    <a:cubicBezTo>
                      <a:pt x="791" y="5355"/>
                      <a:pt x="780" y="5134"/>
                      <a:pt x="791" y="4901"/>
                    </a:cubicBezTo>
                    <a:cubicBezTo>
                      <a:pt x="803" y="4645"/>
                      <a:pt x="763" y="4390"/>
                      <a:pt x="710" y="4140"/>
                    </a:cubicBezTo>
                    <a:cubicBezTo>
                      <a:pt x="646" y="3802"/>
                      <a:pt x="588" y="3463"/>
                      <a:pt x="541" y="3132"/>
                    </a:cubicBezTo>
                    <a:cubicBezTo>
                      <a:pt x="535" y="3092"/>
                      <a:pt x="530" y="3057"/>
                      <a:pt x="524" y="3022"/>
                    </a:cubicBezTo>
                    <a:cubicBezTo>
                      <a:pt x="436" y="2381"/>
                      <a:pt x="384" y="1741"/>
                      <a:pt x="361" y="1094"/>
                    </a:cubicBezTo>
                    <a:cubicBezTo>
                      <a:pt x="361" y="1054"/>
                      <a:pt x="355" y="1024"/>
                      <a:pt x="355" y="989"/>
                    </a:cubicBezTo>
                    <a:cubicBezTo>
                      <a:pt x="349" y="822"/>
                      <a:pt x="361" y="530"/>
                      <a:pt x="296" y="303"/>
                    </a:cubicBezTo>
                    <a:cubicBezTo>
                      <a:pt x="267" y="199"/>
                      <a:pt x="221" y="105"/>
                      <a:pt x="145" y="46"/>
                    </a:cubicBezTo>
                    <a:cubicBezTo>
                      <a:pt x="105" y="18"/>
                      <a:pt x="57" y="6"/>
                      <a:pt x="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34"/>
              <p:cNvSpPr/>
              <p:nvPr/>
            </p:nvSpPr>
            <p:spPr>
              <a:xfrm>
                <a:off x="8429125" y="1695550"/>
                <a:ext cx="306025" cy="203125"/>
              </a:xfrm>
              <a:custGeom>
                <a:avLst/>
                <a:gdLst/>
                <a:ahLst/>
                <a:cxnLst/>
                <a:rect l="l" t="t" r="r" b="b"/>
                <a:pathLst>
                  <a:path w="12241" h="8125" extrusionOk="0">
                    <a:moveTo>
                      <a:pt x="11765" y="0"/>
                    </a:moveTo>
                    <a:cubicBezTo>
                      <a:pt x="11746" y="0"/>
                      <a:pt x="11729" y="2"/>
                      <a:pt x="11711" y="5"/>
                    </a:cubicBezTo>
                    <a:cubicBezTo>
                      <a:pt x="11689" y="725"/>
                      <a:pt x="11846" y="1448"/>
                      <a:pt x="11846" y="2176"/>
                    </a:cubicBezTo>
                    <a:cubicBezTo>
                      <a:pt x="11851" y="2955"/>
                      <a:pt x="11625" y="3806"/>
                      <a:pt x="10978" y="4236"/>
                    </a:cubicBezTo>
                    <a:cubicBezTo>
                      <a:pt x="10728" y="4400"/>
                      <a:pt x="10437" y="4492"/>
                      <a:pt x="10145" y="4580"/>
                    </a:cubicBezTo>
                    <a:cubicBezTo>
                      <a:pt x="9285" y="4836"/>
                      <a:pt x="8428" y="5091"/>
                      <a:pt x="7568" y="5354"/>
                    </a:cubicBezTo>
                    <a:cubicBezTo>
                      <a:pt x="6351" y="5714"/>
                      <a:pt x="5105" y="6058"/>
                      <a:pt x="3837" y="6181"/>
                    </a:cubicBezTo>
                    <a:cubicBezTo>
                      <a:pt x="3412" y="6221"/>
                      <a:pt x="2993" y="6233"/>
                      <a:pt x="2574" y="6233"/>
                    </a:cubicBezTo>
                    <a:cubicBezTo>
                      <a:pt x="2008" y="6227"/>
                      <a:pt x="1443" y="6192"/>
                      <a:pt x="885" y="6146"/>
                    </a:cubicBezTo>
                    <a:cubicBezTo>
                      <a:pt x="786" y="6137"/>
                      <a:pt x="687" y="6130"/>
                      <a:pt x="589" y="6130"/>
                    </a:cubicBezTo>
                    <a:cubicBezTo>
                      <a:pt x="491" y="6130"/>
                      <a:pt x="393" y="6137"/>
                      <a:pt x="296" y="6157"/>
                    </a:cubicBezTo>
                    <a:cubicBezTo>
                      <a:pt x="269" y="6168"/>
                      <a:pt x="234" y="6174"/>
                      <a:pt x="210" y="6198"/>
                    </a:cubicBezTo>
                    <a:cubicBezTo>
                      <a:pt x="0" y="6367"/>
                      <a:pt x="436" y="6675"/>
                      <a:pt x="548" y="6756"/>
                    </a:cubicBezTo>
                    <a:cubicBezTo>
                      <a:pt x="688" y="6867"/>
                      <a:pt x="890" y="6925"/>
                      <a:pt x="1024" y="7041"/>
                    </a:cubicBezTo>
                    <a:cubicBezTo>
                      <a:pt x="1333" y="7321"/>
                      <a:pt x="1631" y="7606"/>
                      <a:pt x="1962" y="7868"/>
                    </a:cubicBezTo>
                    <a:cubicBezTo>
                      <a:pt x="2072" y="7955"/>
                      <a:pt x="2182" y="8043"/>
                      <a:pt x="2300" y="8124"/>
                    </a:cubicBezTo>
                    <a:cubicBezTo>
                      <a:pt x="3179" y="7863"/>
                      <a:pt x="3999" y="7379"/>
                      <a:pt x="4831" y="6977"/>
                    </a:cubicBezTo>
                    <a:cubicBezTo>
                      <a:pt x="5355" y="6733"/>
                      <a:pt x="9063" y="5447"/>
                      <a:pt x="10257" y="5016"/>
                    </a:cubicBezTo>
                    <a:cubicBezTo>
                      <a:pt x="10798" y="4824"/>
                      <a:pt x="11188" y="4679"/>
                      <a:pt x="11246" y="4655"/>
                    </a:cubicBezTo>
                    <a:cubicBezTo>
                      <a:pt x="11450" y="4574"/>
                      <a:pt x="11642" y="4470"/>
                      <a:pt x="11799" y="4330"/>
                    </a:cubicBezTo>
                    <a:cubicBezTo>
                      <a:pt x="12235" y="3946"/>
                      <a:pt x="12241" y="3387"/>
                      <a:pt x="12235" y="2845"/>
                    </a:cubicBezTo>
                    <a:lnTo>
                      <a:pt x="12235" y="2269"/>
                    </a:lnTo>
                    <a:cubicBezTo>
                      <a:pt x="12230" y="2082"/>
                      <a:pt x="12224" y="1902"/>
                      <a:pt x="12219" y="1716"/>
                    </a:cubicBezTo>
                    <a:cubicBezTo>
                      <a:pt x="12213" y="1547"/>
                      <a:pt x="12206" y="1383"/>
                      <a:pt x="12189" y="1214"/>
                    </a:cubicBezTo>
                    <a:cubicBezTo>
                      <a:pt x="12160" y="872"/>
                      <a:pt x="12114" y="534"/>
                      <a:pt x="12009" y="209"/>
                    </a:cubicBezTo>
                    <a:cubicBezTo>
                      <a:pt x="11974" y="97"/>
                      <a:pt x="11939" y="27"/>
                      <a:pt x="11822" y="5"/>
                    </a:cubicBezTo>
                    <a:cubicBezTo>
                      <a:pt x="11802" y="2"/>
                      <a:pt x="11783" y="0"/>
                      <a:pt x="1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34"/>
              <p:cNvSpPr/>
              <p:nvPr/>
            </p:nvSpPr>
            <p:spPr>
              <a:xfrm>
                <a:off x="8330450" y="1784725"/>
                <a:ext cx="58075" cy="25900"/>
              </a:xfrm>
              <a:custGeom>
                <a:avLst/>
                <a:gdLst/>
                <a:ahLst/>
                <a:cxnLst/>
                <a:rect l="l" t="t" r="r" b="b"/>
                <a:pathLst>
                  <a:path w="2323" h="1036" extrusionOk="0">
                    <a:moveTo>
                      <a:pt x="2253" y="0"/>
                    </a:moveTo>
                    <a:cubicBezTo>
                      <a:pt x="1479" y="134"/>
                      <a:pt x="723" y="349"/>
                      <a:pt x="1" y="651"/>
                    </a:cubicBezTo>
                    <a:lnTo>
                      <a:pt x="157" y="1035"/>
                    </a:lnTo>
                    <a:cubicBezTo>
                      <a:pt x="850" y="745"/>
                      <a:pt x="1584" y="535"/>
                      <a:pt x="2323" y="407"/>
                    </a:cubicBezTo>
                    <a:lnTo>
                      <a:pt x="2253"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34"/>
              <p:cNvSpPr/>
              <p:nvPr/>
            </p:nvSpPr>
            <p:spPr>
              <a:xfrm>
                <a:off x="8530550" y="1682250"/>
                <a:ext cx="53875" cy="74675"/>
              </a:xfrm>
              <a:custGeom>
                <a:avLst/>
                <a:gdLst/>
                <a:ahLst/>
                <a:cxnLst/>
                <a:rect l="l" t="t" r="r" b="b"/>
                <a:pathLst>
                  <a:path w="2155" h="2987" extrusionOk="0">
                    <a:moveTo>
                      <a:pt x="134" y="0"/>
                    </a:moveTo>
                    <a:lnTo>
                      <a:pt x="134" y="0"/>
                    </a:lnTo>
                    <a:cubicBezTo>
                      <a:pt x="99" y="362"/>
                      <a:pt x="129" y="734"/>
                      <a:pt x="234" y="1077"/>
                    </a:cubicBezTo>
                    <a:cubicBezTo>
                      <a:pt x="285" y="1270"/>
                      <a:pt x="373" y="1461"/>
                      <a:pt x="489" y="1625"/>
                    </a:cubicBezTo>
                    <a:cubicBezTo>
                      <a:pt x="320" y="1684"/>
                      <a:pt x="158" y="1746"/>
                      <a:pt x="0" y="1823"/>
                    </a:cubicBezTo>
                    <a:cubicBezTo>
                      <a:pt x="344" y="1840"/>
                      <a:pt x="693" y="1864"/>
                      <a:pt x="1007" y="1991"/>
                    </a:cubicBezTo>
                    <a:cubicBezTo>
                      <a:pt x="1193" y="2068"/>
                      <a:pt x="1374" y="2189"/>
                      <a:pt x="1502" y="2340"/>
                    </a:cubicBezTo>
                    <a:cubicBezTo>
                      <a:pt x="1607" y="2458"/>
                      <a:pt x="1677" y="2597"/>
                      <a:pt x="1706" y="2754"/>
                    </a:cubicBezTo>
                    <a:cubicBezTo>
                      <a:pt x="1717" y="2818"/>
                      <a:pt x="1723" y="2888"/>
                      <a:pt x="1747" y="2946"/>
                    </a:cubicBezTo>
                    <a:cubicBezTo>
                      <a:pt x="1758" y="2963"/>
                      <a:pt x="1765" y="2976"/>
                      <a:pt x="1776" y="2987"/>
                    </a:cubicBezTo>
                    <a:cubicBezTo>
                      <a:pt x="1881" y="2882"/>
                      <a:pt x="1974" y="2759"/>
                      <a:pt x="2037" y="2627"/>
                    </a:cubicBezTo>
                    <a:cubicBezTo>
                      <a:pt x="2142" y="2410"/>
                      <a:pt x="2131" y="2189"/>
                      <a:pt x="2142" y="1956"/>
                    </a:cubicBezTo>
                    <a:cubicBezTo>
                      <a:pt x="2154" y="1700"/>
                      <a:pt x="2114" y="1445"/>
                      <a:pt x="2061" y="1195"/>
                    </a:cubicBezTo>
                    <a:cubicBezTo>
                      <a:pt x="1997" y="857"/>
                      <a:pt x="1939" y="518"/>
                      <a:pt x="1892" y="187"/>
                    </a:cubicBezTo>
                    <a:cubicBezTo>
                      <a:pt x="1886" y="147"/>
                      <a:pt x="1881" y="112"/>
                      <a:pt x="1875" y="77"/>
                    </a:cubicBezTo>
                    <a:cubicBezTo>
                      <a:pt x="1741" y="158"/>
                      <a:pt x="1596" y="228"/>
                      <a:pt x="1450" y="280"/>
                    </a:cubicBezTo>
                    <a:cubicBezTo>
                      <a:pt x="1357" y="309"/>
                      <a:pt x="1258" y="333"/>
                      <a:pt x="1164" y="344"/>
                    </a:cubicBezTo>
                    <a:cubicBezTo>
                      <a:pt x="1094" y="355"/>
                      <a:pt x="1023" y="360"/>
                      <a:pt x="952" y="360"/>
                    </a:cubicBezTo>
                    <a:cubicBezTo>
                      <a:pt x="753" y="360"/>
                      <a:pt x="556" y="317"/>
                      <a:pt x="384" y="228"/>
                    </a:cubicBezTo>
                    <a:cubicBezTo>
                      <a:pt x="291" y="158"/>
                      <a:pt x="210" y="83"/>
                      <a:pt x="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34"/>
              <p:cNvSpPr/>
              <p:nvPr/>
            </p:nvSpPr>
            <p:spPr>
              <a:xfrm>
                <a:off x="8566800" y="1684175"/>
                <a:ext cx="17625" cy="72750"/>
              </a:xfrm>
              <a:custGeom>
                <a:avLst/>
                <a:gdLst/>
                <a:ahLst/>
                <a:cxnLst/>
                <a:rect l="l" t="t" r="r" b="b"/>
                <a:pathLst>
                  <a:path w="705" h="2910" extrusionOk="0">
                    <a:moveTo>
                      <a:pt x="425" y="0"/>
                    </a:moveTo>
                    <a:cubicBezTo>
                      <a:pt x="291" y="81"/>
                      <a:pt x="146" y="151"/>
                      <a:pt x="0" y="203"/>
                    </a:cubicBezTo>
                    <a:cubicBezTo>
                      <a:pt x="17" y="855"/>
                      <a:pt x="35" y="1507"/>
                      <a:pt x="52" y="2158"/>
                    </a:cubicBezTo>
                    <a:lnTo>
                      <a:pt x="52" y="2263"/>
                    </a:lnTo>
                    <a:cubicBezTo>
                      <a:pt x="157" y="2381"/>
                      <a:pt x="227" y="2520"/>
                      <a:pt x="256" y="2677"/>
                    </a:cubicBezTo>
                    <a:cubicBezTo>
                      <a:pt x="267" y="2741"/>
                      <a:pt x="273" y="2811"/>
                      <a:pt x="297" y="2869"/>
                    </a:cubicBezTo>
                    <a:cubicBezTo>
                      <a:pt x="308" y="2886"/>
                      <a:pt x="315" y="2899"/>
                      <a:pt x="326" y="2910"/>
                    </a:cubicBezTo>
                    <a:cubicBezTo>
                      <a:pt x="431" y="2805"/>
                      <a:pt x="524" y="2682"/>
                      <a:pt x="587" y="2550"/>
                    </a:cubicBezTo>
                    <a:cubicBezTo>
                      <a:pt x="692" y="2333"/>
                      <a:pt x="681" y="2112"/>
                      <a:pt x="692" y="1879"/>
                    </a:cubicBezTo>
                    <a:cubicBezTo>
                      <a:pt x="704" y="1623"/>
                      <a:pt x="664" y="1368"/>
                      <a:pt x="611" y="1118"/>
                    </a:cubicBezTo>
                    <a:cubicBezTo>
                      <a:pt x="547" y="780"/>
                      <a:pt x="489" y="441"/>
                      <a:pt x="442" y="110"/>
                    </a:cubicBezTo>
                    <a:cubicBezTo>
                      <a:pt x="436" y="70"/>
                      <a:pt x="431" y="35"/>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34"/>
              <p:cNvSpPr/>
              <p:nvPr/>
            </p:nvSpPr>
            <p:spPr>
              <a:xfrm>
                <a:off x="8540300" y="1548050"/>
                <a:ext cx="57350" cy="78750"/>
              </a:xfrm>
              <a:custGeom>
                <a:avLst/>
                <a:gdLst/>
                <a:ahLst/>
                <a:cxnLst/>
                <a:rect l="l" t="t" r="r" b="b"/>
                <a:pathLst>
                  <a:path w="2294" h="3150" extrusionOk="0">
                    <a:moveTo>
                      <a:pt x="1801" y="1"/>
                    </a:moveTo>
                    <a:cubicBezTo>
                      <a:pt x="1733" y="1"/>
                      <a:pt x="1665" y="13"/>
                      <a:pt x="1601" y="37"/>
                    </a:cubicBezTo>
                    <a:cubicBezTo>
                      <a:pt x="1403" y="107"/>
                      <a:pt x="1257" y="269"/>
                      <a:pt x="1147" y="444"/>
                    </a:cubicBezTo>
                    <a:cubicBezTo>
                      <a:pt x="1042" y="625"/>
                      <a:pt x="972" y="822"/>
                      <a:pt x="886" y="1015"/>
                    </a:cubicBezTo>
                    <a:cubicBezTo>
                      <a:pt x="838" y="1125"/>
                      <a:pt x="781" y="1241"/>
                      <a:pt x="711" y="1341"/>
                    </a:cubicBezTo>
                    <a:cubicBezTo>
                      <a:pt x="658" y="1405"/>
                      <a:pt x="606" y="1469"/>
                      <a:pt x="542" y="1526"/>
                    </a:cubicBezTo>
                    <a:cubicBezTo>
                      <a:pt x="362" y="1684"/>
                      <a:pt x="152" y="1771"/>
                      <a:pt x="70" y="2015"/>
                    </a:cubicBezTo>
                    <a:cubicBezTo>
                      <a:pt x="0" y="2214"/>
                      <a:pt x="18" y="2441"/>
                      <a:pt x="140" y="2616"/>
                    </a:cubicBezTo>
                    <a:cubicBezTo>
                      <a:pt x="158" y="2644"/>
                      <a:pt x="187" y="2673"/>
                      <a:pt x="210" y="2703"/>
                    </a:cubicBezTo>
                    <a:cubicBezTo>
                      <a:pt x="244" y="2743"/>
                      <a:pt x="279" y="2778"/>
                      <a:pt x="309" y="2819"/>
                    </a:cubicBezTo>
                    <a:cubicBezTo>
                      <a:pt x="384" y="2912"/>
                      <a:pt x="373" y="3023"/>
                      <a:pt x="495" y="3076"/>
                    </a:cubicBezTo>
                    <a:cubicBezTo>
                      <a:pt x="619" y="3127"/>
                      <a:pt x="752" y="3150"/>
                      <a:pt x="886" y="3150"/>
                    </a:cubicBezTo>
                    <a:cubicBezTo>
                      <a:pt x="991" y="3150"/>
                      <a:pt x="1097" y="3136"/>
                      <a:pt x="1200" y="3111"/>
                    </a:cubicBezTo>
                    <a:cubicBezTo>
                      <a:pt x="1298" y="3087"/>
                      <a:pt x="1316" y="3041"/>
                      <a:pt x="1345" y="2953"/>
                    </a:cubicBezTo>
                    <a:cubicBezTo>
                      <a:pt x="1362" y="2901"/>
                      <a:pt x="1380" y="2848"/>
                      <a:pt x="1403" y="2796"/>
                    </a:cubicBezTo>
                    <a:cubicBezTo>
                      <a:pt x="1450" y="2691"/>
                      <a:pt x="1496" y="2592"/>
                      <a:pt x="1537" y="2488"/>
                    </a:cubicBezTo>
                    <a:cubicBezTo>
                      <a:pt x="1671" y="2138"/>
                      <a:pt x="1851" y="1795"/>
                      <a:pt x="1996" y="1451"/>
                    </a:cubicBezTo>
                    <a:cubicBezTo>
                      <a:pt x="2101" y="1212"/>
                      <a:pt x="2206" y="975"/>
                      <a:pt x="2253" y="718"/>
                    </a:cubicBezTo>
                    <a:cubicBezTo>
                      <a:pt x="2294" y="532"/>
                      <a:pt x="2288" y="317"/>
                      <a:pt x="2165" y="164"/>
                    </a:cubicBezTo>
                    <a:cubicBezTo>
                      <a:pt x="2160" y="159"/>
                      <a:pt x="2154" y="148"/>
                      <a:pt x="2149" y="142"/>
                    </a:cubicBezTo>
                    <a:cubicBezTo>
                      <a:pt x="2060" y="46"/>
                      <a:pt x="1932"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34"/>
              <p:cNvSpPr/>
              <p:nvPr/>
            </p:nvSpPr>
            <p:spPr>
              <a:xfrm>
                <a:off x="8545525" y="1551575"/>
                <a:ext cx="52125" cy="75225"/>
              </a:xfrm>
              <a:custGeom>
                <a:avLst/>
                <a:gdLst/>
                <a:ahLst/>
                <a:cxnLst/>
                <a:rect l="l" t="t" r="r" b="b"/>
                <a:pathLst>
                  <a:path w="2085" h="3009" extrusionOk="0">
                    <a:moveTo>
                      <a:pt x="1940" y="1"/>
                    </a:moveTo>
                    <a:cubicBezTo>
                      <a:pt x="1875" y="292"/>
                      <a:pt x="1800" y="582"/>
                      <a:pt x="1701" y="861"/>
                    </a:cubicBezTo>
                    <a:cubicBezTo>
                      <a:pt x="1537" y="1323"/>
                      <a:pt x="1311" y="1729"/>
                      <a:pt x="1037" y="2137"/>
                    </a:cubicBezTo>
                    <a:cubicBezTo>
                      <a:pt x="874" y="2376"/>
                      <a:pt x="723" y="2545"/>
                      <a:pt x="425" y="2602"/>
                    </a:cubicBezTo>
                    <a:cubicBezTo>
                      <a:pt x="379" y="2610"/>
                      <a:pt x="333" y="2614"/>
                      <a:pt x="286" y="2614"/>
                    </a:cubicBezTo>
                    <a:cubicBezTo>
                      <a:pt x="191" y="2614"/>
                      <a:pt x="94" y="2597"/>
                      <a:pt x="1" y="2562"/>
                    </a:cubicBezTo>
                    <a:lnTo>
                      <a:pt x="1" y="2562"/>
                    </a:lnTo>
                    <a:cubicBezTo>
                      <a:pt x="35" y="2602"/>
                      <a:pt x="70" y="2637"/>
                      <a:pt x="100" y="2678"/>
                    </a:cubicBezTo>
                    <a:cubicBezTo>
                      <a:pt x="175" y="2771"/>
                      <a:pt x="164" y="2882"/>
                      <a:pt x="286" y="2935"/>
                    </a:cubicBezTo>
                    <a:cubicBezTo>
                      <a:pt x="410" y="2986"/>
                      <a:pt x="543" y="3009"/>
                      <a:pt x="677" y="3009"/>
                    </a:cubicBezTo>
                    <a:cubicBezTo>
                      <a:pt x="782" y="3009"/>
                      <a:pt x="888" y="2995"/>
                      <a:pt x="991" y="2970"/>
                    </a:cubicBezTo>
                    <a:cubicBezTo>
                      <a:pt x="1089" y="2946"/>
                      <a:pt x="1107" y="2900"/>
                      <a:pt x="1136" y="2812"/>
                    </a:cubicBezTo>
                    <a:cubicBezTo>
                      <a:pt x="1153" y="2760"/>
                      <a:pt x="1171" y="2707"/>
                      <a:pt x="1194" y="2655"/>
                    </a:cubicBezTo>
                    <a:cubicBezTo>
                      <a:pt x="1241" y="2550"/>
                      <a:pt x="1287" y="2451"/>
                      <a:pt x="1328" y="2347"/>
                    </a:cubicBezTo>
                    <a:cubicBezTo>
                      <a:pt x="1462" y="1997"/>
                      <a:pt x="1642" y="1654"/>
                      <a:pt x="1787" y="1310"/>
                    </a:cubicBezTo>
                    <a:cubicBezTo>
                      <a:pt x="1892" y="1071"/>
                      <a:pt x="1997" y="834"/>
                      <a:pt x="2044" y="577"/>
                    </a:cubicBezTo>
                    <a:cubicBezTo>
                      <a:pt x="2085" y="391"/>
                      <a:pt x="2079" y="176"/>
                      <a:pt x="1956" y="23"/>
                    </a:cubicBezTo>
                    <a:cubicBezTo>
                      <a:pt x="1951" y="18"/>
                      <a:pt x="1945" y="7"/>
                      <a:pt x="1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34"/>
              <p:cNvSpPr/>
              <p:nvPr/>
            </p:nvSpPr>
            <p:spPr>
              <a:xfrm>
                <a:off x="8670525" y="1751525"/>
                <a:ext cx="64625" cy="69425"/>
              </a:xfrm>
              <a:custGeom>
                <a:avLst/>
                <a:gdLst/>
                <a:ahLst/>
                <a:cxnLst/>
                <a:rect l="l" t="t" r="r" b="b"/>
                <a:pathLst>
                  <a:path w="2585" h="2777" extrusionOk="0">
                    <a:moveTo>
                      <a:pt x="1002" y="1"/>
                    </a:moveTo>
                    <a:cubicBezTo>
                      <a:pt x="956" y="146"/>
                      <a:pt x="916" y="310"/>
                      <a:pt x="811" y="414"/>
                    </a:cubicBezTo>
                    <a:cubicBezTo>
                      <a:pt x="706" y="512"/>
                      <a:pt x="554" y="554"/>
                      <a:pt x="420" y="589"/>
                    </a:cubicBezTo>
                    <a:cubicBezTo>
                      <a:pt x="280" y="624"/>
                      <a:pt x="140" y="659"/>
                      <a:pt x="0" y="681"/>
                    </a:cubicBezTo>
                    <a:cubicBezTo>
                      <a:pt x="42" y="705"/>
                      <a:pt x="83" y="722"/>
                      <a:pt x="118" y="740"/>
                    </a:cubicBezTo>
                    <a:cubicBezTo>
                      <a:pt x="263" y="833"/>
                      <a:pt x="385" y="984"/>
                      <a:pt x="473" y="1159"/>
                    </a:cubicBezTo>
                    <a:cubicBezTo>
                      <a:pt x="589" y="1374"/>
                      <a:pt x="653" y="1619"/>
                      <a:pt x="688" y="1823"/>
                    </a:cubicBezTo>
                    <a:cubicBezTo>
                      <a:pt x="712" y="1968"/>
                      <a:pt x="717" y="2126"/>
                      <a:pt x="706" y="2277"/>
                    </a:cubicBezTo>
                    <a:cubicBezTo>
                      <a:pt x="693" y="2446"/>
                      <a:pt x="658" y="2615"/>
                      <a:pt x="601" y="2777"/>
                    </a:cubicBezTo>
                    <a:cubicBezTo>
                      <a:pt x="1142" y="2585"/>
                      <a:pt x="1532" y="2440"/>
                      <a:pt x="1590" y="2416"/>
                    </a:cubicBezTo>
                    <a:cubicBezTo>
                      <a:pt x="1794" y="2335"/>
                      <a:pt x="1986" y="2231"/>
                      <a:pt x="2143" y="2091"/>
                    </a:cubicBezTo>
                    <a:cubicBezTo>
                      <a:pt x="2579" y="1707"/>
                      <a:pt x="2585" y="1148"/>
                      <a:pt x="2579" y="606"/>
                    </a:cubicBezTo>
                    <a:lnTo>
                      <a:pt x="2579" y="30"/>
                    </a:lnTo>
                    <a:cubicBezTo>
                      <a:pt x="2458" y="100"/>
                      <a:pt x="2324" y="152"/>
                      <a:pt x="2184" y="181"/>
                    </a:cubicBezTo>
                    <a:cubicBezTo>
                      <a:pt x="2077" y="210"/>
                      <a:pt x="1963" y="221"/>
                      <a:pt x="1852" y="221"/>
                    </a:cubicBezTo>
                    <a:cubicBezTo>
                      <a:pt x="1807" y="221"/>
                      <a:pt x="1762" y="219"/>
                      <a:pt x="1719" y="216"/>
                    </a:cubicBezTo>
                    <a:cubicBezTo>
                      <a:pt x="1462" y="198"/>
                      <a:pt x="1223" y="117"/>
                      <a:pt x="10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34"/>
              <p:cNvSpPr/>
              <p:nvPr/>
            </p:nvSpPr>
            <p:spPr>
              <a:xfrm>
                <a:off x="8326375" y="1809150"/>
                <a:ext cx="62750" cy="76725"/>
              </a:xfrm>
              <a:custGeom>
                <a:avLst/>
                <a:gdLst/>
                <a:ahLst/>
                <a:cxnLst/>
                <a:rect l="l" t="t" r="r" b="b"/>
                <a:pathLst>
                  <a:path w="2510" h="3069" extrusionOk="0">
                    <a:moveTo>
                      <a:pt x="397" y="1"/>
                    </a:moveTo>
                    <a:lnTo>
                      <a:pt x="397" y="1"/>
                    </a:lnTo>
                    <a:cubicBezTo>
                      <a:pt x="368" y="128"/>
                      <a:pt x="454" y="356"/>
                      <a:pt x="472" y="490"/>
                    </a:cubicBezTo>
                    <a:cubicBezTo>
                      <a:pt x="507" y="699"/>
                      <a:pt x="524" y="909"/>
                      <a:pt x="524" y="1124"/>
                    </a:cubicBezTo>
                    <a:cubicBezTo>
                      <a:pt x="524" y="1304"/>
                      <a:pt x="519" y="1514"/>
                      <a:pt x="460" y="1689"/>
                    </a:cubicBezTo>
                    <a:cubicBezTo>
                      <a:pt x="408" y="1834"/>
                      <a:pt x="408" y="1979"/>
                      <a:pt x="384" y="2131"/>
                    </a:cubicBezTo>
                    <a:cubicBezTo>
                      <a:pt x="373" y="2196"/>
                      <a:pt x="362" y="2259"/>
                      <a:pt x="338" y="2323"/>
                    </a:cubicBezTo>
                    <a:cubicBezTo>
                      <a:pt x="274" y="2591"/>
                      <a:pt x="158" y="2841"/>
                      <a:pt x="0" y="3069"/>
                    </a:cubicBezTo>
                    <a:cubicBezTo>
                      <a:pt x="76" y="3016"/>
                      <a:pt x="153" y="2957"/>
                      <a:pt x="228" y="2905"/>
                    </a:cubicBezTo>
                    <a:cubicBezTo>
                      <a:pt x="454" y="2736"/>
                      <a:pt x="682" y="2585"/>
                      <a:pt x="967" y="2532"/>
                    </a:cubicBezTo>
                    <a:cubicBezTo>
                      <a:pt x="1241" y="2486"/>
                      <a:pt x="1543" y="2516"/>
                      <a:pt x="1822" y="2492"/>
                    </a:cubicBezTo>
                    <a:cubicBezTo>
                      <a:pt x="1921" y="2486"/>
                      <a:pt x="2020" y="2475"/>
                      <a:pt x="2114" y="2433"/>
                    </a:cubicBezTo>
                    <a:cubicBezTo>
                      <a:pt x="2289" y="2363"/>
                      <a:pt x="2410" y="2196"/>
                      <a:pt x="2463" y="2014"/>
                    </a:cubicBezTo>
                    <a:cubicBezTo>
                      <a:pt x="2486" y="1944"/>
                      <a:pt x="2498" y="1869"/>
                      <a:pt x="2504" y="1793"/>
                    </a:cubicBezTo>
                    <a:cubicBezTo>
                      <a:pt x="2509" y="1683"/>
                      <a:pt x="2498" y="1567"/>
                      <a:pt x="2480" y="1455"/>
                    </a:cubicBezTo>
                    <a:cubicBezTo>
                      <a:pt x="2388" y="903"/>
                      <a:pt x="2079" y="356"/>
                      <a:pt x="1572" y="111"/>
                    </a:cubicBezTo>
                    <a:cubicBezTo>
                      <a:pt x="1520" y="85"/>
                      <a:pt x="1459" y="64"/>
                      <a:pt x="1400" y="64"/>
                    </a:cubicBezTo>
                    <a:cubicBezTo>
                      <a:pt x="1367" y="64"/>
                      <a:pt x="1334" y="71"/>
                      <a:pt x="1305" y="88"/>
                    </a:cubicBezTo>
                    <a:cubicBezTo>
                      <a:pt x="1276" y="100"/>
                      <a:pt x="1252" y="122"/>
                      <a:pt x="1223" y="141"/>
                    </a:cubicBezTo>
                    <a:cubicBezTo>
                      <a:pt x="1146" y="197"/>
                      <a:pt x="1017" y="223"/>
                      <a:pt x="893" y="223"/>
                    </a:cubicBezTo>
                    <a:cubicBezTo>
                      <a:pt x="799" y="223"/>
                      <a:pt x="709" y="209"/>
                      <a:pt x="647" y="181"/>
                    </a:cubicBezTo>
                    <a:cubicBezTo>
                      <a:pt x="554" y="141"/>
                      <a:pt x="489" y="23"/>
                      <a:pt x="397" y="1"/>
                    </a:cubicBezTo>
                    <a:close/>
                  </a:path>
                </a:pathLst>
              </a:custGeom>
              <a:solidFill>
                <a:srgbClr val="C28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34"/>
              <p:cNvSpPr/>
              <p:nvPr/>
            </p:nvSpPr>
            <p:spPr>
              <a:xfrm>
                <a:off x="8326375" y="1853975"/>
                <a:ext cx="62600" cy="31900"/>
              </a:xfrm>
              <a:custGeom>
                <a:avLst/>
                <a:gdLst/>
                <a:ahLst/>
                <a:cxnLst/>
                <a:rect l="l" t="t" r="r" b="b"/>
                <a:pathLst>
                  <a:path w="2504" h="1276" extrusionOk="0">
                    <a:moveTo>
                      <a:pt x="2504" y="0"/>
                    </a:moveTo>
                    <a:lnTo>
                      <a:pt x="2504" y="0"/>
                    </a:lnTo>
                    <a:cubicBezTo>
                      <a:pt x="2451" y="30"/>
                      <a:pt x="2399" y="59"/>
                      <a:pt x="2346" y="81"/>
                    </a:cubicBezTo>
                    <a:cubicBezTo>
                      <a:pt x="2032" y="221"/>
                      <a:pt x="1700" y="298"/>
                      <a:pt x="1357" y="309"/>
                    </a:cubicBezTo>
                    <a:cubicBezTo>
                      <a:pt x="1042" y="320"/>
                      <a:pt x="728" y="344"/>
                      <a:pt x="438" y="484"/>
                    </a:cubicBezTo>
                    <a:cubicBezTo>
                      <a:pt x="403" y="495"/>
                      <a:pt x="373" y="513"/>
                      <a:pt x="338" y="530"/>
                    </a:cubicBezTo>
                    <a:cubicBezTo>
                      <a:pt x="274" y="798"/>
                      <a:pt x="158" y="1048"/>
                      <a:pt x="0" y="1276"/>
                    </a:cubicBezTo>
                    <a:cubicBezTo>
                      <a:pt x="76" y="1223"/>
                      <a:pt x="153" y="1164"/>
                      <a:pt x="228" y="1112"/>
                    </a:cubicBezTo>
                    <a:cubicBezTo>
                      <a:pt x="454" y="943"/>
                      <a:pt x="682" y="792"/>
                      <a:pt x="967" y="739"/>
                    </a:cubicBezTo>
                    <a:cubicBezTo>
                      <a:pt x="1241" y="693"/>
                      <a:pt x="1543" y="723"/>
                      <a:pt x="1822" y="699"/>
                    </a:cubicBezTo>
                    <a:cubicBezTo>
                      <a:pt x="1921" y="693"/>
                      <a:pt x="2020" y="682"/>
                      <a:pt x="2114" y="640"/>
                    </a:cubicBezTo>
                    <a:cubicBezTo>
                      <a:pt x="2289" y="570"/>
                      <a:pt x="2410" y="403"/>
                      <a:pt x="2463" y="221"/>
                    </a:cubicBezTo>
                    <a:cubicBezTo>
                      <a:pt x="2486" y="151"/>
                      <a:pt x="2498" y="76"/>
                      <a:pt x="2504" y="0"/>
                    </a:cubicBezTo>
                    <a:close/>
                  </a:path>
                </a:pathLst>
              </a:custGeom>
              <a:solidFill>
                <a:srgbClr val="A0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34"/>
              <p:cNvSpPr/>
              <p:nvPr/>
            </p:nvSpPr>
            <p:spPr>
              <a:xfrm>
                <a:off x="8267125" y="1802275"/>
                <a:ext cx="74425" cy="58000"/>
              </a:xfrm>
              <a:custGeom>
                <a:avLst/>
                <a:gdLst/>
                <a:ahLst/>
                <a:cxnLst/>
                <a:rect l="l" t="t" r="r" b="b"/>
                <a:pathLst>
                  <a:path w="2977" h="2320" extrusionOk="0">
                    <a:moveTo>
                      <a:pt x="848" y="1"/>
                    </a:moveTo>
                    <a:cubicBezTo>
                      <a:pt x="770" y="1"/>
                      <a:pt x="691" y="3"/>
                      <a:pt x="613" y="8"/>
                    </a:cubicBezTo>
                    <a:cubicBezTo>
                      <a:pt x="490" y="19"/>
                      <a:pt x="363" y="31"/>
                      <a:pt x="252" y="89"/>
                    </a:cubicBezTo>
                    <a:cubicBezTo>
                      <a:pt x="176" y="124"/>
                      <a:pt x="113" y="177"/>
                      <a:pt x="65" y="247"/>
                    </a:cubicBezTo>
                    <a:cubicBezTo>
                      <a:pt x="30" y="293"/>
                      <a:pt x="1" y="397"/>
                      <a:pt x="25" y="456"/>
                    </a:cubicBezTo>
                    <a:cubicBezTo>
                      <a:pt x="43" y="526"/>
                      <a:pt x="124" y="537"/>
                      <a:pt x="183" y="543"/>
                    </a:cubicBezTo>
                    <a:cubicBezTo>
                      <a:pt x="275" y="561"/>
                      <a:pt x="380" y="590"/>
                      <a:pt x="438" y="666"/>
                    </a:cubicBezTo>
                    <a:cubicBezTo>
                      <a:pt x="473" y="717"/>
                      <a:pt x="484" y="782"/>
                      <a:pt x="497" y="840"/>
                    </a:cubicBezTo>
                    <a:cubicBezTo>
                      <a:pt x="532" y="1055"/>
                      <a:pt x="560" y="1271"/>
                      <a:pt x="589" y="1493"/>
                    </a:cubicBezTo>
                    <a:cubicBezTo>
                      <a:pt x="613" y="1748"/>
                      <a:pt x="642" y="2022"/>
                      <a:pt x="822" y="2208"/>
                    </a:cubicBezTo>
                    <a:cubicBezTo>
                      <a:pt x="863" y="2254"/>
                      <a:pt x="916" y="2289"/>
                      <a:pt x="973" y="2307"/>
                    </a:cubicBezTo>
                    <a:cubicBezTo>
                      <a:pt x="1000" y="2316"/>
                      <a:pt x="1028" y="2319"/>
                      <a:pt x="1055" y="2319"/>
                    </a:cubicBezTo>
                    <a:cubicBezTo>
                      <a:pt x="1123" y="2319"/>
                      <a:pt x="1191" y="2297"/>
                      <a:pt x="1253" y="2272"/>
                    </a:cubicBezTo>
                    <a:cubicBezTo>
                      <a:pt x="1573" y="2149"/>
                      <a:pt x="1859" y="1958"/>
                      <a:pt x="2126" y="1748"/>
                    </a:cubicBezTo>
                    <a:cubicBezTo>
                      <a:pt x="2394" y="1533"/>
                      <a:pt x="2650" y="1300"/>
                      <a:pt x="2859" y="1026"/>
                    </a:cubicBezTo>
                    <a:cubicBezTo>
                      <a:pt x="2907" y="962"/>
                      <a:pt x="2953" y="899"/>
                      <a:pt x="2964" y="817"/>
                    </a:cubicBezTo>
                    <a:cubicBezTo>
                      <a:pt x="2977" y="717"/>
                      <a:pt x="2924" y="613"/>
                      <a:pt x="2859" y="532"/>
                    </a:cubicBezTo>
                    <a:cubicBezTo>
                      <a:pt x="2789" y="438"/>
                      <a:pt x="2697" y="363"/>
                      <a:pt x="2598" y="305"/>
                    </a:cubicBezTo>
                    <a:cubicBezTo>
                      <a:pt x="2446" y="223"/>
                      <a:pt x="2278" y="182"/>
                      <a:pt x="2109" y="147"/>
                    </a:cubicBezTo>
                    <a:cubicBezTo>
                      <a:pt x="1697" y="64"/>
                      <a:pt x="1271" y="1"/>
                      <a:pt x="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34"/>
              <p:cNvSpPr/>
              <p:nvPr/>
            </p:nvSpPr>
            <p:spPr>
              <a:xfrm>
                <a:off x="8279225" y="1781200"/>
                <a:ext cx="83975" cy="109950"/>
              </a:xfrm>
              <a:custGeom>
                <a:avLst/>
                <a:gdLst/>
                <a:ahLst/>
                <a:cxnLst/>
                <a:rect l="l" t="t" r="r" b="b"/>
                <a:pathLst>
                  <a:path w="3359" h="4398" extrusionOk="0">
                    <a:moveTo>
                      <a:pt x="1382" y="0"/>
                    </a:moveTo>
                    <a:cubicBezTo>
                      <a:pt x="1264" y="0"/>
                      <a:pt x="1146" y="13"/>
                      <a:pt x="1031" y="31"/>
                    </a:cubicBezTo>
                    <a:cubicBezTo>
                      <a:pt x="798" y="59"/>
                      <a:pt x="572" y="117"/>
                      <a:pt x="373" y="240"/>
                    </a:cubicBezTo>
                    <a:cubicBezTo>
                      <a:pt x="222" y="338"/>
                      <a:pt x="48" y="507"/>
                      <a:pt x="18" y="687"/>
                    </a:cubicBezTo>
                    <a:cubicBezTo>
                      <a:pt x="0" y="816"/>
                      <a:pt x="0" y="950"/>
                      <a:pt x="6" y="1084"/>
                    </a:cubicBezTo>
                    <a:cubicBezTo>
                      <a:pt x="13" y="1206"/>
                      <a:pt x="30" y="1323"/>
                      <a:pt x="41" y="1439"/>
                    </a:cubicBezTo>
                    <a:cubicBezTo>
                      <a:pt x="48" y="1474"/>
                      <a:pt x="53" y="1514"/>
                      <a:pt x="59" y="1549"/>
                    </a:cubicBezTo>
                    <a:cubicBezTo>
                      <a:pt x="70" y="1625"/>
                      <a:pt x="83" y="1695"/>
                      <a:pt x="94" y="1770"/>
                    </a:cubicBezTo>
                    <a:cubicBezTo>
                      <a:pt x="169" y="2283"/>
                      <a:pt x="292" y="2790"/>
                      <a:pt x="489" y="3279"/>
                    </a:cubicBezTo>
                    <a:cubicBezTo>
                      <a:pt x="607" y="3546"/>
                      <a:pt x="734" y="3808"/>
                      <a:pt x="892" y="4058"/>
                    </a:cubicBezTo>
                    <a:cubicBezTo>
                      <a:pt x="961" y="4169"/>
                      <a:pt x="1019" y="4292"/>
                      <a:pt x="1147" y="4349"/>
                    </a:cubicBezTo>
                    <a:cubicBezTo>
                      <a:pt x="1215" y="4383"/>
                      <a:pt x="1289" y="4397"/>
                      <a:pt x="1365" y="4397"/>
                    </a:cubicBezTo>
                    <a:cubicBezTo>
                      <a:pt x="1418" y="4397"/>
                      <a:pt x="1473" y="4390"/>
                      <a:pt x="1526" y="4378"/>
                    </a:cubicBezTo>
                    <a:cubicBezTo>
                      <a:pt x="1660" y="4349"/>
                      <a:pt x="1787" y="4292"/>
                      <a:pt x="1899" y="4204"/>
                    </a:cubicBezTo>
                    <a:cubicBezTo>
                      <a:pt x="1985" y="4145"/>
                      <a:pt x="2067" y="4075"/>
                      <a:pt x="2136" y="4000"/>
                    </a:cubicBezTo>
                    <a:cubicBezTo>
                      <a:pt x="2509" y="3615"/>
                      <a:pt x="2748" y="3115"/>
                      <a:pt x="2818" y="2591"/>
                    </a:cubicBezTo>
                    <a:cubicBezTo>
                      <a:pt x="2848" y="2600"/>
                      <a:pt x="2874" y="2605"/>
                      <a:pt x="2902" y="2605"/>
                    </a:cubicBezTo>
                    <a:cubicBezTo>
                      <a:pt x="2913" y="2605"/>
                      <a:pt x="2923" y="2604"/>
                      <a:pt x="2934" y="2603"/>
                    </a:cubicBezTo>
                    <a:cubicBezTo>
                      <a:pt x="3074" y="2591"/>
                      <a:pt x="3208" y="2492"/>
                      <a:pt x="3272" y="2364"/>
                    </a:cubicBezTo>
                    <a:cubicBezTo>
                      <a:pt x="3353" y="2202"/>
                      <a:pt x="3359" y="2009"/>
                      <a:pt x="3353" y="1823"/>
                    </a:cubicBezTo>
                    <a:cubicBezTo>
                      <a:pt x="3353" y="1748"/>
                      <a:pt x="3348" y="1672"/>
                      <a:pt x="3324" y="1608"/>
                    </a:cubicBezTo>
                    <a:cubicBezTo>
                      <a:pt x="3296" y="1532"/>
                      <a:pt x="3243" y="1474"/>
                      <a:pt x="3167" y="1463"/>
                    </a:cubicBezTo>
                    <a:cubicBezTo>
                      <a:pt x="3154" y="1459"/>
                      <a:pt x="3140" y="1458"/>
                      <a:pt x="3127" y="1458"/>
                    </a:cubicBezTo>
                    <a:cubicBezTo>
                      <a:pt x="3021" y="1458"/>
                      <a:pt x="2925" y="1549"/>
                      <a:pt x="2813" y="1549"/>
                    </a:cubicBezTo>
                    <a:cubicBezTo>
                      <a:pt x="2667" y="1544"/>
                      <a:pt x="2568" y="1386"/>
                      <a:pt x="2528" y="1240"/>
                    </a:cubicBezTo>
                    <a:cubicBezTo>
                      <a:pt x="2445" y="955"/>
                      <a:pt x="2434" y="636"/>
                      <a:pt x="2259" y="391"/>
                    </a:cubicBezTo>
                    <a:cubicBezTo>
                      <a:pt x="2131" y="211"/>
                      <a:pt x="1921" y="88"/>
                      <a:pt x="1706" y="36"/>
                    </a:cubicBezTo>
                    <a:cubicBezTo>
                      <a:pt x="1600" y="11"/>
                      <a:pt x="1491" y="0"/>
                      <a:pt x="1382" y="0"/>
                    </a:cubicBezTo>
                    <a:close/>
                  </a:path>
                </a:pathLst>
              </a:custGeom>
              <a:solidFill>
                <a:srgbClr val="C28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34"/>
              <p:cNvSpPr/>
              <p:nvPr/>
            </p:nvSpPr>
            <p:spPr>
              <a:xfrm>
                <a:off x="8279350" y="1798150"/>
                <a:ext cx="73250" cy="88150"/>
              </a:xfrm>
              <a:custGeom>
                <a:avLst/>
                <a:gdLst/>
                <a:ahLst/>
                <a:cxnLst/>
                <a:rect l="l" t="t" r="r" b="b"/>
                <a:pathLst>
                  <a:path w="2930" h="3526" extrusionOk="0">
                    <a:moveTo>
                      <a:pt x="848" y="0"/>
                    </a:moveTo>
                    <a:cubicBezTo>
                      <a:pt x="795" y="0"/>
                      <a:pt x="741" y="3"/>
                      <a:pt x="688" y="9"/>
                    </a:cubicBezTo>
                    <a:cubicBezTo>
                      <a:pt x="444" y="44"/>
                      <a:pt x="205" y="156"/>
                      <a:pt x="48" y="347"/>
                    </a:cubicBezTo>
                    <a:cubicBezTo>
                      <a:pt x="36" y="366"/>
                      <a:pt x="19" y="382"/>
                      <a:pt x="1" y="406"/>
                    </a:cubicBezTo>
                    <a:cubicBezTo>
                      <a:pt x="8" y="528"/>
                      <a:pt x="25" y="645"/>
                      <a:pt x="36" y="761"/>
                    </a:cubicBezTo>
                    <a:cubicBezTo>
                      <a:pt x="43" y="796"/>
                      <a:pt x="48" y="836"/>
                      <a:pt x="54" y="871"/>
                    </a:cubicBezTo>
                    <a:cubicBezTo>
                      <a:pt x="95" y="895"/>
                      <a:pt x="135" y="906"/>
                      <a:pt x="176" y="924"/>
                    </a:cubicBezTo>
                    <a:cubicBezTo>
                      <a:pt x="338" y="976"/>
                      <a:pt x="506" y="991"/>
                      <a:pt x="677" y="991"/>
                    </a:cubicBezTo>
                    <a:cubicBezTo>
                      <a:pt x="911" y="991"/>
                      <a:pt x="1149" y="962"/>
                      <a:pt x="1381" y="959"/>
                    </a:cubicBezTo>
                    <a:lnTo>
                      <a:pt x="1468" y="959"/>
                    </a:lnTo>
                    <a:cubicBezTo>
                      <a:pt x="1591" y="965"/>
                      <a:pt x="1719" y="976"/>
                      <a:pt x="1830" y="1035"/>
                    </a:cubicBezTo>
                    <a:cubicBezTo>
                      <a:pt x="1922" y="1081"/>
                      <a:pt x="1992" y="1156"/>
                      <a:pt x="2045" y="1244"/>
                    </a:cubicBezTo>
                    <a:cubicBezTo>
                      <a:pt x="2103" y="1331"/>
                      <a:pt x="2096" y="1413"/>
                      <a:pt x="2103" y="1518"/>
                    </a:cubicBezTo>
                    <a:cubicBezTo>
                      <a:pt x="2131" y="1779"/>
                      <a:pt x="2131" y="2035"/>
                      <a:pt x="2115" y="2292"/>
                    </a:cubicBezTo>
                    <a:cubicBezTo>
                      <a:pt x="2091" y="2553"/>
                      <a:pt x="2056" y="2810"/>
                      <a:pt x="2004" y="3066"/>
                    </a:cubicBezTo>
                    <a:cubicBezTo>
                      <a:pt x="1975" y="3217"/>
                      <a:pt x="1934" y="3375"/>
                      <a:pt x="1894" y="3526"/>
                    </a:cubicBezTo>
                    <a:cubicBezTo>
                      <a:pt x="1980" y="3467"/>
                      <a:pt x="2062" y="3397"/>
                      <a:pt x="2131" y="3322"/>
                    </a:cubicBezTo>
                    <a:cubicBezTo>
                      <a:pt x="2504" y="2937"/>
                      <a:pt x="2743" y="2437"/>
                      <a:pt x="2813" y="1913"/>
                    </a:cubicBezTo>
                    <a:cubicBezTo>
                      <a:pt x="2843" y="1922"/>
                      <a:pt x="2869" y="1927"/>
                      <a:pt x="2897" y="1927"/>
                    </a:cubicBezTo>
                    <a:cubicBezTo>
                      <a:pt x="2908" y="1927"/>
                      <a:pt x="2918" y="1926"/>
                      <a:pt x="2929" y="1925"/>
                    </a:cubicBezTo>
                    <a:cubicBezTo>
                      <a:pt x="2923" y="1575"/>
                      <a:pt x="2808" y="1226"/>
                      <a:pt x="2604" y="935"/>
                    </a:cubicBezTo>
                    <a:cubicBezTo>
                      <a:pt x="2324" y="533"/>
                      <a:pt x="1894" y="243"/>
                      <a:pt x="1422" y="92"/>
                    </a:cubicBezTo>
                    <a:cubicBezTo>
                      <a:pt x="1235" y="37"/>
                      <a:pt x="1041" y="0"/>
                      <a:pt x="848" y="0"/>
                    </a:cubicBezTo>
                    <a:close/>
                  </a:path>
                </a:pathLst>
              </a:custGeom>
              <a:solidFill>
                <a:srgbClr val="A0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34"/>
              <p:cNvSpPr/>
              <p:nvPr/>
            </p:nvSpPr>
            <p:spPr>
              <a:xfrm>
                <a:off x="8275300" y="1764900"/>
                <a:ext cx="87900" cy="71775"/>
              </a:xfrm>
              <a:custGeom>
                <a:avLst/>
                <a:gdLst/>
                <a:ahLst/>
                <a:cxnLst/>
                <a:rect l="l" t="t" r="r" b="b"/>
                <a:pathLst>
                  <a:path w="3516" h="2871" extrusionOk="0">
                    <a:moveTo>
                      <a:pt x="2241" y="0"/>
                    </a:moveTo>
                    <a:cubicBezTo>
                      <a:pt x="2226" y="0"/>
                      <a:pt x="2211" y="0"/>
                      <a:pt x="2196" y="1"/>
                    </a:cubicBezTo>
                    <a:cubicBezTo>
                      <a:pt x="2126" y="7"/>
                      <a:pt x="2056" y="12"/>
                      <a:pt x="1986" y="19"/>
                    </a:cubicBezTo>
                    <a:cubicBezTo>
                      <a:pt x="1549" y="71"/>
                      <a:pt x="1124" y="222"/>
                      <a:pt x="757" y="455"/>
                    </a:cubicBezTo>
                    <a:cubicBezTo>
                      <a:pt x="565" y="578"/>
                      <a:pt x="407" y="718"/>
                      <a:pt x="245" y="868"/>
                    </a:cubicBezTo>
                    <a:cubicBezTo>
                      <a:pt x="93" y="1003"/>
                      <a:pt x="41" y="1258"/>
                      <a:pt x="18" y="1457"/>
                    </a:cubicBezTo>
                    <a:cubicBezTo>
                      <a:pt x="1" y="1591"/>
                      <a:pt x="1" y="1858"/>
                      <a:pt x="135" y="1927"/>
                    </a:cubicBezTo>
                    <a:cubicBezTo>
                      <a:pt x="158" y="1940"/>
                      <a:pt x="175" y="1945"/>
                      <a:pt x="188" y="1945"/>
                    </a:cubicBezTo>
                    <a:cubicBezTo>
                      <a:pt x="234" y="1945"/>
                      <a:pt x="241" y="1889"/>
                      <a:pt x="286" y="1858"/>
                    </a:cubicBezTo>
                    <a:cubicBezTo>
                      <a:pt x="313" y="1836"/>
                      <a:pt x="345" y="1829"/>
                      <a:pt x="378" y="1829"/>
                    </a:cubicBezTo>
                    <a:cubicBezTo>
                      <a:pt x="408" y="1829"/>
                      <a:pt x="438" y="1835"/>
                      <a:pt x="466" y="1841"/>
                    </a:cubicBezTo>
                    <a:cubicBezTo>
                      <a:pt x="617" y="1865"/>
                      <a:pt x="772" y="1910"/>
                      <a:pt x="921" y="1910"/>
                    </a:cubicBezTo>
                    <a:cubicBezTo>
                      <a:pt x="984" y="1910"/>
                      <a:pt x="1046" y="1902"/>
                      <a:pt x="1106" y="1881"/>
                    </a:cubicBezTo>
                    <a:cubicBezTo>
                      <a:pt x="1253" y="1835"/>
                      <a:pt x="1374" y="1712"/>
                      <a:pt x="1519" y="1666"/>
                    </a:cubicBezTo>
                    <a:cubicBezTo>
                      <a:pt x="1574" y="1646"/>
                      <a:pt x="1632" y="1636"/>
                      <a:pt x="1690" y="1636"/>
                    </a:cubicBezTo>
                    <a:cubicBezTo>
                      <a:pt x="1786" y="1636"/>
                      <a:pt x="1882" y="1664"/>
                      <a:pt x="1962" y="1718"/>
                    </a:cubicBezTo>
                    <a:cubicBezTo>
                      <a:pt x="2102" y="1806"/>
                      <a:pt x="2137" y="1946"/>
                      <a:pt x="2231" y="2073"/>
                    </a:cubicBezTo>
                    <a:cubicBezTo>
                      <a:pt x="2335" y="2212"/>
                      <a:pt x="2457" y="2359"/>
                      <a:pt x="2585" y="2469"/>
                    </a:cubicBezTo>
                    <a:cubicBezTo>
                      <a:pt x="2707" y="2580"/>
                      <a:pt x="2882" y="2690"/>
                      <a:pt x="2900" y="2870"/>
                    </a:cubicBezTo>
                    <a:cubicBezTo>
                      <a:pt x="2887" y="2743"/>
                      <a:pt x="2876" y="2615"/>
                      <a:pt x="2911" y="2492"/>
                    </a:cubicBezTo>
                    <a:cubicBezTo>
                      <a:pt x="2940" y="2365"/>
                      <a:pt x="3021" y="2247"/>
                      <a:pt x="3144" y="2201"/>
                    </a:cubicBezTo>
                    <a:cubicBezTo>
                      <a:pt x="3169" y="2193"/>
                      <a:pt x="3195" y="2188"/>
                      <a:pt x="3222" y="2188"/>
                    </a:cubicBezTo>
                    <a:cubicBezTo>
                      <a:pt x="3322" y="2188"/>
                      <a:pt x="3425" y="2245"/>
                      <a:pt x="3453" y="2341"/>
                    </a:cubicBezTo>
                    <a:cubicBezTo>
                      <a:pt x="3488" y="1997"/>
                      <a:pt x="3516" y="1648"/>
                      <a:pt x="3475" y="1311"/>
                    </a:cubicBezTo>
                    <a:cubicBezTo>
                      <a:pt x="3435" y="968"/>
                      <a:pt x="3313" y="624"/>
                      <a:pt x="3085" y="368"/>
                    </a:cubicBezTo>
                    <a:cubicBezTo>
                      <a:pt x="2852" y="117"/>
                      <a:pt x="2571" y="0"/>
                      <a:pt x="2241" y="0"/>
                    </a:cubicBezTo>
                    <a:close/>
                  </a:path>
                </a:pathLst>
              </a:custGeom>
              <a:solidFill>
                <a:srgbClr val="816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34"/>
              <p:cNvSpPr/>
              <p:nvPr/>
            </p:nvSpPr>
            <p:spPr>
              <a:xfrm>
                <a:off x="8415150" y="1848000"/>
                <a:ext cx="155000" cy="135500"/>
              </a:xfrm>
              <a:custGeom>
                <a:avLst/>
                <a:gdLst/>
                <a:ahLst/>
                <a:cxnLst/>
                <a:rect l="l" t="t" r="r" b="b"/>
                <a:pathLst>
                  <a:path w="6200" h="5420" extrusionOk="0">
                    <a:moveTo>
                      <a:pt x="807" y="1"/>
                    </a:moveTo>
                    <a:cubicBezTo>
                      <a:pt x="616" y="1"/>
                      <a:pt x="431" y="50"/>
                      <a:pt x="262" y="188"/>
                    </a:cubicBezTo>
                    <a:cubicBezTo>
                      <a:pt x="135" y="292"/>
                      <a:pt x="82" y="489"/>
                      <a:pt x="65" y="653"/>
                    </a:cubicBezTo>
                    <a:cubicBezTo>
                      <a:pt x="65" y="664"/>
                      <a:pt x="59" y="677"/>
                      <a:pt x="59" y="693"/>
                    </a:cubicBezTo>
                    <a:cubicBezTo>
                      <a:pt x="1" y="1270"/>
                      <a:pt x="367" y="1765"/>
                      <a:pt x="763" y="2136"/>
                    </a:cubicBezTo>
                    <a:cubicBezTo>
                      <a:pt x="1398" y="2743"/>
                      <a:pt x="2225" y="3079"/>
                      <a:pt x="3028" y="3406"/>
                    </a:cubicBezTo>
                    <a:cubicBezTo>
                      <a:pt x="3195" y="3471"/>
                      <a:pt x="3353" y="3499"/>
                      <a:pt x="3517" y="3546"/>
                    </a:cubicBezTo>
                    <a:cubicBezTo>
                      <a:pt x="3015" y="3971"/>
                      <a:pt x="2440" y="4309"/>
                      <a:pt x="1817" y="4530"/>
                    </a:cubicBezTo>
                    <a:cubicBezTo>
                      <a:pt x="1962" y="4616"/>
                      <a:pt x="2067" y="4763"/>
                      <a:pt x="2137" y="4919"/>
                    </a:cubicBezTo>
                    <a:cubicBezTo>
                      <a:pt x="2201" y="5077"/>
                      <a:pt x="2230" y="5252"/>
                      <a:pt x="2259" y="5419"/>
                    </a:cubicBezTo>
                    <a:cubicBezTo>
                      <a:pt x="3219" y="5304"/>
                      <a:pt x="5379" y="4157"/>
                      <a:pt x="5589" y="4035"/>
                    </a:cubicBezTo>
                    <a:cubicBezTo>
                      <a:pt x="5798" y="3918"/>
                      <a:pt x="6043" y="3791"/>
                      <a:pt x="6142" y="3552"/>
                    </a:cubicBezTo>
                    <a:cubicBezTo>
                      <a:pt x="6199" y="3412"/>
                      <a:pt x="6199" y="3272"/>
                      <a:pt x="6164" y="3144"/>
                    </a:cubicBezTo>
                    <a:cubicBezTo>
                      <a:pt x="6124" y="3004"/>
                      <a:pt x="6043" y="2870"/>
                      <a:pt x="5955" y="2748"/>
                    </a:cubicBezTo>
                    <a:cubicBezTo>
                      <a:pt x="5815" y="2563"/>
                      <a:pt x="5640" y="2416"/>
                      <a:pt x="5460" y="2276"/>
                    </a:cubicBezTo>
                    <a:cubicBezTo>
                      <a:pt x="4692" y="1671"/>
                      <a:pt x="3842" y="1182"/>
                      <a:pt x="2975" y="734"/>
                    </a:cubicBezTo>
                    <a:cubicBezTo>
                      <a:pt x="2714" y="600"/>
                      <a:pt x="2469" y="460"/>
                      <a:pt x="2183" y="362"/>
                    </a:cubicBezTo>
                    <a:cubicBezTo>
                      <a:pt x="1892" y="257"/>
                      <a:pt x="1601" y="164"/>
                      <a:pt x="1304" y="83"/>
                    </a:cubicBezTo>
                    <a:cubicBezTo>
                      <a:pt x="1140" y="37"/>
                      <a:pt x="972" y="1"/>
                      <a:pt x="8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34"/>
              <p:cNvSpPr/>
              <p:nvPr/>
            </p:nvSpPr>
            <p:spPr>
              <a:xfrm>
                <a:off x="8460550" y="1923950"/>
                <a:ext cx="109600" cy="59550"/>
              </a:xfrm>
              <a:custGeom>
                <a:avLst/>
                <a:gdLst/>
                <a:ahLst/>
                <a:cxnLst/>
                <a:rect l="l" t="t" r="r" b="b"/>
                <a:pathLst>
                  <a:path w="4384" h="2382" extrusionOk="0">
                    <a:moveTo>
                      <a:pt x="4313" y="1"/>
                    </a:moveTo>
                    <a:cubicBezTo>
                      <a:pt x="4308" y="7"/>
                      <a:pt x="4302" y="14"/>
                      <a:pt x="4302" y="19"/>
                    </a:cubicBezTo>
                    <a:cubicBezTo>
                      <a:pt x="4262" y="89"/>
                      <a:pt x="4215" y="153"/>
                      <a:pt x="4157" y="216"/>
                    </a:cubicBezTo>
                    <a:cubicBezTo>
                      <a:pt x="3953" y="438"/>
                      <a:pt x="3668" y="607"/>
                      <a:pt x="3429" y="753"/>
                    </a:cubicBezTo>
                    <a:cubicBezTo>
                      <a:pt x="3173" y="909"/>
                      <a:pt x="2905" y="1054"/>
                      <a:pt x="2637" y="1188"/>
                    </a:cubicBezTo>
                    <a:cubicBezTo>
                      <a:pt x="2207" y="1411"/>
                      <a:pt x="1764" y="1602"/>
                      <a:pt x="1317" y="1765"/>
                    </a:cubicBezTo>
                    <a:cubicBezTo>
                      <a:pt x="1234" y="1795"/>
                      <a:pt x="1102" y="1857"/>
                      <a:pt x="997" y="1857"/>
                    </a:cubicBezTo>
                    <a:cubicBezTo>
                      <a:pt x="959" y="1857"/>
                      <a:pt x="925" y="1849"/>
                      <a:pt x="898" y="1830"/>
                    </a:cubicBezTo>
                    <a:cubicBezTo>
                      <a:pt x="868" y="1806"/>
                      <a:pt x="844" y="1771"/>
                      <a:pt x="828" y="1742"/>
                    </a:cubicBezTo>
                    <a:cubicBezTo>
                      <a:pt x="745" y="1596"/>
                      <a:pt x="670" y="1451"/>
                      <a:pt x="559" y="1323"/>
                    </a:cubicBezTo>
                    <a:cubicBezTo>
                      <a:pt x="548" y="1306"/>
                      <a:pt x="530" y="1293"/>
                      <a:pt x="519" y="1276"/>
                    </a:cubicBezTo>
                    <a:cubicBezTo>
                      <a:pt x="350" y="1357"/>
                      <a:pt x="175" y="1427"/>
                      <a:pt x="1" y="1492"/>
                    </a:cubicBezTo>
                    <a:cubicBezTo>
                      <a:pt x="146" y="1578"/>
                      <a:pt x="251" y="1725"/>
                      <a:pt x="321" y="1881"/>
                    </a:cubicBezTo>
                    <a:cubicBezTo>
                      <a:pt x="385" y="2039"/>
                      <a:pt x="414" y="2214"/>
                      <a:pt x="443" y="2381"/>
                    </a:cubicBezTo>
                    <a:cubicBezTo>
                      <a:pt x="1403" y="2266"/>
                      <a:pt x="3563" y="1119"/>
                      <a:pt x="3773" y="997"/>
                    </a:cubicBezTo>
                    <a:cubicBezTo>
                      <a:pt x="3982" y="880"/>
                      <a:pt x="4227" y="753"/>
                      <a:pt x="4326" y="514"/>
                    </a:cubicBezTo>
                    <a:cubicBezTo>
                      <a:pt x="4383" y="374"/>
                      <a:pt x="4383" y="234"/>
                      <a:pt x="4348" y="106"/>
                    </a:cubicBezTo>
                    <a:cubicBezTo>
                      <a:pt x="4337" y="71"/>
                      <a:pt x="4326" y="36"/>
                      <a:pt x="4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34"/>
              <p:cNvSpPr/>
              <p:nvPr/>
            </p:nvSpPr>
            <p:spPr>
              <a:xfrm>
                <a:off x="8415150" y="1865325"/>
                <a:ext cx="91700" cy="71350"/>
              </a:xfrm>
              <a:custGeom>
                <a:avLst/>
                <a:gdLst/>
                <a:ahLst/>
                <a:cxnLst/>
                <a:rect l="l" t="t" r="r" b="b"/>
                <a:pathLst>
                  <a:path w="3668" h="2854" extrusionOk="0">
                    <a:moveTo>
                      <a:pt x="59" y="0"/>
                    </a:moveTo>
                    <a:lnTo>
                      <a:pt x="59" y="0"/>
                    </a:lnTo>
                    <a:cubicBezTo>
                      <a:pt x="1" y="577"/>
                      <a:pt x="367" y="1072"/>
                      <a:pt x="763" y="1443"/>
                    </a:cubicBezTo>
                    <a:cubicBezTo>
                      <a:pt x="1398" y="2050"/>
                      <a:pt x="2225" y="2386"/>
                      <a:pt x="3028" y="2713"/>
                    </a:cubicBezTo>
                    <a:cubicBezTo>
                      <a:pt x="3195" y="2778"/>
                      <a:pt x="3353" y="2806"/>
                      <a:pt x="3517" y="2853"/>
                    </a:cubicBezTo>
                    <a:cubicBezTo>
                      <a:pt x="3592" y="2806"/>
                      <a:pt x="3650" y="2748"/>
                      <a:pt x="3668" y="2678"/>
                    </a:cubicBezTo>
                    <a:cubicBezTo>
                      <a:pt x="3662" y="2678"/>
                      <a:pt x="3662" y="2673"/>
                      <a:pt x="3656" y="2673"/>
                    </a:cubicBezTo>
                    <a:cubicBezTo>
                      <a:pt x="3493" y="2579"/>
                      <a:pt x="3307" y="2539"/>
                      <a:pt x="3126" y="2491"/>
                    </a:cubicBezTo>
                    <a:cubicBezTo>
                      <a:pt x="2392" y="2294"/>
                      <a:pt x="1694" y="1945"/>
                      <a:pt x="1124" y="1443"/>
                    </a:cubicBezTo>
                    <a:cubicBezTo>
                      <a:pt x="670" y="1048"/>
                      <a:pt x="297" y="554"/>
                      <a:pt x="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34"/>
              <p:cNvSpPr/>
              <p:nvPr/>
            </p:nvSpPr>
            <p:spPr>
              <a:xfrm>
                <a:off x="8423000" y="1938625"/>
                <a:ext cx="55050" cy="61925"/>
              </a:xfrm>
              <a:custGeom>
                <a:avLst/>
                <a:gdLst/>
                <a:ahLst/>
                <a:cxnLst/>
                <a:rect l="l" t="t" r="r" b="b"/>
                <a:pathLst>
                  <a:path w="2202" h="2477" extrusionOk="0">
                    <a:moveTo>
                      <a:pt x="967" y="1"/>
                    </a:moveTo>
                    <a:cubicBezTo>
                      <a:pt x="961" y="1"/>
                      <a:pt x="955" y="1"/>
                      <a:pt x="949" y="2"/>
                    </a:cubicBezTo>
                    <a:cubicBezTo>
                      <a:pt x="909" y="13"/>
                      <a:pt x="880" y="31"/>
                      <a:pt x="850" y="55"/>
                    </a:cubicBezTo>
                    <a:cubicBezTo>
                      <a:pt x="764" y="147"/>
                      <a:pt x="734" y="293"/>
                      <a:pt x="780" y="410"/>
                    </a:cubicBezTo>
                    <a:cubicBezTo>
                      <a:pt x="828" y="509"/>
                      <a:pt x="926" y="585"/>
                      <a:pt x="961" y="689"/>
                    </a:cubicBezTo>
                    <a:cubicBezTo>
                      <a:pt x="990" y="770"/>
                      <a:pt x="979" y="858"/>
                      <a:pt x="961" y="939"/>
                    </a:cubicBezTo>
                    <a:cubicBezTo>
                      <a:pt x="949" y="986"/>
                      <a:pt x="938" y="1033"/>
                      <a:pt x="914" y="1074"/>
                    </a:cubicBezTo>
                    <a:cubicBezTo>
                      <a:pt x="891" y="1114"/>
                      <a:pt x="850" y="1149"/>
                      <a:pt x="804" y="1155"/>
                    </a:cubicBezTo>
                    <a:cubicBezTo>
                      <a:pt x="798" y="1156"/>
                      <a:pt x="792" y="1156"/>
                      <a:pt x="787" y="1156"/>
                    </a:cubicBezTo>
                    <a:cubicBezTo>
                      <a:pt x="688" y="1156"/>
                      <a:pt x="635" y="1013"/>
                      <a:pt x="536" y="986"/>
                    </a:cubicBezTo>
                    <a:cubicBezTo>
                      <a:pt x="505" y="976"/>
                      <a:pt x="475" y="972"/>
                      <a:pt x="445" y="972"/>
                    </a:cubicBezTo>
                    <a:cubicBezTo>
                      <a:pt x="312" y="972"/>
                      <a:pt x="202" y="1061"/>
                      <a:pt x="111" y="1166"/>
                    </a:cubicBezTo>
                    <a:cubicBezTo>
                      <a:pt x="82" y="1208"/>
                      <a:pt x="47" y="1248"/>
                      <a:pt x="36" y="1294"/>
                    </a:cubicBezTo>
                    <a:cubicBezTo>
                      <a:pt x="1" y="1399"/>
                      <a:pt x="47" y="1509"/>
                      <a:pt x="94" y="1609"/>
                    </a:cubicBezTo>
                    <a:cubicBezTo>
                      <a:pt x="94" y="1609"/>
                      <a:pt x="60" y="1679"/>
                      <a:pt x="60" y="1690"/>
                    </a:cubicBezTo>
                    <a:cubicBezTo>
                      <a:pt x="53" y="1719"/>
                      <a:pt x="53" y="1748"/>
                      <a:pt x="53" y="1778"/>
                    </a:cubicBezTo>
                    <a:cubicBezTo>
                      <a:pt x="53" y="1807"/>
                      <a:pt x="60" y="1836"/>
                      <a:pt x="76" y="1853"/>
                    </a:cubicBezTo>
                    <a:cubicBezTo>
                      <a:pt x="100" y="1882"/>
                      <a:pt x="135" y="1888"/>
                      <a:pt x="152" y="1912"/>
                    </a:cubicBezTo>
                    <a:cubicBezTo>
                      <a:pt x="157" y="1923"/>
                      <a:pt x="157" y="1941"/>
                      <a:pt x="157" y="1952"/>
                    </a:cubicBezTo>
                    <a:cubicBezTo>
                      <a:pt x="157" y="2028"/>
                      <a:pt x="192" y="2098"/>
                      <a:pt x="256" y="2144"/>
                    </a:cubicBezTo>
                    <a:cubicBezTo>
                      <a:pt x="262" y="2151"/>
                      <a:pt x="275" y="2156"/>
                      <a:pt x="286" y="2167"/>
                    </a:cubicBezTo>
                    <a:cubicBezTo>
                      <a:pt x="286" y="2173"/>
                      <a:pt x="291" y="2179"/>
                      <a:pt x="291" y="2191"/>
                    </a:cubicBezTo>
                    <a:cubicBezTo>
                      <a:pt x="291" y="2202"/>
                      <a:pt x="286" y="2214"/>
                      <a:pt x="280" y="2232"/>
                    </a:cubicBezTo>
                    <a:cubicBezTo>
                      <a:pt x="275" y="2261"/>
                      <a:pt x="297" y="2283"/>
                      <a:pt x="321" y="2302"/>
                    </a:cubicBezTo>
                    <a:cubicBezTo>
                      <a:pt x="466" y="2436"/>
                      <a:pt x="676" y="2476"/>
                      <a:pt x="868" y="2476"/>
                    </a:cubicBezTo>
                    <a:cubicBezTo>
                      <a:pt x="1089" y="2476"/>
                      <a:pt x="1304" y="2406"/>
                      <a:pt x="1457" y="2243"/>
                    </a:cubicBezTo>
                    <a:cubicBezTo>
                      <a:pt x="1514" y="2173"/>
                      <a:pt x="1578" y="2109"/>
                      <a:pt x="1648" y="2046"/>
                    </a:cubicBezTo>
                    <a:cubicBezTo>
                      <a:pt x="1753" y="1958"/>
                      <a:pt x="1869" y="1877"/>
                      <a:pt x="2003" y="1836"/>
                    </a:cubicBezTo>
                    <a:cubicBezTo>
                      <a:pt x="2027" y="1829"/>
                      <a:pt x="2050" y="1818"/>
                      <a:pt x="2073" y="1807"/>
                    </a:cubicBezTo>
                    <a:cubicBezTo>
                      <a:pt x="2091" y="1794"/>
                      <a:pt x="2102" y="1783"/>
                      <a:pt x="2108" y="1772"/>
                    </a:cubicBezTo>
                    <a:cubicBezTo>
                      <a:pt x="2177" y="1697"/>
                      <a:pt x="2201" y="1597"/>
                      <a:pt x="2201" y="1504"/>
                    </a:cubicBezTo>
                    <a:lnTo>
                      <a:pt x="2201" y="1480"/>
                    </a:lnTo>
                    <a:cubicBezTo>
                      <a:pt x="2201" y="1375"/>
                      <a:pt x="2177" y="1271"/>
                      <a:pt x="2148" y="1173"/>
                    </a:cubicBezTo>
                    <a:cubicBezTo>
                      <a:pt x="2102" y="1009"/>
                      <a:pt x="2008" y="789"/>
                      <a:pt x="1828" y="747"/>
                    </a:cubicBezTo>
                    <a:cubicBezTo>
                      <a:pt x="1776" y="736"/>
                      <a:pt x="1723" y="741"/>
                      <a:pt x="1677" y="730"/>
                    </a:cubicBezTo>
                    <a:cubicBezTo>
                      <a:pt x="1561" y="712"/>
                      <a:pt x="1526" y="625"/>
                      <a:pt x="1473" y="532"/>
                    </a:cubicBezTo>
                    <a:cubicBezTo>
                      <a:pt x="1415" y="421"/>
                      <a:pt x="1310" y="328"/>
                      <a:pt x="1194" y="287"/>
                    </a:cubicBezTo>
                    <a:cubicBezTo>
                      <a:pt x="1159" y="276"/>
                      <a:pt x="1118" y="265"/>
                      <a:pt x="1095" y="235"/>
                    </a:cubicBezTo>
                    <a:cubicBezTo>
                      <a:pt x="1054" y="182"/>
                      <a:pt x="1089" y="90"/>
                      <a:pt x="1049" y="37"/>
                    </a:cubicBezTo>
                    <a:cubicBezTo>
                      <a:pt x="1029" y="13"/>
                      <a:pt x="997" y="1"/>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34"/>
              <p:cNvSpPr/>
              <p:nvPr/>
            </p:nvSpPr>
            <p:spPr>
              <a:xfrm>
                <a:off x="8429850" y="1976000"/>
                <a:ext cx="48200" cy="24550"/>
              </a:xfrm>
              <a:custGeom>
                <a:avLst/>
                <a:gdLst/>
                <a:ahLst/>
                <a:cxnLst/>
                <a:rect l="l" t="t" r="r" b="b"/>
                <a:pathLst>
                  <a:path w="1928" h="982" extrusionOk="0">
                    <a:moveTo>
                      <a:pt x="1840" y="1"/>
                    </a:moveTo>
                    <a:cubicBezTo>
                      <a:pt x="1811" y="1"/>
                      <a:pt x="1782" y="3"/>
                      <a:pt x="1753" y="9"/>
                    </a:cubicBezTo>
                    <a:cubicBezTo>
                      <a:pt x="1589" y="44"/>
                      <a:pt x="1444" y="137"/>
                      <a:pt x="1322" y="253"/>
                    </a:cubicBezTo>
                    <a:cubicBezTo>
                      <a:pt x="1205" y="364"/>
                      <a:pt x="1106" y="498"/>
                      <a:pt x="979" y="597"/>
                    </a:cubicBezTo>
                    <a:cubicBezTo>
                      <a:pt x="830" y="708"/>
                      <a:pt x="643" y="767"/>
                      <a:pt x="456" y="767"/>
                    </a:cubicBezTo>
                    <a:cubicBezTo>
                      <a:pt x="379" y="767"/>
                      <a:pt x="302" y="757"/>
                      <a:pt x="227" y="737"/>
                    </a:cubicBezTo>
                    <a:cubicBezTo>
                      <a:pt x="170" y="719"/>
                      <a:pt x="105" y="696"/>
                      <a:pt x="41" y="678"/>
                    </a:cubicBezTo>
                    <a:cubicBezTo>
                      <a:pt x="30" y="678"/>
                      <a:pt x="23" y="678"/>
                      <a:pt x="12" y="672"/>
                    </a:cubicBezTo>
                    <a:lnTo>
                      <a:pt x="12" y="672"/>
                    </a:lnTo>
                    <a:cubicBezTo>
                      <a:pt x="12" y="678"/>
                      <a:pt x="17" y="684"/>
                      <a:pt x="17" y="696"/>
                    </a:cubicBezTo>
                    <a:cubicBezTo>
                      <a:pt x="17" y="707"/>
                      <a:pt x="12" y="719"/>
                      <a:pt x="6" y="737"/>
                    </a:cubicBezTo>
                    <a:cubicBezTo>
                      <a:pt x="1" y="766"/>
                      <a:pt x="23" y="788"/>
                      <a:pt x="47" y="807"/>
                    </a:cubicBezTo>
                    <a:cubicBezTo>
                      <a:pt x="192" y="941"/>
                      <a:pt x="402" y="981"/>
                      <a:pt x="594" y="981"/>
                    </a:cubicBezTo>
                    <a:cubicBezTo>
                      <a:pt x="815" y="981"/>
                      <a:pt x="1030" y="911"/>
                      <a:pt x="1183" y="748"/>
                    </a:cubicBezTo>
                    <a:cubicBezTo>
                      <a:pt x="1240" y="678"/>
                      <a:pt x="1304" y="614"/>
                      <a:pt x="1374" y="551"/>
                    </a:cubicBezTo>
                    <a:cubicBezTo>
                      <a:pt x="1479" y="463"/>
                      <a:pt x="1595" y="382"/>
                      <a:pt x="1729" y="341"/>
                    </a:cubicBezTo>
                    <a:cubicBezTo>
                      <a:pt x="1753" y="334"/>
                      <a:pt x="1776" y="323"/>
                      <a:pt x="1799" y="312"/>
                    </a:cubicBezTo>
                    <a:cubicBezTo>
                      <a:pt x="1817" y="299"/>
                      <a:pt x="1828" y="288"/>
                      <a:pt x="1834" y="277"/>
                    </a:cubicBezTo>
                    <a:cubicBezTo>
                      <a:pt x="1903" y="202"/>
                      <a:pt x="1927" y="102"/>
                      <a:pt x="1927" y="9"/>
                    </a:cubicBezTo>
                    <a:cubicBezTo>
                      <a:pt x="1898" y="3"/>
                      <a:pt x="1869" y="1"/>
                      <a:pt x="18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34"/>
              <p:cNvSpPr/>
              <p:nvPr/>
            </p:nvSpPr>
            <p:spPr>
              <a:xfrm>
                <a:off x="8208625" y="1852150"/>
                <a:ext cx="44750" cy="62025"/>
              </a:xfrm>
              <a:custGeom>
                <a:avLst/>
                <a:gdLst/>
                <a:ahLst/>
                <a:cxnLst/>
                <a:rect l="l" t="t" r="r" b="b"/>
                <a:pathLst>
                  <a:path w="1790" h="2481" extrusionOk="0">
                    <a:moveTo>
                      <a:pt x="147" y="0"/>
                    </a:moveTo>
                    <a:cubicBezTo>
                      <a:pt x="122" y="0"/>
                      <a:pt x="96" y="5"/>
                      <a:pt x="71" y="15"/>
                    </a:cubicBezTo>
                    <a:cubicBezTo>
                      <a:pt x="30" y="33"/>
                      <a:pt x="8" y="79"/>
                      <a:pt x="1" y="119"/>
                    </a:cubicBezTo>
                    <a:cubicBezTo>
                      <a:pt x="1" y="167"/>
                      <a:pt x="14" y="213"/>
                      <a:pt x="30" y="254"/>
                    </a:cubicBezTo>
                    <a:cubicBezTo>
                      <a:pt x="60" y="312"/>
                      <a:pt x="100" y="371"/>
                      <a:pt x="153" y="411"/>
                    </a:cubicBezTo>
                    <a:cubicBezTo>
                      <a:pt x="229" y="476"/>
                      <a:pt x="328" y="504"/>
                      <a:pt x="403" y="562"/>
                    </a:cubicBezTo>
                    <a:cubicBezTo>
                      <a:pt x="455" y="608"/>
                      <a:pt x="502" y="661"/>
                      <a:pt x="532" y="726"/>
                    </a:cubicBezTo>
                    <a:cubicBezTo>
                      <a:pt x="560" y="790"/>
                      <a:pt x="549" y="831"/>
                      <a:pt x="519" y="888"/>
                    </a:cubicBezTo>
                    <a:cubicBezTo>
                      <a:pt x="462" y="981"/>
                      <a:pt x="420" y="1086"/>
                      <a:pt x="392" y="1191"/>
                    </a:cubicBezTo>
                    <a:cubicBezTo>
                      <a:pt x="374" y="1255"/>
                      <a:pt x="357" y="1319"/>
                      <a:pt x="363" y="1384"/>
                    </a:cubicBezTo>
                    <a:cubicBezTo>
                      <a:pt x="363" y="1424"/>
                      <a:pt x="368" y="1470"/>
                      <a:pt x="392" y="1511"/>
                    </a:cubicBezTo>
                    <a:cubicBezTo>
                      <a:pt x="414" y="1564"/>
                      <a:pt x="427" y="1558"/>
                      <a:pt x="398" y="1610"/>
                    </a:cubicBezTo>
                    <a:cubicBezTo>
                      <a:pt x="350" y="1674"/>
                      <a:pt x="339" y="1755"/>
                      <a:pt x="350" y="1838"/>
                    </a:cubicBezTo>
                    <a:cubicBezTo>
                      <a:pt x="368" y="1930"/>
                      <a:pt x="420" y="2018"/>
                      <a:pt x="502" y="2064"/>
                    </a:cubicBezTo>
                    <a:cubicBezTo>
                      <a:pt x="473" y="2117"/>
                      <a:pt x="484" y="2187"/>
                      <a:pt x="519" y="2233"/>
                    </a:cubicBezTo>
                    <a:cubicBezTo>
                      <a:pt x="551" y="2275"/>
                      <a:pt x="602" y="2298"/>
                      <a:pt x="655" y="2298"/>
                    </a:cubicBezTo>
                    <a:cubicBezTo>
                      <a:pt x="660" y="2298"/>
                      <a:pt x="666" y="2298"/>
                      <a:pt x="672" y="2297"/>
                    </a:cubicBezTo>
                    <a:cubicBezTo>
                      <a:pt x="683" y="2367"/>
                      <a:pt x="758" y="2402"/>
                      <a:pt x="828" y="2419"/>
                    </a:cubicBezTo>
                    <a:cubicBezTo>
                      <a:pt x="916" y="2448"/>
                      <a:pt x="1003" y="2478"/>
                      <a:pt x="1091" y="2478"/>
                    </a:cubicBezTo>
                    <a:cubicBezTo>
                      <a:pt x="1100" y="2479"/>
                      <a:pt x="1108" y="2480"/>
                      <a:pt x="1116" y="2480"/>
                    </a:cubicBezTo>
                    <a:cubicBezTo>
                      <a:pt x="1132" y="2480"/>
                      <a:pt x="1147" y="2478"/>
                      <a:pt x="1166" y="2478"/>
                    </a:cubicBezTo>
                    <a:cubicBezTo>
                      <a:pt x="1230" y="2472"/>
                      <a:pt x="1293" y="2454"/>
                      <a:pt x="1346" y="2413"/>
                    </a:cubicBezTo>
                    <a:cubicBezTo>
                      <a:pt x="1427" y="2349"/>
                      <a:pt x="1468" y="2257"/>
                      <a:pt x="1510" y="2163"/>
                    </a:cubicBezTo>
                    <a:cubicBezTo>
                      <a:pt x="1545" y="2064"/>
                      <a:pt x="1591" y="1959"/>
                      <a:pt x="1591" y="1855"/>
                    </a:cubicBezTo>
                    <a:cubicBezTo>
                      <a:pt x="1591" y="1831"/>
                      <a:pt x="1591" y="1808"/>
                      <a:pt x="1573" y="1790"/>
                    </a:cubicBezTo>
                    <a:cubicBezTo>
                      <a:pt x="1567" y="1779"/>
                      <a:pt x="1556" y="1773"/>
                      <a:pt x="1550" y="1761"/>
                    </a:cubicBezTo>
                    <a:cubicBezTo>
                      <a:pt x="1532" y="1739"/>
                      <a:pt x="1532" y="1704"/>
                      <a:pt x="1538" y="1674"/>
                    </a:cubicBezTo>
                    <a:cubicBezTo>
                      <a:pt x="1545" y="1593"/>
                      <a:pt x="1527" y="1529"/>
                      <a:pt x="1503" y="1454"/>
                    </a:cubicBezTo>
                    <a:cubicBezTo>
                      <a:pt x="1486" y="1395"/>
                      <a:pt x="1515" y="1360"/>
                      <a:pt x="1567" y="1331"/>
                    </a:cubicBezTo>
                    <a:cubicBezTo>
                      <a:pt x="1615" y="1314"/>
                      <a:pt x="1661" y="1290"/>
                      <a:pt x="1701" y="1261"/>
                    </a:cubicBezTo>
                    <a:cubicBezTo>
                      <a:pt x="1725" y="1255"/>
                      <a:pt x="1747" y="1237"/>
                      <a:pt x="1765" y="1220"/>
                    </a:cubicBezTo>
                    <a:cubicBezTo>
                      <a:pt x="1789" y="1191"/>
                      <a:pt x="1789" y="1150"/>
                      <a:pt x="1782" y="1115"/>
                    </a:cubicBezTo>
                    <a:cubicBezTo>
                      <a:pt x="1771" y="865"/>
                      <a:pt x="1637" y="621"/>
                      <a:pt x="1440" y="476"/>
                    </a:cubicBezTo>
                    <a:cubicBezTo>
                      <a:pt x="1386" y="435"/>
                      <a:pt x="1319" y="402"/>
                      <a:pt x="1253" y="402"/>
                    </a:cubicBezTo>
                    <a:cubicBezTo>
                      <a:pt x="1234" y="402"/>
                      <a:pt x="1214" y="405"/>
                      <a:pt x="1195" y="411"/>
                    </a:cubicBezTo>
                    <a:cubicBezTo>
                      <a:pt x="1166" y="417"/>
                      <a:pt x="1148" y="434"/>
                      <a:pt x="1126" y="446"/>
                    </a:cubicBezTo>
                    <a:cubicBezTo>
                      <a:pt x="1090" y="465"/>
                      <a:pt x="1060" y="477"/>
                      <a:pt x="1021" y="477"/>
                    </a:cubicBezTo>
                    <a:cubicBezTo>
                      <a:pt x="1013" y="477"/>
                      <a:pt x="1005" y="477"/>
                      <a:pt x="997" y="476"/>
                    </a:cubicBezTo>
                    <a:cubicBezTo>
                      <a:pt x="938" y="463"/>
                      <a:pt x="898" y="417"/>
                      <a:pt x="839" y="399"/>
                    </a:cubicBezTo>
                    <a:cubicBezTo>
                      <a:pt x="834" y="393"/>
                      <a:pt x="822" y="393"/>
                      <a:pt x="817" y="393"/>
                    </a:cubicBezTo>
                    <a:cubicBezTo>
                      <a:pt x="758" y="382"/>
                      <a:pt x="712" y="382"/>
                      <a:pt x="659" y="353"/>
                    </a:cubicBezTo>
                    <a:cubicBezTo>
                      <a:pt x="613" y="329"/>
                      <a:pt x="572" y="294"/>
                      <a:pt x="537" y="259"/>
                    </a:cubicBezTo>
                    <a:cubicBezTo>
                      <a:pt x="443" y="164"/>
                      <a:pt x="300" y="0"/>
                      <a:pt x="1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34"/>
              <p:cNvSpPr/>
              <p:nvPr/>
            </p:nvSpPr>
            <p:spPr>
              <a:xfrm>
                <a:off x="8236750" y="1862175"/>
                <a:ext cx="16625" cy="51925"/>
              </a:xfrm>
              <a:custGeom>
                <a:avLst/>
                <a:gdLst/>
                <a:ahLst/>
                <a:cxnLst/>
                <a:rect l="l" t="t" r="r" b="b"/>
                <a:pathLst>
                  <a:path w="665" h="2077" extrusionOk="0">
                    <a:moveTo>
                      <a:pt x="128" y="1"/>
                    </a:moveTo>
                    <a:cubicBezTo>
                      <a:pt x="109" y="1"/>
                      <a:pt x="89" y="4"/>
                      <a:pt x="70" y="10"/>
                    </a:cubicBezTo>
                    <a:cubicBezTo>
                      <a:pt x="41" y="16"/>
                      <a:pt x="23" y="33"/>
                      <a:pt x="1" y="45"/>
                    </a:cubicBezTo>
                    <a:cubicBezTo>
                      <a:pt x="12" y="62"/>
                      <a:pt x="35" y="75"/>
                      <a:pt x="58" y="91"/>
                    </a:cubicBezTo>
                    <a:cubicBezTo>
                      <a:pt x="122" y="132"/>
                      <a:pt x="181" y="172"/>
                      <a:pt x="238" y="226"/>
                    </a:cubicBezTo>
                    <a:cubicBezTo>
                      <a:pt x="297" y="277"/>
                      <a:pt x="343" y="336"/>
                      <a:pt x="385" y="406"/>
                    </a:cubicBezTo>
                    <a:cubicBezTo>
                      <a:pt x="455" y="534"/>
                      <a:pt x="466" y="714"/>
                      <a:pt x="367" y="830"/>
                    </a:cubicBezTo>
                    <a:cubicBezTo>
                      <a:pt x="343" y="865"/>
                      <a:pt x="308" y="889"/>
                      <a:pt x="286" y="924"/>
                    </a:cubicBezTo>
                    <a:cubicBezTo>
                      <a:pt x="232" y="1011"/>
                      <a:pt x="262" y="1110"/>
                      <a:pt x="267" y="1203"/>
                    </a:cubicBezTo>
                    <a:cubicBezTo>
                      <a:pt x="267" y="1332"/>
                      <a:pt x="286" y="1459"/>
                      <a:pt x="267" y="1588"/>
                    </a:cubicBezTo>
                    <a:cubicBezTo>
                      <a:pt x="245" y="1773"/>
                      <a:pt x="157" y="1937"/>
                      <a:pt x="41" y="2077"/>
                    </a:cubicBezTo>
                    <a:cubicBezTo>
                      <a:pt x="105" y="2071"/>
                      <a:pt x="168" y="2053"/>
                      <a:pt x="221" y="2012"/>
                    </a:cubicBezTo>
                    <a:cubicBezTo>
                      <a:pt x="302" y="1948"/>
                      <a:pt x="343" y="1856"/>
                      <a:pt x="385" y="1762"/>
                    </a:cubicBezTo>
                    <a:cubicBezTo>
                      <a:pt x="420" y="1663"/>
                      <a:pt x="466" y="1558"/>
                      <a:pt x="466" y="1454"/>
                    </a:cubicBezTo>
                    <a:cubicBezTo>
                      <a:pt x="466" y="1430"/>
                      <a:pt x="466" y="1407"/>
                      <a:pt x="448" y="1389"/>
                    </a:cubicBezTo>
                    <a:cubicBezTo>
                      <a:pt x="442" y="1378"/>
                      <a:pt x="431" y="1372"/>
                      <a:pt x="425" y="1360"/>
                    </a:cubicBezTo>
                    <a:cubicBezTo>
                      <a:pt x="407" y="1338"/>
                      <a:pt x="407" y="1303"/>
                      <a:pt x="413" y="1273"/>
                    </a:cubicBezTo>
                    <a:cubicBezTo>
                      <a:pt x="420" y="1192"/>
                      <a:pt x="402" y="1128"/>
                      <a:pt x="378" y="1053"/>
                    </a:cubicBezTo>
                    <a:cubicBezTo>
                      <a:pt x="361" y="994"/>
                      <a:pt x="390" y="959"/>
                      <a:pt x="442" y="930"/>
                    </a:cubicBezTo>
                    <a:cubicBezTo>
                      <a:pt x="490" y="913"/>
                      <a:pt x="536" y="889"/>
                      <a:pt x="576" y="860"/>
                    </a:cubicBezTo>
                    <a:cubicBezTo>
                      <a:pt x="600" y="854"/>
                      <a:pt x="622" y="836"/>
                      <a:pt x="640" y="819"/>
                    </a:cubicBezTo>
                    <a:cubicBezTo>
                      <a:pt x="664" y="790"/>
                      <a:pt x="664" y="749"/>
                      <a:pt x="657" y="714"/>
                    </a:cubicBezTo>
                    <a:cubicBezTo>
                      <a:pt x="646" y="464"/>
                      <a:pt x="512" y="220"/>
                      <a:pt x="315" y="75"/>
                    </a:cubicBezTo>
                    <a:cubicBezTo>
                      <a:pt x="261" y="34"/>
                      <a:pt x="194" y="1"/>
                      <a:pt x="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34"/>
              <p:cNvSpPr/>
              <p:nvPr/>
            </p:nvSpPr>
            <p:spPr>
              <a:xfrm>
                <a:off x="8216675" y="1879300"/>
                <a:ext cx="30725" cy="35225"/>
              </a:xfrm>
              <a:custGeom>
                <a:avLst/>
                <a:gdLst/>
                <a:ahLst/>
                <a:cxnLst/>
                <a:rect l="l" t="t" r="r" b="b"/>
                <a:pathLst>
                  <a:path w="1229" h="1409" extrusionOk="0">
                    <a:moveTo>
                      <a:pt x="901" y="0"/>
                    </a:moveTo>
                    <a:cubicBezTo>
                      <a:pt x="866" y="0"/>
                      <a:pt x="844" y="29"/>
                      <a:pt x="815" y="59"/>
                    </a:cubicBezTo>
                    <a:cubicBezTo>
                      <a:pt x="734" y="158"/>
                      <a:pt x="600" y="204"/>
                      <a:pt x="477" y="245"/>
                    </a:cubicBezTo>
                    <a:cubicBezTo>
                      <a:pt x="425" y="261"/>
                      <a:pt x="373" y="280"/>
                      <a:pt x="317" y="280"/>
                    </a:cubicBezTo>
                    <a:cubicBezTo>
                      <a:pt x="310" y="280"/>
                      <a:pt x="303" y="280"/>
                      <a:pt x="296" y="280"/>
                    </a:cubicBezTo>
                    <a:cubicBezTo>
                      <a:pt x="262" y="280"/>
                      <a:pt x="227" y="268"/>
                      <a:pt x="192" y="245"/>
                    </a:cubicBezTo>
                    <a:cubicBezTo>
                      <a:pt x="168" y="233"/>
                      <a:pt x="146" y="204"/>
                      <a:pt x="116" y="204"/>
                    </a:cubicBezTo>
                    <a:cubicBezTo>
                      <a:pt x="52" y="204"/>
                      <a:pt x="11" y="303"/>
                      <a:pt x="6" y="355"/>
                    </a:cubicBezTo>
                    <a:cubicBezTo>
                      <a:pt x="0" y="425"/>
                      <a:pt x="28" y="500"/>
                      <a:pt x="81" y="548"/>
                    </a:cubicBezTo>
                    <a:cubicBezTo>
                      <a:pt x="52" y="623"/>
                      <a:pt x="41" y="699"/>
                      <a:pt x="41" y="780"/>
                    </a:cubicBezTo>
                    <a:cubicBezTo>
                      <a:pt x="41" y="815"/>
                      <a:pt x="46" y="857"/>
                      <a:pt x="63" y="891"/>
                    </a:cubicBezTo>
                    <a:cubicBezTo>
                      <a:pt x="81" y="926"/>
                      <a:pt x="111" y="954"/>
                      <a:pt x="151" y="961"/>
                    </a:cubicBezTo>
                    <a:cubicBezTo>
                      <a:pt x="133" y="1019"/>
                      <a:pt x="122" y="1088"/>
                      <a:pt x="146" y="1147"/>
                    </a:cubicBezTo>
                    <a:cubicBezTo>
                      <a:pt x="160" y="1198"/>
                      <a:pt x="215" y="1244"/>
                      <a:pt x="268" y="1244"/>
                    </a:cubicBezTo>
                    <a:cubicBezTo>
                      <a:pt x="275" y="1244"/>
                      <a:pt x="283" y="1243"/>
                      <a:pt x="291" y="1241"/>
                    </a:cubicBezTo>
                    <a:lnTo>
                      <a:pt x="291" y="1241"/>
                    </a:lnTo>
                    <a:cubicBezTo>
                      <a:pt x="285" y="1246"/>
                      <a:pt x="285" y="1257"/>
                      <a:pt x="285" y="1263"/>
                    </a:cubicBezTo>
                    <a:lnTo>
                      <a:pt x="285" y="1269"/>
                    </a:lnTo>
                    <a:cubicBezTo>
                      <a:pt x="285" y="1304"/>
                      <a:pt x="308" y="1345"/>
                      <a:pt x="343" y="1362"/>
                    </a:cubicBezTo>
                    <a:cubicBezTo>
                      <a:pt x="384" y="1392"/>
                      <a:pt x="436" y="1392"/>
                      <a:pt x="489" y="1397"/>
                    </a:cubicBezTo>
                    <a:cubicBezTo>
                      <a:pt x="530" y="1397"/>
                      <a:pt x="581" y="1403"/>
                      <a:pt x="629" y="1403"/>
                    </a:cubicBezTo>
                    <a:cubicBezTo>
                      <a:pt x="672" y="1405"/>
                      <a:pt x="716" y="1408"/>
                      <a:pt x="760" y="1408"/>
                    </a:cubicBezTo>
                    <a:cubicBezTo>
                      <a:pt x="812" y="1408"/>
                      <a:pt x="864" y="1404"/>
                      <a:pt x="914" y="1392"/>
                    </a:cubicBezTo>
                    <a:cubicBezTo>
                      <a:pt x="1013" y="1368"/>
                      <a:pt x="1105" y="1322"/>
                      <a:pt x="1153" y="1234"/>
                    </a:cubicBezTo>
                    <a:cubicBezTo>
                      <a:pt x="1193" y="1171"/>
                      <a:pt x="1199" y="1094"/>
                      <a:pt x="1210" y="1019"/>
                    </a:cubicBezTo>
                    <a:cubicBezTo>
                      <a:pt x="1216" y="961"/>
                      <a:pt x="1223" y="903"/>
                      <a:pt x="1228" y="844"/>
                    </a:cubicBezTo>
                    <a:cubicBezTo>
                      <a:pt x="1228" y="822"/>
                      <a:pt x="1228" y="803"/>
                      <a:pt x="1216" y="792"/>
                    </a:cubicBezTo>
                    <a:cubicBezTo>
                      <a:pt x="1210" y="780"/>
                      <a:pt x="1205" y="780"/>
                      <a:pt x="1199" y="774"/>
                    </a:cubicBezTo>
                    <a:cubicBezTo>
                      <a:pt x="1193" y="763"/>
                      <a:pt x="1193" y="745"/>
                      <a:pt x="1193" y="734"/>
                    </a:cubicBezTo>
                    <a:cubicBezTo>
                      <a:pt x="1199" y="693"/>
                      <a:pt x="1205" y="653"/>
                      <a:pt x="1199" y="605"/>
                    </a:cubicBezTo>
                    <a:cubicBezTo>
                      <a:pt x="1193" y="565"/>
                      <a:pt x="1175" y="518"/>
                      <a:pt x="1140" y="495"/>
                    </a:cubicBezTo>
                    <a:lnTo>
                      <a:pt x="1135" y="489"/>
                    </a:lnTo>
                    <a:cubicBezTo>
                      <a:pt x="1129" y="489"/>
                      <a:pt x="1123" y="484"/>
                      <a:pt x="1123" y="478"/>
                    </a:cubicBezTo>
                    <a:cubicBezTo>
                      <a:pt x="1118" y="472"/>
                      <a:pt x="1118" y="465"/>
                      <a:pt x="1118" y="460"/>
                    </a:cubicBezTo>
                    <a:cubicBezTo>
                      <a:pt x="1118" y="425"/>
                      <a:pt x="1118" y="396"/>
                      <a:pt x="1111" y="368"/>
                    </a:cubicBezTo>
                    <a:cubicBezTo>
                      <a:pt x="1100" y="344"/>
                      <a:pt x="1076" y="314"/>
                      <a:pt x="1048" y="309"/>
                    </a:cubicBezTo>
                    <a:cubicBezTo>
                      <a:pt x="1035" y="309"/>
                      <a:pt x="1024" y="309"/>
                      <a:pt x="1019" y="303"/>
                    </a:cubicBezTo>
                    <a:cubicBezTo>
                      <a:pt x="1013" y="298"/>
                      <a:pt x="1019" y="285"/>
                      <a:pt x="1019" y="280"/>
                    </a:cubicBezTo>
                    <a:cubicBezTo>
                      <a:pt x="1024" y="199"/>
                      <a:pt x="1019" y="116"/>
                      <a:pt x="971" y="46"/>
                    </a:cubicBezTo>
                    <a:cubicBezTo>
                      <a:pt x="954" y="24"/>
                      <a:pt x="931"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34"/>
              <p:cNvSpPr/>
              <p:nvPr/>
            </p:nvSpPr>
            <p:spPr>
              <a:xfrm>
                <a:off x="8223800" y="1891525"/>
                <a:ext cx="23600" cy="23000"/>
              </a:xfrm>
              <a:custGeom>
                <a:avLst/>
                <a:gdLst/>
                <a:ahLst/>
                <a:cxnLst/>
                <a:rect l="l" t="t" r="r" b="b"/>
                <a:pathLst>
                  <a:path w="944" h="920" extrusionOk="0">
                    <a:moveTo>
                      <a:pt x="850" y="0"/>
                    </a:moveTo>
                    <a:lnTo>
                      <a:pt x="850" y="0"/>
                    </a:lnTo>
                    <a:cubicBezTo>
                      <a:pt x="861" y="81"/>
                      <a:pt x="861" y="169"/>
                      <a:pt x="855" y="245"/>
                    </a:cubicBezTo>
                    <a:cubicBezTo>
                      <a:pt x="850" y="285"/>
                      <a:pt x="850" y="320"/>
                      <a:pt x="850" y="361"/>
                    </a:cubicBezTo>
                    <a:cubicBezTo>
                      <a:pt x="844" y="414"/>
                      <a:pt x="844" y="465"/>
                      <a:pt x="833" y="513"/>
                    </a:cubicBezTo>
                    <a:cubicBezTo>
                      <a:pt x="791" y="634"/>
                      <a:pt x="681" y="722"/>
                      <a:pt x="553" y="763"/>
                    </a:cubicBezTo>
                    <a:cubicBezTo>
                      <a:pt x="473" y="789"/>
                      <a:pt x="391" y="796"/>
                      <a:pt x="308" y="796"/>
                    </a:cubicBezTo>
                    <a:cubicBezTo>
                      <a:pt x="264" y="796"/>
                      <a:pt x="219" y="794"/>
                      <a:pt x="175" y="792"/>
                    </a:cubicBezTo>
                    <a:cubicBezTo>
                      <a:pt x="133" y="788"/>
                      <a:pt x="82" y="769"/>
                      <a:pt x="36" y="769"/>
                    </a:cubicBezTo>
                    <a:cubicBezTo>
                      <a:pt x="24" y="769"/>
                      <a:pt x="12" y="770"/>
                      <a:pt x="0" y="774"/>
                    </a:cubicBezTo>
                    <a:lnTo>
                      <a:pt x="0" y="780"/>
                    </a:lnTo>
                    <a:cubicBezTo>
                      <a:pt x="0" y="815"/>
                      <a:pt x="23" y="856"/>
                      <a:pt x="58" y="873"/>
                    </a:cubicBezTo>
                    <a:cubicBezTo>
                      <a:pt x="99" y="903"/>
                      <a:pt x="151" y="903"/>
                      <a:pt x="204" y="908"/>
                    </a:cubicBezTo>
                    <a:cubicBezTo>
                      <a:pt x="245" y="908"/>
                      <a:pt x="296" y="914"/>
                      <a:pt x="344" y="914"/>
                    </a:cubicBezTo>
                    <a:cubicBezTo>
                      <a:pt x="387" y="916"/>
                      <a:pt x="431" y="919"/>
                      <a:pt x="475" y="919"/>
                    </a:cubicBezTo>
                    <a:cubicBezTo>
                      <a:pt x="527" y="919"/>
                      <a:pt x="579" y="915"/>
                      <a:pt x="629" y="903"/>
                    </a:cubicBezTo>
                    <a:cubicBezTo>
                      <a:pt x="728" y="879"/>
                      <a:pt x="820" y="833"/>
                      <a:pt x="868" y="745"/>
                    </a:cubicBezTo>
                    <a:cubicBezTo>
                      <a:pt x="908" y="682"/>
                      <a:pt x="914" y="605"/>
                      <a:pt x="925" y="530"/>
                    </a:cubicBezTo>
                    <a:cubicBezTo>
                      <a:pt x="931" y="472"/>
                      <a:pt x="938" y="414"/>
                      <a:pt x="943" y="355"/>
                    </a:cubicBezTo>
                    <a:cubicBezTo>
                      <a:pt x="943" y="333"/>
                      <a:pt x="943" y="314"/>
                      <a:pt x="931" y="303"/>
                    </a:cubicBezTo>
                    <a:cubicBezTo>
                      <a:pt x="925" y="291"/>
                      <a:pt x="920" y="291"/>
                      <a:pt x="914" y="285"/>
                    </a:cubicBezTo>
                    <a:cubicBezTo>
                      <a:pt x="908" y="274"/>
                      <a:pt x="908" y="256"/>
                      <a:pt x="908" y="245"/>
                    </a:cubicBezTo>
                    <a:cubicBezTo>
                      <a:pt x="914" y="204"/>
                      <a:pt x="920" y="164"/>
                      <a:pt x="914" y="116"/>
                    </a:cubicBezTo>
                    <a:cubicBezTo>
                      <a:pt x="908" y="76"/>
                      <a:pt x="890" y="29"/>
                      <a:pt x="855" y="6"/>
                    </a:cubicBezTo>
                    <a:lnTo>
                      <a:pt x="8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34"/>
              <p:cNvSpPr/>
              <p:nvPr/>
            </p:nvSpPr>
            <p:spPr>
              <a:xfrm>
                <a:off x="8709250" y="1634875"/>
                <a:ext cx="94200" cy="80150"/>
              </a:xfrm>
              <a:custGeom>
                <a:avLst/>
                <a:gdLst/>
                <a:ahLst/>
                <a:cxnLst/>
                <a:rect l="l" t="t" r="r" b="b"/>
                <a:pathLst>
                  <a:path w="3768" h="3206" extrusionOk="0">
                    <a:moveTo>
                      <a:pt x="3025" y="0"/>
                    </a:moveTo>
                    <a:cubicBezTo>
                      <a:pt x="2914" y="0"/>
                      <a:pt x="2801" y="41"/>
                      <a:pt x="2701" y="92"/>
                    </a:cubicBezTo>
                    <a:cubicBezTo>
                      <a:pt x="2492" y="202"/>
                      <a:pt x="2300" y="342"/>
                      <a:pt x="2107" y="493"/>
                    </a:cubicBezTo>
                    <a:cubicBezTo>
                      <a:pt x="1543" y="935"/>
                      <a:pt x="1001" y="1389"/>
                      <a:pt x="506" y="1902"/>
                    </a:cubicBezTo>
                    <a:cubicBezTo>
                      <a:pt x="309" y="2112"/>
                      <a:pt x="82" y="2292"/>
                      <a:pt x="30" y="2583"/>
                    </a:cubicBezTo>
                    <a:cubicBezTo>
                      <a:pt x="30" y="2601"/>
                      <a:pt x="23" y="2612"/>
                      <a:pt x="23" y="2629"/>
                    </a:cubicBezTo>
                    <a:cubicBezTo>
                      <a:pt x="1" y="2827"/>
                      <a:pt x="52" y="3101"/>
                      <a:pt x="262" y="3176"/>
                    </a:cubicBezTo>
                    <a:cubicBezTo>
                      <a:pt x="314" y="3197"/>
                      <a:pt x="367" y="3206"/>
                      <a:pt x="421" y="3206"/>
                    </a:cubicBezTo>
                    <a:cubicBezTo>
                      <a:pt x="506" y="3206"/>
                      <a:pt x="591" y="3183"/>
                      <a:pt x="670" y="3147"/>
                    </a:cubicBezTo>
                    <a:cubicBezTo>
                      <a:pt x="798" y="3090"/>
                      <a:pt x="909" y="3002"/>
                      <a:pt x="1025" y="2921"/>
                    </a:cubicBezTo>
                    <a:cubicBezTo>
                      <a:pt x="1164" y="2827"/>
                      <a:pt x="1310" y="2740"/>
                      <a:pt x="1455" y="2664"/>
                    </a:cubicBezTo>
                    <a:cubicBezTo>
                      <a:pt x="1776" y="2501"/>
                      <a:pt x="2113" y="2384"/>
                      <a:pt x="2433" y="2233"/>
                    </a:cubicBezTo>
                    <a:cubicBezTo>
                      <a:pt x="2760" y="2082"/>
                      <a:pt x="3074" y="1902"/>
                      <a:pt x="3313" y="1634"/>
                    </a:cubicBezTo>
                    <a:cubicBezTo>
                      <a:pt x="3639" y="1261"/>
                      <a:pt x="3767" y="726"/>
                      <a:pt x="3488" y="283"/>
                    </a:cubicBezTo>
                    <a:cubicBezTo>
                      <a:pt x="3470" y="248"/>
                      <a:pt x="3446" y="219"/>
                      <a:pt x="3418" y="191"/>
                    </a:cubicBezTo>
                    <a:cubicBezTo>
                      <a:pt x="3330" y="92"/>
                      <a:pt x="3214" y="16"/>
                      <a:pt x="3080" y="4"/>
                    </a:cubicBezTo>
                    <a:cubicBezTo>
                      <a:pt x="3062" y="1"/>
                      <a:pt x="3043" y="0"/>
                      <a:pt x="30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34"/>
              <p:cNvSpPr/>
              <p:nvPr/>
            </p:nvSpPr>
            <p:spPr>
              <a:xfrm>
                <a:off x="8709250" y="1639625"/>
                <a:ext cx="94200" cy="75400"/>
              </a:xfrm>
              <a:custGeom>
                <a:avLst/>
                <a:gdLst/>
                <a:ahLst/>
                <a:cxnLst/>
                <a:rect l="l" t="t" r="r" b="b"/>
                <a:pathLst>
                  <a:path w="3768" h="3016" extrusionOk="0">
                    <a:moveTo>
                      <a:pt x="3418" y="1"/>
                    </a:moveTo>
                    <a:cubicBezTo>
                      <a:pt x="3405" y="198"/>
                      <a:pt x="3370" y="385"/>
                      <a:pt x="3306" y="571"/>
                    </a:cubicBezTo>
                    <a:cubicBezTo>
                      <a:pt x="3155" y="1014"/>
                      <a:pt x="2835" y="1391"/>
                      <a:pt x="2433" y="1619"/>
                    </a:cubicBezTo>
                    <a:cubicBezTo>
                      <a:pt x="1997" y="1869"/>
                      <a:pt x="1479" y="1938"/>
                      <a:pt x="1065" y="2223"/>
                    </a:cubicBezTo>
                    <a:cubicBezTo>
                      <a:pt x="850" y="2363"/>
                      <a:pt x="689" y="2514"/>
                      <a:pt x="450" y="2514"/>
                    </a:cubicBezTo>
                    <a:cubicBezTo>
                      <a:pt x="399" y="2514"/>
                      <a:pt x="345" y="2507"/>
                      <a:pt x="286" y="2492"/>
                    </a:cubicBezTo>
                    <a:lnTo>
                      <a:pt x="280" y="2492"/>
                    </a:lnTo>
                    <a:cubicBezTo>
                      <a:pt x="192" y="2468"/>
                      <a:pt x="111" y="2433"/>
                      <a:pt x="30" y="2393"/>
                    </a:cubicBezTo>
                    <a:cubicBezTo>
                      <a:pt x="30" y="2411"/>
                      <a:pt x="23" y="2422"/>
                      <a:pt x="23" y="2439"/>
                    </a:cubicBezTo>
                    <a:cubicBezTo>
                      <a:pt x="1" y="2637"/>
                      <a:pt x="52" y="2911"/>
                      <a:pt x="262" y="2986"/>
                    </a:cubicBezTo>
                    <a:cubicBezTo>
                      <a:pt x="314" y="3007"/>
                      <a:pt x="367" y="3016"/>
                      <a:pt x="421" y="3016"/>
                    </a:cubicBezTo>
                    <a:cubicBezTo>
                      <a:pt x="506" y="3016"/>
                      <a:pt x="591" y="2993"/>
                      <a:pt x="670" y="2957"/>
                    </a:cubicBezTo>
                    <a:cubicBezTo>
                      <a:pt x="798" y="2900"/>
                      <a:pt x="909" y="2812"/>
                      <a:pt x="1025" y="2731"/>
                    </a:cubicBezTo>
                    <a:cubicBezTo>
                      <a:pt x="1164" y="2637"/>
                      <a:pt x="1310" y="2550"/>
                      <a:pt x="1455" y="2474"/>
                    </a:cubicBezTo>
                    <a:cubicBezTo>
                      <a:pt x="1776" y="2311"/>
                      <a:pt x="2113" y="2194"/>
                      <a:pt x="2433" y="2043"/>
                    </a:cubicBezTo>
                    <a:cubicBezTo>
                      <a:pt x="2760" y="1892"/>
                      <a:pt x="3074" y="1712"/>
                      <a:pt x="3313" y="1444"/>
                    </a:cubicBezTo>
                    <a:cubicBezTo>
                      <a:pt x="3639" y="1071"/>
                      <a:pt x="3767" y="536"/>
                      <a:pt x="3488" y="93"/>
                    </a:cubicBezTo>
                    <a:cubicBezTo>
                      <a:pt x="3470" y="58"/>
                      <a:pt x="3446" y="29"/>
                      <a:pt x="3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34"/>
              <p:cNvSpPr/>
              <p:nvPr/>
            </p:nvSpPr>
            <p:spPr>
              <a:xfrm>
                <a:off x="8267300" y="1761000"/>
                <a:ext cx="114550" cy="109550"/>
              </a:xfrm>
              <a:custGeom>
                <a:avLst/>
                <a:gdLst/>
                <a:ahLst/>
                <a:cxnLst/>
                <a:rect l="l" t="t" r="r" b="b"/>
                <a:pathLst>
                  <a:path w="4582" h="4382" extrusionOk="0">
                    <a:moveTo>
                      <a:pt x="2334" y="0"/>
                    </a:moveTo>
                    <a:cubicBezTo>
                      <a:pt x="2327" y="0"/>
                      <a:pt x="2319" y="0"/>
                      <a:pt x="2312" y="0"/>
                    </a:cubicBezTo>
                    <a:cubicBezTo>
                      <a:pt x="1740" y="6"/>
                      <a:pt x="1170" y="262"/>
                      <a:pt x="740" y="617"/>
                    </a:cubicBezTo>
                    <a:cubicBezTo>
                      <a:pt x="536" y="786"/>
                      <a:pt x="356" y="990"/>
                      <a:pt x="227" y="1223"/>
                    </a:cubicBezTo>
                    <a:cubicBezTo>
                      <a:pt x="163" y="1339"/>
                      <a:pt x="111" y="1467"/>
                      <a:pt x="76" y="1594"/>
                    </a:cubicBezTo>
                    <a:cubicBezTo>
                      <a:pt x="36" y="1729"/>
                      <a:pt x="23" y="1863"/>
                      <a:pt x="7" y="2002"/>
                    </a:cubicBezTo>
                    <a:cubicBezTo>
                      <a:pt x="1" y="2014"/>
                      <a:pt x="1" y="2019"/>
                      <a:pt x="1" y="2032"/>
                    </a:cubicBezTo>
                    <a:cubicBezTo>
                      <a:pt x="1" y="2061"/>
                      <a:pt x="1" y="2083"/>
                      <a:pt x="12" y="2107"/>
                    </a:cubicBezTo>
                    <a:cubicBezTo>
                      <a:pt x="23" y="2136"/>
                      <a:pt x="53" y="2153"/>
                      <a:pt x="82" y="2159"/>
                    </a:cubicBezTo>
                    <a:cubicBezTo>
                      <a:pt x="106" y="2171"/>
                      <a:pt x="141" y="2171"/>
                      <a:pt x="169" y="2171"/>
                    </a:cubicBezTo>
                    <a:cubicBezTo>
                      <a:pt x="343" y="2177"/>
                      <a:pt x="518" y="2188"/>
                      <a:pt x="692" y="2194"/>
                    </a:cubicBezTo>
                    <a:cubicBezTo>
                      <a:pt x="780" y="2201"/>
                      <a:pt x="1124" y="2201"/>
                      <a:pt x="1200" y="2201"/>
                    </a:cubicBezTo>
                    <a:cubicBezTo>
                      <a:pt x="1335" y="2196"/>
                      <a:pt x="1471" y="2192"/>
                      <a:pt x="1606" y="2192"/>
                    </a:cubicBezTo>
                    <a:cubicBezTo>
                      <a:pt x="1796" y="2192"/>
                      <a:pt x="1985" y="2199"/>
                      <a:pt x="2172" y="2223"/>
                    </a:cubicBezTo>
                    <a:cubicBezTo>
                      <a:pt x="2277" y="2236"/>
                      <a:pt x="2387" y="2247"/>
                      <a:pt x="2481" y="2299"/>
                    </a:cubicBezTo>
                    <a:cubicBezTo>
                      <a:pt x="2509" y="2311"/>
                      <a:pt x="2532" y="2322"/>
                      <a:pt x="2544" y="2340"/>
                    </a:cubicBezTo>
                    <a:cubicBezTo>
                      <a:pt x="2713" y="2462"/>
                      <a:pt x="2753" y="2690"/>
                      <a:pt x="2766" y="2892"/>
                    </a:cubicBezTo>
                    <a:cubicBezTo>
                      <a:pt x="2777" y="3149"/>
                      <a:pt x="2753" y="3399"/>
                      <a:pt x="2736" y="3655"/>
                    </a:cubicBezTo>
                    <a:cubicBezTo>
                      <a:pt x="2725" y="3778"/>
                      <a:pt x="2718" y="3900"/>
                      <a:pt x="2718" y="4022"/>
                    </a:cubicBezTo>
                    <a:cubicBezTo>
                      <a:pt x="2725" y="4098"/>
                      <a:pt x="2725" y="4185"/>
                      <a:pt x="2766" y="4254"/>
                    </a:cubicBezTo>
                    <a:cubicBezTo>
                      <a:pt x="2824" y="4346"/>
                      <a:pt x="2917" y="4382"/>
                      <a:pt x="3015" y="4382"/>
                    </a:cubicBezTo>
                    <a:cubicBezTo>
                      <a:pt x="3054" y="4382"/>
                      <a:pt x="3093" y="4376"/>
                      <a:pt x="3132" y="4366"/>
                    </a:cubicBezTo>
                    <a:cubicBezTo>
                      <a:pt x="3394" y="4289"/>
                      <a:pt x="3633" y="4138"/>
                      <a:pt x="3836" y="3953"/>
                    </a:cubicBezTo>
                    <a:cubicBezTo>
                      <a:pt x="3994" y="3807"/>
                      <a:pt x="4157" y="3661"/>
                      <a:pt x="4267" y="3475"/>
                    </a:cubicBezTo>
                    <a:cubicBezTo>
                      <a:pt x="4354" y="3330"/>
                      <a:pt x="4424" y="3166"/>
                      <a:pt x="4471" y="3004"/>
                    </a:cubicBezTo>
                    <a:cubicBezTo>
                      <a:pt x="4569" y="2648"/>
                      <a:pt x="4582" y="2206"/>
                      <a:pt x="4523" y="1845"/>
                    </a:cubicBezTo>
                    <a:cubicBezTo>
                      <a:pt x="4459" y="1414"/>
                      <a:pt x="4297" y="1059"/>
                      <a:pt x="3988" y="745"/>
                    </a:cubicBezTo>
                    <a:cubicBezTo>
                      <a:pt x="3941" y="699"/>
                      <a:pt x="3894" y="651"/>
                      <a:pt x="3843" y="611"/>
                    </a:cubicBezTo>
                    <a:cubicBezTo>
                      <a:pt x="3429" y="255"/>
                      <a:pt x="2891" y="0"/>
                      <a:pt x="2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34"/>
              <p:cNvSpPr/>
              <p:nvPr/>
            </p:nvSpPr>
            <p:spPr>
              <a:xfrm>
                <a:off x="8329450" y="1776250"/>
                <a:ext cx="52400" cy="94300"/>
              </a:xfrm>
              <a:custGeom>
                <a:avLst/>
                <a:gdLst/>
                <a:ahLst/>
                <a:cxnLst/>
                <a:rect l="l" t="t" r="r" b="b"/>
                <a:pathLst>
                  <a:path w="2096" h="3772" extrusionOk="0">
                    <a:moveTo>
                      <a:pt x="1357" y="1"/>
                    </a:moveTo>
                    <a:cubicBezTo>
                      <a:pt x="1357" y="7"/>
                      <a:pt x="1357" y="12"/>
                      <a:pt x="1362" y="12"/>
                    </a:cubicBezTo>
                    <a:cubicBezTo>
                      <a:pt x="1385" y="205"/>
                      <a:pt x="1403" y="396"/>
                      <a:pt x="1374" y="584"/>
                    </a:cubicBezTo>
                    <a:cubicBezTo>
                      <a:pt x="1298" y="1014"/>
                      <a:pt x="938" y="1346"/>
                      <a:pt x="546" y="1543"/>
                    </a:cubicBezTo>
                    <a:cubicBezTo>
                      <a:pt x="379" y="1633"/>
                      <a:pt x="211" y="1696"/>
                      <a:pt x="24" y="1696"/>
                    </a:cubicBezTo>
                    <a:cubicBezTo>
                      <a:pt x="16" y="1696"/>
                      <a:pt x="8" y="1696"/>
                      <a:pt x="0" y="1696"/>
                    </a:cubicBezTo>
                    <a:lnTo>
                      <a:pt x="0" y="1696"/>
                    </a:lnTo>
                    <a:cubicBezTo>
                      <a:pt x="23" y="1701"/>
                      <a:pt x="46" y="1712"/>
                      <a:pt x="58" y="1730"/>
                    </a:cubicBezTo>
                    <a:cubicBezTo>
                      <a:pt x="227" y="1852"/>
                      <a:pt x="267" y="2080"/>
                      <a:pt x="280" y="2282"/>
                    </a:cubicBezTo>
                    <a:cubicBezTo>
                      <a:pt x="291" y="2539"/>
                      <a:pt x="267" y="2789"/>
                      <a:pt x="250" y="3045"/>
                    </a:cubicBezTo>
                    <a:cubicBezTo>
                      <a:pt x="239" y="3168"/>
                      <a:pt x="232" y="3290"/>
                      <a:pt x="232" y="3412"/>
                    </a:cubicBezTo>
                    <a:cubicBezTo>
                      <a:pt x="239" y="3488"/>
                      <a:pt x="239" y="3575"/>
                      <a:pt x="280" y="3644"/>
                    </a:cubicBezTo>
                    <a:cubicBezTo>
                      <a:pt x="338" y="3736"/>
                      <a:pt x="431" y="3772"/>
                      <a:pt x="529" y="3772"/>
                    </a:cubicBezTo>
                    <a:cubicBezTo>
                      <a:pt x="568" y="3772"/>
                      <a:pt x="607" y="3766"/>
                      <a:pt x="646" y="3756"/>
                    </a:cubicBezTo>
                    <a:cubicBezTo>
                      <a:pt x="908" y="3679"/>
                      <a:pt x="1147" y="3528"/>
                      <a:pt x="1350" y="3343"/>
                    </a:cubicBezTo>
                    <a:cubicBezTo>
                      <a:pt x="1508" y="3197"/>
                      <a:pt x="1671" y="3051"/>
                      <a:pt x="1781" y="2865"/>
                    </a:cubicBezTo>
                    <a:cubicBezTo>
                      <a:pt x="1868" y="2720"/>
                      <a:pt x="1938" y="2556"/>
                      <a:pt x="1985" y="2394"/>
                    </a:cubicBezTo>
                    <a:cubicBezTo>
                      <a:pt x="2083" y="2038"/>
                      <a:pt x="2096" y="1596"/>
                      <a:pt x="2037" y="1235"/>
                    </a:cubicBezTo>
                    <a:cubicBezTo>
                      <a:pt x="1973" y="804"/>
                      <a:pt x="1811" y="449"/>
                      <a:pt x="1502" y="135"/>
                    </a:cubicBezTo>
                    <a:cubicBezTo>
                      <a:pt x="1455" y="89"/>
                      <a:pt x="1408" y="41"/>
                      <a:pt x="1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34"/>
              <p:cNvSpPr/>
              <p:nvPr/>
            </p:nvSpPr>
            <p:spPr>
              <a:xfrm>
                <a:off x="8392175" y="1813800"/>
                <a:ext cx="34625" cy="83575"/>
              </a:xfrm>
              <a:custGeom>
                <a:avLst/>
                <a:gdLst/>
                <a:ahLst/>
                <a:cxnLst/>
                <a:rect l="l" t="t" r="r" b="b"/>
                <a:pathLst>
                  <a:path w="1385" h="3343" extrusionOk="0">
                    <a:moveTo>
                      <a:pt x="1263" y="1"/>
                    </a:moveTo>
                    <a:cubicBezTo>
                      <a:pt x="1041" y="71"/>
                      <a:pt x="855" y="221"/>
                      <a:pt x="657" y="479"/>
                    </a:cubicBezTo>
                    <a:cubicBezTo>
                      <a:pt x="203" y="1078"/>
                      <a:pt x="0" y="1876"/>
                      <a:pt x="122" y="2609"/>
                    </a:cubicBezTo>
                    <a:cubicBezTo>
                      <a:pt x="151" y="2806"/>
                      <a:pt x="210" y="3004"/>
                      <a:pt x="285" y="3185"/>
                    </a:cubicBezTo>
                    <a:cubicBezTo>
                      <a:pt x="460" y="3249"/>
                      <a:pt x="640" y="3302"/>
                      <a:pt x="820" y="3342"/>
                    </a:cubicBezTo>
                    <a:cubicBezTo>
                      <a:pt x="675" y="3098"/>
                      <a:pt x="576" y="2824"/>
                      <a:pt x="530" y="2545"/>
                    </a:cubicBezTo>
                    <a:cubicBezTo>
                      <a:pt x="425" y="1922"/>
                      <a:pt x="600" y="1241"/>
                      <a:pt x="989" y="729"/>
                    </a:cubicBezTo>
                    <a:cubicBezTo>
                      <a:pt x="1129" y="543"/>
                      <a:pt x="1251" y="438"/>
                      <a:pt x="1385" y="396"/>
                    </a:cubicBezTo>
                    <a:lnTo>
                      <a:pt x="12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34"/>
              <p:cNvSpPr/>
              <p:nvPr/>
            </p:nvSpPr>
            <p:spPr>
              <a:xfrm>
                <a:off x="8549025" y="1762300"/>
                <a:ext cx="43525" cy="95925"/>
              </a:xfrm>
              <a:custGeom>
                <a:avLst/>
                <a:gdLst/>
                <a:ahLst/>
                <a:cxnLst/>
                <a:rect l="l" t="t" r="r" b="b"/>
                <a:pathLst>
                  <a:path w="1741" h="3837" extrusionOk="0">
                    <a:moveTo>
                      <a:pt x="210" y="0"/>
                    </a:moveTo>
                    <a:lnTo>
                      <a:pt x="0" y="355"/>
                    </a:lnTo>
                    <a:cubicBezTo>
                      <a:pt x="502" y="647"/>
                      <a:pt x="903" y="1193"/>
                      <a:pt x="1123" y="1892"/>
                    </a:cubicBezTo>
                    <a:cubicBezTo>
                      <a:pt x="1252" y="2281"/>
                      <a:pt x="1316" y="2684"/>
                      <a:pt x="1322" y="3092"/>
                    </a:cubicBezTo>
                    <a:cubicBezTo>
                      <a:pt x="1327" y="3342"/>
                      <a:pt x="1311" y="3592"/>
                      <a:pt x="1270" y="3836"/>
                    </a:cubicBezTo>
                    <a:cubicBezTo>
                      <a:pt x="1410" y="3790"/>
                      <a:pt x="1561" y="3732"/>
                      <a:pt x="1706" y="3678"/>
                    </a:cubicBezTo>
                    <a:cubicBezTo>
                      <a:pt x="1735" y="3447"/>
                      <a:pt x="1741" y="3213"/>
                      <a:pt x="1735" y="2980"/>
                    </a:cubicBezTo>
                    <a:cubicBezTo>
                      <a:pt x="1717" y="2568"/>
                      <a:pt x="1642" y="2160"/>
                      <a:pt x="1520" y="1770"/>
                    </a:cubicBezTo>
                    <a:cubicBezTo>
                      <a:pt x="1263" y="972"/>
                      <a:pt x="798" y="338"/>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34"/>
              <p:cNvSpPr/>
              <p:nvPr/>
            </p:nvSpPr>
            <p:spPr>
              <a:xfrm>
                <a:off x="8381700" y="1707550"/>
                <a:ext cx="174650" cy="125700"/>
              </a:xfrm>
              <a:custGeom>
                <a:avLst/>
                <a:gdLst/>
                <a:ahLst/>
                <a:cxnLst/>
                <a:rect l="l" t="t" r="r" b="b"/>
                <a:pathLst>
                  <a:path w="6986" h="5028" extrusionOk="0">
                    <a:moveTo>
                      <a:pt x="4750" y="1"/>
                    </a:moveTo>
                    <a:cubicBezTo>
                      <a:pt x="4214" y="1"/>
                      <a:pt x="3656" y="257"/>
                      <a:pt x="3201" y="503"/>
                    </a:cubicBezTo>
                    <a:cubicBezTo>
                      <a:pt x="2689" y="782"/>
                      <a:pt x="2200" y="1096"/>
                      <a:pt x="1717" y="1416"/>
                    </a:cubicBezTo>
                    <a:cubicBezTo>
                      <a:pt x="1245" y="1725"/>
                      <a:pt x="785" y="2069"/>
                      <a:pt x="430" y="2499"/>
                    </a:cubicBezTo>
                    <a:cubicBezTo>
                      <a:pt x="302" y="2655"/>
                      <a:pt x="186" y="2824"/>
                      <a:pt x="92" y="2999"/>
                    </a:cubicBezTo>
                    <a:cubicBezTo>
                      <a:pt x="11" y="3162"/>
                      <a:pt x="11" y="3332"/>
                      <a:pt x="6" y="3506"/>
                    </a:cubicBezTo>
                    <a:cubicBezTo>
                      <a:pt x="0" y="3675"/>
                      <a:pt x="17" y="3850"/>
                      <a:pt x="70" y="4012"/>
                    </a:cubicBezTo>
                    <a:cubicBezTo>
                      <a:pt x="250" y="4583"/>
                      <a:pt x="850" y="4944"/>
                      <a:pt x="1443" y="5014"/>
                    </a:cubicBezTo>
                    <a:cubicBezTo>
                      <a:pt x="1532" y="5023"/>
                      <a:pt x="1620" y="5027"/>
                      <a:pt x="1708" y="5027"/>
                    </a:cubicBezTo>
                    <a:cubicBezTo>
                      <a:pt x="2217" y="5027"/>
                      <a:pt x="2720" y="4880"/>
                      <a:pt x="3206" y="4716"/>
                    </a:cubicBezTo>
                    <a:cubicBezTo>
                      <a:pt x="3870" y="4495"/>
                      <a:pt x="4528" y="4245"/>
                      <a:pt x="5175" y="3966"/>
                    </a:cubicBezTo>
                    <a:cubicBezTo>
                      <a:pt x="5506" y="3820"/>
                      <a:pt x="5833" y="3675"/>
                      <a:pt x="6158" y="3512"/>
                    </a:cubicBezTo>
                    <a:cubicBezTo>
                      <a:pt x="6379" y="3407"/>
                      <a:pt x="6642" y="3291"/>
                      <a:pt x="6792" y="3074"/>
                    </a:cubicBezTo>
                    <a:cubicBezTo>
                      <a:pt x="6868" y="2977"/>
                      <a:pt x="6915" y="2848"/>
                      <a:pt x="6943" y="2714"/>
                    </a:cubicBezTo>
                    <a:cubicBezTo>
                      <a:pt x="6978" y="2528"/>
                      <a:pt x="6985" y="2324"/>
                      <a:pt x="6973" y="2161"/>
                    </a:cubicBezTo>
                    <a:cubicBezTo>
                      <a:pt x="6932" y="1806"/>
                      <a:pt x="6728" y="1492"/>
                      <a:pt x="6507" y="1212"/>
                    </a:cubicBezTo>
                    <a:cubicBezTo>
                      <a:pt x="6298" y="957"/>
                      <a:pt x="6070" y="718"/>
                      <a:pt x="5820" y="508"/>
                    </a:cubicBezTo>
                    <a:cubicBezTo>
                      <a:pt x="5611" y="334"/>
                      <a:pt x="5326" y="89"/>
                      <a:pt x="5052" y="30"/>
                    </a:cubicBezTo>
                    <a:cubicBezTo>
                      <a:pt x="4952" y="10"/>
                      <a:pt x="4851" y="1"/>
                      <a:pt x="47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34"/>
              <p:cNvSpPr/>
              <p:nvPr/>
            </p:nvSpPr>
            <p:spPr>
              <a:xfrm>
                <a:off x="8384125" y="1710700"/>
                <a:ext cx="156925" cy="98425"/>
              </a:xfrm>
              <a:custGeom>
                <a:avLst/>
                <a:gdLst/>
                <a:ahLst/>
                <a:cxnLst/>
                <a:rect l="l" t="t" r="r" b="b"/>
                <a:pathLst>
                  <a:path w="6277" h="3937" extrusionOk="0">
                    <a:moveTo>
                      <a:pt x="4465" y="0"/>
                    </a:moveTo>
                    <a:cubicBezTo>
                      <a:pt x="4373" y="0"/>
                      <a:pt x="4282" y="7"/>
                      <a:pt x="4192" y="22"/>
                    </a:cubicBezTo>
                    <a:cubicBezTo>
                      <a:pt x="3878" y="68"/>
                      <a:pt x="3576" y="189"/>
                      <a:pt x="3284" y="329"/>
                    </a:cubicBezTo>
                    <a:cubicBezTo>
                      <a:pt x="2837" y="533"/>
                      <a:pt x="2429" y="796"/>
                      <a:pt x="2015" y="1057"/>
                    </a:cubicBezTo>
                    <a:cubicBezTo>
                      <a:pt x="1422" y="1435"/>
                      <a:pt x="811" y="1825"/>
                      <a:pt x="392" y="2390"/>
                    </a:cubicBezTo>
                    <a:cubicBezTo>
                      <a:pt x="229" y="2617"/>
                      <a:pt x="1" y="2932"/>
                      <a:pt x="54" y="3222"/>
                    </a:cubicBezTo>
                    <a:cubicBezTo>
                      <a:pt x="106" y="3502"/>
                      <a:pt x="293" y="3717"/>
                      <a:pt x="537" y="3851"/>
                    </a:cubicBezTo>
                    <a:cubicBezTo>
                      <a:pt x="549" y="3857"/>
                      <a:pt x="560" y="3864"/>
                      <a:pt x="578" y="3869"/>
                    </a:cubicBezTo>
                    <a:cubicBezTo>
                      <a:pt x="684" y="3918"/>
                      <a:pt x="802" y="3936"/>
                      <a:pt x="924" y="3936"/>
                    </a:cubicBezTo>
                    <a:cubicBezTo>
                      <a:pt x="1119" y="3936"/>
                      <a:pt x="1322" y="3890"/>
                      <a:pt x="1497" y="3851"/>
                    </a:cubicBezTo>
                    <a:cubicBezTo>
                      <a:pt x="2725" y="3577"/>
                      <a:pt x="3925" y="3147"/>
                      <a:pt x="5048" y="2582"/>
                    </a:cubicBezTo>
                    <a:cubicBezTo>
                      <a:pt x="5328" y="2448"/>
                      <a:pt x="5607" y="2297"/>
                      <a:pt x="5817" y="2070"/>
                    </a:cubicBezTo>
                    <a:cubicBezTo>
                      <a:pt x="6276" y="1575"/>
                      <a:pt x="6015" y="632"/>
                      <a:pt x="5484" y="294"/>
                    </a:cubicBezTo>
                    <a:cubicBezTo>
                      <a:pt x="5189" y="105"/>
                      <a:pt x="4823" y="0"/>
                      <a:pt x="4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34"/>
              <p:cNvSpPr/>
              <p:nvPr/>
            </p:nvSpPr>
            <p:spPr>
              <a:xfrm>
                <a:off x="8685550" y="1752275"/>
                <a:ext cx="49600" cy="68675"/>
              </a:xfrm>
              <a:custGeom>
                <a:avLst/>
                <a:gdLst/>
                <a:ahLst/>
                <a:cxnLst/>
                <a:rect l="l" t="t" r="r" b="b"/>
                <a:pathLst>
                  <a:path w="1984" h="2747" extrusionOk="0">
                    <a:moveTo>
                      <a:pt x="1978" y="0"/>
                    </a:moveTo>
                    <a:cubicBezTo>
                      <a:pt x="1857" y="70"/>
                      <a:pt x="1723" y="122"/>
                      <a:pt x="1583" y="151"/>
                    </a:cubicBezTo>
                    <a:cubicBezTo>
                      <a:pt x="1542" y="855"/>
                      <a:pt x="1298" y="1583"/>
                      <a:pt x="721" y="1967"/>
                    </a:cubicBezTo>
                    <a:cubicBezTo>
                      <a:pt x="535" y="2089"/>
                      <a:pt x="320" y="2171"/>
                      <a:pt x="105" y="2247"/>
                    </a:cubicBezTo>
                    <a:cubicBezTo>
                      <a:pt x="92" y="2416"/>
                      <a:pt x="57" y="2585"/>
                      <a:pt x="0" y="2747"/>
                    </a:cubicBezTo>
                    <a:cubicBezTo>
                      <a:pt x="541" y="2555"/>
                      <a:pt x="931" y="2410"/>
                      <a:pt x="989" y="2386"/>
                    </a:cubicBezTo>
                    <a:cubicBezTo>
                      <a:pt x="1193" y="2305"/>
                      <a:pt x="1385" y="2201"/>
                      <a:pt x="1542" y="2061"/>
                    </a:cubicBezTo>
                    <a:cubicBezTo>
                      <a:pt x="1978" y="1677"/>
                      <a:pt x="1984" y="1118"/>
                      <a:pt x="1978" y="576"/>
                    </a:cubicBezTo>
                    <a:lnTo>
                      <a:pt x="19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34"/>
              <p:cNvSpPr/>
              <p:nvPr/>
            </p:nvSpPr>
            <p:spPr>
              <a:xfrm>
                <a:off x="8580775" y="1836775"/>
                <a:ext cx="11775" cy="21450"/>
              </a:xfrm>
              <a:custGeom>
                <a:avLst/>
                <a:gdLst/>
                <a:ahLst/>
                <a:cxnLst/>
                <a:rect l="l" t="t" r="r" b="b"/>
                <a:pathLst>
                  <a:path w="471" h="858" extrusionOk="0">
                    <a:moveTo>
                      <a:pt x="465" y="1"/>
                    </a:moveTo>
                    <a:cubicBezTo>
                      <a:pt x="326" y="36"/>
                      <a:pt x="186" y="78"/>
                      <a:pt x="52" y="113"/>
                    </a:cubicBezTo>
                    <a:cubicBezTo>
                      <a:pt x="57" y="363"/>
                      <a:pt x="41" y="613"/>
                      <a:pt x="0" y="857"/>
                    </a:cubicBezTo>
                    <a:cubicBezTo>
                      <a:pt x="140" y="811"/>
                      <a:pt x="291" y="753"/>
                      <a:pt x="436" y="699"/>
                    </a:cubicBezTo>
                    <a:cubicBezTo>
                      <a:pt x="465" y="468"/>
                      <a:pt x="471" y="234"/>
                      <a:pt x="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5" name="Google Shape;4585;p34"/>
            <p:cNvGrpSpPr/>
            <p:nvPr/>
          </p:nvGrpSpPr>
          <p:grpSpPr>
            <a:xfrm rot="-24879">
              <a:off x="6083633" y="2685931"/>
              <a:ext cx="64643" cy="274554"/>
              <a:chOff x="6893438" y="2291850"/>
              <a:chExt cx="167075" cy="315000"/>
            </a:xfrm>
          </p:grpSpPr>
          <p:cxnSp>
            <p:nvCxnSpPr>
              <p:cNvPr id="4586" name="Google Shape;4586;p34"/>
              <p:cNvCxnSpPr/>
              <p:nvPr/>
            </p:nvCxnSpPr>
            <p:spPr>
              <a:xfrm>
                <a:off x="7060513" y="2291850"/>
                <a:ext cx="0" cy="315000"/>
              </a:xfrm>
              <a:prstGeom prst="straightConnector1">
                <a:avLst/>
              </a:prstGeom>
              <a:noFill/>
              <a:ln w="9525" cap="flat" cmpd="sng">
                <a:solidFill>
                  <a:schemeClr val="dk1"/>
                </a:solidFill>
                <a:prstDash val="dash"/>
                <a:round/>
                <a:headEnd type="none" w="med" len="med"/>
                <a:tailEnd type="triangle" w="med" len="med"/>
              </a:ln>
            </p:spPr>
          </p:cxnSp>
          <p:cxnSp>
            <p:nvCxnSpPr>
              <p:cNvPr id="4587" name="Google Shape;4587;p34"/>
              <p:cNvCxnSpPr/>
              <p:nvPr/>
            </p:nvCxnSpPr>
            <p:spPr>
              <a:xfrm>
                <a:off x="6893438" y="2291850"/>
                <a:ext cx="0" cy="315000"/>
              </a:xfrm>
              <a:prstGeom prst="straightConnector1">
                <a:avLst/>
              </a:prstGeom>
              <a:noFill/>
              <a:ln w="9525" cap="flat" cmpd="sng">
                <a:solidFill>
                  <a:schemeClr val="dk1"/>
                </a:solidFill>
                <a:prstDash val="dash"/>
                <a:round/>
                <a:headEnd type="none" w="med" len="med"/>
                <a:tailEnd type="triangle" w="med" len="med"/>
              </a:ln>
            </p:spPr>
          </p:cxn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1"/>
        <p:cNvGrpSpPr/>
        <p:nvPr/>
      </p:nvGrpSpPr>
      <p:grpSpPr>
        <a:xfrm>
          <a:off x="0" y="0"/>
          <a:ext cx="0" cy="0"/>
          <a:chOff x="0" y="0"/>
          <a:chExt cx="0" cy="0"/>
        </a:xfrm>
      </p:grpSpPr>
      <p:grpSp>
        <p:nvGrpSpPr>
          <p:cNvPr id="242" name="Google Shape;242;p6"/>
          <p:cNvGrpSpPr/>
          <p:nvPr/>
        </p:nvGrpSpPr>
        <p:grpSpPr>
          <a:xfrm>
            <a:off x="5973416" y="2077590"/>
            <a:ext cx="3098868" cy="2994169"/>
            <a:chOff x="3548522" y="3111029"/>
            <a:chExt cx="1899864" cy="1835675"/>
          </a:xfrm>
        </p:grpSpPr>
        <p:sp>
          <p:nvSpPr>
            <p:cNvPr id="243" name="Google Shape;243;p6"/>
            <p:cNvSpPr/>
            <p:nvPr/>
          </p:nvSpPr>
          <p:spPr>
            <a:xfrm>
              <a:off x="3861498" y="4605128"/>
              <a:ext cx="112976" cy="65177"/>
            </a:xfrm>
            <a:custGeom>
              <a:avLst/>
              <a:gdLst/>
              <a:ahLst/>
              <a:cxnLst/>
              <a:rect l="l" t="t" r="r" b="b"/>
              <a:pathLst>
                <a:path w="3205" h="1849" extrusionOk="0">
                  <a:moveTo>
                    <a:pt x="146" y="1"/>
                  </a:moveTo>
                  <a:lnTo>
                    <a:pt x="1" y="91"/>
                  </a:lnTo>
                  <a:lnTo>
                    <a:pt x="3087" y="1849"/>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5091443" y="3503280"/>
              <a:ext cx="111743" cy="65177"/>
            </a:xfrm>
            <a:custGeom>
              <a:avLst/>
              <a:gdLst/>
              <a:ahLst/>
              <a:cxnLst/>
              <a:rect l="l" t="t" r="r" b="b"/>
              <a:pathLst>
                <a:path w="3170" h="1849" extrusionOk="0">
                  <a:moveTo>
                    <a:pt x="118" y="0"/>
                  </a:moveTo>
                  <a:lnTo>
                    <a:pt x="0" y="63"/>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4417693" y="3242261"/>
              <a:ext cx="111743" cy="64930"/>
            </a:xfrm>
            <a:custGeom>
              <a:avLst/>
              <a:gdLst/>
              <a:ahLst/>
              <a:cxnLst/>
              <a:rect l="l" t="t" r="r" b="b"/>
              <a:pathLst>
                <a:path w="3170" h="1842" extrusionOk="0">
                  <a:moveTo>
                    <a:pt x="111" y="1"/>
                  </a:moveTo>
                  <a:lnTo>
                    <a:pt x="0" y="56"/>
                  </a:lnTo>
                  <a:lnTo>
                    <a:pt x="3052" y="1841"/>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a:off x="4414520" y="3111029"/>
              <a:ext cx="114915" cy="66129"/>
            </a:xfrm>
            <a:custGeom>
              <a:avLst/>
              <a:gdLst/>
              <a:ahLst/>
              <a:cxnLst/>
              <a:rect l="l" t="t" r="r" b="b"/>
              <a:pathLst>
                <a:path w="3260" h="1876" extrusionOk="0">
                  <a:moveTo>
                    <a:pt x="118" y="0"/>
                  </a:moveTo>
                  <a:lnTo>
                    <a:pt x="0" y="90"/>
                  </a:lnTo>
                  <a:lnTo>
                    <a:pt x="3142" y="1876"/>
                  </a:lnTo>
                  <a:lnTo>
                    <a:pt x="3260" y="1820"/>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p:nvPr/>
          </p:nvSpPr>
          <p:spPr>
            <a:xfrm>
              <a:off x="4529397" y="3177121"/>
              <a:ext cx="112729" cy="65177"/>
            </a:xfrm>
            <a:custGeom>
              <a:avLst/>
              <a:gdLst/>
              <a:ahLst/>
              <a:cxnLst/>
              <a:rect l="l" t="t" r="r" b="b"/>
              <a:pathLst>
                <a:path w="3198" h="1849" extrusionOk="0">
                  <a:moveTo>
                    <a:pt x="118" y="1"/>
                  </a:moveTo>
                  <a:lnTo>
                    <a:pt x="1" y="84"/>
                  </a:lnTo>
                  <a:lnTo>
                    <a:pt x="3059" y="1849"/>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3549509" y="3112016"/>
              <a:ext cx="1093878" cy="635240"/>
            </a:xfrm>
            <a:custGeom>
              <a:avLst/>
              <a:gdLst/>
              <a:ahLst/>
              <a:cxnLst/>
              <a:rect l="l" t="t" r="r" b="b"/>
              <a:pathLst>
                <a:path w="31032" h="18021" extrusionOk="0">
                  <a:moveTo>
                    <a:pt x="30914" y="0"/>
                  </a:moveTo>
                  <a:lnTo>
                    <a:pt x="27800" y="1792"/>
                  </a:lnTo>
                  <a:lnTo>
                    <a:pt x="27682" y="1848"/>
                  </a:lnTo>
                  <a:lnTo>
                    <a:pt x="24630" y="3633"/>
                  </a:lnTo>
                  <a:lnTo>
                    <a:pt x="24512" y="3696"/>
                  </a:lnTo>
                  <a:lnTo>
                    <a:pt x="21454" y="5453"/>
                  </a:lnTo>
                  <a:lnTo>
                    <a:pt x="21343" y="5536"/>
                  </a:lnTo>
                  <a:lnTo>
                    <a:pt x="18284" y="7294"/>
                  </a:lnTo>
                  <a:lnTo>
                    <a:pt x="18166" y="7384"/>
                  </a:lnTo>
                  <a:lnTo>
                    <a:pt x="15115" y="9142"/>
                  </a:lnTo>
                  <a:lnTo>
                    <a:pt x="14997" y="9197"/>
                  </a:lnTo>
                  <a:lnTo>
                    <a:pt x="11938" y="10990"/>
                  </a:lnTo>
                  <a:lnTo>
                    <a:pt x="11827" y="11045"/>
                  </a:lnTo>
                  <a:lnTo>
                    <a:pt x="8769" y="12803"/>
                  </a:lnTo>
                  <a:lnTo>
                    <a:pt x="8623" y="12893"/>
                  </a:lnTo>
                  <a:lnTo>
                    <a:pt x="5564" y="14651"/>
                  </a:lnTo>
                  <a:lnTo>
                    <a:pt x="5454" y="14706"/>
                  </a:lnTo>
                  <a:lnTo>
                    <a:pt x="2395" y="16498"/>
                  </a:lnTo>
                  <a:lnTo>
                    <a:pt x="2277" y="16554"/>
                  </a:lnTo>
                  <a:lnTo>
                    <a:pt x="0" y="17882"/>
                  </a:lnTo>
                  <a:lnTo>
                    <a:pt x="0" y="18021"/>
                  </a:lnTo>
                  <a:lnTo>
                    <a:pt x="2395" y="16609"/>
                  </a:lnTo>
                  <a:lnTo>
                    <a:pt x="2540" y="16554"/>
                  </a:lnTo>
                  <a:lnTo>
                    <a:pt x="5564" y="14796"/>
                  </a:lnTo>
                  <a:lnTo>
                    <a:pt x="5710" y="14706"/>
                  </a:lnTo>
                  <a:lnTo>
                    <a:pt x="8769" y="12948"/>
                  </a:lnTo>
                  <a:lnTo>
                    <a:pt x="8886" y="12893"/>
                  </a:lnTo>
                  <a:lnTo>
                    <a:pt x="11938" y="11100"/>
                  </a:lnTo>
                  <a:lnTo>
                    <a:pt x="12056" y="11045"/>
                  </a:lnTo>
                  <a:lnTo>
                    <a:pt x="15115" y="9287"/>
                  </a:lnTo>
                  <a:lnTo>
                    <a:pt x="15225" y="9197"/>
                  </a:lnTo>
                  <a:lnTo>
                    <a:pt x="18284" y="7439"/>
                  </a:lnTo>
                  <a:lnTo>
                    <a:pt x="18402" y="7384"/>
                  </a:lnTo>
                  <a:lnTo>
                    <a:pt x="21454" y="5599"/>
                  </a:lnTo>
                  <a:lnTo>
                    <a:pt x="21571" y="5536"/>
                  </a:lnTo>
                  <a:lnTo>
                    <a:pt x="24630" y="3751"/>
                  </a:lnTo>
                  <a:lnTo>
                    <a:pt x="24741" y="3696"/>
                  </a:lnTo>
                  <a:lnTo>
                    <a:pt x="27800" y="1931"/>
                  </a:lnTo>
                  <a:lnTo>
                    <a:pt x="27917" y="1848"/>
                  </a:lnTo>
                  <a:lnTo>
                    <a:pt x="31031" y="62"/>
                  </a:lnTo>
                  <a:lnTo>
                    <a:pt x="30914"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4302781" y="3176169"/>
              <a:ext cx="114950" cy="66129"/>
            </a:xfrm>
            <a:custGeom>
              <a:avLst/>
              <a:gdLst/>
              <a:ahLst/>
              <a:cxnLst/>
              <a:rect l="l" t="t" r="r" b="b"/>
              <a:pathLst>
                <a:path w="3261" h="1876" extrusionOk="0">
                  <a:moveTo>
                    <a:pt x="111" y="0"/>
                  </a:moveTo>
                  <a:lnTo>
                    <a:pt x="1" y="55"/>
                  </a:lnTo>
                  <a:lnTo>
                    <a:pt x="3142" y="1876"/>
                  </a:lnTo>
                  <a:lnTo>
                    <a:pt x="3260" y="181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4642088" y="3243248"/>
              <a:ext cx="112025" cy="64931"/>
            </a:xfrm>
            <a:custGeom>
              <a:avLst/>
              <a:gdLst/>
              <a:ahLst/>
              <a:cxnLst/>
              <a:rect l="l" t="t" r="r" b="b"/>
              <a:pathLst>
                <a:path w="3178" h="1842" extrusionOk="0">
                  <a:moveTo>
                    <a:pt x="119" y="0"/>
                  </a:moveTo>
                  <a:lnTo>
                    <a:pt x="1" y="56"/>
                  </a:lnTo>
                  <a:lnTo>
                    <a:pt x="3060" y="1841"/>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4190830" y="3241027"/>
              <a:ext cx="114915" cy="66164"/>
            </a:xfrm>
            <a:custGeom>
              <a:avLst/>
              <a:gdLst/>
              <a:ahLst/>
              <a:cxnLst/>
              <a:rect l="l" t="t" r="r" b="b"/>
              <a:pathLst>
                <a:path w="3260" h="1877" extrusionOk="0">
                  <a:moveTo>
                    <a:pt x="118" y="1"/>
                  </a:moveTo>
                  <a:lnTo>
                    <a:pt x="0" y="63"/>
                  </a:lnTo>
                  <a:lnTo>
                    <a:pt x="3149" y="1876"/>
                  </a:lnTo>
                  <a:lnTo>
                    <a:pt x="326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4754074" y="3308141"/>
              <a:ext cx="112729" cy="65142"/>
            </a:xfrm>
            <a:custGeom>
              <a:avLst/>
              <a:gdLst/>
              <a:ahLst/>
              <a:cxnLst/>
              <a:rect l="l" t="t" r="r" b="b"/>
              <a:pathLst>
                <a:path w="3198" h="1848" extrusionOk="0">
                  <a:moveTo>
                    <a:pt x="111" y="0"/>
                  </a:moveTo>
                  <a:lnTo>
                    <a:pt x="0" y="62"/>
                  </a:lnTo>
                  <a:lnTo>
                    <a:pt x="3087" y="1848"/>
                  </a:lnTo>
                  <a:lnTo>
                    <a:pt x="3198" y="176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4529397" y="3307155"/>
              <a:ext cx="112729" cy="65177"/>
            </a:xfrm>
            <a:custGeom>
              <a:avLst/>
              <a:gdLst/>
              <a:ahLst/>
              <a:cxnLst/>
              <a:rect l="l" t="t" r="r" b="b"/>
              <a:pathLst>
                <a:path w="3198" h="1849" extrusionOk="0">
                  <a:moveTo>
                    <a:pt x="146" y="0"/>
                  </a:moveTo>
                  <a:lnTo>
                    <a:pt x="1" y="90"/>
                  </a:lnTo>
                  <a:lnTo>
                    <a:pt x="3087" y="1848"/>
                  </a:lnTo>
                  <a:lnTo>
                    <a:pt x="3198" y="1793"/>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4305706" y="3307155"/>
              <a:ext cx="112025" cy="65177"/>
            </a:xfrm>
            <a:custGeom>
              <a:avLst/>
              <a:gdLst/>
              <a:ahLst/>
              <a:cxnLst/>
              <a:rect l="l" t="t" r="r" b="b"/>
              <a:pathLst>
                <a:path w="3178" h="1849" extrusionOk="0">
                  <a:moveTo>
                    <a:pt x="118" y="0"/>
                  </a:moveTo>
                  <a:lnTo>
                    <a:pt x="1" y="63"/>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4079090" y="3305216"/>
              <a:ext cx="114950" cy="67116"/>
            </a:xfrm>
            <a:custGeom>
              <a:avLst/>
              <a:gdLst/>
              <a:ahLst/>
              <a:cxnLst/>
              <a:rect l="l" t="t" r="r" b="b"/>
              <a:pathLst>
                <a:path w="3261" h="1904" extrusionOk="0">
                  <a:moveTo>
                    <a:pt x="118" y="0"/>
                  </a:moveTo>
                  <a:lnTo>
                    <a:pt x="1" y="83"/>
                  </a:lnTo>
                  <a:lnTo>
                    <a:pt x="3142" y="1903"/>
                  </a:lnTo>
                  <a:lnTo>
                    <a:pt x="3260" y="181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a:off x="3548522" y="3372295"/>
              <a:ext cx="1543950" cy="895526"/>
            </a:xfrm>
            <a:custGeom>
              <a:avLst/>
              <a:gdLst/>
              <a:ahLst/>
              <a:cxnLst/>
              <a:rect l="l" t="t" r="r" b="b"/>
              <a:pathLst>
                <a:path w="43800" h="25405" extrusionOk="0">
                  <a:moveTo>
                    <a:pt x="43689" y="0"/>
                  </a:moveTo>
                  <a:lnTo>
                    <a:pt x="40575" y="1786"/>
                  </a:lnTo>
                  <a:lnTo>
                    <a:pt x="40457" y="1876"/>
                  </a:lnTo>
                  <a:lnTo>
                    <a:pt x="37399" y="3633"/>
                  </a:lnTo>
                  <a:lnTo>
                    <a:pt x="37288" y="3689"/>
                  </a:lnTo>
                  <a:lnTo>
                    <a:pt x="34229" y="5481"/>
                  </a:lnTo>
                  <a:lnTo>
                    <a:pt x="34111" y="5536"/>
                  </a:lnTo>
                  <a:lnTo>
                    <a:pt x="31059" y="7322"/>
                  </a:lnTo>
                  <a:lnTo>
                    <a:pt x="30942" y="7384"/>
                  </a:lnTo>
                  <a:lnTo>
                    <a:pt x="27883" y="9142"/>
                  </a:lnTo>
                  <a:lnTo>
                    <a:pt x="27772" y="9225"/>
                  </a:lnTo>
                  <a:lnTo>
                    <a:pt x="24713" y="10983"/>
                  </a:lnTo>
                  <a:lnTo>
                    <a:pt x="24596" y="11045"/>
                  </a:lnTo>
                  <a:lnTo>
                    <a:pt x="21544" y="12831"/>
                  </a:lnTo>
                  <a:lnTo>
                    <a:pt x="21426" y="12886"/>
                  </a:lnTo>
                  <a:lnTo>
                    <a:pt x="18367" y="14651"/>
                  </a:lnTo>
                  <a:lnTo>
                    <a:pt x="18257" y="14734"/>
                  </a:lnTo>
                  <a:lnTo>
                    <a:pt x="15198" y="16491"/>
                  </a:lnTo>
                  <a:lnTo>
                    <a:pt x="15080" y="16554"/>
                  </a:lnTo>
                  <a:lnTo>
                    <a:pt x="12028" y="18339"/>
                  </a:lnTo>
                  <a:lnTo>
                    <a:pt x="11883" y="18395"/>
                  </a:lnTo>
                  <a:lnTo>
                    <a:pt x="8824" y="20152"/>
                  </a:lnTo>
                  <a:lnTo>
                    <a:pt x="8707" y="20242"/>
                  </a:lnTo>
                  <a:lnTo>
                    <a:pt x="5655" y="22000"/>
                  </a:lnTo>
                  <a:lnTo>
                    <a:pt x="5537" y="22090"/>
                  </a:lnTo>
                  <a:lnTo>
                    <a:pt x="2478" y="23848"/>
                  </a:lnTo>
                  <a:lnTo>
                    <a:pt x="2368" y="23903"/>
                  </a:lnTo>
                  <a:lnTo>
                    <a:pt x="1" y="25287"/>
                  </a:lnTo>
                  <a:lnTo>
                    <a:pt x="1" y="25405"/>
                  </a:lnTo>
                  <a:lnTo>
                    <a:pt x="2478" y="23993"/>
                  </a:lnTo>
                  <a:lnTo>
                    <a:pt x="2596" y="23903"/>
                  </a:lnTo>
                  <a:lnTo>
                    <a:pt x="5655" y="22145"/>
                  </a:lnTo>
                  <a:lnTo>
                    <a:pt x="5800" y="22090"/>
                  </a:lnTo>
                  <a:lnTo>
                    <a:pt x="8852" y="20298"/>
                  </a:lnTo>
                  <a:lnTo>
                    <a:pt x="8970" y="20242"/>
                  </a:lnTo>
                  <a:lnTo>
                    <a:pt x="12028" y="18484"/>
                  </a:lnTo>
                  <a:lnTo>
                    <a:pt x="12139" y="18395"/>
                  </a:lnTo>
                  <a:lnTo>
                    <a:pt x="15198" y="16637"/>
                  </a:lnTo>
                  <a:lnTo>
                    <a:pt x="15316" y="16554"/>
                  </a:lnTo>
                  <a:lnTo>
                    <a:pt x="18367" y="14789"/>
                  </a:lnTo>
                  <a:lnTo>
                    <a:pt x="18485" y="14734"/>
                  </a:lnTo>
                  <a:lnTo>
                    <a:pt x="21544" y="12948"/>
                  </a:lnTo>
                  <a:lnTo>
                    <a:pt x="21655" y="12886"/>
                  </a:lnTo>
                  <a:lnTo>
                    <a:pt x="24713" y="11128"/>
                  </a:lnTo>
                  <a:lnTo>
                    <a:pt x="24831" y="11045"/>
                  </a:lnTo>
                  <a:lnTo>
                    <a:pt x="27883" y="9287"/>
                  </a:lnTo>
                  <a:lnTo>
                    <a:pt x="28001" y="9225"/>
                  </a:lnTo>
                  <a:lnTo>
                    <a:pt x="31059" y="7440"/>
                  </a:lnTo>
                  <a:lnTo>
                    <a:pt x="31170" y="7384"/>
                  </a:lnTo>
                  <a:lnTo>
                    <a:pt x="34229" y="5619"/>
                  </a:lnTo>
                  <a:lnTo>
                    <a:pt x="34347" y="5536"/>
                  </a:lnTo>
                  <a:lnTo>
                    <a:pt x="37399" y="3779"/>
                  </a:lnTo>
                  <a:lnTo>
                    <a:pt x="37516" y="3689"/>
                  </a:lnTo>
                  <a:lnTo>
                    <a:pt x="40575" y="1931"/>
                  </a:lnTo>
                  <a:lnTo>
                    <a:pt x="40686" y="1876"/>
                  </a:lnTo>
                  <a:lnTo>
                    <a:pt x="43800" y="55"/>
                  </a:lnTo>
                  <a:lnTo>
                    <a:pt x="4368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a:off x="4866766" y="3373246"/>
              <a:ext cx="112025" cy="65177"/>
            </a:xfrm>
            <a:custGeom>
              <a:avLst/>
              <a:gdLst/>
              <a:ahLst/>
              <a:cxnLst/>
              <a:rect l="l" t="t" r="r" b="b"/>
              <a:pathLst>
                <a:path w="3178" h="1849" extrusionOk="0">
                  <a:moveTo>
                    <a:pt x="118" y="1"/>
                  </a:moveTo>
                  <a:lnTo>
                    <a:pt x="1" y="56"/>
                  </a:lnTo>
                  <a:lnTo>
                    <a:pt x="3059" y="1849"/>
                  </a:lnTo>
                  <a:lnTo>
                    <a:pt x="3177"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4642088" y="3372295"/>
              <a:ext cx="113011" cy="65142"/>
            </a:xfrm>
            <a:custGeom>
              <a:avLst/>
              <a:gdLst/>
              <a:ahLst/>
              <a:cxnLst/>
              <a:rect l="l" t="t" r="r" b="b"/>
              <a:pathLst>
                <a:path w="3206" h="1848" extrusionOk="0">
                  <a:moveTo>
                    <a:pt x="119" y="0"/>
                  </a:moveTo>
                  <a:lnTo>
                    <a:pt x="1" y="83"/>
                  </a:lnTo>
                  <a:lnTo>
                    <a:pt x="3087" y="1848"/>
                  </a:lnTo>
                  <a:lnTo>
                    <a:pt x="3205"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3549509" y="3242261"/>
              <a:ext cx="1318315" cy="765277"/>
            </a:xfrm>
            <a:custGeom>
              <a:avLst/>
              <a:gdLst/>
              <a:ahLst/>
              <a:cxnLst/>
              <a:rect l="l" t="t" r="r" b="b"/>
              <a:pathLst>
                <a:path w="37399" h="21710" extrusionOk="0">
                  <a:moveTo>
                    <a:pt x="37288" y="1"/>
                  </a:moveTo>
                  <a:lnTo>
                    <a:pt x="34173" y="1786"/>
                  </a:lnTo>
                  <a:lnTo>
                    <a:pt x="34056" y="1869"/>
                  </a:lnTo>
                  <a:lnTo>
                    <a:pt x="30997" y="3634"/>
                  </a:lnTo>
                  <a:lnTo>
                    <a:pt x="30886" y="3689"/>
                  </a:lnTo>
                  <a:lnTo>
                    <a:pt x="27827" y="5475"/>
                  </a:lnTo>
                  <a:lnTo>
                    <a:pt x="27710" y="5537"/>
                  </a:lnTo>
                  <a:lnTo>
                    <a:pt x="24658" y="7295"/>
                  </a:lnTo>
                  <a:lnTo>
                    <a:pt x="24540" y="7378"/>
                  </a:lnTo>
                  <a:lnTo>
                    <a:pt x="21481" y="9135"/>
                  </a:lnTo>
                  <a:lnTo>
                    <a:pt x="21371" y="9198"/>
                  </a:lnTo>
                  <a:lnTo>
                    <a:pt x="18312" y="10983"/>
                  </a:lnTo>
                  <a:lnTo>
                    <a:pt x="18194" y="11039"/>
                  </a:lnTo>
                  <a:lnTo>
                    <a:pt x="15142" y="12803"/>
                  </a:lnTo>
                  <a:lnTo>
                    <a:pt x="15025" y="12886"/>
                  </a:lnTo>
                  <a:lnTo>
                    <a:pt x="11966" y="14644"/>
                  </a:lnTo>
                  <a:lnTo>
                    <a:pt x="11910" y="14672"/>
                  </a:lnTo>
                  <a:lnTo>
                    <a:pt x="11827" y="14734"/>
                  </a:lnTo>
                  <a:lnTo>
                    <a:pt x="8769" y="16492"/>
                  </a:lnTo>
                  <a:lnTo>
                    <a:pt x="8651" y="16547"/>
                  </a:lnTo>
                  <a:lnTo>
                    <a:pt x="5599" y="18340"/>
                  </a:lnTo>
                  <a:lnTo>
                    <a:pt x="5481" y="18395"/>
                  </a:lnTo>
                  <a:lnTo>
                    <a:pt x="2423" y="20153"/>
                  </a:lnTo>
                  <a:lnTo>
                    <a:pt x="2312" y="20243"/>
                  </a:lnTo>
                  <a:lnTo>
                    <a:pt x="0" y="21564"/>
                  </a:lnTo>
                  <a:lnTo>
                    <a:pt x="0" y="21710"/>
                  </a:lnTo>
                  <a:lnTo>
                    <a:pt x="2423" y="20298"/>
                  </a:lnTo>
                  <a:lnTo>
                    <a:pt x="2568" y="20243"/>
                  </a:lnTo>
                  <a:lnTo>
                    <a:pt x="5599" y="18450"/>
                  </a:lnTo>
                  <a:lnTo>
                    <a:pt x="5737" y="18395"/>
                  </a:lnTo>
                  <a:lnTo>
                    <a:pt x="8796" y="16637"/>
                  </a:lnTo>
                  <a:lnTo>
                    <a:pt x="8914" y="16547"/>
                  </a:lnTo>
                  <a:lnTo>
                    <a:pt x="11966" y="14789"/>
                  </a:lnTo>
                  <a:lnTo>
                    <a:pt x="12083" y="14734"/>
                  </a:lnTo>
                  <a:lnTo>
                    <a:pt x="15142" y="12942"/>
                  </a:lnTo>
                  <a:lnTo>
                    <a:pt x="15253" y="12886"/>
                  </a:lnTo>
                  <a:lnTo>
                    <a:pt x="18312" y="11129"/>
                  </a:lnTo>
                  <a:lnTo>
                    <a:pt x="18429" y="11039"/>
                  </a:lnTo>
                  <a:lnTo>
                    <a:pt x="21481" y="9281"/>
                  </a:lnTo>
                  <a:lnTo>
                    <a:pt x="21599" y="9198"/>
                  </a:lnTo>
                  <a:lnTo>
                    <a:pt x="24658" y="7440"/>
                  </a:lnTo>
                  <a:lnTo>
                    <a:pt x="24769" y="7378"/>
                  </a:lnTo>
                  <a:lnTo>
                    <a:pt x="27827" y="5592"/>
                  </a:lnTo>
                  <a:lnTo>
                    <a:pt x="27945" y="5537"/>
                  </a:lnTo>
                  <a:lnTo>
                    <a:pt x="30997" y="3772"/>
                  </a:lnTo>
                  <a:lnTo>
                    <a:pt x="31115" y="3689"/>
                  </a:lnTo>
                  <a:lnTo>
                    <a:pt x="34173" y="1931"/>
                  </a:lnTo>
                  <a:lnTo>
                    <a:pt x="34284" y="1869"/>
                  </a:lnTo>
                  <a:lnTo>
                    <a:pt x="37398" y="56"/>
                  </a:lnTo>
                  <a:lnTo>
                    <a:pt x="3728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4417693" y="3372295"/>
              <a:ext cx="112729" cy="65142"/>
            </a:xfrm>
            <a:custGeom>
              <a:avLst/>
              <a:gdLst/>
              <a:ahLst/>
              <a:cxnLst/>
              <a:rect l="l" t="t" r="r" b="b"/>
              <a:pathLst>
                <a:path w="3198" h="1848" extrusionOk="0">
                  <a:moveTo>
                    <a:pt x="111" y="0"/>
                  </a:moveTo>
                  <a:lnTo>
                    <a:pt x="0" y="55"/>
                  </a:lnTo>
                  <a:lnTo>
                    <a:pt x="3080" y="1848"/>
                  </a:lnTo>
                  <a:lnTo>
                    <a:pt x="3197"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4194002" y="3372295"/>
              <a:ext cx="111743" cy="65142"/>
            </a:xfrm>
            <a:custGeom>
              <a:avLst/>
              <a:gdLst/>
              <a:ahLst/>
              <a:cxnLst/>
              <a:rect l="l" t="t" r="r" b="b"/>
              <a:pathLst>
                <a:path w="3170" h="1848" extrusionOk="0">
                  <a:moveTo>
                    <a:pt x="118" y="0"/>
                  </a:moveTo>
                  <a:lnTo>
                    <a:pt x="0" y="55"/>
                  </a:lnTo>
                  <a:lnTo>
                    <a:pt x="3059" y="1848"/>
                  </a:lnTo>
                  <a:lnTo>
                    <a:pt x="3170"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3967386" y="3370321"/>
              <a:ext cx="114915" cy="65918"/>
            </a:xfrm>
            <a:custGeom>
              <a:avLst/>
              <a:gdLst/>
              <a:ahLst/>
              <a:cxnLst/>
              <a:rect l="l" t="t" r="r" b="b"/>
              <a:pathLst>
                <a:path w="3260" h="1870" extrusionOk="0">
                  <a:moveTo>
                    <a:pt x="111" y="1"/>
                  </a:moveTo>
                  <a:lnTo>
                    <a:pt x="0" y="56"/>
                  </a:lnTo>
                  <a:lnTo>
                    <a:pt x="3142" y="1869"/>
                  </a:lnTo>
                  <a:lnTo>
                    <a:pt x="3260" y="1814"/>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3548522" y="3437399"/>
              <a:ext cx="1656926" cy="961444"/>
            </a:xfrm>
            <a:custGeom>
              <a:avLst/>
              <a:gdLst/>
              <a:ahLst/>
              <a:cxnLst/>
              <a:rect l="l" t="t" r="r" b="b"/>
              <a:pathLst>
                <a:path w="47005" h="27275" extrusionOk="0">
                  <a:moveTo>
                    <a:pt x="46886" y="1"/>
                  </a:moveTo>
                  <a:lnTo>
                    <a:pt x="43772" y="1814"/>
                  </a:lnTo>
                  <a:lnTo>
                    <a:pt x="43655" y="1869"/>
                  </a:lnTo>
                  <a:lnTo>
                    <a:pt x="40603" y="3634"/>
                  </a:lnTo>
                  <a:lnTo>
                    <a:pt x="40485" y="3717"/>
                  </a:lnTo>
                  <a:lnTo>
                    <a:pt x="37426" y="5475"/>
                  </a:lnTo>
                  <a:lnTo>
                    <a:pt x="37316" y="5537"/>
                  </a:lnTo>
                  <a:lnTo>
                    <a:pt x="34257" y="7323"/>
                  </a:lnTo>
                  <a:lnTo>
                    <a:pt x="34139" y="7378"/>
                  </a:lnTo>
                  <a:lnTo>
                    <a:pt x="31087" y="9136"/>
                  </a:lnTo>
                  <a:lnTo>
                    <a:pt x="30942" y="9226"/>
                  </a:lnTo>
                  <a:lnTo>
                    <a:pt x="27883" y="10984"/>
                  </a:lnTo>
                  <a:lnTo>
                    <a:pt x="27772" y="11039"/>
                  </a:lnTo>
                  <a:lnTo>
                    <a:pt x="24713" y="12831"/>
                  </a:lnTo>
                  <a:lnTo>
                    <a:pt x="24596" y="12887"/>
                  </a:lnTo>
                  <a:lnTo>
                    <a:pt x="21544" y="14644"/>
                  </a:lnTo>
                  <a:lnTo>
                    <a:pt x="21426" y="14734"/>
                  </a:lnTo>
                  <a:lnTo>
                    <a:pt x="18367" y="16492"/>
                  </a:lnTo>
                  <a:lnTo>
                    <a:pt x="18257" y="16575"/>
                  </a:lnTo>
                  <a:lnTo>
                    <a:pt x="15198" y="18340"/>
                  </a:lnTo>
                  <a:lnTo>
                    <a:pt x="15080" y="18395"/>
                  </a:lnTo>
                  <a:lnTo>
                    <a:pt x="12028" y="20181"/>
                  </a:lnTo>
                  <a:lnTo>
                    <a:pt x="11911" y="20243"/>
                  </a:lnTo>
                  <a:lnTo>
                    <a:pt x="8852" y="22001"/>
                  </a:lnTo>
                  <a:lnTo>
                    <a:pt x="8741" y="22084"/>
                  </a:lnTo>
                  <a:lnTo>
                    <a:pt x="5682" y="23842"/>
                  </a:lnTo>
                  <a:lnTo>
                    <a:pt x="5565" y="23904"/>
                  </a:lnTo>
                  <a:lnTo>
                    <a:pt x="2513" y="25689"/>
                  </a:lnTo>
                  <a:lnTo>
                    <a:pt x="2395" y="25745"/>
                  </a:lnTo>
                  <a:lnTo>
                    <a:pt x="1" y="27129"/>
                  </a:lnTo>
                  <a:lnTo>
                    <a:pt x="1" y="27274"/>
                  </a:lnTo>
                  <a:lnTo>
                    <a:pt x="2513" y="25807"/>
                  </a:lnTo>
                  <a:lnTo>
                    <a:pt x="2624" y="25745"/>
                  </a:lnTo>
                  <a:lnTo>
                    <a:pt x="5682" y="23987"/>
                  </a:lnTo>
                  <a:lnTo>
                    <a:pt x="5800" y="23904"/>
                  </a:lnTo>
                  <a:lnTo>
                    <a:pt x="8852" y="22146"/>
                  </a:lnTo>
                  <a:lnTo>
                    <a:pt x="8970" y="22084"/>
                  </a:lnTo>
                  <a:lnTo>
                    <a:pt x="12028" y="20298"/>
                  </a:lnTo>
                  <a:lnTo>
                    <a:pt x="12139" y="20243"/>
                  </a:lnTo>
                  <a:lnTo>
                    <a:pt x="15198" y="18478"/>
                  </a:lnTo>
                  <a:lnTo>
                    <a:pt x="15316" y="18395"/>
                  </a:lnTo>
                  <a:lnTo>
                    <a:pt x="18367" y="16637"/>
                  </a:lnTo>
                  <a:lnTo>
                    <a:pt x="18485" y="16575"/>
                  </a:lnTo>
                  <a:lnTo>
                    <a:pt x="21544" y="14790"/>
                  </a:lnTo>
                  <a:lnTo>
                    <a:pt x="21655" y="14734"/>
                  </a:lnTo>
                  <a:lnTo>
                    <a:pt x="24713" y="12977"/>
                  </a:lnTo>
                  <a:lnTo>
                    <a:pt x="24859" y="12887"/>
                  </a:lnTo>
                  <a:lnTo>
                    <a:pt x="27883" y="11129"/>
                  </a:lnTo>
                  <a:lnTo>
                    <a:pt x="28028" y="11039"/>
                  </a:lnTo>
                  <a:lnTo>
                    <a:pt x="31087" y="9281"/>
                  </a:lnTo>
                  <a:lnTo>
                    <a:pt x="31198" y="9226"/>
                  </a:lnTo>
                  <a:lnTo>
                    <a:pt x="34257" y="7440"/>
                  </a:lnTo>
                  <a:lnTo>
                    <a:pt x="34374" y="7378"/>
                  </a:lnTo>
                  <a:lnTo>
                    <a:pt x="37426" y="5620"/>
                  </a:lnTo>
                  <a:lnTo>
                    <a:pt x="37544" y="5537"/>
                  </a:lnTo>
                  <a:lnTo>
                    <a:pt x="40603" y="3772"/>
                  </a:lnTo>
                  <a:lnTo>
                    <a:pt x="40713" y="3717"/>
                  </a:lnTo>
                  <a:lnTo>
                    <a:pt x="43772" y="1932"/>
                  </a:lnTo>
                  <a:lnTo>
                    <a:pt x="43890" y="1869"/>
                  </a:lnTo>
                  <a:lnTo>
                    <a:pt x="47004" y="56"/>
                  </a:lnTo>
                  <a:lnTo>
                    <a:pt x="4688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4978752" y="3438386"/>
              <a:ext cx="112729" cy="64931"/>
            </a:xfrm>
            <a:custGeom>
              <a:avLst/>
              <a:gdLst/>
              <a:ahLst/>
              <a:cxnLst/>
              <a:rect l="l" t="t" r="r" b="b"/>
              <a:pathLst>
                <a:path w="3198" h="1842" extrusionOk="0">
                  <a:moveTo>
                    <a:pt x="111" y="1"/>
                  </a:moveTo>
                  <a:lnTo>
                    <a:pt x="0" y="56"/>
                  </a:lnTo>
                  <a:lnTo>
                    <a:pt x="3080" y="1841"/>
                  </a:lnTo>
                  <a:lnTo>
                    <a:pt x="3197"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4755061" y="3437399"/>
              <a:ext cx="111743" cy="64931"/>
            </a:xfrm>
            <a:custGeom>
              <a:avLst/>
              <a:gdLst/>
              <a:ahLst/>
              <a:cxnLst/>
              <a:rect l="l" t="t" r="r" b="b"/>
              <a:pathLst>
                <a:path w="3170" h="1842" extrusionOk="0">
                  <a:moveTo>
                    <a:pt x="118" y="1"/>
                  </a:moveTo>
                  <a:lnTo>
                    <a:pt x="0" y="84"/>
                  </a:lnTo>
                  <a:lnTo>
                    <a:pt x="3059" y="1842"/>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4530384" y="3437399"/>
              <a:ext cx="112976" cy="64931"/>
            </a:xfrm>
            <a:custGeom>
              <a:avLst/>
              <a:gdLst/>
              <a:ahLst/>
              <a:cxnLst/>
              <a:rect l="l" t="t" r="r" b="b"/>
              <a:pathLst>
                <a:path w="3205" h="1842" extrusionOk="0">
                  <a:moveTo>
                    <a:pt x="118" y="1"/>
                  </a:moveTo>
                  <a:lnTo>
                    <a:pt x="0" y="56"/>
                  </a:lnTo>
                  <a:lnTo>
                    <a:pt x="3059"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4305706" y="3437399"/>
              <a:ext cx="112976" cy="64931"/>
            </a:xfrm>
            <a:custGeom>
              <a:avLst/>
              <a:gdLst/>
              <a:ahLst/>
              <a:cxnLst/>
              <a:rect l="l" t="t" r="r" b="b"/>
              <a:pathLst>
                <a:path w="3205" h="1842" extrusionOk="0">
                  <a:moveTo>
                    <a:pt x="118" y="1"/>
                  </a:moveTo>
                  <a:lnTo>
                    <a:pt x="1" y="56"/>
                  </a:lnTo>
                  <a:lnTo>
                    <a:pt x="3087" y="1842"/>
                  </a:lnTo>
                  <a:lnTo>
                    <a:pt x="3205"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4082263" y="3436201"/>
              <a:ext cx="111778" cy="65142"/>
            </a:xfrm>
            <a:custGeom>
              <a:avLst/>
              <a:gdLst/>
              <a:ahLst/>
              <a:cxnLst/>
              <a:rect l="l" t="t" r="r" b="b"/>
              <a:pathLst>
                <a:path w="3171" h="1848" extrusionOk="0">
                  <a:moveTo>
                    <a:pt x="111" y="0"/>
                  </a:moveTo>
                  <a:lnTo>
                    <a:pt x="1" y="90"/>
                  </a:lnTo>
                  <a:lnTo>
                    <a:pt x="3052" y="1848"/>
                  </a:lnTo>
                  <a:lnTo>
                    <a:pt x="3170" y="179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3855400" y="3435214"/>
              <a:ext cx="114950" cy="66129"/>
            </a:xfrm>
            <a:custGeom>
              <a:avLst/>
              <a:gdLst/>
              <a:ahLst/>
              <a:cxnLst/>
              <a:rect l="l" t="t" r="r" b="b"/>
              <a:pathLst>
                <a:path w="3261" h="1876" extrusionOk="0">
                  <a:moveTo>
                    <a:pt x="118" y="1"/>
                  </a:moveTo>
                  <a:lnTo>
                    <a:pt x="1" y="63"/>
                  </a:lnTo>
                  <a:lnTo>
                    <a:pt x="3149" y="1876"/>
                  </a:lnTo>
                  <a:lnTo>
                    <a:pt x="3260" y="1821"/>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a:off x="4866766" y="3502293"/>
              <a:ext cx="112976" cy="66164"/>
            </a:xfrm>
            <a:custGeom>
              <a:avLst/>
              <a:gdLst/>
              <a:ahLst/>
              <a:cxnLst/>
              <a:rect l="l" t="t" r="r" b="b"/>
              <a:pathLst>
                <a:path w="3205" h="1877" extrusionOk="0">
                  <a:moveTo>
                    <a:pt x="118" y="1"/>
                  </a:moveTo>
                  <a:lnTo>
                    <a:pt x="1" y="91"/>
                  </a:lnTo>
                  <a:lnTo>
                    <a:pt x="3087" y="1876"/>
                  </a:lnTo>
                  <a:lnTo>
                    <a:pt x="3205"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4643322" y="3502293"/>
              <a:ext cx="111778" cy="65177"/>
            </a:xfrm>
            <a:custGeom>
              <a:avLst/>
              <a:gdLst/>
              <a:ahLst/>
              <a:cxnLst/>
              <a:rect l="l" t="t" r="r" b="b"/>
              <a:pathLst>
                <a:path w="3171" h="1849" extrusionOk="0">
                  <a:moveTo>
                    <a:pt x="111" y="1"/>
                  </a:moveTo>
                  <a:lnTo>
                    <a:pt x="0" y="63"/>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4418644" y="3502293"/>
              <a:ext cx="111778" cy="65177"/>
            </a:xfrm>
            <a:custGeom>
              <a:avLst/>
              <a:gdLst/>
              <a:ahLst/>
              <a:cxnLst/>
              <a:rect l="l" t="t" r="r" b="b"/>
              <a:pathLst>
                <a:path w="3171" h="1849" extrusionOk="0">
                  <a:moveTo>
                    <a:pt x="112" y="1"/>
                  </a:moveTo>
                  <a:lnTo>
                    <a:pt x="1" y="63"/>
                  </a:lnTo>
                  <a:lnTo>
                    <a:pt x="3053" y="1848"/>
                  </a:lnTo>
                  <a:lnTo>
                    <a:pt x="3170" y="1758"/>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4194002" y="3501341"/>
              <a:ext cx="112729" cy="65142"/>
            </a:xfrm>
            <a:custGeom>
              <a:avLst/>
              <a:gdLst/>
              <a:ahLst/>
              <a:cxnLst/>
              <a:rect l="l" t="t" r="r" b="b"/>
              <a:pathLst>
                <a:path w="3198" h="1848" extrusionOk="0">
                  <a:moveTo>
                    <a:pt x="118" y="0"/>
                  </a:moveTo>
                  <a:lnTo>
                    <a:pt x="0" y="90"/>
                  </a:lnTo>
                  <a:lnTo>
                    <a:pt x="3087" y="1848"/>
                  </a:lnTo>
                  <a:lnTo>
                    <a:pt x="319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3970312" y="3501341"/>
              <a:ext cx="111989" cy="65142"/>
            </a:xfrm>
            <a:custGeom>
              <a:avLst/>
              <a:gdLst/>
              <a:ahLst/>
              <a:cxnLst/>
              <a:rect l="l" t="t" r="r" b="b"/>
              <a:pathLst>
                <a:path w="3177" h="1848" extrusionOk="0">
                  <a:moveTo>
                    <a:pt x="118" y="0"/>
                  </a:moveTo>
                  <a:lnTo>
                    <a:pt x="0" y="55"/>
                  </a:lnTo>
                  <a:lnTo>
                    <a:pt x="3059" y="1848"/>
                  </a:lnTo>
                  <a:lnTo>
                    <a:pt x="317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3743696" y="3499367"/>
              <a:ext cx="114915" cy="67116"/>
            </a:xfrm>
            <a:custGeom>
              <a:avLst/>
              <a:gdLst/>
              <a:ahLst/>
              <a:cxnLst/>
              <a:rect l="l" t="t" r="r" b="b"/>
              <a:pathLst>
                <a:path w="3260" h="1904" extrusionOk="0">
                  <a:moveTo>
                    <a:pt x="118" y="1"/>
                  </a:moveTo>
                  <a:lnTo>
                    <a:pt x="0" y="84"/>
                  </a:lnTo>
                  <a:lnTo>
                    <a:pt x="3114" y="1904"/>
                  </a:lnTo>
                  <a:lnTo>
                    <a:pt x="3260" y="181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5203147" y="3568420"/>
              <a:ext cx="112976" cy="65142"/>
            </a:xfrm>
            <a:custGeom>
              <a:avLst/>
              <a:gdLst/>
              <a:ahLst/>
              <a:cxnLst/>
              <a:rect l="l" t="t" r="r" b="b"/>
              <a:pathLst>
                <a:path w="3205" h="1848" extrusionOk="0">
                  <a:moveTo>
                    <a:pt x="118" y="0"/>
                  </a:moveTo>
                  <a:lnTo>
                    <a:pt x="1" y="55"/>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a:off x="4979703" y="3568420"/>
              <a:ext cx="111778" cy="65142"/>
            </a:xfrm>
            <a:custGeom>
              <a:avLst/>
              <a:gdLst/>
              <a:ahLst/>
              <a:cxnLst/>
              <a:rect l="l" t="t" r="r" b="b"/>
              <a:pathLst>
                <a:path w="3171" h="1848" extrusionOk="0">
                  <a:moveTo>
                    <a:pt x="111" y="0"/>
                  </a:moveTo>
                  <a:lnTo>
                    <a:pt x="1" y="55"/>
                  </a:lnTo>
                  <a:lnTo>
                    <a:pt x="3053"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4755061" y="3567433"/>
              <a:ext cx="112729" cy="65177"/>
            </a:xfrm>
            <a:custGeom>
              <a:avLst/>
              <a:gdLst/>
              <a:ahLst/>
              <a:cxnLst/>
              <a:rect l="l" t="t" r="r" b="b"/>
              <a:pathLst>
                <a:path w="3198" h="1849" extrusionOk="0">
                  <a:moveTo>
                    <a:pt x="118" y="0"/>
                  </a:moveTo>
                  <a:lnTo>
                    <a:pt x="0" y="83"/>
                  </a:lnTo>
                  <a:lnTo>
                    <a:pt x="3087" y="1848"/>
                  </a:lnTo>
                  <a:lnTo>
                    <a:pt x="319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4530384" y="3567433"/>
              <a:ext cx="112976" cy="65177"/>
            </a:xfrm>
            <a:custGeom>
              <a:avLst/>
              <a:gdLst/>
              <a:ahLst/>
              <a:cxnLst/>
              <a:rect l="l" t="t" r="r" b="b"/>
              <a:pathLst>
                <a:path w="3205" h="1849" extrusionOk="0">
                  <a:moveTo>
                    <a:pt x="146" y="0"/>
                  </a:moveTo>
                  <a:lnTo>
                    <a:pt x="0" y="56"/>
                  </a:lnTo>
                  <a:lnTo>
                    <a:pt x="3087" y="1848"/>
                  </a:lnTo>
                  <a:lnTo>
                    <a:pt x="3204"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4306693" y="3566446"/>
              <a:ext cx="111989" cy="66164"/>
            </a:xfrm>
            <a:custGeom>
              <a:avLst/>
              <a:gdLst/>
              <a:ahLst/>
              <a:cxnLst/>
              <a:rect l="l" t="t" r="r" b="b"/>
              <a:pathLst>
                <a:path w="3177" h="1877" extrusionOk="0">
                  <a:moveTo>
                    <a:pt x="118" y="1"/>
                  </a:moveTo>
                  <a:lnTo>
                    <a:pt x="0" y="84"/>
                  </a:lnTo>
                  <a:lnTo>
                    <a:pt x="3059" y="1876"/>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4082263" y="3566446"/>
              <a:ext cx="112729" cy="64931"/>
            </a:xfrm>
            <a:custGeom>
              <a:avLst/>
              <a:gdLst/>
              <a:ahLst/>
              <a:cxnLst/>
              <a:rect l="l" t="t" r="r" b="b"/>
              <a:pathLst>
                <a:path w="3198" h="1842" extrusionOk="0">
                  <a:moveTo>
                    <a:pt x="111" y="1"/>
                  </a:moveTo>
                  <a:lnTo>
                    <a:pt x="1" y="56"/>
                  </a:lnTo>
                  <a:lnTo>
                    <a:pt x="3080" y="1842"/>
                  </a:lnTo>
                  <a:lnTo>
                    <a:pt x="3198"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3858572" y="3566446"/>
              <a:ext cx="111778" cy="64931"/>
            </a:xfrm>
            <a:custGeom>
              <a:avLst/>
              <a:gdLst/>
              <a:ahLst/>
              <a:cxnLst/>
              <a:rect l="l" t="t" r="r" b="b"/>
              <a:pathLst>
                <a:path w="3171" h="1842" extrusionOk="0">
                  <a:moveTo>
                    <a:pt x="118" y="1"/>
                  </a:moveTo>
                  <a:lnTo>
                    <a:pt x="1" y="56"/>
                  </a:lnTo>
                  <a:lnTo>
                    <a:pt x="3059" y="1842"/>
                  </a:lnTo>
                  <a:lnTo>
                    <a:pt x="3170"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3631956" y="3564261"/>
              <a:ext cx="113717" cy="66129"/>
            </a:xfrm>
            <a:custGeom>
              <a:avLst/>
              <a:gdLst/>
              <a:ahLst/>
              <a:cxnLst/>
              <a:rect l="l" t="t" r="r" b="b"/>
              <a:pathLst>
                <a:path w="3226" h="1876" extrusionOk="0">
                  <a:moveTo>
                    <a:pt x="111" y="0"/>
                  </a:moveTo>
                  <a:lnTo>
                    <a:pt x="1" y="63"/>
                  </a:lnTo>
                  <a:lnTo>
                    <a:pt x="3115" y="1876"/>
                  </a:lnTo>
                  <a:lnTo>
                    <a:pt x="3225" y="1821"/>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4868951" y="3892605"/>
              <a:ext cx="111778" cy="65177"/>
            </a:xfrm>
            <a:custGeom>
              <a:avLst/>
              <a:gdLst/>
              <a:ahLst/>
              <a:cxnLst/>
              <a:rect l="l" t="t" r="r" b="b"/>
              <a:pathLst>
                <a:path w="3171" h="1849" extrusionOk="0">
                  <a:moveTo>
                    <a:pt x="112" y="0"/>
                  </a:moveTo>
                  <a:lnTo>
                    <a:pt x="1" y="63"/>
                  </a:lnTo>
                  <a:lnTo>
                    <a:pt x="3053" y="1848"/>
                  </a:lnTo>
                  <a:lnTo>
                    <a:pt x="3080" y="1820"/>
                  </a:lnTo>
                  <a:lnTo>
                    <a:pt x="3170" y="1793"/>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4757000" y="3957745"/>
              <a:ext cx="111989" cy="65142"/>
            </a:xfrm>
            <a:custGeom>
              <a:avLst/>
              <a:gdLst/>
              <a:ahLst/>
              <a:cxnLst/>
              <a:rect l="l" t="t" r="r" b="b"/>
              <a:pathLst>
                <a:path w="3177" h="1848" extrusionOk="0">
                  <a:moveTo>
                    <a:pt x="118" y="0"/>
                  </a:moveTo>
                  <a:lnTo>
                    <a:pt x="0" y="55"/>
                  </a:lnTo>
                  <a:lnTo>
                    <a:pt x="3059" y="1848"/>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4645261" y="4021651"/>
              <a:ext cx="111778" cy="65142"/>
            </a:xfrm>
            <a:custGeom>
              <a:avLst/>
              <a:gdLst/>
              <a:ahLst/>
              <a:cxnLst/>
              <a:rect l="l" t="t" r="r" b="b"/>
              <a:pathLst>
                <a:path w="3171" h="1848" extrusionOk="0">
                  <a:moveTo>
                    <a:pt x="119" y="0"/>
                  </a:moveTo>
                  <a:lnTo>
                    <a:pt x="1" y="90"/>
                  </a:lnTo>
                  <a:lnTo>
                    <a:pt x="3060" y="1848"/>
                  </a:lnTo>
                  <a:lnTo>
                    <a:pt x="3170"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4532323" y="4086756"/>
              <a:ext cx="112976" cy="65177"/>
            </a:xfrm>
            <a:custGeom>
              <a:avLst/>
              <a:gdLst/>
              <a:ahLst/>
              <a:cxnLst/>
              <a:rect l="l" t="t" r="r" b="b"/>
              <a:pathLst>
                <a:path w="3205" h="1849" extrusionOk="0">
                  <a:moveTo>
                    <a:pt x="146" y="1"/>
                  </a:moveTo>
                  <a:lnTo>
                    <a:pt x="1" y="56"/>
                  </a:lnTo>
                  <a:lnTo>
                    <a:pt x="3087" y="1849"/>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4420618" y="4151896"/>
              <a:ext cx="112976" cy="64931"/>
            </a:xfrm>
            <a:custGeom>
              <a:avLst/>
              <a:gdLst/>
              <a:ahLst/>
              <a:cxnLst/>
              <a:rect l="l" t="t" r="r" b="b"/>
              <a:pathLst>
                <a:path w="3205" h="1842" extrusionOk="0">
                  <a:moveTo>
                    <a:pt x="146" y="1"/>
                  </a:moveTo>
                  <a:lnTo>
                    <a:pt x="0" y="56"/>
                  </a:lnTo>
                  <a:lnTo>
                    <a:pt x="3087" y="1842"/>
                  </a:lnTo>
                  <a:lnTo>
                    <a:pt x="3204" y="1758"/>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4308879" y="4215803"/>
              <a:ext cx="112729" cy="66164"/>
            </a:xfrm>
            <a:custGeom>
              <a:avLst/>
              <a:gdLst/>
              <a:ahLst/>
              <a:cxnLst/>
              <a:rect l="l" t="t" r="r" b="b"/>
              <a:pathLst>
                <a:path w="3198" h="1877" extrusionOk="0">
                  <a:moveTo>
                    <a:pt x="111" y="1"/>
                  </a:moveTo>
                  <a:lnTo>
                    <a:pt x="1" y="91"/>
                  </a:lnTo>
                  <a:lnTo>
                    <a:pt x="3087" y="1876"/>
                  </a:lnTo>
                  <a:lnTo>
                    <a:pt x="3198"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4196928" y="4280943"/>
              <a:ext cx="112976" cy="65177"/>
            </a:xfrm>
            <a:custGeom>
              <a:avLst/>
              <a:gdLst/>
              <a:ahLst/>
              <a:cxnLst/>
              <a:rect l="l" t="t" r="r" b="b"/>
              <a:pathLst>
                <a:path w="3205" h="1849" extrusionOk="0">
                  <a:moveTo>
                    <a:pt x="118" y="1"/>
                  </a:moveTo>
                  <a:lnTo>
                    <a:pt x="0" y="84"/>
                  </a:lnTo>
                  <a:lnTo>
                    <a:pt x="3087" y="1848"/>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4085188" y="4346083"/>
              <a:ext cx="112976" cy="64931"/>
            </a:xfrm>
            <a:custGeom>
              <a:avLst/>
              <a:gdLst/>
              <a:ahLst/>
              <a:cxnLst/>
              <a:rect l="l" t="t" r="r" b="b"/>
              <a:pathLst>
                <a:path w="3205" h="1842" extrusionOk="0">
                  <a:moveTo>
                    <a:pt x="118" y="0"/>
                  </a:moveTo>
                  <a:lnTo>
                    <a:pt x="1" y="56"/>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3973484" y="4410976"/>
              <a:ext cx="112729" cy="65142"/>
            </a:xfrm>
            <a:custGeom>
              <a:avLst/>
              <a:gdLst/>
              <a:ahLst/>
              <a:cxnLst/>
              <a:rect l="l" t="t" r="r" b="b"/>
              <a:pathLst>
                <a:path w="3198" h="1848" extrusionOk="0">
                  <a:moveTo>
                    <a:pt x="111" y="0"/>
                  </a:moveTo>
                  <a:lnTo>
                    <a:pt x="0" y="62"/>
                  </a:lnTo>
                  <a:lnTo>
                    <a:pt x="3087" y="1848"/>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3861498" y="4475129"/>
              <a:ext cx="112976" cy="64931"/>
            </a:xfrm>
            <a:custGeom>
              <a:avLst/>
              <a:gdLst/>
              <a:ahLst/>
              <a:cxnLst/>
              <a:rect l="l" t="t" r="r" b="b"/>
              <a:pathLst>
                <a:path w="3205" h="1842" extrusionOk="0">
                  <a:moveTo>
                    <a:pt x="118" y="0"/>
                  </a:moveTo>
                  <a:lnTo>
                    <a:pt x="1" y="83"/>
                  </a:lnTo>
                  <a:lnTo>
                    <a:pt x="3059"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3749794" y="4540023"/>
              <a:ext cx="111743" cy="65142"/>
            </a:xfrm>
            <a:custGeom>
              <a:avLst/>
              <a:gdLst/>
              <a:ahLst/>
              <a:cxnLst/>
              <a:rect l="l" t="t" r="r" b="b"/>
              <a:pathLst>
                <a:path w="3170" h="1848" extrusionOk="0">
                  <a:moveTo>
                    <a:pt x="118" y="0"/>
                  </a:moveTo>
                  <a:lnTo>
                    <a:pt x="0" y="62"/>
                  </a:lnTo>
                  <a:lnTo>
                    <a:pt x="3059"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3747820" y="3684283"/>
              <a:ext cx="1700566" cy="987035"/>
            </a:xfrm>
            <a:custGeom>
              <a:avLst/>
              <a:gdLst/>
              <a:ahLst/>
              <a:cxnLst/>
              <a:rect l="l" t="t" r="r" b="b"/>
              <a:pathLst>
                <a:path w="48243" h="28001" extrusionOk="0">
                  <a:moveTo>
                    <a:pt x="48243" y="0"/>
                  </a:moveTo>
                  <a:lnTo>
                    <a:pt x="47689" y="346"/>
                  </a:lnTo>
                  <a:lnTo>
                    <a:pt x="47551" y="402"/>
                  </a:lnTo>
                  <a:lnTo>
                    <a:pt x="44492" y="2166"/>
                  </a:lnTo>
                  <a:lnTo>
                    <a:pt x="44374" y="2249"/>
                  </a:lnTo>
                  <a:lnTo>
                    <a:pt x="41322" y="4007"/>
                  </a:lnTo>
                  <a:lnTo>
                    <a:pt x="41205" y="4097"/>
                  </a:lnTo>
                  <a:lnTo>
                    <a:pt x="38146" y="5855"/>
                  </a:lnTo>
                  <a:lnTo>
                    <a:pt x="38035" y="5910"/>
                  </a:lnTo>
                  <a:lnTo>
                    <a:pt x="34976" y="7703"/>
                  </a:lnTo>
                  <a:lnTo>
                    <a:pt x="34886" y="7730"/>
                  </a:lnTo>
                  <a:lnTo>
                    <a:pt x="34859" y="7758"/>
                  </a:lnTo>
                  <a:lnTo>
                    <a:pt x="31807" y="9516"/>
                  </a:lnTo>
                  <a:lnTo>
                    <a:pt x="31689" y="9606"/>
                  </a:lnTo>
                  <a:lnTo>
                    <a:pt x="28630" y="11364"/>
                  </a:lnTo>
                  <a:lnTo>
                    <a:pt x="28520" y="11419"/>
                  </a:lnTo>
                  <a:lnTo>
                    <a:pt x="25461" y="13204"/>
                  </a:lnTo>
                  <a:lnTo>
                    <a:pt x="25343" y="13267"/>
                  </a:lnTo>
                  <a:lnTo>
                    <a:pt x="22291" y="15024"/>
                  </a:lnTo>
                  <a:lnTo>
                    <a:pt x="22174" y="15108"/>
                  </a:lnTo>
                  <a:lnTo>
                    <a:pt x="19115" y="16872"/>
                  </a:lnTo>
                  <a:lnTo>
                    <a:pt x="19004" y="16955"/>
                  </a:lnTo>
                  <a:lnTo>
                    <a:pt x="15945" y="18713"/>
                  </a:lnTo>
                  <a:lnTo>
                    <a:pt x="15828" y="18775"/>
                  </a:lnTo>
                  <a:lnTo>
                    <a:pt x="12776" y="20561"/>
                  </a:lnTo>
                  <a:lnTo>
                    <a:pt x="12658" y="20616"/>
                  </a:lnTo>
                  <a:lnTo>
                    <a:pt x="9599" y="22374"/>
                  </a:lnTo>
                  <a:lnTo>
                    <a:pt x="9489" y="22464"/>
                  </a:lnTo>
                  <a:lnTo>
                    <a:pt x="6430" y="24222"/>
                  </a:lnTo>
                  <a:lnTo>
                    <a:pt x="6284" y="24277"/>
                  </a:lnTo>
                  <a:lnTo>
                    <a:pt x="3226" y="26069"/>
                  </a:lnTo>
                  <a:lnTo>
                    <a:pt x="3115" y="26125"/>
                  </a:lnTo>
                  <a:lnTo>
                    <a:pt x="1" y="27945"/>
                  </a:lnTo>
                  <a:lnTo>
                    <a:pt x="111" y="28000"/>
                  </a:lnTo>
                  <a:lnTo>
                    <a:pt x="3226" y="26215"/>
                  </a:lnTo>
                  <a:lnTo>
                    <a:pt x="3371" y="26125"/>
                  </a:lnTo>
                  <a:lnTo>
                    <a:pt x="6430" y="24367"/>
                  </a:lnTo>
                  <a:lnTo>
                    <a:pt x="6547" y="24277"/>
                  </a:lnTo>
                  <a:lnTo>
                    <a:pt x="9599" y="22519"/>
                  </a:lnTo>
                  <a:lnTo>
                    <a:pt x="9717" y="22464"/>
                  </a:lnTo>
                  <a:lnTo>
                    <a:pt x="12776" y="20678"/>
                  </a:lnTo>
                  <a:lnTo>
                    <a:pt x="12886" y="20616"/>
                  </a:lnTo>
                  <a:lnTo>
                    <a:pt x="15945" y="18858"/>
                  </a:lnTo>
                  <a:lnTo>
                    <a:pt x="16063" y="18775"/>
                  </a:lnTo>
                  <a:lnTo>
                    <a:pt x="19115" y="17011"/>
                  </a:lnTo>
                  <a:lnTo>
                    <a:pt x="19233" y="16955"/>
                  </a:lnTo>
                  <a:lnTo>
                    <a:pt x="22291" y="15170"/>
                  </a:lnTo>
                  <a:lnTo>
                    <a:pt x="22402" y="15108"/>
                  </a:lnTo>
                  <a:lnTo>
                    <a:pt x="25461" y="13350"/>
                  </a:lnTo>
                  <a:lnTo>
                    <a:pt x="25579" y="13267"/>
                  </a:lnTo>
                  <a:lnTo>
                    <a:pt x="28630" y="11509"/>
                  </a:lnTo>
                  <a:lnTo>
                    <a:pt x="28748" y="11419"/>
                  </a:lnTo>
                  <a:lnTo>
                    <a:pt x="31807" y="9661"/>
                  </a:lnTo>
                  <a:lnTo>
                    <a:pt x="31835" y="9633"/>
                  </a:lnTo>
                  <a:lnTo>
                    <a:pt x="31918" y="9606"/>
                  </a:lnTo>
                  <a:lnTo>
                    <a:pt x="34976" y="7813"/>
                  </a:lnTo>
                  <a:lnTo>
                    <a:pt x="35094" y="7758"/>
                  </a:lnTo>
                  <a:lnTo>
                    <a:pt x="38146" y="6000"/>
                  </a:lnTo>
                  <a:lnTo>
                    <a:pt x="38264" y="5910"/>
                  </a:lnTo>
                  <a:lnTo>
                    <a:pt x="41322" y="4153"/>
                  </a:lnTo>
                  <a:lnTo>
                    <a:pt x="41433" y="4097"/>
                  </a:lnTo>
                  <a:lnTo>
                    <a:pt x="44492" y="2305"/>
                  </a:lnTo>
                  <a:lnTo>
                    <a:pt x="44637" y="2249"/>
                  </a:lnTo>
                  <a:lnTo>
                    <a:pt x="47689" y="492"/>
                  </a:lnTo>
                  <a:lnTo>
                    <a:pt x="47807" y="402"/>
                  </a:lnTo>
                  <a:lnTo>
                    <a:pt x="48243" y="146"/>
                  </a:lnTo>
                  <a:lnTo>
                    <a:pt x="48243"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5316085" y="3633525"/>
              <a:ext cx="112765" cy="64931"/>
            </a:xfrm>
            <a:custGeom>
              <a:avLst/>
              <a:gdLst/>
              <a:ahLst/>
              <a:cxnLst/>
              <a:rect l="l" t="t" r="r" b="b"/>
              <a:pathLst>
                <a:path w="3199" h="1842" extrusionOk="0">
                  <a:moveTo>
                    <a:pt x="119" y="1"/>
                  </a:moveTo>
                  <a:lnTo>
                    <a:pt x="1" y="56"/>
                  </a:lnTo>
                  <a:lnTo>
                    <a:pt x="3060" y="1842"/>
                  </a:lnTo>
                  <a:lnTo>
                    <a:pt x="3198"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3635869" y="3567433"/>
              <a:ext cx="1794225" cy="1038747"/>
            </a:xfrm>
            <a:custGeom>
              <a:avLst/>
              <a:gdLst/>
              <a:ahLst/>
              <a:cxnLst/>
              <a:rect l="l" t="t" r="r" b="b"/>
              <a:pathLst>
                <a:path w="50900" h="29468" extrusionOk="0">
                  <a:moveTo>
                    <a:pt x="50782" y="0"/>
                  </a:moveTo>
                  <a:lnTo>
                    <a:pt x="47668" y="1814"/>
                  </a:lnTo>
                  <a:lnTo>
                    <a:pt x="47550" y="1876"/>
                  </a:lnTo>
                  <a:lnTo>
                    <a:pt x="44498" y="3634"/>
                  </a:lnTo>
                  <a:lnTo>
                    <a:pt x="44381" y="3717"/>
                  </a:lnTo>
                  <a:lnTo>
                    <a:pt x="41322" y="5481"/>
                  </a:lnTo>
                  <a:lnTo>
                    <a:pt x="41211" y="5537"/>
                  </a:lnTo>
                  <a:lnTo>
                    <a:pt x="38152" y="7322"/>
                  </a:lnTo>
                  <a:lnTo>
                    <a:pt x="38035" y="7384"/>
                  </a:lnTo>
                  <a:lnTo>
                    <a:pt x="34983" y="9170"/>
                  </a:lnTo>
                  <a:lnTo>
                    <a:pt x="34865" y="9225"/>
                  </a:lnTo>
                  <a:lnTo>
                    <a:pt x="31806" y="10983"/>
                  </a:lnTo>
                  <a:lnTo>
                    <a:pt x="31661" y="11073"/>
                  </a:lnTo>
                  <a:lnTo>
                    <a:pt x="28609" y="12831"/>
                  </a:lnTo>
                  <a:lnTo>
                    <a:pt x="28637" y="12831"/>
                  </a:lnTo>
                  <a:lnTo>
                    <a:pt x="28492" y="12886"/>
                  </a:lnTo>
                  <a:lnTo>
                    <a:pt x="25433" y="14679"/>
                  </a:lnTo>
                  <a:lnTo>
                    <a:pt x="25322" y="14734"/>
                  </a:lnTo>
                  <a:lnTo>
                    <a:pt x="22263" y="16492"/>
                  </a:lnTo>
                  <a:lnTo>
                    <a:pt x="22146" y="16582"/>
                  </a:lnTo>
                  <a:lnTo>
                    <a:pt x="19094" y="18339"/>
                  </a:lnTo>
                  <a:lnTo>
                    <a:pt x="18976" y="18395"/>
                  </a:lnTo>
                  <a:lnTo>
                    <a:pt x="15917" y="20187"/>
                  </a:lnTo>
                  <a:lnTo>
                    <a:pt x="15806" y="20243"/>
                  </a:lnTo>
                  <a:lnTo>
                    <a:pt x="12748" y="22000"/>
                  </a:lnTo>
                  <a:lnTo>
                    <a:pt x="12630" y="22090"/>
                  </a:lnTo>
                  <a:lnTo>
                    <a:pt x="9578" y="23848"/>
                  </a:lnTo>
                  <a:lnTo>
                    <a:pt x="9460" y="23931"/>
                  </a:lnTo>
                  <a:lnTo>
                    <a:pt x="6402" y="25689"/>
                  </a:lnTo>
                  <a:lnTo>
                    <a:pt x="6291" y="25751"/>
                  </a:lnTo>
                  <a:lnTo>
                    <a:pt x="3232" y="27537"/>
                  </a:lnTo>
                  <a:lnTo>
                    <a:pt x="3114" y="27592"/>
                  </a:lnTo>
                  <a:lnTo>
                    <a:pt x="0" y="29412"/>
                  </a:lnTo>
                  <a:lnTo>
                    <a:pt x="118" y="29467"/>
                  </a:lnTo>
                  <a:lnTo>
                    <a:pt x="3232" y="27654"/>
                  </a:lnTo>
                  <a:lnTo>
                    <a:pt x="3350" y="27592"/>
                  </a:lnTo>
                  <a:lnTo>
                    <a:pt x="6402" y="25834"/>
                  </a:lnTo>
                  <a:lnTo>
                    <a:pt x="6519" y="25751"/>
                  </a:lnTo>
                  <a:lnTo>
                    <a:pt x="9578" y="23993"/>
                  </a:lnTo>
                  <a:lnTo>
                    <a:pt x="9689" y="23931"/>
                  </a:lnTo>
                  <a:lnTo>
                    <a:pt x="12748" y="22146"/>
                  </a:lnTo>
                  <a:lnTo>
                    <a:pt x="12865" y="22090"/>
                  </a:lnTo>
                  <a:lnTo>
                    <a:pt x="15917" y="20326"/>
                  </a:lnTo>
                  <a:lnTo>
                    <a:pt x="16035" y="20243"/>
                  </a:lnTo>
                  <a:lnTo>
                    <a:pt x="19094" y="18485"/>
                  </a:lnTo>
                  <a:lnTo>
                    <a:pt x="19204" y="18395"/>
                  </a:lnTo>
                  <a:lnTo>
                    <a:pt x="22263" y="16637"/>
                  </a:lnTo>
                  <a:lnTo>
                    <a:pt x="22409" y="16582"/>
                  </a:lnTo>
                  <a:lnTo>
                    <a:pt x="25433" y="14789"/>
                  </a:lnTo>
                  <a:lnTo>
                    <a:pt x="25578" y="14734"/>
                  </a:lnTo>
                  <a:lnTo>
                    <a:pt x="28637" y="12976"/>
                  </a:lnTo>
                  <a:lnTo>
                    <a:pt x="28755" y="12886"/>
                  </a:lnTo>
                  <a:lnTo>
                    <a:pt x="31806" y="11128"/>
                  </a:lnTo>
                  <a:lnTo>
                    <a:pt x="31924" y="11073"/>
                  </a:lnTo>
                  <a:lnTo>
                    <a:pt x="34983" y="9288"/>
                  </a:lnTo>
                  <a:lnTo>
                    <a:pt x="35094" y="9225"/>
                  </a:lnTo>
                  <a:lnTo>
                    <a:pt x="38152" y="7468"/>
                  </a:lnTo>
                  <a:lnTo>
                    <a:pt x="38270" y="7384"/>
                  </a:lnTo>
                  <a:lnTo>
                    <a:pt x="41322" y="5620"/>
                  </a:lnTo>
                  <a:lnTo>
                    <a:pt x="41412" y="5564"/>
                  </a:lnTo>
                  <a:lnTo>
                    <a:pt x="41440" y="5564"/>
                  </a:lnTo>
                  <a:lnTo>
                    <a:pt x="44498" y="3779"/>
                  </a:lnTo>
                  <a:lnTo>
                    <a:pt x="44609" y="3717"/>
                  </a:lnTo>
                  <a:lnTo>
                    <a:pt x="47668" y="1931"/>
                  </a:lnTo>
                  <a:lnTo>
                    <a:pt x="47786" y="1876"/>
                  </a:lnTo>
                  <a:lnTo>
                    <a:pt x="50900" y="83"/>
                  </a:lnTo>
                  <a:lnTo>
                    <a:pt x="5078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5091443" y="3633525"/>
              <a:ext cx="112976" cy="64931"/>
            </a:xfrm>
            <a:custGeom>
              <a:avLst/>
              <a:gdLst/>
              <a:ahLst/>
              <a:cxnLst/>
              <a:rect l="l" t="t" r="r" b="b"/>
              <a:pathLst>
                <a:path w="3205" h="1842" extrusionOk="0">
                  <a:moveTo>
                    <a:pt x="118" y="1"/>
                  </a:moveTo>
                  <a:lnTo>
                    <a:pt x="0" y="56"/>
                  </a:lnTo>
                  <a:lnTo>
                    <a:pt x="3087" y="1842"/>
                  </a:lnTo>
                  <a:lnTo>
                    <a:pt x="3204"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4867752" y="3632573"/>
              <a:ext cx="111989" cy="64895"/>
            </a:xfrm>
            <a:custGeom>
              <a:avLst/>
              <a:gdLst/>
              <a:ahLst/>
              <a:cxnLst/>
              <a:rect l="l" t="t" r="r" b="b"/>
              <a:pathLst>
                <a:path w="3177" h="1841" extrusionOk="0">
                  <a:moveTo>
                    <a:pt x="118" y="0"/>
                  </a:moveTo>
                  <a:lnTo>
                    <a:pt x="0" y="83"/>
                  </a:lnTo>
                  <a:lnTo>
                    <a:pt x="3059" y="1841"/>
                  </a:lnTo>
                  <a:lnTo>
                    <a:pt x="317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4643322" y="3632573"/>
              <a:ext cx="112729" cy="64895"/>
            </a:xfrm>
            <a:custGeom>
              <a:avLst/>
              <a:gdLst/>
              <a:ahLst/>
              <a:cxnLst/>
              <a:rect l="l" t="t" r="r" b="b"/>
              <a:pathLst>
                <a:path w="3198" h="1841" extrusionOk="0">
                  <a:moveTo>
                    <a:pt x="111" y="0"/>
                  </a:moveTo>
                  <a:lnTo>
                    <a:pt x="0" y="56"/>
                  </a:lnTo>
                  <a:lnTo>
                    <a:pt x="3080" y="1841"/>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4418644" y="3632573"/>
              <a:ext cx="112765" cy="64895"/>
            </a:xfrm>
            <a:custGeom>
              <a:avLst/>
              <a:gdLst/>
              <a:ahLst/>
              <a:cxnLst/>
              <a:rect l="l" t="t" r="r" b="b"/>
              <a:pathLst>
                <a:path w="3199" h="1841" extrusionOk="0">
                  <a:moveTo>
                    <a:pt x="112" y="0"/>
                  </a:moveTo>
                  <a:lnTo>
                    <a:pt x="1" y="56"/>
                  </a:lnTo>
                  <a:lnTo>
                    <a:pt x="3087" y="1841"/>
                  </a:lnTo>
                  <a:lnTo>
                    <a:pt x="3198" y="1758"/>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4194954" y="3631339"/>
              <a:ext cx="111778" cy="65177"/>
            </a:xfrm>
            <a:custGeom>
              <a:avLst/>
              <a:gdLst/>
              <a:ahLst/>
              <a:cxnLst/>
              <a:rect l="l" t="t" r="r" b="b"/>
              <a:pathLst>
                <a:path w="3171" h="1849" extrusionOk="0">
                  <a:moveTo>
                    <a:pt x="118" y="1"/>
                  </a:moveTo>
                  <a:lnTo>
                    <a:pt x="1" y="91"/>
                  </a:lnTo>
                  <a:lnTo>
                    <a:pt x="3060" y="1848"/>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3970312" y="3631339"/>
              <a:ext cx="112976" cy="65177"/>
            </a:xfrm>
            <a:custGeom>
              <a:avLst/>
              <a:gdLst/>
              <a:ahLst/>
              <a:cxnLst/>
              <a:rect l="l" t="t" r="r" b="b"/>
              <a:pathLst>
                <a:path w="3205" h="1849" extrusionOk="0">
                  <a:moveTo>
                    <a:pt x="118" y="1"/>
                  </a:moveTo>
                  <a:lnTo>
                    <a:pt x="0" y="63"/>
                  </a:lnTo>
                  <a:lnTo>
                    <a:pt x="3087" y="1848"/>
                  </a:lnTo>
                  <a:lnTo>
                    <a:pt x="3204" y="1765"/>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3745634" y="3630352"/>
              <a:ext cx="112976" cy="65177"/>
            </a:xfrm>
            <a:custGeom>
              <a:avLst/>
              <a:gdLst/>
              <a:ahLst/>
              <a:cxnLst/>
              <a:rect l="l" t="t" r="r" b="b"/>
              <a:pathLst>
                <a:path w="3205" h="1849" extrusionOk="0">
                  <a:moveTo>
                    <a:pt x="146" y="1"/>
                  </a:moveTo>
                  <a:lnTo>
                    <a:pt x="0" y="91"/>
                  </a:lnTo>
                  <a:lnTo>
                    <a:pt x="3087" y="1849"/>
                  </a:lnTo>
                  <a:lnTo>
                    <a:pt x="3205"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3550496" y="3644769"/>
              <a:ext cx="83437" cy="50760"/>
            </a:xfrm>
            <a:custGeom>
              <a:avLst/>
              <a:gdLst/>
              <a:ahLst/>
              <a:cxnLst/>
              <a:rect l="l" t="t" r="r" b="b"/>
              <a:pathLst>
                <a:path w="2367" h="1440" extrusionOk="0">
                  <a:moveTo>
                    <a:pt x="0" y="0"/>
                  </a:moveTo>
                  <a:lnTo>
                    <a:pt x="0" y="111"/>
                  </a:lnTo>
                  <a:lnTo>
                    <a:pt x="2249" y="1440"/>
                  </a:lnTo>
                  <a:lnTo>
                    <a:pt x="2367" y="1384"/>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3860511" y="3814282"/>
              <a:ext cx="1587871" cy="922140"/>
            </a:xfrm>
            <a:custGeom>
              <a:avLst/>
              <a:gdLst/>
              <a:ahLst/>
              <a:cxnLst/>
              <a:rect l="l" t="t" r="r" b="b"/>
              <a:pathLst>
                <a:path w="45046" h="26160" extrusionOk="0">
                  <a:moveTo>
                    <a:pt x="45046" y="1"/>
                  </a:moveTo>
                  <a:lnTo>
                    <a:pt x="44492" y="347"/>
                  </a:lnTo>
                  <a:lnTo>
                    <a:pt x="44381" y="409"/>
                  </a:lnTo>
                  <a:lnTo>
                    <a:pt x="41323" y="2167"/>
                  </a:lnTo>
                  <a:lnTo>
                    <a:pt x="41205" y="2250"/>
                  </a:lnTo>
                  <a:lnTo>
                    <a:pt x="38153" y="4015"/>
                  </a:lnTo>
                  <a:lnTo>
                    <a:pt x="38035" y="4070"/>
                  </a:lnTo>
                  <a:lnTo>
                    <a:pt x="34977" y="5856"/>
                  </a:lnTo>
                  <a:lnTo>
                    <a:pt x="34866" y="5918"/>
                  </a:lnTo>
                  <a:lnTo>
                    <a:pt x="31807" y="7676"/>
                  </a:lnTo>
                  <a:lnTo>
                    <a:pt x="31689" y="7759"/>
                  </a:lnTo>
                  <a:lnTo>
                    <a:pt x="28638" y="9516"/>
                  </a:lnTo>
                  <a:lnTo>
                    <a:pt x="28520" y="9606"/>
                  </a:lnTo>
                  <a:lnTo>
                    <a:pt x="25461" y="11364"/>
                  </a:lnTo>
                  <a:lnTo>
                    <a:pt x="25323" y="11420"/>
                  </a:lnTo>
                  <a:lnTo>
                    <a:pt x="22264" y="13212"/>
                  </a:lnTo>
                  <a:lnTo>
                    <a:pt x="22146" y="13267"/>
                  </a:lnTo>
                  <a:lnTo>
                    <a:pt x="19094" y="15025"/>
                  </a:lnTo>
                  <a:lnTo>
                    <a:pt x="18977" y="15115"/>
                  </a:lnTo>
                  <a:lnTo>
                    <a:pt x="15918" y="16873"/>
                  </a:lnTo>
                  <a:lnTo>
                    <a:pt x="15807" y="16928"/>
                  </a:lnTo>
                  <a:lnTo>
                    <a:pt x="12748" y="18721"/>
                  </a:lnTo>
                  <a:lnTo>
                    <a:pt x="12631" y="18776"/>
                  </a:lnTo>
                  <a:lnTo>
                    <a:pt x="9579" y="20534"/>
                  </a:lnTo>
                  <a:lnTo>
                    <a:pt x="9461" y="20624"/>
                  </a:lnTo>
                  <a:lnTo>
                    <a:pt x="6402" y="22381"/>
                  </a:lnTo>
                  <a:lnTo>
                    <a:pt x="6292" y="22437"/>
                  </a:lnTo>
                  <a:lnTo>
                    <a:pt x="3233" y="24222"/>
                  </a:lnTo>
                  <a:lnTo>
                    <a:pt x="3115" y="24285"/>
                  </a:lnTo>
                  <a:lnTo>
                    <a:pt x="1" y="26098"/>
                  </a:lnTo>
                  <a:lnTo>
                    <a:pt x="119" y="26160"/>
                  </a:lnTo>
                  <a:lnTo>
                    <a:pt x="3233" y="24368"/>
                  </a:lnTo>
                  <a:lnTo>
                    <a:pt x="3350" y="24285"/>
                  </a:lnTo>
                  <a:lnTo>
                    <a:pt x="6402" y="22527"/>
                  </a:lnTo>
                  <a:lnTo>
                    <a:pt x="6520" y="22437"/>
                  </a:lnTo>
                  <a:lnTo>
                    <a:pt x="9579" y="20679"/>
                  </a:lnTo>
                  <a:lnTo>
                    <a:pt x="9689" y="20624"/>
                  </a:lnTo>
                  <a:lnTo>
                    <a:pt x="12748" y="18831"/>
                  </a:lnTo>
                  <a:lnTo>
                    <a:pt x="12866" y="18776"/>
                  </a:lnTo>
                  <a:lnTo>
                    <a:pt x="15918" y="17018"/>
                  </a:lnTo>
                  <a:lnTo>
                    <a:pt x="16036" y="16928"/>
                  </a:lnTo>
                  <a:lnTo>
                    <a:pt x="19094" y="15170"/>
                  </a:lnTo>
                  <a:lnTo>
                    <a:pt x="19233" y="15115"/>
                  </a:lnTo>
                  <a:lnTo>
                    <a:pt x="22292" y="13323"/>
                  </a:lnTo>
                  <a:lnTo>
                    <a:pt x="22409" y="13267"/>
                  </a:lnTo>
                  <a:lnTo>
                    <a:pt x="25461" y="11509"/>
                  </a:lnTo>
                  <a:lnTo>
                    <a:pt x="25579" y="11420"/>
                  </a:lnTo>
                  <a:lnTo>
                    <a:pt x="28638" y="9662"/>
                  </a:lnTo>
                  <a:lnTo>
                    <a:pt x="28748" y="9606"/>
                  </a:lnTo>
                  <a:lnTo>
                    <a:pt x="31807" y="7821"/>
                  </a:lnTo>
                  <a:lnTo>
                    <a:pt x="31925" y="7759"/>
                  </a:lnTo>
                  <a:lnTo>
                    <a:pt x="34977" y="5973"/>
                  </a:lnTo>
                  <a:lnTo>
                    <a:pt x="35094" y="5918"/>
                  </a:lnTo>
                  <a:lnTo>
                    <a:pt x="38153" y="4153"/>
                  </a:lnTo>
                  <a:lnTo>
                    <a:pt x="38264" y="4070"/>
                  </a:lnTo>
                  <a:lnTo>
                    <a:pt x="41323" y="2312"/>
                  </a:lnTo>
                  <a:lnTo>
                    <a:pt x="41440" y="2250"/>
                  </a:lnTo>
                  <a:lnTo>
                    <a:pt x="44492" y="465"/>
                  </a:lnTo>
                  <a:lnTo>
                    <a:pt x="44610" y="409"/>
                  </a:lnTo>
                  <a:lnTo>
                    <a:pt x="45046" y="146"/>
                  </a:lnTo>
                  <a:lnTo>
                    <a:pt x="450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5428812" y="3698418"/>
              <a:ext cx="19529" cy="14417"/>
            </a:xfrm>
            <a:custGeom>
              <a:avLst/>
              <a:gdLst/>
              <a:ahLst/>
              <a:cxnLst/>
              <a:rect l="l" t="t" r="r" b="b"/>
              <a:pathLst>
                <a:path w="554" h="409" extrusionOk="0">
                  <a:moveTo>
                    <a:pt x="118" y="1"/>
                  </a:moveTo>
                  <a:lnTo>
                    <a:pt x="0" y="91"/>
                  </a:lnTo>
                  <a:lnTo>
                    <a:pt x="554" y="409"/>
                  </a:lnTo>
                  <a:lnTo>
                    <a:pt x="554" y="26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5204381" y="3698418"/>
              <a:ext cx="111743" cy="65177"/>
            </a:xfrm>
            <a:custGeom>
              <a:avLst/>
              <a:gdLst/>
              <a:ahLst/>
              <a:cxnLst/>
              <a:rect l="l" t="t" r="r" b="b"/>
              <a:pathLst>
                <a:path w="3170" h="1849" extrusionOk="0">
                  <a:moveTo>
                    <a:pt x="111" y="1"/>
                  </a:moveTo>
                  <a:lnTo>
                    <a:pt x="0" y="63"/>
                  </a:lnTo>
                  <a:lnTo>
                    <a:pt x="3052" y="1848"/>
                  </a:lnTo>
                  <a:lnTo>
                    <a:pt x="3170" y="1765"/>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4979703" y="3697466"/>
              <a:ext cx="112729" cy="65142"/>
            </a:xfrm>
            <a:custGeom>
              <a:avLst/>
              <a:gdLst/>
              <a:ahLst/>
              <a:cxnLst/>
              <a:rect l="l" t="t" r="r" b="b"/>
              <a:pathLst>
                <a:path w="3198" h="1848" extrusionOk="0">
                  <a:moveTo>
                    <a:pt x="111" y="0"/>
                  </a:moveTo>
                  <a:lnTo>
                    <a:pt x="1" y="90"/>
                  </a:lnTo>
                  <a:lnTo>
                    <a:pt x="3087" y="1848"/>
                  </a:lnTo>
                  <a:lnTo>
                    <a:pt x="3198" y="1792"/>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4756013" y="3697466"/>
              <a:ext cx="111778" cy="65142"/>
            </a:xfrm>
            <a:custGeom>
              <a:avLst/>
              <a:gdLst/>
              <a:ahLst/>
              <a:cxnLst/>
              <a:rect l="l" t="t" r="r" b="b"/>
              <a:pathLst>
                <a:path w="3171" h="1848" extrusionOk="0">
                  <a:moveTo>
                    <a:pt x="118" y="0"/>
                  </a:moveTo>
                  <a:lnTo>
                    <a:pt x="1" y="62"/>
                  </a:lnTo>
                  <a:lnTo>
                    <a:pt x="3060"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4531371" y="3697466"/>
              <a:ext cx="112976" cy="65142"/>
            </a:xfrm>
            <a:custGeom>
              <a:avLst/>
              <a:gdLst/>
              <a:ahLst/>
              <a:cxnLst/>
              <a:rect l="l" t="t" r="r" b="b"/>
              <a:pathLst>
                <a:path w="3205" h="1848" extrusionOk="0">
                  <a:moveTo>
                    <a:pt x="118" y="0"/>
                  </a:moveTo>
                  <a:lnTo>
                    <a:pt x="0" y="62"/>
                  </a:lnTo>
                  <a:lnTo>
                    <a:pt x="3059" y="1848"/>
                  </a:lnTo>
                  <a:lnTo>
                    <a:pt x="3204"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4306693" y="3696479"/>
              <a:ext cx="112976" cy="65177"/>
            </a:xfrm>
            <a:custGeom>
              <a:avLst/>
              <a:gdLst/>
              <a:ahLst/>
              <a:cxnLst/>
              <a:rect l="l" t="t" r="r" b="b"/>
              <a:pathLst>
                <a:path w="3205" h="1849" extrusionOk="0">
                  <a:moveTo>
                    <a:pt x="118" y="0"/>
                  </a:moveTo>
                  <a:lnTo>
                    <a:pt x="0" y="90"/>
                  </a:lnTo>
                  <a:lnTo>
                    <a:pt x="3087"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4083250" y="3696479"/>
              <a:ext cx="111743" cy="65177"/>
            </a:xfrm>
            <a:custGeom>
              <a:avLst/>
              <a:gdLst/>
              <a:ahLst/>
              <a:cxnLst/>
              <a:rect l="l" t="t" r="r" b="b"/>
              <a:pathLst>
                <a:path w="3170" h="1849" extrusionOk="0">
                  <a:moveTo>
                    <a:pt x="111" y="0"/>
                  </a:moveTo>
                  <a:lnTo>
                    <a:pt x="0" y="56"/>
                  </a:lnTo>
                  <a:lnTo>
                    <a:pt x="3052" y="1848"/>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3858572" y="3695492"/>
              <a:ext cx="112729" cy="66164"/>
            </a:xfrm>
            <a:custGeom>
              <a:avLst/>
              <a:gdLst/>
              <a:ahLst/>
              <a:cxnLst/>
              <a:rect l="l" t="t" r="r" b="b"/>
              <a:pathLst>
                <a:path w="3198" h="1877" extrusionOk="0">
                  <a:moveTo>
                    <a:pt x="118" y="1"/>
                  </a:moveTo>
                  <a:lnTo>
                    <a:pt x="1" y="84"/>
                  </a:lnTo>
                  <a:lnTo>
                    <a:pt x="3059" y="1876"/>
                  </a:lnTo>
                  <a:lnTo>
                    <a:pt x="3142" y="1814"/>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633895" y="3695492"/>
              <a:ext cx="113011" cy="65177"/>
            </a:xfrm>
            <a:custGeom>
              <a:avLst/>
              <a:gdLst/>
              <a:ahLst/>
              <a:cxnLst/>
              <a:rect l="l" t="t" r="r" b="b"/>
              <a:pathLst>
                <a:path w="3206" h="1849" extrusionOk="0">
                  <a:moveTo>
                    <a:pt x="146" y="1"/>
                  </a:moveTo>
                  <a:lnTo>
                    <a:pt x="1" y="56"/>
                  </a:lnTo>
                  <a:lnTo>
                    <a:pt x="3087" y="1848"/>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5316085" y="3763558"/>
              <a:ext cx="112765" cy="65177"/>
            </a:xfrm>
            <a:custGeom>
              <a:avLst/>
              <a:gdLst/>
              <a:ahLst/>
              <a:cxnLst/>
              <a:rect l="l" t="t" r="r" b="b"/>
              <a:pathLst>
                <a:path w="3199" h="1849" extrusionOk="0">
                  <a:moveTo>
                    <a:pt x="146" y="0"/>
                  </a:moveTo>
                  <a:lnTo>
                    <a:pt x="1" y="56"/>
                  </a:lnTo>
                  <a:lnTo>
                    <a:pt x="3087" y="1848"/>
                  </a:lnTo>
                  <a:lnTo>
                    <a:pt x="3198"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5092395" y="3763558"/>
              <a:ext cx="112025" cy="65177"/>
            </a:xfrm>
            <a:custGeom>
              <a:avLst/>
              <a:gdLst/>
              <a:ahLst/>
              <a:cxnLst/>
              <a:rect l="l" t="t" r="r" b="b"/>
              <a:pathLst>
                <a:path w="3178" h="1849" extrusionOk="0">
                  <a:moveTo>
                    <a:pt x="91" y="0"/>
                  </a:moveTo>
                  <a:lnTo>
                    <a:pt x="1" y="56"/>
                  </a:lnTo>
                  <a:lnTo>
                    <a:pt x="3060" y="1848"/>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4867752" y="3762571"/>
              <a:ext cx="112976" cy="65177"/>
            </a:xfrm>
            <a:custGeom>
              <a:avLst/>
              <a:gdLst/>
              <a:ahLst/>
              <a:cxnLst/>
              <a:rect l="l" t="t" r="r" b="b"/>
              <a:pathLst>
                <a:path w="3205" h="1849" extrusionOk="0">
                  <a:moveTo>
                    <a:pt x="118" y="1"/>
                  </a:moveTo>
                  <a:lnTo>
                    <a:pt x="0" y="56"/>
                  </a:lnTo>
                  <a:lnTo>
                    <a:pt x="3087" y="1848"/>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4644309" y="3762571"/>
              <a:ext cx="111743" cy="65177"/>
            </a:xfrm>
            <a:custGeom>
              <a:avLst/>
              <a:gdLst/>
              <a:ahLst/>
              <a:cxnLst/>
              <a:rect l="l" t="t" r="r" b="b"/>
              <a:pathLst>
                <a:path w="3170" h="1849" extrusionOk="0">
                  <a:moveTo>
                    <a:pt x="111" y="1"/>
                  </a:moveTo>
                  <a:lnTo>
                    <a:pt x="0" y="56"/>
                  </a:lnTo>
                  <a:lnTo>
                    <a:pt x="3052" y="1848"/>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4419631" y="3761620"/>
              <a:ext cx="111778" cy="64895"/>
            </a:xfrm>
            <a:custGeom>
              <a:avLst/>
              <a:gdLst/>
              <a:ahLst/>
              <a:cxnLst/>
              <a:rect l="l" t="t" r="r" b="b"/>
              <a:pathLst>
                <a:path w="3171" h="1841" extrusionOk="0">
                  <a:moveTo>
                    <a:pt x="118" y="0"/>
                  </a:moveTo>
                  <a:lnTo>
                    <a:pt x="0" y="83"/>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4194954" y="3761620"/>
              <a:ext cx="112976" cy="64895"/>
            </a:xfrm>
            <a:custGeom>
              <a:avLst/>
              <a:gdLst/>
              <a:ahLst/>
              <a:cxnLst/>
              <a:rect l="l" t="t" r="r" b="b"/>
              <a:pathLst>
                <a:path w="3205" h="1841" extrusionOk="0">
                  <a:moveTo>
                    <a:pt x="118" y="0"/>
                  </a:moveTo>
                  <a:lnTo>
                    <a:pt x="1" y="55"/>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3971263" y="3761620"/>
              <a:ext cx="112025" cy="64895"/>
            </a:xfrm>
            <a:custGeom>
              <a:avLst/>
              <a:gdLst/>
              <a:ahLst/>
              <a:cxnLst/>
              <a:rect l="l" t="t" r="r" b="b"/>
              <a:pathLst>
                <a:path w="3178" h="1841" extrusionOk="0">
                  <a:moveTo>
                    <a:pt x="118" y="0"/>
                  </a:moveTo>
                  <a:lnTo>
                    <a:pt x="1" y="55"/>
                  </a:lnTo>
                  <a:lnTo>
                    <a:pt x="3060" y="1841"/>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3746868" y="3760633"/>
              <a:ext cx="111743" cy="64931"/>
            </a:xfrm>
            <a:custGeom>
              <a:avLst/>
              <a:gdLst/>
              <a:ahLst/>
              <a:cxnLst/>
              <a:rect l="l" t="t" r="r" b="b"/>
              <a:pathLst>
                <a:path w="3170" h="1842" extrusionOk="0">
                  <a:moveTo>
                    <a:pt x="111" y="0"/>
                  </a:moveTo>
                  <a:lnTo>
                    <a:pt x="0" y="83"/>
                  </a:lnTo>
                  <a:lnTo>
                    <a:pt x="3052" y="1841"/>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549509" y="3773816"/>
              <a:ext cx="85411" cy="51747"/>
            </a:xfrm>
            <a:custGeom>
              <a:avLst/>
              <a:gdLst/>
              <a:ahLst/>
              <a:cxnLst/>
              <a:rect l="l" t="t" r="r" b="b"/>
              <a:pathLst>
                <a:path w="2423" h="1468" extrusionOk="0">
                  <a:moveTo>
                    <a:pt x="0" y="0"/>
                  </a:moveTo>
                  <a:lnTo>
                    <a:pt x="0" y="145"/>
                  </a:lnTo>
                  <a:lnTo>
                    <a:pt x="2312" y="1467"/>
                  </a:lnTo>
                  <a:lnTo>
                    <a:pt x="2423" y="1412"/>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5428812" y="3828698"/>
              <a:ext cx="19529" cy="13183"/>
            </a:xfrm>
            <a:custGeom>
              <a:avLst/>
              <a:gdLst/>
              <a:ahLst/>
              <a:cxnLst/>
              <a:rect l="l" t="t" r="r" b="b"/>
              <a:pathLst>
                <a:path w="554" h="374" extrusionOk="0">
                  <a:moveTo>
                    <a:pt x="118" y="0"/>
                  </a:moveTo>
                  <a:lnTo>
                    <a:pt x="0" y="56"/>
                  </a:lnTo>
                  <a:lnTo>
                    <a:pt x="554" y="374"/>
                  </a:lnTo>
                  <a:lnTo>
                    <a:pt x="554" y="25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5204381" y="3828698"/>
              <a:ext cx="112729" cy="64895"/>
            </a:xfrm>
            <a:custGeom>
              <a:avLst/>
              <a:gdLst/>
              <a:ahLst/>
              <a:cxnLst/>
              <a:rect l="l" t="t" r="r" b="b"/>
              <a:pathLst>
                <a:path w="3198" h="1841" extrusionOk="0">
                  <a:moveTo>
                    <a:pt x="111" y="0"/>
                  </a:moveTo>
                  <a:lnTo>
                    <a:pt x="0" y="56"/>
                  </a:lnTo>
                  <a:lnTo>
                    <a:pt x="3080" y="1841"/>
                  </a:lnTo>
                  <a:lnTo>
                    <a:pt x="3198"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4980690" y="3827711"/>
              <a:ext cx="111743" cy="64931"/>
            </a:xfrm>
            <a:custGeom>
              <a:avLst/>
              <a:gdLst/>
              <a:ahLst/>
              <a:cxnLst/>
              <a:rect l="l" t="t" r="r" b="b"/>
              <a:pathLst>
                <a:path w="3170" h="1842" extrusionOk="0">
                  <a:moveTo>
                    <a:pt x="118" y="0"/>
                  </a:moveTo>
                  <a:lnTo>
                    <a:pt x="0" y="84"/>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4756013" y="3827711"/>
              <a:ext cx="112976" cy="64931"/>
            </a:xfrm>
            <a:custGeom>
              <a:avLst/>
              <a:gdLst/>
              <a:ahLst/>
              <a:cxnLst/>
              <a:rect l="l" t="t" r="r" b="b"/>
              <a:pathLst>
                <a:path w="3205" h="1842" extrusionOk="0">
                  <a:moveTo>
                    <a:pt x="118" y="0"/>
                  </a:moveTo>
                  <a:lnTo>
                    <a:pt x="1" y="56"/>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4531371" y="3826478"/>
              <a:ext cx="112976" cy="66164"/>
            </a:xfrm>
            <a:custGeom>
              <a:avLst/>
              <a:gdLst/>
              <a:ahLst/>
              <a:cxnLst/>
              <a:rect l="l" t="t" r="r" b="b"/>
              <a:pathLst>
                <a:path w="3205" h="1877" extrusionOk="0">
                  <a:moveTo>
                    <a:pt x="145" y="1"/>
                  </a:moveTo>
                  <a:lnTo>
                    <a:pt x="0" y="91"/>
                  </a:lnTo>
                  <a:lnTo>
                    <a:pt x="3087" y="1876"/>
                  </a:lnTo>
                  <a:lnTo>
                    <a:pt x="3204" y="1793"/>
                  </a:lnTo>
                  <a:lnTo>
                    <a:pt x="145"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4307892" y="3826478"/>
              <a:ext cx="111778" cy="65177"/>
            </a:xfrm>
            <a:custGeom>
              <a:avLst/>
              <a:gdLst/>
              <a:ahLst/>
              <a:cxnLst/>
              <a:rect l="l" t="t" r="r" b="b"/>
              <a:pathLst>
                <a:path w="3171" h="1849" extrusionOk="0">
                  <a:moveTo>
                    <a:pt x="112" y="1"/>
                  </a:moveTo>
                  <a:lnTo>
                    <a:pt x="1" y="63"/>
                  </a:lnTo>
                  <a:lnTo>
                    <a:pt x="3053" y="1849"/>
                  </a:lnTo>
                  <a:lnTo>
                    <a:pt x="3170" y="1793"/>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4083250" y="3826478"/>
              <a:ext cx="112729" cy="65177"/>
            </a:xfrm>
            <a:custGeom>
              <a:avLst/>
              <a:gdLst/>
              <a:ahLst/>
              <a:cxnLst/>
              <a:rect l="l" t="t" r="r" b="b"/>
              <a:pathLst>
                <a:path w="3198" h="1849" extrusionOk="0">
                  <a:moveTo>
                    <a:pt x="111" y="1"/>
                  </a:moveTo>
                  <a:lnTo>
                    <a:pt x="0" y="63"/>
                  </a:lnTo>
                  <a:lnTo>
                    <a:pt x="3087" y="1849"/>
                  </a:lnTo>
                  <a:lnTo>
                    <a:pt x="3197" y="176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3859559" y="3825526"/>
              <a:ext cx="111743" cy="65142"/>
            </a:xfrm>
            <a:custGeom>
              <a:avLst/>
              <a:gdLst/>
              <a:ahLst/>
              <a:cxnLst/>
              <a:rect l="l" t="t" r="r" b="b"/>
              <a:pathLst>
                <a:path w="3170" h="1848" extrusionOk="0">
                  <a:moveTo>
                    <a:pt x="118" y="0"/>
                  </a:moveTo>
                  <a:lnTo>
                    <a:pt x="0" y="90"/>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3634882" y="3825526"/>
              <a:ext cx="112025" cy="65142"/>
            </a:xfrm>
            <a:custGeom>
              <a:avLst/>
              <a:gdLst/>
              <a:ahLst/>
              <a:cxnLst/>
              <a:rect l="l" t="t" r="r" b="b"/>
              <a:pathLst>
                <a:path w="3178" h="1848" extrusionOk="0">
                  <a:moveTo>
                    <a:pt x="118" y="0"/>
                  </a:moveTo>
                  <a:lnTo>
                    <a:pt x="1" y="62"/>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4198126" y="4205827"/>
              <a:ext cx="1250247" cy="725762"/>
            </a:xfrm>
            <a:custGeom>
              <a:avLst/>
              <a:gdLst/>
              <a:ahLst/>
              <a:cxnLst/>
              <a:rect l="l" t="t" r="r" b="b"/>
              <a:pathLst>
                <a:path w="35468" h="20589" extrusionOk="0">
                  <a:moveTo>
                    <a:pt x="35468" y="0"/>
                  </a:moveTo>
                  <a:lnTo>
                    <a:pt x="34949" y="284"/>
                  </a:lnTo>
                  <a:lnTo>
                    <a:pt x="34831" y="346"/>
                  </a:lnTo>
                  <a:lnTo>
                    <a:pt x="31772" y="2132"/>
                  </a:lnTo>
                  <a:lnTo>
                    <a:pt x="31662" y="2187"/>
                  </a:lnTo>
                  <a:lnTo>
                    <a:pt x="28603" y="3945"/>
                  </a:lnTo>
                  <a:lnTo>
                    <a:pt x="28485" y="4035"/>
                  </a:lnTo>
                  <a:lnTo>
                    <a:pt x="25433" y="5792"/>
                  </a:lnTo>
                  <a:lnTo>
                    <a:pt x="25316" y="5882"/>
                  </a:lnTo>
                  <a:lnTo>
                    <a:pt x="22257" y="7640"/>
                  </a:lnTo>
                  <a:lnTo>
                    <a:pt x="22146" y="7696"/>
                  </a:lnTo>
                  <a:lnTo>
                    <a:pt x="19087" y="9481"/>
                  </a:lnTo>
                  <a:lnTo>
                    <a:pt x="18970" y="9543"/>
                  </a:lnTo>
                  <a:lnTo>
                    <a:pt x="15918" y="11301"/>
                  </a:lnTo>
                  <a:lnTo>
                    <a:pt x="15800" y="11384"/>
                  </a:lnTo>
                  <a:lnTo>
                    <a:pt x="12741" y="13149"/>
                  </a:lnTo>
                  <a:lnTo>
                    <a:pt x="12630" y="13204"/>
                  </a:lnTo>
                  <a:lnTo>
                    <a:pt x="9572" y="14990"/>
                  </a:lnTo>
                  <a:lnTo>
                    <a:pt x="9454" y="15052"/>
                  </a:lnTo>
                  <a:lnTo>
                    <a:pt x="6402" y="16810"/>
                  </a:lnTo>
                  <a:lnTo>
                    <a:pt x="6284" y="16893"/>
                  </a:lnTo>
                  <a:lnTo>
                    <a:pt x="3226" y="18651"/>
                  </a:lnTo>
                  <a:lnTo>
                    <a:pt x="3115" y="18713"/>
                  </a:lnTo>
                  <a:lnTo>
                    <a:pt x="1" y="20526"/>
                  </a:lnTo>
                  <a:lnTo>
                    <a:pt x="111" y="20588"/>
                  </a:lnTo>
                  <a:lnTo>
                    <a:pt x="3226" y="18796"/>
                  </a:lnTo>
                  <a:lnTo>
                    <a:pt x="3343" y="18741"/>
                  </a:lnTo>
                  <a:lnTo>
                    <a:pt x="6402" y="16955"/>
                  </a:lnTo>
                  <a:lnTo>
                    <a:pt x="6513" y="16893"/>
                  </a:lnTo>
                  <a:lnTo>
                    <a:pt x="9572" y="15107"/>
                  </a:lnTo>
                  <a:lnTo>
                    <a:pt x="9689" y="15052"/>
                  </a:lnTo>
                  <a:lnTo>
                    <a:pt x="12741" y="13287"/>
                  </a:lnTo>
                  <a:lnTo>
                    <a:pt x="12859" y="13204"/>
                  </a:lnTo>
                  <a:lnTo>
                    <a:pt x="15918" y="11446"/>
                  </a:lnTo>
                  <a:lnTo>
                    <a:pt x="16028" y="11384"/>
                  </a:lnTo>
                  <a:lnTo>
                    <a:pt x="19087" y="9599"/>
                  </a:lnTo>
                  <a:lnTo>
                    <a:pt x="19205" y="9543"/>
                  </a:lnTo>
                  <a:lnTo>
                    <a:pt x="22257" y="7786"/>
                  </a:lnTo>
                  <a:lnTo>
                    <a:pt x="22374" y="7696"/>
                  </a:lnTo>
                  <a:lnTo>
                    <a:pt x="25433" y="5938"/>
                  </a:lnTo>
                  <a:lnTo>
                    <a:pt x="25544" y="5882"/>
                  </a:lnTo>
                  <a:lnTo>
                    <a:pt x="28603" y="4090"/>
                  </a:lnTo>
                  <a:lnTo>
                    <a:pt x="28748" y="4035"/>
                  </a:lnTo>
                  <a:lnTo>
                    <a:pt x="31772" y="2249"/>
                  </a:lnTo>
                  <a:lnTo>
                    <a:pt x="31918" y="2187"/>
                  </a:lnTo>
                  <a:lnTo>
                    <a:pt x="34976" y="429"/>
                  </a:lnTo>
                  <a:lnTo>
                    <a:pt x="35087" y="346"/>
                  </a:lnTo>
                  <a:lnTo>
                    <a:pt x="35468" y="139"/>
                  </a:lnTo>
                  <a:lnTo>
                    <a:pt x="3546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4533556" y="4347035"/>
              <a:ext cx="112729" cy="64931"/>
            </a:xfrm>
            <a:custGeom>
              <a:avLst/>
              <a:gdLst/>
              <a:ahLst/>
              <a:cxnLst/>
              <a:rect l="l" t="t" r="r" b="b"/>
              <a:pathLst>
                <a:path w="3198" h="1842" extrusionOk="0">
                  <a:moveTo>
                    <a:pt x="139" y="1"/>
                  </a:moveTo>
                  <a:lnTo>
                    <a:pt x="0" y="56"/>
                  </a:lnTo>
                  <a:lnTo>
                    <a:pt x="3080" y="1842"/>
                  </a:lnTo>
                  <a:lnTo>
                    <a:pt x="3198" y="1759"/>
                  </a:lnTo>
                  <a:lnTo>
                    <a:pt x="13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4421570" y="4410976"/>
              <a:ext cx="112976" cy="65142"/>
            </a:xfrm>
            <a:custGeom>
              <a:avLst/>
              <a:gdLst/>
              <a:ahLst/>
              <a:cxnLst/>
              <a:rect l="l" t="t" r="r" b="b"/>
              <a:pathLst>
                <a:path w="3205" h="1848" extrusionOk="0">
                  <a:moveTo>
                    <a:pt x="119" y="0"/>
                  </a:moveTo>
                  <a:lnTo>
                    <a:pt x="1" y="90"/>
                  </a:lnTo>
                  <a:lnTo>
                    <a:pt x="3087" y="1848"/>
                  </a:lnTo>
                  <a:lnTo>
                    <a:pt x="3205"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4309866" y="4476081"/>
              <a:ext cx="112729" cy="65177"/>
            </a:xfrm>
            <a:custGeom>
              <a:avLst/>
              <a:gdLst/>
              <a:ahLst/>
              <a:cxnLst/>
              <a:rect l="l" t="t" r="r" b="b"/>
              <a:pathLst>
                <a:path w="3198" h="1849" extrusionOk="0">
                  <a:moveTo>
                    <a:pt x="118" y="1"/>
                  </a:moveTo>
                  <a:lnTo>
                    <a:pt x="0" y="56"/>
                  </a:lnTo>
                  <a:lnTo>
                    <a:pt x="3087" y="1849"/>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4198126" y="4541221"/>
              <a:ext cx="112729" cy="64931"/>
            </a:xfrm>
            <a:custGeom>
              <a:avLst/>
              <a:gdLst/>
              <a:ahLst/>
              <a:cxnLst/>
              <a:rect l="l" t="t" r="r" b="b"/>
              <a:pathLst>
                <a:path w="3198" h="1842" extrusionOk="0">
                  <a:moveTo>
                    <a:pt x="111" y="1"/>
                  </a:moveTo>
                  <a:lnTo>
                    <a:pt x="1" y="56"/>
                  </a:lnTo>
                  <a:lnTo>
                    <a:pt x="3080" y="1841"/>
                  </a:lnTo>
                  <a:lnTo>
                    <a:pt x="3198"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3972497" y="3945549"/>
              <a:ext cx="1475882" cy="855764"/>
            </a:xfrm>
            <a:custGeom>
              <a:avLst/>
              <a:gdLst/>
              <a:ahLst/>
              <a:cxnLst/>
              <a:rect l="l" t="t" r="r" b="b"/>
              <a:pathLst>
                <a:path w="41869" h="24277" extrusionOk="0">
                  <a:moveTo>
                    <a:pt x="41869" y="0"/>
                  </a:moveTo>
                  <a:lnTo>
                    <a:pt x="41350" y="291"/>
                  </a:lnTo>
                  <a:lnTo>
                    <a:pt x="41204" y="374"/>
                  </a:lnTo>
                  <a:lnTo>
                    <a:pt x="38146" y="2132"/>
                  </a:lnTo>
                  <a:lnTo>
                    <a:pt x="38028" y="2194"/>
                  </a:lnTo>
                  <a:lnTo>
                    <a:pt x="34976" y="3979"/>
                  </a:lnTo>
                  <a:lnTo>
                    <a:pt x="34858" y="4035"/>
                  </a:lnTo>
                  <a:lnTo>
                    <a:pt x="31800" y="5827"/>
                  </a:lnTo>
                  <a:lnTo>
                    <a:pt x="31689" y="5882"/>
                  </a:lnTo>
                  <a:lnTo>
                    <a:pt x="28630" y="7640"/>
                  </a:lnTo>
                  <a:lnTo>
                    <a:pt x="28512" y="7730"/>
                  </a:lnTo>
                  <a:lnTo>
                    <a:pt x="25461" y="9488"/>
                  </a:lnTo>
                  <a:lnTo>
                    <a:pt x="25343" y="9543"/>
                  </a:lnTo>
                  <a:lnTo>
                    <a:pt x="22284" y="11329"/>
                  </a:lnTo>
                  <a:lnTo>
                    <a:pt x="22173" y="11391"/>
                  </a:lnTo>
                  <a:lnTo>
                    <a:pt x="19115" y="13149"/>
                  </a:lnTo>
                  <a:lnTo>
                    <a:pt x="18997" y="13232"/>
                  </a:lnTo>
                  <a:lnTo>
                    <a:pt x="15945" y="14997"/>
                  </a:lnTo>
                  <a:lnTo>
                    <a:pt x="15827" y="15052"/>
                  </a:lnTo>
                  <a:lnTo>
                    <a:pt x="12769" y="16837"/>
                  </a:lnTo>
                  <a:lnTo>
                    <a:pt x="12658" y="16900"/>
                  </a:lnTo>
                  <a:lnTo>
                    <a:pt x="9599" y="18685"/>
                  </a:lnTo>
                  <a:lnTo>
                    <a:pt x="9481" y="18740"/>
                  </a:lnTo>
                  <a:lnTo>
                    <a:pt x="6429" y="20498"/>
                  </a:lnTo>
                  <a:lnTo>
                    <a:pt x="6312" y="20588"/>
                  </a:lnTo>
                  <a:lnTo>
                    <a:pt x="3253" y="22346"/>
                  </a:lnTo>
                  <a:lnTo>
                    <a:pt x="3142" y="22401"/>
                  </a:lnTo>
                  <a:lnTo>
                    <a:pt x="0" y="24221"/>
                  </a:lnTo>
                  <a:lnTo>
                    <a:pt x="139" y="24277"/>
                  </a:lnTo>
                  <a:lnTo>
                    <a:pt x="3253" y="22491"/>
                  </a:lnTo>
                  <a:lnTo>
                    <a:pt x="3371" y="22401"/>
                  </a:lnTo>
                  <a:lnTo>
                    <a:pt x="6429" y="20644"/>
                  </a:lnTo>
                  <a:lnTo>
                    <a:pt x="6540" y="20588"/>
                  </a:lnTo>
                  <a:lnTo>
                    <a:pt x="9599" y="18803"/>
                  </a:lnTo>
                  <a:lnTo>
                    <a:pt x="9717" y="18740"/>
                  </a:lnTo>
                  <a:lnTo>
                    <a:pt x="12769" y="16983"/>
                  </a:lnTo>
                  <a:lnTo>
                    <a:pt x="12886" y="16900"/>
                  </a:lnTo>
                  <a:lnTo>
                    <a:pt x="15945" y="15135"/>
                  </a:lnTo>
                  <a:lnTo>
                    <a:pt x="16056" y="15052"/>
                  </a:lnTo>
                  <a:lnTo>
                    <a:pt x="19115" y="13294"/>
                  </a:lnTo>
                  <a:lnTo>
                    <a:pt x="19232" y="13232"/>
                  </a:lnTo>
                  <a:lnTo>
                    <a:pt x="22284" y="11446"/>
                  </a:lnTo>
                  <a:lnTo>
                    <a:pt x="22402" y="11391"/>
                  </a:lnTo>
                  <a:lnTo>
                    <a:pt x="25461" y="9633"/>
                  </a:lnTo>
                  <a:lnTo>
                    <a:pt x="25571" y="9543"/>
                  </a:lnTo>
                  <a:lnTo>
                    <a:pt x="28630" y="7785"/>
                  </a:lnTo>
                  <a:lnTo>
                    <a:pt x="28748" y="7730"/>
                  </a:lnTo>
                  <a:lnTo>
                    <a:pt x="31800" y="5938"/>
                  </a:lnTo>
                  <a:lnTo>
                    <a:pt x="31917" y="5882"/>
                  </a:lnTo>
                  <a:lnTo>
                    <a:pt x="34976" y="4125"/>
                  </a:lnTo>
                  <a:lnTo>
                    <a:pt x="35087" y="4035"/>
                  </a:lnTo>
                  <a:lnTo>
                    <a:pt x="38146" y="2277"/>
                  </a:lnTo>
                  <a:lnTo>
                    <a:pt x="38291" y="2221"/>
                  </a:lnTo>
                  <a:lnTo>
                    <a:pt x="41350" y="429"/>
                  </a:lnTo>
                  <a:lnTo>
                    <a:pt x="41460" y="374"/>
                  </a:lnTo>
                  <a:lnTo>
                    <a:pt x="41869" y="118"/>
                  </a:lnTo>
                  <a:lnTo>
                    <a:pt x="4186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5317072" y="3893556"/>
              <a:ext cx="112976" cy="65177"/>
            </a:xfrm>
            <a:custGeom>
              <a:avLst/>
              <a:gdLst/>
              <a:ahLst/>
              <a:cxnLst/>
              <a:rect l="l" t="t" r="r" b="b"/>
              <a:pathLst>
                <a:path w="3205" h="1849" extrusionOk="0">
                  <a:moveTo>
                    <a:pt x="118" y="1"/>
                  </a:moveTo>
                  <a:lnTo>
                    <a:pt x="1" y="63"/>
                  </a:lnTo>
                  <a:lnTo>
                    <a:pt x="3059" y="1849"/>
                  </a:lnTo>
                  <a:lnTo>
                    <a:pt x="3205" y="176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5092395" y="3892605"/>
              <a:ext cx="113011" cy="65177"/>
            </a:xfrm>
            <a:custGeom>
              <a:avLst/>
              <a:gdLst/>
              <a:ahLst/>
              <a:cxnLst/>
              <a:rect l="l" t="t" r="r" b="b"/>
              <a:pathLst>
                <a:path w="3206" h="1849" extrusionOk="0">
                  <a:moveTo>
                    <a:pt x="119" y="0"/>
                  </a:moveTo>
                  <a:lnTo>
                    <a:pt x="1" y="90"/>
                  </a:lnTo>
                  <a:lnTo>
                    <a:pt x="3087" y="1848"/>
                  </a:lnTo>
                  <a:lnTo>
                    <a:pt x="3205"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4644309" y="3892605"/>
              <a:ext cx="112729" cy="65177"/>
            </a:xfrm>
            <a:custGeom>
              <a:avLst/>
              <a:gdLst/>
              <a:ahLst/>
              <a:cxnLst/>
              <a:rect l="l" t="t" r="r" b="b"/>
              <a:pathLst>
                <a:path w="3198" h="1849" extrusionOk="0">
                  <a:moveTo>
                    <a:pt x="111" y="0"/>
                  </a:moveTo>
                  <a:lnTo>
                    <a:pt x="0" y="63"/>
                  </a:lnTo>
                  <a:lnTo>
                    <a:pt x="3052" y="1848"/>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4419631" y="3891618"/>
              <a:ext cx="112729" cy="65177"/>
            </a:xfrm>
            <a:custGeom>
              <a:avLst/>
              <a:gdLst/>
              <a:ahLst/>
              <a:cxnLst/>
              <a:rect l="l" t="t" r="r" b="b"/>
              <a:pathLst>
                <a:path w="3198" h="1849" extrusionOk="0">
                  <a:moveTo>
                    <a:pt x="146" y="1"/>
                  </a:moveTo>
                  <a:lnTo>
                    <a:pt x="0" y="91"/>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4195941" y="3891618"/>
              <a:ext cx="111989" cy="65177"/>
            </a:xfrm>
            <a:custGeom>
              <a:avLst/>
              <a:gdLst/>
              <a:ahLst/>
              <a:cxnLst/>
              <a:rect l="l" t="t" r="r" b="b"/>
              <a:pathLst>
                <a:path w="3177" h="1849" extrusionOk="0">
                  <a:moveTo>
                    <a:pt x="118" y="1"/>
                  </a:moveTo>
                  <a:lnTo>
                    <a:pt x="0" y="56"/>
                  </a:lnTo>
                  <a:lnTo>
                    <a:pt x="3059" y="1848"/>
                  </a:lnTo>
                  <a:lnTo>
                    <a:pt x="3177" y="1758"/>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3971263" y="3890631"/>
              <a:ext cx="112976" cy="65177"/>
            </a:xfrm>
            <a:custGeom>
              <a:avLst/>
              <a:gdLst/>
              <a:ahLst/>
              <a:cxnLst/>
              <a:rect l="l" t="t" r="r" b="b"/>
              <a:pathLst>
                <a:path w="3205" h="1849" extrusionOk="0">
                  <a:moveTo>
                    <a:pt x="118" y="1"/>
                  </a:moveTo>
                  <a:lnTo>
                    <a:pt x="1" y="84"/>
                  </a:lnTo>
                  <a:lnTo>
                    <a:pt x="3087" y="1849"/>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3746868" y="3890631"/>
              <a:ext cx="112729" cy="65177"/>
            </a:xfrm>
            <a:custGeom>
              <a:avLst/>
              <a:gdLst/>
              <a:ahLst/>
              <a:cxnLst/>
              <a:rect l="l" t="t" r="r" b="b"/>
              <a:pathLst>
                <a:path w="3198" h="1849" extrusionOk="0">
                  <a:moveTo>
                    <a:pt x="138" y="1"/>
                  </a:moveTo>
                  <a:lnTo>
                    <a:pt x="0" y="56"/>
                  </a:lnTo>
                  <a:lnTo>
                    <a:pt x="3080" y="1849"/>
                  </a:lnTo>
                  <a:lnTo>
                    <a:pt x="3197" y="1786"/>
                  </a:lnTo>
                  <a:lnTo>
                    <a:pt x="13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3549509" y="3902827"/>
              <a:ext cx="85411" cy="52981"/>
            </a:xfrm>
            <a:custGeom>
              <a:avLst/>
              <a:gdLst/>
              <a:ahLst/>
              <a:cxnLst/>
              <a:rect l="l" t="t" r="r" b="b"/>
              <a:pathLst>
                <a:path w="2423" h="1503" extrusionOk="0">
                  <a:moveTo>
                    <a:pt x="0" y="1"/>
                  </a:moveTo>
                  <a:lnTo>
                    <a:pt x="0" y="146"/>
                  </a:lnTo>
                  <a:lnTo>
                    <a:pt x="2312" y="1503"/>
                  </a:lnTo>
                  <a:lnTo>
                    <a:pt x="2423" y="1413"/>
                  </a:lnTo>
                  <a:lnTo>
                    <a:pt x="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4394252" y="4335825"/>
              <a:ext cx="1052918" cy="609896"/>
            </a:xfrm>
            <a:custGeom>
              <a:avLst/>
              <a:gdLst/>
              <a:ahLst/>
              <a:cxnLst/>
              <a:rect l="l" t="t" r="r" b="b"/>
              <a:pathLst>
                <a:path w="29870" h="17302" extrusionOk="0">
                  <a:moveTo>
                    <a:pt x="29869" y="1"/>
                  </a:moveTo>
                  <a:lnTo>
                    <a:pt x="29412" y="291"/>
                  </a:lnTo>
                  <a:lnTo>
                    <a:pt x="29295" y="347"/>
                  </a:lnTo>
                  <a:lnTo>
                    <a:pt x="26236" y="2132"/>
                  </a:lnTo>
                  <a:lnTo>
                    <a:pt x="26125" y="2194"/>
                  </a:lnTo>
                  <a:lnTo>
                    <a:pt x="23066" y="3952"/>
                  </a:lnTo>
                  <a:lnTo>
                    <a:pt x="22949" y="4035"/>
                  </a:lnTo>
                  <a:lnTo>
                    <a:pt x="19897" y="5793"/>
                  </a:lnTo>
                  <a:lnTo>
                    <a:pt x="19807" y="5855"/>
                  </a:lnTo>
                  <a:lnTo>
                    <a:pt x="19779" y="5855"/>
                  </a:lnTo>
                  <a:lnTo>
                    <a:pt x="16720" y="7641"/>
                  </a:lnTo>
                  <a:lnTo>
                    <a:pt x="16610" y="7696"/>
                  </a:lnTo>
                  <a:lnTo>
                    <a:pt x="13551" y="9461"/>
                  </a:lnTo>
                  <a:lnTo>
                    <a:pt x="13433" y="9544"/>
                  </a:lnTo>
                  <a:lnTo>
                    <a:pt x="10381" y="11302"/>
                  </a:lnTo>
                  <a:lnTo>
                    <a:pt x="10236" y="11364"/>
                  </a:lnTo>
                  <a:lnTo>
                    <a:pt x="7177" y="13149"/>
                  </a:lnTo>
                  <a:lnTo>
                    <a:pt x="7066" y="13205"/>
                  </a:lnTo>
                  <a:lnTo>
                    <a:pt x="4008" y="14963"/>
                  </a:lnTo>
                  <a:lnTo>
                    <a:pt x="3890" y="15053"/>
                  </a:lnTo>
                  <a:lnTo>
                    <a:pt x="838" y="16810"/>
                  </a:lnTo>
                  <a:lnTo>
                    <a:pt x="720" y="16900"/>
                  </a:lnTo>
                  <a:lnTo>
                    <a:pt x="1" y="17302"/>
                  </a:lnTo>
                  <a:lnTo>
                    <a:pt x="229" y="17302"/>
                  </a:lnTo>
                  <a:lnTo>
                    <a:pt x="838" y="16956"/>
                  </a:lnTo>
                  <a:lnTo>
                    <a:pt x="949" y="16900"/>
                  </a:lnTo>
                  <a:lnTo>
                    <a:pt x="4008" y="15108"/>
                  </a:lnTo>
                  <a:lnTo>
                    <a:pt x="4153" y="15053"/>
                  </a:lnTo>
                  <a:lnTo>
                    <a:pt x="7177" y="13295"/>
                  </a:lnTo>
                  <a:lnTo>
                    <a:pt x="7323" y="13205"/>
                  </a:lnTo>
                  <a:lnTo>
                    <a:pt x="10381" y="11447"/>
                  </a:lnTo>
                  <a:lnTo>
                    <a:pt x="10492" y="11364"/>
                  </a:lnTo>
                  <a:lnTo>
                    <a:pt x="13551" y="9599"/>
                  </a:lnTo>
                  <a:lnTo>
                    <a:pt x="13669" y="9544"/>
                  </a:lnTo>
                  <a:lnTo>
                    <a:pt x="16720" y="7758"/>
                  </a:lnTo>
                  <a:lnTo>
                    <a:pt x="16838" y="7696"/>
                  </a:lnTo>
                  <a:lnTo>
                    <a:pt x="19897" y="5938"/>
                  </a:lnTo>
                  <a:lnTo>
                    <a:pt x="20008" y="5855"/>
                  </a:lnTo>
                  <a:lnTo>
                    <a:pt x="23066" y="4098"/>
                  </a:lnTo>
                  <a:lnTo>
                    <a:pt x="23184" y="4035"/>
                  </a:lnTo>
                  <a:lnTo>
                    <a:pt x="26236" y="2250"/>
                  </a:lnTo>
                  <a:lnTo>
                    <a:pt x="26354" y="2194"/>
                  </a:lnTo>
                  <a:lnTo>
                    <a:pt x="29412" y="430"/>
                  </a:lnTo>
                  <a:lnTo>
                    <a:pt x="29523" y="347"/>
                  </a:lnTo>
                  <a:lnTo>
                    <a:pt x="29869" y="146"/>
                  </a:lnTo>
                  <a:lnTo>
                    <a:pt x="2986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5430010" y="3958697"/>
              <a:ext cx="18330" cy="13219"/>
            </a:xfrm>
            <a:custGeom>
              <a:avLst/>
              <a:gdLst/>
              <a:ahLst/>
              <a:cxnLst/>
              <a:rect l="l" t="t" r="r" b="b"/>
              <a:pathLst>
                <a:path w="520" h="375" extrusionOk="0">
                  <a:moveTo>
                    <a:pt x="111" y="1"/>
                  </a:moveTo>
                  <a:lnTo>
                    <a:pt x="1" y="56"/>
                  </a:lnTo>
                  <a:lnTo>
                    <a:pt x="520" y="374"/>
                  </a:lnTo>
                  <a:lnTo>
                    <a:pt x="520" y="22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5205368" y="3957745"/>
              <a:ext cx="111743" cy="65142"/>
            </a:xfrm>
            <a:custGeom>
              <a:avLst/>
              <a:gdLst/>
              <a:ahLst/>
              <a:cxnLst/>
              <a:rect l="l" t="t" r="r" b="b"/>
              <a:pathLst>
                <a:path w="3170" h="1848" extrusionOk="0">
                  <a:moveTo>
                    <a:pt x="111" y="0"/>
                  </a:moveTo>
                  <a:lnTo>
                    <a:pt x="0" y="83"/>
                  </a:lnTo>
                  <a:lnTo>
                    <a:pt x="3052" y="1848"/>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980690" y="3957745"/>
              <a:ext cx="112729" cy="65142"/>
            </a:xfrm>
            <a:custGeom>
              <a:avLst/>
              <a:gdLst/>
              <a:ahLst/>
              <a:cxnLst/>
              <a:rect l="l" t="t" r="r" b="b"/>
              <a:pathLst>
                <a:path w="3198" h="1848" extrusionOk="0">
                  <a:moveTo>
                    <a:pt x="118" y="0"/>
                  </a:moveTo>
                  <a:lnTo>
                    <a:pt x="0" y="55"/>
                  </a:lnTo>
                  <a:lnTo>
                    <a:pt x="3087" y="1848"/>
                  </a:lnTo>
                  <a:lnTo>
                    <a:pt x="3198"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4532323" y="3956758"/>
              <a:ext cx="112976" cy="64931"/>
            </a:xfrm>
            <a:custGeom>
              <a:avLst/>
              <a:gdLst/>
              <a:ahLst/>
              <a:cxnLst/>
              <a:rect l="l" t="t" r="r" b="b"/>
              <a:pathLst>
                <a:path w="3205" h="1842" extrusionOk="0">
                  <a:moveTo>
                    <a:pt x="118" y="0"/>
                  </a:moveTo>
                  <a:lnTo>
                    <a:pt x="1" y="83"/>
                  </a:lnTo>
                  <a:lnTo>
                    <a:pt x="3060"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4307892" y="3956758"/>
              <a:ext cx="112765" cy="64931"/>
            </a:xfrm>
            <a:custGeom>
              <a:avLst/>
              <a:gdLst/>
              <a:ahLst/>
              <a:cxnLst/>
              <a:rect l="l" t="t" r="r" b="b"/>
              <a:pathLst>
                <a:path w="3199" h="1842" extrusionOk="0">
                  <a:moveTo>
                    <a:pt x="112" y="0"/>
                  </a:moveTo>
                  <a:lnTo>
                    <a:pt x="1" y="56"/>
                  </a:lnTo>
                  <a:lnTo>
                    <a:pt x="3081" y="1841"/>
                  </a:lnTo>
                  <a:lnTo>
                    <a:pt x="3198"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4084201" y="3955771"/>
              <a:ext cx="111778" cy="65918"/>
            </a:xfrm>
            <a:custGeom>
              <a:avLst/>
              <a:gdLst/>
              <a:ahLst/>
              <a:cxnLst/>
              <a:rect l="l" t="t" r="r" b="b"/>
              <a:pathLst>
                <a:path w="3171" h="1870" extrusionOk="0">
                  <a:moveTo>
                    <a:pt x="119" y="1"/>
                  </a:moveTo>
                  <a:lnTo>
                    <a:pt x="1" y="84"/>
                  </a:lnTo>
                  <a:lnTo>
                    <a:pt x="3060" y="1869"/>
                  </a:lnTo>
                  <a:lnTo>
                    <a:pt x="3170"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3859559" y="3955771"/>
              <a:ext cx="112976" cy="64931"/>
            </a:xfrm>
            <a:custGeom>
              <a:avLst/>
              <a:gdLst/>
              <a:ahLst/>
              <a:cxnLst/>
              <a:rect l="l" t="t" r="r" b="b"/>
              <a:pathLst>
                <a:path w="3205" h="1842" extrusionOk="0">
                  <a:moveTo>
                    <a:pt x="118" y="1"/>
                  </a:moveTo>
                  <a:lnTo>
                    <a:pt x="0" y="56"/>
                  </a:lnTo>
                  <a:lnTo>
                    <a:pt x="3059"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3634882" y="3955771"/>
              <a:ext cx="112976" cy="64931"/>
            </a:xfrm>
            <a:custGeom>
              <a:avLst/>
              <a:gdLst/>
              <a:ahLst/>
              <a:cxnLst/>
              <a:rect l="l" t="t" r="r" b="b"/>
              <a:pathLst>
                <a:path w="3205" h="1842" extrusionOk="0">
                  <a:moveTo>
                    <a:pt x="146" y="1"/>
                  </a:moveTo>
                  <a:lnTo>
                    <a:pt x="1" y="56"/>
                  </a:lnTo>
                  <a:lnTo>
                    <a:pt x="3087" y="1842"/>
                  </a:lnTo>
                  <a:lnTo>
                    <a:pt x="3205" y="1758"/>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4617696" y="4466811"/>
              <a:ext cx="829468" cy="479893"/>
            </a:xfrm>
            <a:custGeom>
              <a:avLst/>
              <a:gdLst/>
              <a:ahLst/>
              <a:cxnLst/>
              <a:rect l="l" t="t" r="r" b="b"/>
              <a:pathLst>
                <a:path w="23531" h="13614" extrusionOk="0">
                  <a:moveTo>
                    <a:pt x="23530" y="1"/>
                  </a:moveTo>
                  <a:lnTo>
                    <a:pt x="23073" y="264"/>
                  </a:lnTo>
                  <a:lnTo>
                    <a:pt x="22956" y="319"/>
                  </a:lnTo>
                  <a:lnTo>
                    <a:pt x="19897" y="2077"/>
                  </a:lnTo>
                  <a:lnTo>
                    <a:pt x="19786" y="2167"/>
                  </a:lnTo>
                  <a:lnTo>
                    <a:pt x="16727" y="3925"/>
                  </a:lnTo>
                  <a:lnTo>
                    <a:pt x="16700" y="3952"/>
                  </a:lnTo>
                  <a:lnTo>
                    <a:pt x="16610" y="3980"/>
                  </a:lnTo>
                  <a:lnTo>
                    <a:pt x="13558" y="5773"/>
                  </a:lnTo>
                  <a:lnTo>
                    <a:pt x="13440" y="5828"/>
                  </a:lnTo>
                  <a:lnTo>
                    <a:pt x="10381" y="7586"/>
                  </a:lnTo>
                  <a:lnTo>
                    <a:pt x="10271" y="7676"/>
                  </a:lnTo>
                  <a:lnTo>
                    <a:pt x="7212" y="9433"/>
                  </a:lnTo>
                  <a:lnTo>
                    <a:pt x="7094" y="9516"/>
                  </a:lnTo>
                  <a:lnTo>
                    <a:pt x="4042" y="11281"/>
                  </a:lnTo>
                  <a:lnTo>
                    <a:pt x="3925" y="11337"/>
                  </a:lnTo>
                  <a:lnTo>
                    <a:pt x="866" y="13122"/>
                  </a:lnTo>
                  <a:lnTo>
                    <a:pt x="755" y="13184"/>
                  </a:lnTo>
                  <a:lnTo>
                    <a:pt x="1" y="13613"/>
                  </a:lnTo>
                  <a:lnTo>
                    <a:pt x="264" y="13613"/>
                  </a:lnTo>
                  <a:lnTo>
                    <a:pt x="866" y="13240"/>
                  </a:lnTo>
                  <a:lnTo>
                    <a:pt x="984" y="13184"/>
                  </a:lnTo>
                  <a:lnTo>
                    <a:pt x="4042" y="11420"/>
                  </a:lnTo>
                  <a:lnTo>
                    <a:pt x="4153" y="11337"/>
                  </a:lnTo>
                  <a:lnTo>
                    <a:pt x="7212" y="9579"/>
                  </a:lnTo>
                  <a:lnTo>
                    <a:pt x="7330" y="9516"/>
                  </a:lnTo>
                  <a:lnTo>
                    <a:pt x="10381" y="7731"/>
                  </a:lnTo>
                  <a:lnTo>
                    <a:pt x="10499" y="7676"/>
                  </a:lnTo>
                  <a:lnTo>
                    <a:pt x="13558" y="5918"/>
                  </a:lnTo>
                  <a:lnTo>
                    <a:pt x="13669" y="5828"/>
                  </a:lnTo>
                  <a:lnTo>
                    <a:pt x="16727" y="4070"/>
                  </a:lnTo>
                  <a:lnTo>
                    <a:pt x="16845" y="3980"/>
                  </a:lnTo>
                  <a:lnTo>
                    <a:pt x="19897" y="2222"/>
                  </a:lnTo>
                  <a:lnTo>
                    <a:pt x="20042" y="2167"/>
                  </a:lnTo>
                  <a:lnTo>
                    <a:pt x="23101" y="382"/>
                  </a:lnTo>
                  <a:lnTo>
                    <a:pt x="23219" y="319"/>
                  </a:lnTo>
                  <a:lnTo>
                    <a:pt x="23530" y="119"/>
                  </a:lnTo>
                  <a:lnTo>
                    <a:pt x="2353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5317072" y="4023837"/>
              <a:ext cx="112976" cy="64931"/>
            </a:xfrm>
            <a:custGeom>
              <a:avLst/>
              <a:gdLst/>
              <a:ahLst/>
              <a:cxnLst/>
              <a:rect l="l" t="t" r="r" b="b"/>
              <a:pathLst>
                <a:path w="3205" h="1842" extrusionOk="0">
                  <a:moveTo>
                    <a:pt x="146" y="0"/>
                  </a:moveTo>
                  <a:lnTo>
                    <a:pt x="1" y="56"/>
                  </a:lnTo>
                  <a:lnTo>
                    <a:pt x="3087" y="1841"/>
                  </a:lnTo>
                  <a:lnTo>
                    <a:pt x="3205"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5093382" y="4022850"/>
              <a:ext cx="112025" cy="64931"/>
            </a:xfrm>
            <a:custGeom>
              <a:avLst/>
              <a:gdLst/>
              <a:ahLst/>
              <a:cxnLst/>
              <a:rect l="l" t="t" r="r" b="b"/>
              <a:pathLst>
                <a:path w="3178" h="1842" extrusionOk="0">
                  <a:moveTo>
                    <a:pt x="118" y="1"/>
                  </a:moveTo>
                  <a:lnTo>
                    <a:pt x="1" y="56"/>
                  </a:lnTo>
                  <a:lnTo>
                    <a:pt x="3059" y="1842"/>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4868951" y="4022850"/>
              <a:ext cx="112765" cy="64931"/>
            </a:xfrm>
            <a:custGeom>
              <a:avLst/>
              <a:gdLst/>
              <a:ahLst/>
              <a:cxnLst/>
              <a:rect l="l" t="t" r="r" b="b"/>
              <a:pathLst>
                <a:path w="3199" h="1842" extrusionOk="0">
                  <a:moveTo>
                    <a:pt x="112" y="1"/>
                  </a:moveTo>
                  <a:lnTo>
                    <a:pt x="29" y="28"/>
                  </a:lnTo>
                  <a:lnTo>
                    <a:pt x="1" y="56"/>
                  </a:lnTo>
                  <a:lnTo>
                    <a:pt x="3080" y="1842"/>
                  </a:lnTo>
                  <a:lnTo>
                    <a:pt x="3198" y="1759"/>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4420618" y="4021651"/>
              <a:ext cx="111743" cy="65142"/>
            </a:xfrm>
            <a:custGeom>
              <a:avLst/>
              <a:gdLst/>
              <a:ahLst/>
              <a:cxnLst/>
              <a:rect l="l" t="t" r="r" b="b"/>
              <a:pathLst>
                <a:path w="3170" h="1848" extrusionOk="0">
                  <a:moveTo>
                    <a:pt x="118" y="0"/>
                  </a:moveTo>
                  <a:lnTo>
                    <a:pt x="0" y="62"/>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4195941" y="4021651"/>
              <a:ext cx="112976" cy="65142"/>
            </a:xfrm>
            <a:custGeom>
              <a:avLst/>
              <a:gdLst/>
              <a:ahLst/>
              <a:cxnLst/>
              <a:rect l="l" t="t" r="r" b="b"/>
              <a:pathLst>
                <a:path w="3205" h="1848" extrusionOk="0">
                  <a:moveTo>
                    <a:pt x="118" y="0"/>
                  </a:moveTo>
                  <a:lnTo>
                    <a:pt x="0" y="62"/>
                  </a:lnTo>
                  <a:lnTo>
                    <a:pt x="3087" y="1848"/>
                  </a:lnTo>
                  <a:lnTo>
                    <a:pt x="3205" y="176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3972497" y="4020664"/>
              <a:ext cx="111743" cy="65177"/>
            </a:xfrm>
            <a:custGeom>
              <a:avLst/>
              <a:gdLst/>
              <a:ahLst/>
              <a:cxnLst/>
              <a:rect l="l" t="t" r="r" b="b"/>
              <a:pathLst>
                <a:path w="3170" h="1849" extrusionOk="0">
                  <a:moveTo>
                    <a:pt x="111" y="1"/>
                  </a:moveTo>
                  <a:lnTo>
                    <a:pt x="0" y="90"/>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747820" y="4020664"/>
              <a:ext cx="111778" cy="65177"/>
            </a:xfrm>
            <a:custGeom>
              <a:avLst/>
              <a:gdLst/>
              <a:ahLst/>
              <a:cxnLst/>
              <a:rect l="l" t="t" r="r" b="b"/>
              <a:pathLst>
                <a:path w="3171" h="1849" extrusionOk="0">
                  <a:moveTo>
                    <a:pt x="111" y="1"/>
                  </a:moveTo>
                  <a:lnTo>
                    <a:pt x="1" y="63"/>
                  </a:lnTo>
                  <a:lnTo>
                    <a:pt x="3053" y="1848"/>
                  </a:lnTo>
                  <a:lnTo>
                    <a:pt x="3170" y="1758"/>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549509" y="4032860"/>
              <a:ext cx="86398" cy="52981"/>
            </a:xfrm>
            <a:custGeom>
              <a:avLst/>
              <a:gdLst/>
              <a:ahLst/>
              <a:cxnLst/>
              <a:rect l="l" t="t" r="r" b="b"/>
              <a:pathLst>
                <a:path w="2451" h="1503" extrusionOk="0">
                  <a:moveTo>
                    <a:pt x="0" y="1"/>
                  </a:moveTo>
                  <a:lnTo>
                    <a:pt x="0" y="146"/>
                  </a:lnTo>
                  <a:lnTo>
                    <a:pt x="2340" y="1502"/>
                  </a:lnTo>
                  <a:lnTo>
                    <a:pt x="2450" y="1412"/>
                  </a:lnTo>
                  <a:lnTo>
                    <a:pt x="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5430010" y="4088730"/>
              <a:ext cx="18330" cy="12232"/>
            </a:xfrm>
            <a:custGeom>
              <a:avLst/>
              <a:gdLst/>
              <a:ahLst/>
              <a:cxnLst/>
              <a:rect l="l" t="t" r="r" b="b"/>
              <a:pathLst>
                <a:path w="520" h="347" extrusionOk="0">
                  <a:moveTo>
                    <a:pt x="111" y="0"/>
                  </a:moveTo>
                  <a:lnTo>
                    <a:pt x="1" y="63"/>
                  </a:lnTo>
                  <a:lnTo>
                    <a:pt x="520" y="346"/>
                  </a:lnTo>
                  <a:lnTo>
                    <a:pt x="520" y="23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5205368" y="4087743"/>
              <a:ext cx="112729" cy="65177"/>
            </a:xfrm>
            <a:custGeom>
              <a:avLst/>
              <a:gdLst/>
              <a:ahLst/>
              <a:cxnLst/>
              <a:rect l="l" t="t" r="r" b="b"/>
              <a:pathLst>
                <a:path w="3198" h="1849" extrusionOk="0">
                  <a:moveTo>
                    <a:pt x="111" y="1"/>
                  </a:moveTo>
                  <a:lnTo>
                    <a:pt x="0" y="91"/>
                  </a:lnTo>
                  <a:lnTo>
                    <a:pt x="3087" y="1848"/>
                  </a:lnTo>
                  <a:lnTo>
                    <a:pt x="3197"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4981677" y="4087743"/>
              <a:ext cx="111743" cy="65177"/>
            </a:xfrm>
            <a:custGeom>
              <a:avLst/>
              <a:gdLst/>
              <a:ahLst/>
              <a:cxnLst/>
              <a:rect l="l" t="t" r="r" b="b"/>
              <a:pathLst>
                <a:path w="3170" h="1849" extrusionOk="0">
                  <a:moveTo>
                    <a:pt x="118" y="1"/>
                  </a:moveTo>
                  <a:lnTo>
                    <a:pt x="0" y="63"/>
                  </a:lnTo>
                  <a:lnTo>
                    <a:pt x="3059" y="1848"/>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4757000" y="4086756"/>
              <a:ext cx="112976" cy="66164"/>
            </a:xfrm>
            <a:custGeom>
              <a:avLst/>
              <a:gdLst/>
              <a:ahLst/>
              <a:cxnLst/>
              <a:rect l="l" t="t" r="r" b="b"/>
              <a:pathLst>
                <a:path w="3205" h="1877" extrusionOk="0">
                  <a:moveTo>
                    <a:pt x="118" y="1"/>
                  </a:moveTo>
                  <a:lnTo>
                    <a:pt x="0" y="91"/>
                  </a:lnTo>
                  <a:lnTo>
                    <a:pt x="3087" y="1876"/>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4308879" y="4086756"/>
              <a:ext cx="111778" cy="65177"/>
            </a:xfrm>
            <a:custGeom>
              <a:avLst/>
              <a:gdLst/>
              <a:ahLst/>
              <a:cxnLst/>
              <a:rect l="l" t="t" r="r" b="b"/>
              <a:pathLst>
                <a:path w="3171" h="1849" extrusionOk="0">
                  <a:moveTo>
                    <a:pt x="111" y="1"/>
                  </a:moveTo>
                  <a:lnTo>
                    <a:pt x="1" y="56"/>
                  </a:lnTo>
                  <a:lnTo>
                    <a:pt x="3053"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4084201" y="4085804"/>
              <a:ext cx="112765" cy="65142"/>
            </a:xfrm>
            <a:custGeom>
              <a:avLst/>
              <a:gdLst/>
              <a:ahLst/>
              <a:cxnLst/>
              <a:rect l="l" t="t" r="r" b="b"/>
              <a:pathLst>
                <a:path w="3199" h="1848" extrusionOk="0">
                  <a:moveTo>
                    <a:pt x="119" y="0"/>
                  </a:moveTo>
                  <a:lnTo>
                    <a:pt x="1" y="83"/>
                  </a:lnTo>
                  <a:lnTo>
                    <a:pt x="3087" y="1848"/>
                  </a:lnTo>
                  <a:lnTo>
                    <a:pt x="3198"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3860511" y="4085804"/>
              <a:ext cx="112025" cy="65142"/>
            </a:xfrm>
            <a:custGeom>
              <a:avLst/>
              <a:gdLst/>
              <a:ahLst/>
              <a:cxnLst/>
              <a:rect l="l" t="t" r="r" b="b"/>
              <a:pathLst>
                <a:path w="3178" h="1848" extrusionOk="0">
                  <a:moveTo>
                    <a:pt x="119" y="0"/>
                  </a:moveTo>
                  <a:lnTo>
                    <a:pt x="1" y="56"/>
                  </a:lnTo>
                  <a:lnTo>
                    <a:pt x="3060" y="1848"/>
                  </a:lnTo>
                  <a:lnTo>
                    <a:pt x="3177"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3635869" y="4085804"/>
              <a:ext cx="111989" cy="65142"/>
            </a:xfrm>
            <a:custGeom>
              <a:avLst/>
              <a:gdLst/>
              <a:ahLst/>
              <a:cxnLst/>
              <a:rect l="l" t="t" r="r" b="b"/>
              <a:pathLst>
                <a:path w="3177" h="1848" extrusionOk="0">
                  <a:moveTo>
                    <a:pt x="118" y="0"/>
                  </a:moveTo>
                  <a:lnTo>
                    <a:pt x="0" y="56"/>
                  </a:lnTo>
                  <a:lnTo>
                    <a:pt x="3059" y="1848"/>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5318059" y="4152883"/>
              <a:ext cx="111989" cy="65177"/>
            </a:xfrm>
            <a:custGeom>
              <a:avLst/>
              <a:gdLst/>
              <a:ahLst/>
              <a:cxnLst/>
              <a:rect l="l" t="t" r="r" b="b"/>
              <a:pathLst>
                <a:path w="3177" h="1849" extrusionOk="0">
                  <a:moveTo>
                    <a:pt x="118" y="0"/>
                  </a:moveTo>
                  <a:lnTo>
                    <a:pt x="0" y="83"/>
                  </a:lnTo>
                  <a:lnTo>
                    <a:pt x="3059" y="1848"/>
                  </a:lnTo>
                  <a:lnTo>
                    <a:pt x="317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093382" y="4152883"/>
              <a:ext cx="112976" cy="65177"/>
            </a:xfrm>
            <a:custGeom>
              <a:avLst/>
              <a:gdLst/>
              <a:ahLst/>
              <a:cxnLst/>
              <a:rect l="l" t="t" r="r" b="b"/>
              <a:pathLst>
                <a:path w="3205" h="1849" extrusionOk="0">
                  <a:moveTo>
                    <a:pt x="118" y="0"/>
                  </a:moveTo>
                  <a:lnTo>
                    <a:pt x="1" y="56"/>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4869938" y="4152883"/>
              <a:ext cx="111778" cy="65177"/>
            </a:xfrm>
            <a:custGeom>
              <a:avLst/>
              <a:gdLst/>
              <a:ahLst/>
              <a:cxnLst/>
              <a:rect l="l" t="t" r="r" b="b"/>
              <a:pathLst>
                <a:path w="3171" h="1849" extrusionOk="0">
                  <a:moveTo>
                    <a:pt x="111" y="0"/>
                  </a:moveTo>
                  <a:lnTo>
                    <a:pt x="1" y="56"/>
                  </a:lnTo>
                  <a:lnTo>
                    <a:pt x="3052"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645261" y="4151896"/>
              <a:ext cx="112765" cy="64931"/>
            </a:xfrm>
            <a:custGeom>
              <a:avLst/>
              <a:gdLst/>
              <a:ahLst/>
              <a:cxnLst/>
              <a:rect l="l" t="t" r="r" b="b"/>
              <a:pathLst>
                <a:path w="3199" h="1842" extrusionOk="0">
                  <a:moveTo>
                    <a:pt x="119" y="1"/>
                  </a:moveTo>
                  <a:lnTo>
                    <a:pt x="1" y="84"/>
                  </a:lnTo>
                  <a:lnTo>
                    <a:pt x="3060" y="1842"/>
                  </a:lnTo>
                  <a:lnTo>
                    <a:pt x="3198"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196928" y="4150945"/>
              <a:ext cx="111989" cy="64895"/>
            </a:xfrm>
            <a:custGeom>
              <a:avLst/>
              <a:gdLst/>
              <a:ahLst/>
              <a:cxnLst/>
              <a:rect l="l" t="t" r="r" b="b"/>
              <a:pathLst>
                <a:path w="3177" h="1841" extrusionOk="0">
                  <a:moveTo>
                    <a:pt x="118" y="0"/>
                  </a:moveTo>
                  <a:lnTo>
                    <a:pt x="0" y="83"/>
                  </a:lnTo>
                  <a:lnTo>
                    <a:pt x="3059" y="1841"/>
                  </a:lnTo>
                  <a:lnTo>
                    <a:pt x="317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3972497" y="4150945"/>
              <a:ext cx="112729" cy="64895"/>
            </a:xfrm>
            <a:custGeom>
              <a:avLst/>
              <a:gdLst/>
              <a:ahLst/>
              <a:cxnLst/>
              <a:rect l="l" t="t" r="r" b="b"/>
              <a:pathLst>
                <a:path w="3198" h="1841" extrusionOk="0">
                  <a:moveTo>
                    <a:pt x="111" y="0"/>
                  </a:moveTo>
                  <a:lnTo>
                    <a:pt x="0" y="55"/>
                  </a:lnTo>
                  <a:lnTo>
                    <a:pt x="3080" y="1841"/>
                  </a:lnTo>
                  <a:lnTo>
                    <a:pt x="3198" y="178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3747820" y="4150945"/>
              <a:ext cx="112729" cy="64895"/>
            </a:xfrm>
            <a:custGeom>
              <a:avLst/>
              <a:gdLst/>
              <a:ahLst/>
              <a:cxnLst/>
              <a:rect l="l" t="t" r="r" b="b"/>
              <a:pathLst>
                <a:path w="3198" h="1841" extrusionOk="0">
                  <a:moveTo>
                    <a:pt x="146" y="0"/>
                  </a:moveTo>
                  <a:lnTo>
                    <a:pt x="1" y="55"/>
                  </a:lnTo>
                  <a:lnTo>
                    <a:pt x="3087" y="1841"/>
                  </a:lnTo>
                  <a:lnTo>
                    <a:pt x="3198"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3549509" y="4161907"/>
              <a:ext cx="86398" cy="52981"/>
            </a:xfrm>
            <a:custGeom>
              <a:avLst/>
              <a:gdLst/>
              <a:ahLst/>
              <a:cxnLst/>
              <a:rect l="l" t="t" r="r" b="b"/>
              <a:pathLst>
                <a:path w="2451" h="1503" extrusionOk="0">
                  <a:moveTo>
                    <a:pt x="0" y="0"/>
                  </a:moveTo>
                  <a:lnTo>
                    <a:pt x="0" y="146"/>
                  </a:lnTo>
                  <a:lnTo>
                    <a:pt x="2340" y="1502"/>
                  </a:lnTo>
                  <a:lnTo>
                    <a:pt x="2450" y="1447"/>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3549509" y="3177121"/>
              <a:ext cx="1206572" cy="700417"/>
            </a:xfrm>
            <a:custGeom>
              <a:avLst/>
              <a:gdLst/>
              <a:ahLst/>
              <a:cxnLst/>
              <a:rect l="l" t="t" r="r" b="b"/>
              <a:pathLst>
                <a:path w="34229" h="19870" extrusionOk="0">
                  <a:moveTo>
                    <a:pt x="34111" y="1"/>
                  </a:moveTo>
                  <a:lnTo>
                    <a:pt x="30997" y="1786"/>
                  </a:lnTo>
                  <a:lnTo>
                    <a:pt x="30858" y="1849"/>
                  </a:lnTo>
                  <a:lnTo>
                    <a:pt x="27800" y="3634"/>
                  </a:lnTo>
                  <a:lnTo>
                    <a:pt x="27682" y="3689"/>
                  </a:lnTo>
                  <a:lnTo>
                    <a:pt x="24630" y="5482"/>
                  </a:lnTo>
                  <a:lnTo>
                    <a:pt x="24512" y="5537"/>
                  </a:lnTo>
                  <a:lnTo>
                    <a:pt x="21454" y="7295"/>
                  </a:lnTo>
                  <a:lnTo>
                    <a:pt x="21343" y="7385"/>
                  </a:lnTo>
                  <a:lnTo>
                    <a:pt x="18284" y="9143"/>
                  </a:lnTo>
                  <a:lnTo>
                    <a:pt x="18166" y="9198"/>
                  </a:lnTo>
                  <a:lnTo>
                    <a:pt x="15115" y="10983"/>
                  </a:lnTo>
                  <a:lnTo>
                    <a:pt x="14997" y="11046"/>
                  </a:lnTo>
                  <a:lnTo>
                    <a:pt x="11938" y="12804"/>
                  </a:lnTo>
                  <a:lnTo>
                    <a:pt x="11827" y="12887"/>
                  </a:lnTo>
                  <a:lnTo>
                    <a:pt x="8769" y="14651"/>
                  </a:lnTo>
                  <a:lnTo>
                    <a:pt x="8651" y="14707"/>
                  </a:lnTo>
                  <a:lnTo>
                    <a:pt x="5599" y="16492"/>
                  </a:lnTo>
                  <a:lnTo>
                    <a:pt x="5481" y="16554"/>
                  </a:lnTo>
                  <a:lnTo>
                    <a:pt x="2423" y="18340"/>
                  </a:lnTo>
                  <a:lnTo>
                    <a:pt x="2312" y="18395"/>
                  </a:lnTo>
                  <a:lnTo>
                    <a:pt x="0" y="19724"/>
                  </a:lnTo>
                  <a:lnTo>
                    <a:pt x="0" y="19869"/>
                  </a:lnTo>
                  <a:lnTo>
                    <a:pt x="2423" y="18457"/>
                  </a:lnTo>
                  <a:lnTo>
                    <a:pt x="2540" y="18395"/>
                  </a:lnTo>
                  <a:lnTo>
                    <a:pt x="5599" y="16637"/>
                  </a:lnTo>
                  <a:lnTo>
                    <a:pt x="5710" y="16554"/>
                  </a:lnTo>
                  <a:lnTo>
                    <a:pt x="8769" y="14790"/>
                  </a:lnTo>
                  <a:lnTo>
                    <a:pt x="8886" y="14707"/>
                  </a:lnTo>
                  <a:lnTo>
                    <a:pt x="11938" y="12949"/>
                  </a:lnTo>
                  <a:lnTo>
                    <a:pt x="12056" y="12887"/>
                  </a:lnTo>
                  <a:lnTo>
                    <a:pt x="15115" y="11101"/>
                  </a:lnTo>
                  <a:lnTo>
                    <a:pt x="15225" y="11046"/>
                  </a:lnTo>
                  <a:lnTo>
                    <a:pt x="18284" y="9288"/>
                  </a:lnTo>
                  <a:lnTo>
                    <a:pt x="18402" y="9198"/>
                  </a:lnTo>
                  <a:lnTo>
                    <a:pt x="21454" y="7440"/>
                  </a:lnTo>
                  <a:lnTo>
                    <a:pt x="21571" y="7385"/>
                  </a:lnTo>
                  <a:lnTo>
                    <a:pt x="24630" y="5592"/>
                  </a:lnTo>
                  <a:lnTo>
                    <a:pt x="24741" y="5537"/>
                  </a:lnTo>
                  <a:lnTo>
                    <a:pt x="27800" y="3779"/>
                  </a:lnTo>
                  <a:lnTo>
                    <a:pt x="27945" y="3689"/>
                  </a:lnTo>
                  <a:lnTo>
                    <a:pt x="30997" y="1932"/>
                  </a:lnTo>
                  <a:lnTo>
                    <a:pt x="31115" y="1876"/>
                  </a:lnTo>
                  <a:lnTo>
                    <a:pt x="34229" y="56"/>
                  </a:lnTo>
                  <a:lnTo>
                    <a:pt x="34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430997" y="4218023"/>
              <a:ext cx="17343" cy="13183"/>
            </a:xfrm>
            <a:custGeom>
              <a:avLst/>
              <a:gdLst/>
              <a:ahLst/>
              <a:cxnLst/>
              <a:rect l="l" t="t" r="r" b="b"/>
              <a:pathLst>
                <a:path w="492" h="374" extrusionOk="0">
                  <a:moveTo>
                    <a:pt x="111" y="0"/>
                  </a:moveTo>
                  <a:lnTo>
                    <a:pt x="0" y="83"/>
                  </a:lnTo>
                  <a:lnTo>
                    <a:pt x="492" y="374"/>
                  </a:lnTo>
                  <a:lnTo>
                    <a:pt x="492" y="22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5206320" y="4218023"/>
              <a:ext cx="111778" cy="64895"/>
            </a:xfrm>
            <a:custGeom>
              <a:avLst/>
              <a:gdLst/>
              <a:ahLst/>
              <a:cxnLst/>
              <a:rect l="l" t="t" r="r" b="b"/>
              <a:pathLst>
                <a:path w="3171" h="1841" extrusionOk="0">
                  <a:moveTo>
                    <a:pt x="118" y="0"/>
                  </a:moveTo>
                  <a:lnTo>
                    <a:pt x="1" y="55"/>
                  </a:lnTo>
                  <a:lnTo>
                    <a:pt x="3060"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81677" y="4218023"/>
              <a:ext cx="112976" cy="64895"/>
            </a:xfrm>
            <a:custGeom>
              <a:avLst/>
              <a:gdLst/>
              <a:ahLst/>
              <a:cxnLst/>
              <a:rect l="l" t="t" r="r" b="b"/>
              <a:pathLst>
                <a:path w="3205" h="1841" extrusionOk="0">
                  <a:moveTo>
                    <a:pt x="118" y="0"/>
                  </a:moveTo>
                  <a:lnTo>
                    <a:pt x="0" y="55"/>
                  </a:lnTo>
                  <a:lnTo>
                    <a:pt x="3087" y="1841"/>
                  </a:lnTo>
                  <a:lnTo>
                    <a:pt x="3204"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757987" y="4216790"/>
              <a:ext cx="111989" cy="65177"/>
            </a:xfrm>
            <a:custGeom>
              <a:avLst/>
              <a:gdLst/>
              <a:ahLst/>
              <a:cxnLst/>
              <a:rect l="l" t="t" r="r" b="b"/>
              <a:pathLst>
                <a:path w="3177" h="1849" extrusionOk="0">
                  <a:moveTo>
                    <a:pt x="118" y="1"/>
                  </a:moveTo>
                  <a:lnTo>
                    <a:pt x="0" y="90"/>
                  </a:lnTo>
                  <a:lnTo>
                    <a:pt x="3059" y="1848"/>
                  </a:lnTo>
                  <a:lnTo>
                    <a:pt x="3177"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533556" y="4216790"/>
              <a:ext cx="111743" cy="65177"/>
            </a:xfrm>
            <a:custGeom>
              <a:avLst/>
              <a:gdLst/>
              <a:ahLst/>
              <a:cxnLst/>
              <a:rect l="l" t="t" r="r" b="b"/>
              <a:pathLst>
                <a:path w="3170" h="1849" extrusionOk="0">
                  <a:moveTo>
                    <a:pt x="111" y="1"/>
                  </a:moveTo>
                  <a:lnTo>
                    <a:pt x="0" y="63"/>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085188" y="4215803"/>
              <a:ext cx="111778" cy="65177"/>
            </a:xfrm>
            <a:custGeom>
              <a:avLst/>
              <a:gdLst/>
              <a:ahLst/>
              <a:cxnLst/>
              <a:rect l="l" t="t" r="r" b="b"/>
              <a:pathLst>
                <a:path w="3171" h="1849" extrusionOk="0">
                  <a:moveTo>
                    <a:pt x="118" y="1"/>
                  </a:moveTo>
                  <a:lnTo>
                    <a:pt x="1" y="63"/>
                  </a:lnTo>
                  <a:lnTo>
                    <a:pt x="3059" y="1849"/>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3860511" y="4215803"/>
              <a:ext cx="113011" cy="65177"/>
            </a:xfrm>
            <a:custGeom>
              <a:avLst/>
              <a:gdLst/>
              <a:ahLst/>
              <a:cxnLst/>
              <a:rect l="l" t="t" r="r" b="b"/>
              <a:pathLst>
                <a:path w="3206" h="1849" extrusionOk="0">
                  <a:moveTo>
                    <a:pt x="119" y="1"/>
                  </a:moveTo>
                  <a:lnTo>
                    <a:pt x="1" y="63"/>
                  </a:lnTo>
                  <a:lnTo>
                    <a:pt x="3060" y="1849"/>
                  </a:lnTo>
                  <a:lnTo>
                    <a:pt x="3205"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3635869" y="4214851"/>
              <a:ext cx="112976" cy="65142"/>
            </a:xfrm>
            <a:custGeom>
              <a:avLst/>
              <a:gdLst/>
              <a:ahLst/>
              <a:cxnLst/>
              <a:rect l="l" t="t" r="r" b="b"/>
              <a:pathLst>
                <a:path w="3205" h="1848" extrusionOk="0">
                  <a:moveTo>
                    <a:pt x="118" y="0"/>
                  </a:moveTo>
                  <a:lnTo>
                    <a:pt x="0" y="90"/>
                  </a:lnTo>
                  <a:lnTo>
                    <a:pt x="3087"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318059" y="4282881"/>
              <a:ext cx="112976" cy="65177"/>
            </a:xfrm>
            <a:custGeom>
              <a:avLst/>
              <a:gdLst/>
              <a:ahLst/>
              <a:cxnLst/>
              <a:rect l="l" t="t" r="r" b="b"/>
              <a:pathLst>
                <a:path w="3205" h="1849" extrusionOk="0">
                  <a:moveTo>
                    <a:pt x="146" y="1"/>
                  </a:moveTo>
                  <a:lnTo>
                    <a:pt x="0" y="63"/>
                  </a:lnTo>
                  <a:lnTo>
                    <a:pt x="3087" y="1849"/>
                  </a:lnTo>
                  <a:lnTo>
                    <a:pt x="3204"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094615" y="4282881"/>
              <a:ext cx="111743" cy="65177"/>
            </a:xfrm>
            <a:custGeom>
              <a:avLst/>
              <a:gdLst/>
              <a:ahLst/>
              <a:cxnLst/>
              <a:rect l="l" t="t" r="r" b="b"/>
              <a:pathLst>
                <a:path w="3170" h="1849" extrusionOk="0">
                  <a:moveTo>
                    <a:pt x="111" y="1"/>
                  </a:moveTo>
                  <a:lnTo>
                    <a:pt x="0" y="63"/>
                  </a:lnTo>
                  <a:lnTo>
                    <a:pt x="3052"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4869938" y="4281930"/>
              <a:ext cx="112729" cy="65142"/>
            </a:xfrm>
            <a:custGeom>
              <a:avLst/>
              <a:gdLst/>
              <a:ahLst/>
              <a:cxnLst/>
              <a:rect l="l" t="t" r="r" b="b"/>
              <a:pathLst>
                <a:path w="3198" h="1848" extrusionOk="0">
                  <a:moveTo>
                    <a:pt x="111" y="0"/>
                  </a:moveTo>
                  <a:lnTo>
                    <a:pt x="1" y="90"/>
                  </a:lnTo>
                  <a:lnTo>
                    <a:pt x="3087" y="1848"/>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46247" y="4281930"/>
              <a:ext cx="111778" cy="65142"/>
            </a:xfrm>
            <a:custGeom>
              <a:avLst/>
              <a:gdLst/>
              <a:ahLst/>
              <a:cxnLst/>
              <a:rect l="l" t="t" r="r" b="b"/>
              <a:pathLst>
                <a:path w="3171" h="1848" extrusionOk="0">
                  <a:moveTo>
                    <a:pt x="118" y="0"/>
                  </a:moveTo>
                  <a:lnTo>
                    <a:pt x="1" y="56"/>
                  </a:lnTo>
                  <a:lnTo>
                    <a:pt x="3059" y="1848"/>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421570" y="4281930"/>
              <a:ext cx="112025" cy="65142"/>
            </a:xfrm>
            <a:custGeom>
              <a:avLst/>
              <a:gdLst/>
              <a:ahLst/>
              <a:cxnLst/>
              <a:rect l="l" t="t" r="r" b="b"/>
              <a:pathLst>
                <a:path w="3178" h="1848" extrusionOk="0">
                  <a:moveTo>
                    <a:pt x="119" y="0"/>
                  </a:moveTo>
                  <a:lnTo>
                    <a:pt x="1" y="56"/>
                  </a:lnTo>
                  <a:lnTo>
                    <a:pt x="3060" y="1848"/>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3973484" y="4280943"/>
              <a:ext cx="111743" cy="65177"/>
            </a:xfrm>
            <a:custGeom>
              <a:avLst/>
              <a:gdLst/>
              <a:ahLst/>
              <a:cxnLst/>
              <a:rect l="l" t="t" r="r" b="b"/>
              <a:pathLst>
                <a:path w="3170" h="1849" extrusionOk="0">
                  <a:moveTo>
                    <a:pt x="111" y="1"/>
                  </a:moveTo>
                  <a:lnTo>
                    <a:pt x="0" y="56"/>
                  </a:lnTo>
                  <a:lnTo>
                    <a:pt x="3052" y="1848"/>
                  </a:lnTo>
                  <a:lnTo>
                    <a:pt x="3170" y="1758"/>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3748807" y="4279956"/>
              <a:ext cx="111743" cy="66164"/>
            </a:xfrm>
            <a:custGeom>
              <a:avLst/>
              <a:gdLst/>
              <a:ahLst/>
              <a:cxnLst/>
              <a:rect l="l" t="t" r="r" b="b"/>
              <a:pathLst>
                <a:path w="3170" h="1877" extrusionOk="0">
                  <a:moveTo>
                    <a:pt x="118" y="1"/>
                  </a:moveTo>
                  <a:lnTo>
                    <a:pt x="0" y="84"/>
                  </a:lnTo>
                  <a:lnTo>
                    <a:pt x="3059" y="1876"/>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3548522" y="4292152"/>
              <a:ext cx="88583" cy="52734"/>
            </a:xfrm>
            <a:custGeom>
              <a:avLst/>
              <a:gdLst/>
              <a:ahLst/>
              <a:cxnLst/>
              <a:rect l="l" t="t" r="r" b="b"/>
              <a:pathLst>
                <a:path w="2513" h="1496" extrusionOk="0">
                  <a:moveTo>
                    <a:pt x="1" y="1"/>
                  </a:moveTo>
                  <a:lnTo>
                    <a:pt x="1" y="112"/>
                  </a:lnTo>
                  <a:lnTo>
                    <a:pt x="2395" y="1496"/>
                  </a:lnTo>
                  <a:lnTo>
                    <a:pt x="2513" y="1440"/>
                  </a:lnTo>
                  <a:lnTo>
                    <a:pt x="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3549509" y="3307155"/>
              <a:ext cx="1431256" cy="830420"/>
            </a:xfrm>
            <a:custGeom>
              <a:avLst/>
              <a:gdLst/>
              <a:ahLst/>
              <a:cxnLst/>
              <a:rect l="l" t="t" r="r" b="b"/>
              <a:pathLst>
                <a:path w="40603" h="23558" extrusionOk="0">
                  <a:moveTo>
                    <a:pt x="40485" y="0"/>
                  </a:moveTo>
                  <a:lnTo>
                    <a:pt x="37371" y="1793"/>
                  </a:lnTo>
                  <a:lnTo>
                    <a:pt x="37260" y="1876"/>
                  </a:lnTo>
                  <a:lnTo>
                    <a:pt x="34201" y="3634"/>
                  </a:lnTo>
                  <a:lnTo>
                    <a:pt x="34083" y="3696"/>
                  </a:lnTo>
                  <a:lnTo>
                    <a:pt x="31031" y="5481"/>
                  </a:lnTo>
                  <a:lnTo>
                    <a:pt x="30886" y="5537"/>
                  </a:lnTo>
                  <a:lnTo>
                    <a:pt x="27827" y="7294"/>
                  </a:lnTo>
                  <a:lnTo>
                    <a:pt x="27710" y="7384"/>
                  </a:lnTo>
                  <a:lnTo>
                    <a:pt x="24658" y="9142"/>
                  </a:lnTo>
                  <a:lnTo>
                    <a:pt x="24540" y="9232"/>
                  </a:lnTo>
                  <a:lnTo>
                    <a:pt x="21481" y="10990"/>
                  </a:lnTo>
                  <a:lnTo>
                    <a:pt x="21371" y="11045"/>
                  </a:lnTo>
                  <a:lnTo>
                    <a:pt x="18312" y="12831"/>
                  </a:lnTo>
                  <a:lnTo>
                    <a:pt x="18194" y="12893"/>
                  </a:lnTo>
                  <a:lnTo>
                    <a:pt x="15142" y="14651"/>
                  </a:lnTo>
                  <a:lnTo>
                    <a:pt x="15025" y="14734"/>
                  </a:lnTo>
                  <a:lnTo>
                    <a:pt x="11966" y="16499"/>
                  </a:lnTo>
                  <a:lnTo>
                    <a:pt x="11855" y="16554"/>
                  </a:lnTo>
                  <a:lnTo>
                    <a:pt x="8796" y="18339"/>
                  </a:lnTo>
                  <a:lnTo>
                    <a:pt x="8679" y="18402"/>
                  </a:lnTo>
                  <a:lnTo>
                    <a:pt x="5627" y="20159"/>
                  </a:lnTo>
                  <a:lnTo>
                    <a:pt x="5509" y="20243"/>
                  </a:lnTo>
                  <a:lnTo>
                    <a:pt x="2450" y="22000"/>
                  </a:lnTo>
                  <a:lnTo>
                    <a:pt x="2340" y="22090"/>
                  </a:lnTo>
                  <a:lnTo>
                    <a:pt x="0" y="23419"/>
                  </a:lnTo>
                  <a:lnTo>
                    <a:pt x="0" y="23557"/>
                  </a:lnTo>
                  <a:lnTo>
                    <a:pt x="2450" y="22146"/>
                  </a:lnTo>
                  <a:lnTo>
                    <a:pt x="2568" y="22090"/>
                  </a:lnTo>
                  <a:lnTo>
                    <a:pt x="5627" y="20305"/>
                  </a:lnTo>
                  <a:lnTo>
                    <a:pt x="5737" y="20243"/>
                  </a:lnTo>
                  <a:lnTo>
                    <a:pt x="8796" y="18457"/>
                  </a:lnTo>
                  <a:lnTo>
                    <a:pt x="8914" y="18402"/>
                  </a:lnTo>
                  <a:lnTo>
                    <a:pt x="11966" y="16637"/>
                  </a:lnTo>
                  <a:lnTo>
                    <a:pt x="12083" y="16554"/>
                  </a:lnTo>
                  <a:lnTo>
                    <a:pt x="15142" y="14796"/>
                  </a:lnTo>
                  <a:lnTo>
                    <a:pt x="15253" y="14734"/>
                  </a:lnTo>
                  <a:lnTo>
                    <a:pt x="18312" y="12948"/>
                  </a:lnTo>
                  <a:lnTo>
                    <a:pt x="18429" y="12893"/>
                  </a:lnTo>
                  <a:lnTo>
                    <a:pt x="21481" y="11135"/>
                  </a:lnTo>
                  <a:lnTo>
                    <a:pt x="21599" y="11045"/>
                  </a:lnTo>
                  <a:lnTo>
                    <a:pt x="24658" y="9288"/>
                  </a:lnTo>
                  <a:lnTo>
                    <a:pt x="24769" y="9232"/>
                  </a:lnTo>
                  <a:lnTo>
                    <a:pt x="27827" y="7440"/>
                  </a:lnTo>
                  <a:lnTo>
                    <a:pt x="27973" y="7384"/>
                  </a:lnTo>
                  <a:lnTo>
                    <a:pt x="31031" y="5599"/>
                  </a:lnTo>
                  <a:lnTo>
                    <a:pt x="31142" y="5537"/>
                  </a:lnTo>
                  <a:lnTo>
                    <a:pt x="34201" y="3779"/>
                  </a:lnTo>
                  <a:lnTo>
                    <a:pt x="34319" y="3696"/>
                  </a:lnTo>
                  <a:lnTo>
                    <a:pt x="37371" y="1931"/>
                  </a:lnTo>
                  <a:lnTo>
                    <a:pt x="37488" y="1876"/>
                  </a:lnTo>
                  <a:lnTo>
                    <a:pt x="40602" y="63"/>
                  </a:lnTo>
                  <a:lnTo>
                    <a:pt x="40485"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430997" y="4348022"/>
              <a:ext cx="16144" cy="12232"/>
            </a:xfrm>
            <a:custGeom>
              <a:avLst/>
              <a:gdLst/>
              <a:ahLst/>
              <a:cxnLst/>
              <a:rect l="l" t="t" r="r" b="b"/>
              <a:pathLst>
                <a:path w="458" h="347" extrusionOk="0">
                  <a:moveTo>
                    <a:pt x="111" y="1"/>
                  </a:moveTo>
                  <a:lnTo>
                    <a:pt x="0" y="84"/>
                  </a:lnTo>
                  <a:lnTo>
                    <a:pt x="457" y="347"/>
                  </a:lnTo>
                  <a:lnTo>
                    <a:pt x="457" y="201"/>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5206320" y="4348022"/>
              <a:ext cx="112729" cy="65177"/>
            </a:xfrm>
            <a:custGeom>
              <a:avLst/>
              <a:gdLst/>
              <a:ahLst/>
              <a:cxnLst/>
              <a:rect l="l" t="t" r="r" b="b"/>
              <a:pathLst>
                <a:path w="3198" h="1849" extrusionOk="0">
                  <a:moveTo>
                    <a:pt x="146" y="1"/>
                  </a:moveTo>
                  <a:lnTo>
                    <a:pt x="1" y="56"/>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982629" y="4347035"/>
              <a:ext cx="112025" cy="66164"/>
            </a:xfrm>
            <a:custGeom>
              <a:avLst/>
              <a:gdLst/>
              <a:ahLst/>
              <a:cxnLst/>
              <a:rect l="l" t="t" r="r" b="b"/>
              <a:pathLst>
                <a:path w="3178" h="1877" extrusionOk="0">
                  <a:moveTo>
                    <a:pt x="118" y="1"/>
                  </a:moveTo>
                  <a:lnTo>
                    <a:pt x="1" y="84"/>
                  </a:lnTo>
                  <a:lnTo>
                    <a:pt x="3060" y="1876"/>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4757987" y="4347035"/>
              <a:ext cx="112976" cy="64931"/>
            </a:xfrm>
            <a:custGeom>
              <a:avLst/>
              <a:gdLst/>
              <a:ahLst/>
              <a:cxnLst/>
              <a:rect l="l" t="t" r="r" b="b"/>
              <a:pathLst>
                <a:path w="3205" h="1842" extrusionOk="0">
                  <a:moveTo>
                    <a:pt x="118" y="1"/>
                  </a:moveTo>
                  <a:lnTo>
                    <a:pt x="0" y="56"/>
                  </a:lnTo>
                  <a:lnTo>
                    <a:pt x="3087"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309866" y="4346083"/>
              <a:ext cx="111743" cy="64931"/>
            </a:xfrm>
            <a:custGeom>
              <a:avLst/>
              <a:gdLst/>
              <a:ahLst/>
              <a:cxnLst/>
              <a:rect l="l" t="t" r="r" b="b"/>
              <a:pathLst>
                <a:path w="3170" h="1842" extrusionOk="0">
                  <a:moveTo>
                    <a:pt x="118" y="0"/>
                  </a:moveTo>
                  <a:lnTo>
                    <a:pt x="0" y="83"/>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3861498" y="4346083"/>
              <a:ext cx="112025" cy="64931"/>
            </a:xfrm>
            <a:custGeom>
              <a:avLst/>
              <a:gdLst/>
              <a:ahLst/>
              <a:cxnLst/>
              <a:rect l="l" t="t" r="r" b="b"/>
              <a:pathLst>
                <a:path w="3178" h="1842" extrusionOk="0">
                  <a:moveTo>
                    <a:pt x="118" y="0"/>
                  </a:moveTo>
                  <a:lnTo>
                    <a:pt x="1" y="56"/>
                  </a:lnTo>
                  <a:lnTo>
                    <a:pt x="3059" y="1841"/>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3637067" y="4344849"/>
              <a:ext cx="111778" cy="65177"/>
            </a:xfrm>
            <a:custGeom>
              <a:avLst/>
              <a:gdLst/>
              <a:ahLst/>
              <a:cxnLst/>
              <a:rect l="l" t="t" r="r" b="b"/>
              <a:pathLst>
                <a:path w="3171" h="1849" extrusionOk="0">
                  <a:moveTo>
                    <a:pt x="112" y="1"/>
                  </a:moveTo>
                  <a:lnTo>
                    <a:pt x="1" y="63"/>
                  </a:lnTo>
                  <a:lnTo>
                    <a:pt x="3053" y="1848"/>
                  </a:lnTo>
                  <a:lnTo>
                    <a:pt x="3170" y="1793"/>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319011" y="4413162"/>
              <a:ext cx="112025" cy="64931"/>
            </a:xfrm>
            <a:custGeom>
              <a:avLst/>
              <a:gdLst/>
              <a:ahLst/>
              <a:cxnLst/>
              <a:rect l="l" t="t" r="r" b="b"/>
              <a:pathLst>
                <a:path w="3178" h="1842" extrusionOk="0">
                  <a:moveTo>
                    <a:pt x="119" y="0"/>
                  </a:moveTo>
                  <a:lnTo>
                    <a:pt x="1" y="56"/>
                  </a:lnTo>
                  <a:lnTo>
                    <a:pt x="3060" y="1841"/>
                  </a:lnTo>
                  <a:lnTo>
                    <a:pt x="3177"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094615" y="4413162"/>
              <a:ext cx="112729" cy="64931"/>
            </a:xfrm>
            <a:custGeom>
              <a:avLst/>
              <a:gdLst/>
              <a:ahLst/>
              <a:cxnLst/>
              <a:rect l="l" t="t" r="r" b="b"/>
              <a:pathLst>
                <a:path w="3198" h="1842" extrusionOk="0">
                  <a:moveTo>
                    <a:pt x="111" y="0"/>
                  </a:moveTo>
                  <a:lnTo>
                    <a:pt x="0" y="56"/>
                  </a:lnTo>
                  <a:lnTo>
                    <a:pt x="3080" y="1841"/>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4870925" y="4411928"/>
              <a:ext cx="111743" cy="65177"/>
            </a:xfrm>
            <a:custGeom>
              <a:avLst/>
              <a:gdLst/>
              <a:ahLst/>
              <a:cxnLst/>
              <a:rect l="l" t="t" r="r" b="b"/>
              <a:pathLst>
                <a:path w="3170" h="1849" extrusionOk="0">
                  <a:moveTo>
                    <a:pt x="118" y="1"/>
                  </a:moveTo>
                  <a:lnTo>
                    <a:pt x="0" y="91"/>
                  </a:lnTo>
                  <a:lnTo>
                    <a:pt x="3059" y="1849"/>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4646247" y="4411928"/>
              <a:ext cx="112976" cy="65177"/>
            </a:xfrm>
            <a:custGeom>
              <a:avLst/>
              <a:gdLst/>
              <a:ahLst/>
              <a:cxnLst/>
              <a:rect l="l" t="t" r="r" b="b"/>
              <a:pathLst>
                <a:path w="3205" h="1849" extrusionOk="0">
                  <a:moveTo>
                    <a:pt x="118" y="1"/>
                  </a:moveTo>
                  <a:lnTo>
                    <a:pt x="1" y="63"/>
                  </a:lnTo>
                  <a:lnTo>
                    <a:pt x="3059" y="1849"/>
                  </a:lnTo>
                  <a:lnTo>
                    <a:pt x="3205" y="176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4198126" y="4410976"/>
              <a:ext cx="111778" cy="65142"/>
            </a:xfrm>
            <a:custGeom>
              <a:avLst/>
              <a:gdLst/>
              <a:ahLst/>
              <a:cxnLst/>
              <a:rect l="l" t="t" r="r" b="b"/>
              <a:pathLst>
                <a:path w="3171" h="1848" extrusionOk="0">
                  <a:moveTo>
                    <a:pt x="111" y="0"/>
                  </a:moveTo>
                  <a:lnTo>
                    <a:pt x="1" y="62"/>
                  </a:lnTo>
                  <a:lnTo>
                    <a:pt x="3053" y="1848"/>
                  </a:lnTo>
                  <a:lnTo>
                    <a:pt x="3170" y="179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3748807" y="4409989"/>
              <a:ext cx="112729" cy="65177"/>
            </a:xfrm>
            <a:custGeom>
              <a:avLst/>
              <a:gdLst/>
              <a:ahLst/>
              <a:cxnLst/>
              <a:rect l="l" t="t" r="r" b="b"/>
              <a:pathLst>
                <a:path w="3198" h="1849" extrusionOk="0">
                  <a:moveTo>
                    <a:pt x="146" y="0"/>
                  </a:moveTo>
                  <a:lnTo>
                    <a:pt x="0" y="90"/>
                  </a:lnTo>
                  <a:lnTo>
                    <a:pt x="3087" y="1848"/>
                  </a:lnTo>
                  <a:lnTo>
                    <a:pt x="3198"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3548522" y="4421198"/>
              <a:ext cx="88583" cy="53968"/>
            </a:xfrm>
            <a:custGeom>
              <a:avLst/>
              <a:gdLst/>
              <a:ahLst/>
              <a:cxnLst/>
              <a:rect l="l" t="t" r="r" b="b"/>
              <a:pathLst>
                <a:path w="2513" h="1531" extrusionOk="0">
                  <a:moveTo>
                    <a:pt x="1" y="1"/>
                  </a:moveTo>
                  <a:lnTo>
                    <a:pt x="1" y="146"/>
                  </a:lnTo>
                  <a:lnTo>
                    <a:pt x="2395" y="1530"/>
                  </a:lnTo>
                  <a:lnTo>
                    <a:pt x="2513" y="1468"/>
                  </a:lnTo>
                  <a:lnTo>
                    <a:pt x="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207307" y="4478055"/>
              <a:ext cx="111743" cy="65142"/>
            </a:xfrm>
            <a:custGeom>
              <a:avLst/>
              <a:gdLst/>
              <a:ahLst/>
              <a:cxnLst/>
              <a:rect l="l" t="t" r="r" b="b"/>
              <a:pathLst>
                <a:path w="3170" h="1848" extrusionOk="0">
                  <a:moveTo>
                    <a:pt x="118" y="0"/>
                  </a:moveTo>
                  <a:lnTo>
                    <a:pt x="0" y="63"/>
                  </a:lnTo>
                  <a:lnTo>
                    <a:pt x="3059" y="1848"/>
                  </a:lnTo>
                  <a:lnTo>
                    <a:pt x="3170"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5431984" y="4478055"/>
              <a:ext cx="15157" cy="11245"/>
            </a:xfrm>
            <a:custGeom>
              <a:avLst/>
              <a:gdLst/>
              <a:ahLst/>
              <a:cxnLst/>
              <a:rect l="l" t="t" r="r" b="b"/>
              <a:pathLst>
                <a:path w="430" h="319" extrusionOk="0">
                  <a:moveTo>
                    <a:pt x="118" y="0"/>
                  </a:moveTo>
                  <a:lnTo>
                    <a:pt x="0" y="63"/>
                  </a:lnTo>
                  <a:lnTo>
                    <a:pt x="429" y="319"/>
                  </a:lnTo>
                  <a:lnTo>
                    <a:pt x="429" y="201"/>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82629" y="4477068"/>
              <a:ext cx="112976" cy="65177"/>
            </a:xfrm>
            <a:custGeom>
              <a:avLst/>
              <a:gdLst/>
              <a:ahLst/>
              <a:cxnLst/>
              <a:rect l="l" t="t" r="r" b="b"/>
              <a:pathLst>
                <a:path w="3205" h="1849" extrusionOk="0">
                  <a:moveTo>
                    <a:pt x="118" y="1"/>
                  </a:moveTo>
                  <a:lnTo>
                    <a:pt x="1" y="91"/>
                  </a:lnTo>
                  <a:lnTo>
                    <a:pt x="3087" y="1848"/>
                  </a:lnTo>
                  <a:lnTo>
                    <a:pt x="3115" y="1848"/>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59185" y="4477068"/>
              <a:ext cx="111778" cy="65177"/>
            </a:xfrm>
            <a:custGeom>
              <a:avLst/>
              <a:gdLst/>
              <a:ahLst/>
              <a:cxnLst/>
              <a:rect l="l" t="t" r="r" b="b"/>
              <a:pathLst>
                <a:path w="3171" h="1849" extrusionOk="0">
                  <a:moveTo>
                    <a:pt x="111" y="1"/>
                  </a:moveTo>
                  <a:lnTo>
                    <a:pt x="1" y="56"/>
                  </a:lnTo>
                  <a:lnTo>
                    <a:pt x="3053" y="1848"/>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4534508" y="4476081"/>
              <a:ext cx="111778" cy="66164"/>
            </a:xfrm>
            <a:custGeom>
              <a:avLst/>
              <a:gdLst/>
              <a:ahLst/>
              <a:cxnLst/>
              <a:rect l="l" t="t" r="r" b="b"/>
              <a:pathLst>
                <a:path w="3171" h="1877" extrusionOk="0">
                  <a:moveTo>
                    <a:pt x="112" y="1"/>
                  </a:moveTo>
                  <a:lnTo>
                    <a:pt x="1" y="84"/>
                  </a:lnTo>
                  <a:lnTo>
                    <a:pt x="3053" y="1876"/>
                  </a:lnTo>
                  <a:lnTo>
                    <a:pt x="3171" y="1786"/>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4086175" y="4476081"/>
              <a:ext cx="111989" cy="65177"/>
            </a:xfrm>
            <a:custGeom>
              <a:avLst/>
              <a:gdLst/>
              <a:ahLst/>
              <a:cxnLst/>
              <a:rect l="l" t="t" r="r" b="b"/>
              <a:pathLst>
                <a:path w="3177" h="1849" extrusionOk="0">
                  <a:moveTo>
                    <a:pt x="118" y="1"/>
                  </a:moveTo>
                  <a:lnTo>
                    <a:pt x="0" y="56"/>
                  </a:lnTo>
                  <a:lnTo>
                    <a:pt x="3059" y="1849"/>
                  </a:lnTo>
                  <a:lnTo>
                    <a:pt x="3177"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3637067" y="4475129"/>
              <a:ext cx="112765" cy="64931"/>
            </a:xfrm>
            <a:custGeom>
              <a:avLst/>
              <a:gdLst/>
              <a:ahLst/>
              <a:cxnLst/>
              <a:rect l="l" t="t" r="r" b="b"/>
              <a:pathLst>
                <a:path w="3199" h="1842" extrusionOk="0">
                  <a:moveTo>
                    <a:pt x="112" y="0"/>
                  </a:moveTo>
                  <a:lnTo>
                    <a:pt x="1" y="56"/>
                  </a:lnTo>
                  <a:lnTo>
                    <a:pt x="3080" y="1841"/>
                  </a:lnTo>
                  <a:lnTo>
                    <a:pt x="3198"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548522" y="3502293"/>
              <a:ext cx="1769620" cy="1026797"/>
            </a:xfrm>
            <a:custGeom>
              <a:avLst/>
              <a:gdLst/>
              <a:ahLst/>
              <a:cxnLst/>
              <a:rect l="l" t="t" r="r" b="b"/>
              <a:pathLst>
                <a:path w="50202" h="29129" extrusionOk="0">
                  <a:moveTo>
                    <a:pt x="50056" y="1"/>
                  </a:moveTo>
                  <a:lnTo>
                    <a:pt x="46942" y="1821"/>
                  </a:lnTo>
                  <a:lnTo>
                    <a:pt x="46831" y="1876"/>
                  </a:lnTo>
                  <a:lnTo>
                    <a:pt x="43772" y="3634"/>
                  </a:lnTo>
                  <a:lnTo>
                    <a:pt x="43655" y="3724"/>
                  </a:lnTo>
                  <a:lnTo>
                    <a:pt x="40603" y="5482"/>
                  </a:lnTo>
                  <a:lnTo>
                    <a:pt x="40485" y="5537"/>
                  </a:lnTo>
                  <a:lnTo>
                    <a:pt x="37426" y="7329"/>
                  </a:lnTo>
                  <a:lnTo>
                    <a:pt x="37316" y="7385"/>
                  </a:lnTo>
                  <a:lnTo>
                    <a:pt x="34257" y="9143"/>
                  </a:lnTo>
                  <a:lnTo>
                    <a:pt x="34139" y="9232"/>
                  </a:lnTo>
                  <a:lnTo>
                    <a:pt x="31087" y="10990"/>
                  </a:lnTo>
                  <a:lnTo>
                    <a:pt x="30970" y="11073"/>
                  </a:lnTo>
                  <a:lnTo>
                    <a:pt x="27911" y="12831"/>
                  </a:lnTo>
                  <a:lnTo>
                    <a:pt x="27800" y="12893"/>
                  </a:lnTo>
                  <a:lnTo>
                    <a:pt x="24741" y="14679"/>
                  </a:lnTo>
                  <a:lnTo>
                    <a:pt x="24624" y="14734"/>
                  </a:lnTo>
                  <a:lnTo>
                    <a:pt x="21572" y="16499"/>
                  </a:lnTo>
                  <a:lnTo>
                    <a:pt x="21454" y="16582"/>
                  </a:lnTo>
                  <a:lnTo>
                    <a:pt x="18395" y="18340"/>
                  </a:lnTo>
                  <a:lnTo>
                    <a:pt x="18284" y="18402"/>
                  </a:lnTo>
                  <a:lnTo>
                    <a:pt x="15226" y="20187"/>
                  </a:lnTo>
                  <a:lnTo>
                    <a:pt x="15108" y="20243"/>
                  </a:lnTo>
                  <a:lnTo>
                    <a:pt x="12056" y="22001"/>
                  </a:lnTo>
                  <a:lnTo>
                    <a:pt x="11911" y="22091"/>
                  </a:lnTo>
                  <a:lnTo>
                    <a:pt x="8852" y="23848"/>
                  </a:lnTo>
                  <a:lnTo>
                    <a:pt x="8741" y="23938"/>
                  </a:lnTo>
                  <a:lnTo>
                    <a:pt x="5682" y="25696"/>
                  </a:lnTo>
                  <a:lnTo>
                    <a:pt x="5565" y="25751"/>
                  </a:lnTo>
                  <a:lnTo>
                    <a:pt x="2513" y="27537"/>
                  </a:lnTo>
                  <a:lnTo>
                    <a:pt x="2395" y="27599"/>
                  </a:lnTo>
                  <a:lnTo>
                    <a:pt x="1" y="28983"/>
                  </a:lnTo>
                  <a:lnTo>
                    <a:pt x="1" y="29129"/>
                  </a:lnTo>
                  <a:lnTo>
                    <a:pt x="2513" y="27655"/>
                  </a:lnTo>
                  <a:lnTo>
                    <a:pt x="2624" y="27599"/>
                  </a:lnTo>
                  <a:lnTo>
                    <a:pt x="5682" y="25841"/>
                  </a:lnTo>
                  <a:lnTo>
                    <a:pt x="5828" y="25751"/>
                  </a:lnTo>
                  <a:lnTo>
                    <a:pt x="8852" y="23994"/>
                  </a:lnTo>
                  <a:lnTo>
                    <a:pt x="8997" y="23938"/>
                  </a:lnTo>
                  <a:lnTo>
                    <a:pt x="12056" y="22146"/>
                  </a:lnTo>
                  <a:lnTo>
                    <a:pt x="12167" y="22091"/>
                  </a:lnTo>
                  <a:lnTo>
                    <a:pt x="15226" y="20305"/>
                  </a:lnTo>
                  <a:lnTo>
                    <a:pt x="15343" y="20243"/>
                  </a:lnTo>
                  <a:lnTo>
                    <a:pt x="18395" y="18485"/>
                  </a:lnTo>
                  <a:lnTo>
                    <a:pt x="18513" y="18402"/>
                  </a:lnTo>
                  <a:lnTo>
                    <a:pt x="21572" y="16637"/>
                  </a:lnTo>
                  <a:lnTo>
                    <a:pt x="21682" y="16582"/>
                  </a:lnTo>
                  <a:lnTo>
                    <a:pt x="24741" y="14796"/>
                  </a:lnTo>
                  <a:lnTo>
                    <a:pt x="24859" y="14734"/>
                  </a:lnTo>
                  <a:lnTo>
                    <a:pt x="27911" y="12976"/>
                  </a:lnTo>
                  <a:lnTo>
                    <a:pt x="28028" y="12893"/>
                  </a:lnTo>
                  <a:lnTo>
                    <a:pt x="31087" y="11136"/>
                  </a:lnTo>
                  <a:lnTo>
                    <a:pt x="31198" y="11073"/>
                  </a:lnTo>
                  <a:lnTo>
                    <a:pt x="34257" y="9288"/>
                  </a:lnTo>
                  <a:lnTo>
                    <a:pt x="34374" y="9232"/>
                  </a:lnTo>
                  <a:lnTo>
                    <a:pt x="37426" y="7440"/>
                  </a:lnTo>
                  <a:lnTo>
                    <a:pt x="37544" y="7385"/>
                  </a:lnTo>
                  <a:lnTo>
                    <a:pt x="40603" y="5627"/>
                  </a:lnTo>
                  <a:lnTo>
                    <a:pt x="40713" y="5537"/>
                  </a:lnTo>
                  <a:lnTo>
                    <a:pt x="43772" y="3779"/>
                  </a:lnTo>
                  <a:lnTo>
                    <a:pt x="43890" y="3724"/>
                  </a:lnTo>
                  <a:lnTo>
                    <a:pt x="46942" y="1931"/>
                  </a:lnTo>
                  <a:lnTo>
                    <a:pt x="47059" y="1876"/>
                  </a:lnTo>
                  <a:lnTo>
                    <a:pt x="50201" y="63"/>
                  </a:lnTo>
                  <a:lnTo>
                    <a:pt x="5005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5095567" y="4542208"/>
              <a:ext cx="111778" cy="64931"/>
            </a:xfrm>
            <a:custGeom>
              <a:avLst/>
              <a:gdLst/>
              <a:ahLst/>
              <a:cxnLst/>
              <a:rect l="l" t="t" r="r" b="b"/>
              <a:pathLst>
                <a:path w="3171" h="1842" extrusionOk="0">
                  <a:moveTo>
                    <a:pt x="112" y="0"/>
                  </a:moveTo>
                  <a:lnTo>
                    <a:pt x="1" y="83"/>
                  </a:lnTo>
                  <a:lnTo>
                    <a:pt x="3053" y="1841"/>
                  </a:lnTo>
                  <a:lnTo>
                    <a:pt x="3143" y="1813"/>
                  </a:lnTo>
                  <a:lnTo>
                    <a:pt x="3170"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5319011" y="4543160"/>
              <a:ext cx="114950" cy="66164"/>
            </a:xfrm>
            <a:custGeom>
              <a:avLst/>
              <a:gdLst/>
              <a:ahLst/>
              <a:cxnLst/>
              <a:rect l="l" t="t" r="r" b="b"/>
              <a:pathLst>
                <a:path w="3261" h="1877" extrusionOk="0">
                  <a:moveTo>
                    <a:pt x="146" y="1"/>
                  </a:moveTo>
                  <a:lnTo>
                    <a:pt x="1" y="56"/>
                  </a:lnTo>
                  <a:lnTo>
                    <a:pt x="3150" y="1876"/>
                  </a:lnTo>
                  <a:lnTo>
                    <a:pt x="3260" y="1814"/>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4870925" y="4542208"/>
              <a:ext cx="112729" cy="64931"/>
            </a:xfrm>
            <a:custGeom>
              <a:avLst/>
              <a:gdLst/>
              <a:ahLst/>
              <a:cxnLst/>
              <a:rect l="l" t="t" r="r" b="b"/>
              <a:pathLst>
                <a:path w="3198" h="1842" extrusionOk="0">
                  <a:moveTo>
                    <a:pt x="118" y="0"/>
                  </a:moveTo>
                  <a:lnTo>
                    <a:pt x="0" y="56"/>
                  </a:lnTo>
                  <a:lnTo>
                    <a:pt x="3087" y="1841"/>
                  </a:lnTo>
                  <a:lnTo>
                    <a:pt x="319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646247" y="4542208"/>
              <a:ext cx="112976" cy="64931"/>
            </a:xfrm>
            <a:custGeom>
              <a:avLst/>
              <a:gdLst/>
              <a:ahLst/>
              <a:cxnLst/>
              <a:rect l="l" t="t" r="r" b="b"/>
              <a:pathLst>
                <a:path w="3205" h="1842" extrusionOk="0">
                  <a:moveTo>
                    <a:pt x="146" y="0"/>
                  </a:moveTo>
                  <a:lnTo>
                    <a:pt x="1" y="56"/>
                  </a:lnTo>
                  <a:lnTo>
                    <a:pt x="3087" y="1841"/>
                  </a:lnTo>
                  <a:lnTo>
                    <a:pt x="3205"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4422557" y="4541221"/>
              <a:ext cx="111989" cy="64931"/>
            </a:xfrm>
            <a:custGeom>
              <a:avLst/>
              <a:gdLst/>
              <a:ahLst/>
              <a:cxnLst/>
              <a:rect l="l" t="t" r="r" b="b"/>
              <a:pathLst>
                <a:path w="3177" h="1842" extrusionOk="0">
                  <a:moveTo>
                    <a:pt x="118" y="1"/>
                  </a:moveTo>
                  <a:lnTo>
                    <a:pt x="1" y="84"/>
                  </a:lnTo>
                  <a:lnTo>
                    <a:pt x="3059" y="1841"/>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3974436" y="4540023"/>
              <a:ext cx="111778" cy="65142"/>
            </a:xfrm>
            <a:custGeom>
              <a:avLst/>
              <a:gdLst/>
              <a:ahLst/>
              <a:cxnLst/>
              <a:rect l="l" t="t" r="r" b="b"/>
              <a:pathLst>
                <a:path w="3171" h="1848" extrusionOk="0">
                  <a:moveTo>
                    <a:pt x="118" y="0"/>
                  </a:moveTo>
                  <a:lnTo>
                    <a:pt x="1" y="90"/>
                  </a:lnTo>
                  <a:lnTo>
                    <a:pt x="3060"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4983616" y="4607102"/>
              <a:ext cx="111989" cy="65142"/>
            </a:xfrm>
            <a:custGeom>
              <a:avLst/>
              <a:gdLst/>
              <a:ahLst/>
              <a:cxnLst/>
              <a:rect l="l" t="t" r="r" b="b"/>
              <a:pathLst>
                <a:path w="3177" h="1848" extrusionOk="0">
                  <a:moveTo>
                    <a:pt x="118" y="0"/>
                  </a:moveTo>
                  <a:lnTo>
                    <a:pt x="0" y="62"/>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207307" y="4607102"/>
              <a:ext cx="114915" cy="67116"/>
            </a:xfrm>
            <a:custGeom>
              <a:avLst/>
              <a:gdLst/>
              <a:ahLst/>
              <a:cxnLst/>
              <a:rect l="l" t="t" r="r" b="b"/>
              <a:pathLst>
                <a:path w="3260" h="1904" extrusionOk="0">
                  <a:moveTo>
                    <a:pt x="118" y="0"/>
                  </a:moveTo>
                  <a:lnTo>
                    <a:pt x="0" y="90"/>
                  </a:lnTo>
                  <a:lnTo>
                    <a:pt x="3142" y="1903"/>
                  </a:lnTo>
                  <a:lnTo>
                    <a:pt x="3260" y="1820"/>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4759185" y="4607102"/>
              <a:ext cx="112729" cy="65142"/>
            </a:xfrm>
            <a:custGeom>
              <a:avLst/>
              <a:gdLst/>
              <a:ahLst/>
              <a:cxnLst/>
              <a:rect l="l" t="t" r="r" b="b"/>
              <a:pathLst>
                <a:path w="3198" h="1848" extrusionOk="0">
                  <a:moveTo>
                    <a:pt x="111" y="0"/>
                  </a:moveTo>
                  <a:lnTo>
                    <a:pt x="1" y="62"/>
                  </a:lnTo>
                  <a:lnTo>
                    <a:pt x="3080" y="1848"/>
                  </a:lnTo>
                  <a:lnTo>
                    <a:pt x="3198" y="176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4534508" y="4606115"/>
              <a:ext cx="112765" cy="65177"/>
            </a:xfrm>
            <a:custGeom>
              <a:avLst/>
              <a:gdLst/>
              <a:ahLst/>
              <a:cxnLst/>
              <a:rect l="l" t="t" r="r" b="b"/>
              <a:pathLst>
                <a:path w="3199" h="1849" extrusionOk="0">
                  <a:moveTo>
                    <a:pt x="146" y="0"/>
                  </a:moveTo>
                  <a:lnTo>
                    <a:pt x="1" y="90"/>
                  </a:lnTo>
                  <a:lnTo>
                    <a:pt x="3087" y="1848"/>
                  </a:lnTo>
                  <a:lnTo>
                    <a:pt x="3198" y="1793"/>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4310818" y="4606115"/>
              <a:ext cx="111778" cy="65177"/>
            </a:xfrm>
            <a:custGeom>
              <a:avLst/>
              <a:gdLst/>
              <a:ahLst/>
              <a:cxnLst/>
              <a:rect l="l" t="t" r="r" b="b"/>
              <a:pathLst>
                <a:path w="3171" h="1849" extrusionOk="0">
                  <a:moveTo>
                    <a:pt x="119" y="0"/>
                  </a:moveTo>
                  <a:lnTo>
                    <a:pt x="1" y="63"/>
                  </a:lnTo>
                  <a:lnTo>
                    <a:pt x="3060" y="1848"/>
                  </a:lnTo>
                  <a:lnTo>
                    <a:pt x="3171"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4086175" y="4605128"/>
              <a:ext cx="112976" cy="66164"/>
            </a:xfrm>
            <a:custGeom>
              <a:avLst/>
              <a:gdLst/>
              <a:ahLst/>
              <a:cxnLst/>
              <a:rect l="l" t="t" r="r" b="b"/>
              <a:pathLst>
                <a:path w="3205" h="1877" extrusionOk="0">
                  <a:moveTo>
                    <a:pt x="118" y="1"/>
                  </a:moveTo>
                  <a:lnTo>
                    <a:pt x="0" y="91"/>
                  </a:lnTo>
                  <a:lnTo>
                    <a:pt x="3087" y="1876"/>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4871877" y="4672206"/>
              <a:ext cx="111778" cy="65177"/>
            </a:xfrm>
            <a:custGeom>
              <a:avLst/>
              <a:gdLst/>
              <a:ahLst/>
              <a:cxnLst/>
              <a:rect l="l" t="t" r="r" b="b"/>
              <a:pathLst>
                <a:path w="3171" h="1849" extrusionOk="0">
                  <a:moveTo>
                    <a:pt x="119" y="1"/>
                  </a:moveTo>
                  <a:lnTo>
                    <a:pt x="1" y="56"/>
                  </a:lnTo>
                  <a:lnTo>
                    <a:pt x="3060" y="1849"/>
                  </a:lnTo>
                  <a:lnTo>
                    <a:pt x="3170"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5095567" y="4672206"/>
              <a:ext cx="114950" cy="66164"/>
            </a:xfrm>
            <a:custGeom>
              <a:avLst/>
              <a:gdLst/>
              <a:ahLst/>
              <a:cxnLst/>
              <a:rect l="l" t="t" r="r" b="b"/>
              <a:pathLst>
                <a:path w="3261" h="1877" extrusionOk="0">
                  <a:moveTo>
                    <a:pt x="112" y="1"/>
                  </a:moveTo>
                  <a:lnTo>
                    <a:pt x="1" y="91"/>
                  </a:lnTo>
                  <a:lnTo>
                    <a:pt x="3143" y="1876"/>
                  </a:lnTo>
                  <a:lnTo>
                    <a:pt x="3260" y="1821"/>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4647234" y="4671255"/>
              <a:ext cx="112976" cy="65142"/>
            </a:xfrm>
            <a:custGeom>
              <a:avLst/>
              <a:gdLst/>
              <a:ahLst/>
              <a:cxnLst/>
              <a:rect l="l" t="t" r="r" b="b"/>
              <a:pathLst>
                <a:path w="3205" h="1848" extrusionOk="0">
                  <a:moveTo>
                    <a:pt x="118" y="0"/>
                  </a:moveTo>
                  <a:lnTo>
                    <a:pt x="0" y="83"/>
                  </a:lnTo>
                  <a:lnTo>
                    <a:pt x="3059"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4422557" y="4671255"/>
              <a:ext cx="112976" cy="65142"/>
            </a:xfrm>
            <a:custGeom>
              <a:avLst/>
              <a:gdLst/>
              <a:ahLst/>
              <a:cxnLst/>
              <a:rect l="l" t="t" r="r" b="b"/>
              <a:pathLst>
                <a:path w="3205" h="1848" extrusionOk="0">
                  <a:moveTo>
                    <a:pt x="118" y="0"/>
                  </a:moveTo>
                  <a:lnTo>
                    <a:pt x="1" y="56"/>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4199113" y="4671255"/>
              <a:ext cx="111743" cy="65142"/>
            </a:xfrm>
            <a:custGeom>
              <a:avLst/>
              <a:gdLst/>
              <a:ahLst/>
              <a:cxnLst/>
              <a:rect l="l" t="t" r="r" b="b"/>
              <a:pathLst>
                <a:path w="3170" h="1848" extrusionOk="0">
                  <a:moveTo>
                    <a:pt x="111" y="0"/>
                  </a:moveTo>
                  <a:lnTo>
                    <a:pt x="0" y="56"/>
                  </a:lnTo>
                  <a:lnTo>
                    <a:pt x="3052"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3974436" y="4670268"/>
              <a:ext cx="112729" cy="64931"/>
            </a:xfrm>
            <a:custGeom>
              <a:avLst/>
              <a:gdLst/>
              <a:ahLst/>
              <a:cxnLst/>
              <a:rect l="l" t="t" r="r" b="b"/>
              <a:pathLst>
                <a:path w="3198" h="1842" extrusionOk="0">
                  <a:moveTo>
                    <a:pt x="118" y="1"/>
                  </a:moveTo>
                  <a:lnTo>
                    <a:pt x="1" y="84"/>
                  </a:lnTo>
                  <a:lnTo>
                    <a:pt x="3087" y="1841"/>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4760172" y="4736360"/>
              <a:ext cx="111743" cy="65918"/>
            </a:xfrm>
            <a:custGeom>
              <a:avLst/>
              <a:gdLst/>
              <a:ahLst/>
              <a:cxnLst/>
              <a:rect l="l" t="t" r="r" b="b"/>
              <a:pathLst>
                <a:path w="3170" h="1870" extrusionOk="0">
                  <a:moveTo>
                    <a:pt x="111" y="1"/>
                  </a:moveTo>
                  <a:lnTo>
                    <a:pt x="0" y="84"/>
                  </a:lnTo>
                  <a:lnTo>
                    <a:pt x="3052" y="1869"/>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4983616" y="4737347"/>
              <a:ext cx="114915" cy="66164"/>
            </a:xfrm>
            <a:custGeom>
              <a:avLst/>
              <a:gdLst/>
              <a:ahLst/>
              <a:cxnLst/>
              <a:rect l="l" t="t" r="r" b="b"/>
              <a:pathLst>
                <a:path w="3260" h="1877" extrusionOk="0">
                  <a:moveTo>
                    <a:pt x="118" y="1"/>
                  </a:moveTo>
                  <a:lnTo>
                    <a:pt x="0" y="56"/>
                  </a:lnTo>
                  <a:lnTo>
                    <a:pt x="3149" y="1876"/>
                  </a:lnTo>
                  <a:lnTo>
                    <a:pt x="3260" y="181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4535495" y="4736360"/>
              <a:ext cx="111778" cy="64931"/>
            </a:xfrm>
            <a:custGeom>
              <a:avLst/>
              <a:gdLst/>
              <a:ahLst/>
              <a:cxnLst/>
              <a:rect l="l" t="t" r="r" b="b"/>
              <a:pathLst>
                <a:path w="3171" h="1842" extrusionOk="0">
                  <a:moveTo>
                    <a:pt x="118" y="1"/>
                  </a:moveTo>
                  <a:lnTo>
                    <a:pt x="1" y="56"/>
                  </a:lnTo>
                  <a:lnTo>
                    <a:pt x="3059" y="1842"/>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4310818" y="4736360"/>
              <a:ext cx="113011" cy="64931"/>
            </a:xfrm>
            <a:custGeom>
              <a:avLst/>
              <a:gdLst/>
              <a:ahLst/>
              <a:cxnLst/>
              <a:rect l="l" t="t" r="r" b="b"/>
              <a:pathLst>
                <a:path w="3206" h="1842" extrusionOk="0">
                  <a:moveTo>
                    <a:pt x="119" y="1"/>
                  </a:moveTo>
                  <a:lnTo>
                    <a:pt x="1" y="56"/>
                  </a:lnTo>
                  <a:lnTo>
                    <a:pt x="3087" y="1842"/>
                  </a:lnTo>
                  <a:lnTo>
                    <a:pt x="3205"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4087127" y="4735161"/>
              <a:ext cx="112025" cy="65177"/>
            </a:xfrm>
            <a:custGeom>
              <a:avLst/>
              <a:gdLst/>
              <a:ahLst/>
              <a:cxnLst/>
              <a:rect l="l" t="t" r="r" b="b"/>
              <a:pathLst>
                <a:path w="3178" h="1849" extrusionOk="0">
                  <a:moveTo>
                    <a:pt x="119" y="0"/>
                  </a:moveTo>
                  <a:lnTo>
                    <a:pt x="1" y="90"/>
                  </a:lnTo>
                  <a:lnTo>
                    <a:pt x="3060" y="1848"/>
                  </a:lnTo>
                  <a:lnTo>
                    <a:pt x="3177"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4647234" y="4801253"/>
              <a:ext cx="112976" cy="65177"/>
            </a:xfrm>
            <a:custGeom>
              <a:avLst/>
              <a:gdLst/>
              <a:ahLst/>
              <a:cxnLst/>
              <a:rect l="l" t="t" r="r" b="b"/>
              <a:pathLst>
                <a:path w="3205" h="1849" extrusionOk="0">
                  <a:moveTo>
                    <a:pt x="146" y="1"/>
                  </a:moveTo>
                  <a:lnTo>
                    <a:pt x="0" y="91"/>
                  </a:lnTo>
                  <a:lnTo>
                    <a:pt x="3087" y="1849"/>
                  </a:lnTo>
                  <a:lnTo>
                    <a:pt x="3204"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4871877" y="4802240"/>
              <a:ext cx="114950" cy="66129"/>
            </a:xfrm>
            <a:custGeom>
              <a:avLst/>
              <a:gdLst/>
              <a:ahLst/>
              <a:cxnLst/>
              <a:rect l="l" t="t" r="r" b="b"/>
              <a:pathLst>
                <a:path w="3261" h="1876" extrusionOk="0">
                  <a:moveTo>
                    <a:pt x="119" y="0"/>
                  </a:moveTo>
                  <a:lnTo>
                    <a:pt x="1" y="63"/>
                  </a:lnTo>
                  <a:lnTo>
                    <a:pt x="3143" y="1876"/>
                  </a:lnTo>
                  <a:lnTo>
                    <a:pt x="3260"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4423791" y="4801253"/>
              <a:ext cx="111743" cy="65177"/>
            </a:xfrm>
            <a:custGeom>
              <a:avLst/>
              <a:gdLst/>
              <a:ahLst/>
              <a:cxnLst/>
              <a:rect l="l" t="t" r="r" b="b"/>
              <a:pathLst>
                <a:path w="3170" h="1849" extrusionOk="0">
                  <a:moveTo>
                    <a:pt x="111" y="1"/>
                  </a:moveTo>
                  <a:lnTo>
                    <a:pt x="0" y="63"/>
                  </a:lnTo>
                  <a:lnTo>
                    <a:pt x="3052"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4199113" y="4800301"/>
              <a:ext cx="112729" cy="65142"/>
            </a:xfrm>
            <a:custGeom>
              <a:avLst/>
              <a:gdLst/>
              <a:ahLst/>
              <a:cxnLst/>
              <a:rect l="l" t="t" r="r" b="b"/>
              <a:pathLst>
                <a:path w="3198" h="1848" extrusionOk="0">
                  <a:moveTo>
                    <a:pt x="111" y="0"/>
                  </a:moveTo>
                  <a:lnTo>
                    <a:pt x="0" y="90"/>
                  </a:lnTo>
                  <a:lnTo>
                    <a:pt x="3087" y="1848"/>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4085188" y="4075547"/>
              <a:ext cx="1363188" cy="790904"/>
            </a:xfrm>
            <a:custGeom>
              <a:avLst/>
              <a:gdLst/>
              <a:ahLst/>
              <a:cxnLst/>
              <a:rect l="l" t="t" r="r" b="b"/>
              <a:pathLst>
                <a:path w="38672" h="22437" extrusionOk="0">
                  <a:moveTo>
                    <a:pt x="38672" y="1"/>
                  </a:moveTo>
                  <a:lnTo>
                    <a:pt x="38153" y="291"/>
                  </a:lnTo>
                  <a:lnTo>
                    <a:pt x="38035" y="374"/>
                  </a:lnTo>
                  <a:lnTo>
                    <a:pt x="34976" y="2139"/>
                  </a:lnTo>
                  <a:lnTo>
                    <a:pt x="34866" y="2194"/>
                  </a:lnTo>
                  <a:lnTo>
                    <a:pt x="31807" y="3980"/>
                  </a:lnTo>
                  <a:lnTo>
                    <a:pt x="31689" y="4042"/>
                  </a:lnTo>
                  <a:lnTo>
                    <a:pt x="28637" y="5800"/>
                  </a:lnTo>
                  <a:lnTo>
                    <a:pt x="28520" y="5883"/>
                  </a:lnTo>
                  <a:lnTo>
                    <a:pt x="25461" y="7641"/>
                  </a:lnTo>
                  <a:lnTo>
                    <a:pt x="25350" y="7703"/>
                  </a:lnTo>
                  <a:lnTo>
                    <a:pt x="22291" y="9488"/>
                  </a:lnTo>
                  <a:lnTo>
                    <a:pt x="22174" y="9544"/>
                  </a:lnTo>
                  <a:lnTo>
                    <a:pt x="19122" y="11309"/>
                  </a:lnTo>
                  <a:lnTo>
                    <a:pt x="18976" y="11392"/>
                  </a:lnTo>
                  <a:lnTo>
                    <a:pt x="15918" y="13149"/>
                  </a:lnTo>
                  <a:lnTo>
                    <a:pt x="15800" y="13239"/>
                  </a:lnTo>
                  <a:lnTo>
                    <a:pt x="12748" y="14997"/>
                  </a:lnTo>
                  <a:lnTo>
                    <a:pt x="12630" y="15052"/>
                  </a:lnTo>
                  <a:lnTo>
                    <a:pt x="9572" y="16845"/>
                  </a:lnTo>
                  <a:lnTo>
                    <a:pt x="9461" y="16900"/>
                  </a:lnTo>
                  <a:lnTo>
                    <a:pt x="6402" y="18658"/>
                  </a:lnTo>
                  <a:lnTo>
                    <a:pt x="6284" y="18748"/>
                  </a:lnTo>
                  <a:lnTo>
                    <a:pt x="3232" y="20506"/>
                  </a:lnTo>
                  <a:lnTo>
                    <a:pt x="3115" y="20561"/>
                  </a:lnTo>
                  <a:lnTo>
                    <a:pt x="1" y="22381"/>
                  </a:lnTo>
                  <a:lnTo>
                    <a:pt x="118" y="22437"/>
                  </a:lnTo>
                  <a:lnTo>
                    <a:pt x="3232" y="20651"/>
                  </a:lnTo>
                  <a:lnTo>
                    <a:pt x="3343" y="20561"/>
                  </a:lnTo>
                  <a:lnTo>
                    <a:pt x="6402" y="18803"/>
                  </a:lnTo>
                  <a:lnTo>
                    <a:pt x="6520" y="18748"/>
                  </a:lnTo>
                  <a:lnTo>
                    <a:pt x="9572" y="16956"/>
                  </a:lnTo>
                  <a:lnTo>
                    <a:pt x="9689" y="16900"/>
                  </a:lnTo>
                  <a:lnTo>
                    <a:pt x="12748" y="15142"/>
                  </a:lnTo>
                  <a:lnTo>
                    <a:pt x="12893" y="15052"/>
                  </a:lnTo>
                  <a:lnTo>
                    <a:pt x="15918" y="13295"/>
                  </a:lnTo>
                  <a:lnTo>
                    <a:pt x="16063" y="13239"/>
                  </a:lnTo>
                  <a:lnTo>
                    <a:pt x="19122" y="11447"/>
                  </a:lnTo>
                  <a:lnTo>
                    <a:pt x="19232" y="11392"/>
                  </a:lnTo>
                  <a:lnTo>
                    <a:pt x="22291" y="9634"/>
                  </a:lnTo>
                  <a:lnTo>
                    <a:pt x="22409" y="9544"/>
                  </a:lnTo>
                  <a:lnTo>
                    <a:pt x="25461" y="7786"/>
                  </a:lnTo>
                  <a:lnTo>
                    <a:pt x="25578" y="7703"/>
                  </a:lnTo>
                  <a:lnTo>
                    <a:pt x="28637" y="5945"/>
                  </a:lnTo>
                  <a:lnTo>
                    <a:pt x="28748" y="5883"/>
                  </a:lnTo>
                  <a:lnTo>
                    <a:pt x="31807" y="4097"/>
                  </a:lnTo>
                  <a:lnTo>
                    <a:pt x="31924" y="4042"/>
                  </a:lnTo>
                  <a:lnTo>
                    <a:pt x="34976" y="2277"/>
                  </a:lnTo>
                  <a:lnTo>
                    <a:pt x="35094" y="2194"/>
                  </a:lnTo>
                  <a:lnTo>
                    <a:pt x="38153" y="437"/>
                  </a:lnTo>
                  <a:lnTo>
                    <a:pt x="38263" y="374"/>
                  </a:lnTo>
                  <a:lnTo>
                    <a:pt x="38672" y="146"/>
                  </a:lnTo>
                  <a:lnTo>
                    <a:pt x="3867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4535495" y="4866393"/>
              <a:ext cx="112729" cy="65177"/>
            </a:xfrm>
            <a:custGeom>
              <a:avLst/>
              <a:gdLst/>
              <a:ahLst/>
              <a:cxnLst/>
              <a:rect l="l" t="t" r="r" b="b"/>
              <a:pathLst>
                <a:path w="3198" h="1849" extrusionOk="0">
                  <a:moveTo>
                    <a:pt x="146" y="1"/>
                  </a:moveTo>
                  <a:lnTo>
                    <a:pt x="1" y="56"/>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4760172" y="4866393"/>
              <a:ext cx="114915" cy="67116"/>
            </a:xfrm>
            <a:custGeom>
              <a:avLst/>
              <a:gdLst/>
              <a:ahLst/>
              <a:cxnLst/>
              <a:rect l="l" t="t" r="r" b="b"/>
              <a:pathLst>
                <a:path w="3260" h="1904" extrusionOk="0">
                  <a:moveTo>
                    <a:pt x="111" y="1"/>
                  </a:moveTo>
                  <a:lnTo>
                    <a:pt x="0" y="84"/>
                  </a:lnTo>
                  <a:lnTo>
                    <a:pt x="3142" y="1904"/>
                  </a:lnTo>
                  <a:lnTo>
                    <a:pt x="3260" y="1814"/>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4311805" y="4866393"/>
              <a:ext cx="112025" cy="65177"/>
            </a:xfrm>
            <a:custGeom>
              <a:avLst/>
              <a:gdLst/>
              <a:ahLst/>
              <a:cxnLst/>
              <a:rect l="l" t="t" r="r" b="b"/>
              <a:pathLst>
                <a:path w="3178" h="1849" extrusionOk="0">
                  <a:moveTo>
                    <a:pt x="118" y="1"/>
                  </a:moveTo>
                  <a:lnTo>
                    <a:pt x="1" y="56"/>
                  </a:lnTo>
                  <a:lnTo>
                    <a:pt x="3059" y="1848"/>
                  </a:lnTo>
                  <a:lnTo>
                    <a:pt x="3177" y="1758"/>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4423791" y="4931533"/>
              <a:ext cx="30526" cy="14171"/>
            </a:xfrm>
            <a:custGeom>
              <a:avLst/>
              <a:gdLst/>
              <a:ahLst/>
              <a:cxnLst/>
              <a:rect l="l" t="t" r="r" b="b"/>
              <a:pathLst>
                <a:path w="866" h="402" extrusionOk="0">
                  <a:moveTo>
                    <a:pt x="111" y="0"/>
                  </a:moveTo>
                  <a:lnTo>
                    <a:pt x="0" y="56"/>
                  </a:lnTo>
                  <a:lnTo>
                    <a:pt x="630" y="402"/>
                  </a:lnTo>
                  <a:lnTo>
                    <a:pt x="865" y="402"/>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4648186" y="4931533"/>
              <a:ext cx="30526" cy="15157"/>
            </a:xfrm>
            <a:custGeom>
              <a:avLst/>
              <a:gdLst/>
              <a:ahLst/>
              <a:cxnLst/>
              <a:rect l="l" t="t" r="r" b="b"/>
              <a:pathLst>
                <a:path w="866" h="430" extrusionOk="0">
                  <a:moveTo>
                    <a:pt x="119" y="0"/>
                  </a:moveTo>
                  <a:lnTo>
                    <a:pt x="1" y="56"/>
                  </a:lnTo>
                  <a:lnTo>
                    <a:pt x="610" y="429"/>
                  </a:lnTo>
                  <a:lnTo>
                    <a:pt x="866" y="429"/>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6"/>
          <p:cNvSpPr/>
          <p:nvPr/>
        </p:nvSpPr>
        <p:spPr>
          <a:xfrm>
            <a:off x="-25" y="-10"/>
            <a:ext cx="9144000" cy="5143500"/>
          </a:xfrm>
          <a:prstGeom prst="frame">
            <a:avLst>
              <a:gd name="adj1" fmla="val 132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1"/>
        <p:cNvGrpSpPr/>
        <p:nvPr/>
      </p:nvGrpSpPr>
      <p:grpSpPr>
        <a:xfrm>
          <a:off x="0" y="0"/>
          <a:ext cx="0" cy="0"/>
          <a:chOff x="0" y="0"/>
          <a:chExt cx="0" cy="0"/>
        </a:xfrm>
      </p:grpSpPr>
      <p:sp>
        <p:nvSpPr>
          <p:cNvPr id="462" name="Google Shape;462;p8"/>
          <p:cNvSpPr/>
          <p:nvPr/>
        </p:nvSpPr>
        <p:spPr>
          <a:xfrm>
            <a:off x="-25" y="-10"/>
            <a:ext cx="9144000" cy="5143500"/>
          </a:xfrm>
          <a:prstGeom prst="frame">
            <a:avLst>
              <a:gd name="adj1" fmla="val 132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txBox="1">
            <a:spLocks noGrp="1"/>
          </p:cNvSpPr>
          <p:nvPr>
            <p:ph type="title"/>
          </p:nvPr>
        </p:nvSpPr>
        <p:spPr>
          <a:xfrm>
            <a:off x="713225" y="1793400"/>
            <a:ext cx="3821100" cy="1556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4"/>
        <p:cNvGrpSpPr/>
        <p:nvPr/>
      </p:nvGrpSpPr>
      <p:grpSpPr>
        <a:xfrm>
          <a:off x="0" y="0"/>
          <a:ext cx="0" cy="0"/>
          <a:chOff x="0" y="0"/>
          <a:chExt cx="0" cy="0"/>
        </a:xfrm>
      </p:grpSpPr>
      <p:sp>
        <p:nvSpPr>
          <p:cNvPr id="465" name="Google Shape;465;p9"/>
          <p:cNvSpPr/>
          <p:nvPr/>
        </p:nvSpPr>
        <p:spPr>
          <a:xfrm>
            <a:off x="-25" y="-10"/>
            <a:ext cx="9144000" cy="5143500"/>
          </a:xfrm>
          <a:prstGeom prst="frame">
            <a:avLst>
              <a:gd name="adj1" fmla="val 132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txBox="1">
            <a:spLocks noGrp="1"/>
          </p:cNvSpPr>
          <p:nvPr>
            <p:ph type="title"/>
          </p:nvPr>
        </p:nvSpPr>
        <p:spPr>
          <a:xfrm>
            <a:off x="4010175" y="1427550"/>
            <a:ext cx="4420500" cy="1282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67" name="Google Shape;467;p9"/>
          <p:cNvSpPr txBox="1">
            <a:spLocks noGrp="1"/>
          </p:cNvSpPr>
          <p:nvPr>
            <p:ph type="subTitle" idx="1"/>
          </p:nvPr>
        </p:nvSpPr>
        <p:spPr>
          <a:xfrm>
            <a:off x="4010175" y="2467513"/>
            <a:ext cx="4420500" cy="671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1"/>
        <p:cNvGrpSpPr/>
        <p:nvPr/>
      </p:nvGrpSpPr>
      <p:grpSpPr>
        <a:xfrm>
          <a:off x="0" y="0"/>
          <a:ext cx="0" cy="0"/>
          <a:chOff x="0" y="0"/>
          <a:chExt cx="0" cy="0"/>
        </a:xfrm>
      </p:grpSpPr>
      <p:sp>
        <p:nvSpPr>
          <p:cNvPr id="472" name="Google Shape;472;p11"/>
          <p:cNvSpPr/>
          <p:nvPr/>
        </p:nvSpPr>
        <p:spPr>
          <a:xfrm>
            <a:off x="-25" y="-10"/>
            <a:ext cx="9144000" cy="5143500"/>
          </a:xfrm>
          <a:prstGeom prst="frame">
            <a:avLst>
              <a:gd name="adj1" fmla="val 132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txBox="1">
            <a:spLocks noGrp="1"/>
          </p:cNvSpPr>
          <p:nvPr>
            <p:ph type="title" hasCustomPrompt="1"/>
          </p:nvPr>
        </p:nvSpPr>
        <p:spPr>
          <a:xfrm>
            <a:off x="713225" y="791050"/>
            <a:ext cx="4516500" cy="1191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74" name="Google Shape;474;p11"/>
          <p:cNvSpPr txBox="1">
            <a:spLocks noGrp="1"/>
          </p:cNvSpPr>
          <p:nvPr>
            <p:ph type="subTitle" idx="1"/>
          </p:nvPr>
        </p:nvSpPr>
        <p:spPr>
          <a:xfrm>
            <a:off x="713225" y="1831628"/>
            <a:ext cx="4516500" cy="42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7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235"/>
        <p:cNvGrpSpPr/>
        <p:nvPr/>
      </p:nvGrpSpPr>
      <p:grpSpPr>
        <a:xfrm>
          <a:off x="0" y="0"/>
          <a:ext cx="0" cy="0"/>
          <a:chOff x="0" y="0"/>
          <a:chExt cx="0" cy="0"/>
        </a:xfrm>
      </p:grpSpPr>
      <p:sp>
        <p:nvSpPr>
          <p:cNvPr id="2236" name="Google Shape;2236;p24"/>
          <p:cNvSpPr/>
          <p:nvPr/>
        </p:nvSpPr>
        <p:spPr>
          <a:xfrm>
            <a:off x="-25" y="-10"/>
            <a:ext cx="9144000" cy="5143500"/>
          </a:xfrm>
          <a:prstGeom prst="frame">
            <a:avLst>
              <a:gd name="adj1" fmla="val 132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8" name="Google Shape;2238;p24"/>
          <p:cNvSpPr txBox="1">
            <a:spLocks noGrp="1"/>
          </p:cNvSpPr>
          <p:nvPr>
            <p:ph type="subTitle" idx="1"/>
          </p:nvPr>
        </p:nvSpPr>
        <p:spPr>
          <a:xfrm>
            <a:off x="4578776" y="3505947"/>
            <a:ext cx="3852000" cy="80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9" name="Google Shape;2239;p24"/>
          <p:cNvSpPr txBox="1">
            <a:spLocks noGrp="1"/>
          </p:cNvSpPr>
          <p:nvPr>
            <p:ph type="subTitle" idx="2"/>
          </p:nvPr>
        </p:nvSpPr>
        <p:spPr>
          <a:xfrm>
            <a:off x="4578775" y="1879847"/>
            <a:ext cx="3852000" cy="80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40" name="Google Shape;2240;p24"/>
          <p:cNvSpPr txBox="1">
            <a:spLocks noGrp="1"/>
          </p:cNvSpPr>
          <p:nvPr>
            <p:ph type="subTitle" idx="3"/>
          </p:nvPr>
        </p:nvSpPr>
        <p:spPr>
          <a:xfrm>
            <a:off x="4578775" y="1466174"/>
            <a:ext cx="38520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Catamaran"/>
                <a:ea typeface="Catamaran"/>
                <a:cs typeface="Catamaran"/>
                <a:sym typeface="Catamara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41" name="Google Shape;2241;p24"/>
          <p:cNvSpPr txBox="1">
            <a:spLocks noGrp="1"/>
          </p:cNvSpPr>
          <p:nvPr>
            <p:ph type="subTitle" idx="4"/>
          </p:nvPr>
        </p:nvSpPr>
        <p:spPr>
          <a:xfrm>
            <a:off x="4578781" y="3092274"/>
            <a:ext cx="38520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Catamaran"/>
                <a:ea typeface="Catamaran"/>
                <a:cs typeface="Catamaran"/>
                <a:sym typeface="Catamara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242"/>
        <p:cNvGrpSpPr/>
        <p:nvPr/>
      </p:nvGrpSpPr>
      <p:grpSpPr>
        <a:xfrm>
          <a:off x="0" y="0"/>
          <a:ext cx="0" cy="0"/>
          <a:chOff x="0" y="0"/>
          <a:chExt cx="0" cy="0"/>
        </a:xfrm>
      </p:grpSpPr>
      <p:grpSp>
        <p:nvGrpSpPr>
          <p:cNvPr id="2243" name="Google Shape;2243;p25"/>
          <p:cNvGrpSpPr/>
          <p:nvPr/>
        </p:nvGrpSpPr>
        <p:grpSpPr>
          <a:xfrm>
            <a:off x="5973416" y="2077590"/>
            <a:ext cx="3098868" cy="2994169"/>
            <a:chOff x="3548522" y="3111029"/>
            <a:chExt cx="1899864" cy="1835675"/>
          </a:xfrm>
        </p:grpSpPr>
        <p:sp>
          <p:nvSpPr>
            <p:cNvPr id="2244" name="Google Shape;2244;p25"/>
            <p:cNvSpPr/>
            <p:nvPr/>
          </p:nvSpPr>
          <p:spPr>
            <a:xfrm>
              <a:off x="3861498" y="4605128"/>
              <a:ext cx="112976" cy="65177"/>
            </a:xfrm>
            <a:custGeom>
              <a:avLst/>
              <a:gdLst/>
              <a:ahLst/>
              <a:cxnLst/>
              <a:rect l="l" t="t" r="r" b="b"/>
              <a:pathLst>
                <a:path w="3205" h="1849" extrusionOk="0">
                  <a:moveTo>
                    <a:pt x="146" y="1"/>
                  </a:moveTo>
                  <a:lnTo>
                    <a:pt x="1" y="91"/>
                  </a:lnTo>
                  <a:lnTo>
                    <a:pt x="3087" y="1849"/>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5"/>
            <p:cNvSpPr/>
            <p:nvPr/>
          </p:nvSpPr>
          <p:spPr>
            <a:xfrm>
              <a:off x="5091443" y="3503280"/>
              <a:ext cx="111743" cy="65177"/>
            </a:xfrm>
            <a:custGeom>
              <a:avLst/>
              <a:gdLst/>
              <a:ahLst/>
              <a:cxnLst/>
              <a:rect l="l" t="t" r="r" b="b"/>
              <a:pathLst>
                <a:path w="3170" h="1849" extrusionOk="0">
                  <a:moveTo>
                    <a:pt x="118" y="0"/>
                  </a:moveTo>
                  <a:lnTo>
                    <a:pt x="0" y="63"/>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5"/>
            <p:cNvSpPr/>
            <p:nvPr/>
          </p:nvSpPr>
          <p:spPr>
            <a:xfrm>
              <a:off x="4417693" y="3242261"/>
              <a:ext cx="111743" cy="64930"/>
            </a:xfrm>
            <a:custGeom>
              <a:avLst/>
              <a:gdLst/>
              <a:ahLst/>
              <a:cxnLst/>
              <a:rect l="l" t="t" r="r" b="b"/>
              <a:pathLst>
                <a:path w="3170" h="1842" extrusionOk="0">
                  <a:moveTo>
                    <a:pt x="111" y="1"/>
                  </a:moveTo>
                  <a:lnTo>
                    <a:pt x="0" y="56"/>
                  </a:lnTo>
                  <a:lnTo>
                    <a:pt x="3052" y="1841"/>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5"/>
            <p:cNvSpPr/>
            <p:nvPr/>
          </p:nvSpPr>
          <p:spPr>
            <a:xfrm>
              <a:off x="4414520" y="3111029"/>
              <a:ext cx="114915" cy="66129"/>
            </a:xfrm>
            <a:custGeom>
              <a:avLst/>
              <a:gdLst/>
              <a:ahLst/>
              <a:cxnLst/>
              <a:rect l="l" t="t" r="r" b="b"/>
              <a:pathLst>
                <a:path w="3260" h="1876" extrusionOk="0">
                  <a:moveTo>
                    <a:pt x="118" y="0"/>
                  </a:moveTo>
                  <a:lnTo>
                    <a:pt x="0" y="90"/>
                  </a:lnTo>
                  <a:lnTo>
                    <a:pt x="3142" y="1876"/>
                  </a:lnTo>
                  <a:lnTo>
                    <a:pt x="3260" y="1820"/>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5"/>
            <p:cNvSpPr/>
            <p:nvPr/>
          </p:nvSpPr>
          <p:spPr>
            <a:xfrm>
              <a:off x="4529397" y="3177121"/>
              <a:ext cx="112729" cy="65177"/>
            </a:xfrm>
            <a:custGeom>
              <a:avLst/>
              <a:gdLst/>
              <a:ahLst/>
              <a:cxnLst/>
              <a:rect l="l" t="t" r="r" b="b"/>
              <a:pathLst>
                <a:path w="3198" h="1849" extrusionOk="0">
                  <a:moveTo>
                    <a:pt x="118" y="1"/>
                  </a:moveTo>
                  <a:lnTo>
                    <a:pt x="1" y="84"/>
                  </a:lnTo>
                  <a:lnTo>
                    <a:pt x="3059" y="1849"/>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5"/>
            <p:cNvSpPr/>
            <p:nvPr/>
          </p:nvSpPr>
          <p:spPr>
            <a:xfrm>
              <a:off x="3549509" y="3112016"/>
              <a:ext cx="1093878" cy="635240"/>
            </a:xfrm>
            <a:custGeom>
              <a:avLst/>
              <a:gdLst/>
              <a:ahLst/>
              <a:cxnLst/>
              <a:rect l="l" t="t" r="r" b="b"/>
              <a:pathLst>
                <a:path w="31032" h="18021" extrusionOk="0">
                  <a:moveTo>
                    <a:pt x="30914" y="0"/>
                  </a:moveTo>
                  <a:lnTo>
                    <a:pt x="27800" y="1792"/>
                  </a:lnTo>
                  <a:lnTo>
                    <a:pt x="27682" y="1848"/>
                  </a:lnTo>
                  <a:lnTo>
                    <a:pt x="24630" y="3633"/>
                  </a:lnTo>
                  <a:lnTo>
                    <a:pt x="24512" y="3696"/>
                  </a:lnTo>
                  <a:lnTo>
                    <a:pt x="21454" y="5453"/>
                  </a:lnTo>
                  <a:lnTo>
                    <a:pt x="21343" y="5536"/>
                  </a:lnTo>
                  <a:lnTo>
                    <a:pt x="18284" y="7294"/>
                  </a:lnTo>
                  <a:lnTo>
                    <a:pt x="18166" y="7384"/>
                  </a:lnTo>
                  <a:lnTo>
                    <a:pt x="15115" y="9142"/>
                  </a:lnTo>
                  <a:lnTo>
                    <a:pt x="14997" y="9197"/>
                  </a:lnTo>
                  <a:lnTo>
                    <a:pt x="11938" y="10990"/>
                  </a:lnTo>
                  <a:lnTo>
                    <a:pt x="11827" y="11045"/>
                  </a:lnTo>
                  <a:lnTo>
                    <a:pt x="8769" y="12803"/>
                  </a:lnTo>
                  <a:lnTo>
                    <a:pt x="8623" y="12893"/>
                  </a:lnTo>
                  <a:lnTo>
                    <a:pt x="5564" y="14651"/>
                  </a:lnTo>
                  <a:lnTo>
                    <a:pt x="5454" y="14706"/>
                  </a:lnTo>
                  <a:lnTo>
                    <a:pt x="2395" y="16498"/>
                  </a:lnTo>
                  <a:lnTo>
                    <a:pt x="2277" y="16554"/>
                  </a:lnTo>
                  <a:lnTo>
                    <a:pt x="0" y="17882"/>
                  </a:lnTo>
                  <a:lnTo>
                    <a:pt x="0" y="18021"/>
                  </a:lnTo>
                  <a:lnTo>
                    <a:pt x="2395" y="16609"/>
                  </a:lnTo>
                  <a:lnTo>
                    <a:pt x="2540" y="16554"/>
                  </a:lnTo>
                  <a:lnTo>
                    <a:pt x="5564" y="14796"/>
                  </a:lnTo>
                  <a:lnTo>
                    <a:pt x="5710" y="14706"/>
                  </a:lnTo>
                  <a:lnTo>
                    <a:pt x="8769" y="12948"/>
                  </a:lnTo>
                  <a:lnTo>
                    <a:pt x="8886" y="12893"/>
                  </a:lnTo>
                  <a:lnTo>
                    <a:pt x="11938" y="11100"/>
                  </a:lnTo>
                  <a:lnTo>
                    <a:pt x="12056" y="11045"/>
                  </a:lnTo>
                  <a:lnTo>
                    <a:pt x="15115" y="9287"/>
                  </a:lnTo>
                  <a:lnTo>
                    <a:pt x="15225" y="9197"/>
                  </a:lnTo>
                  <a:lnTo>
                    <a:pt x="18284" y="7439"/>
                  </a:lnTo>
                  <a:lnTo>
                    <a:pt x="18402" y="7384"/>
                  </a:lnTo>
                  <a:lnTo>
                    <a:pt x="21454" y="5599"/>
                  </a:lnTo>
                  <a:lnTo>
                    <a:pt x="21571" y="5536"/>
                  </a:lnTo>
                  <a:lnTo>
                    <a:pt x="24630" y="3751"/>
                  </a:lnTo>
                  <a:lnTo>
                    <a:pt x="24741" y="3696"/>
                  </a:lnTo>
                  <a:lnTo>
                    <a:pt x="27800" y="1931"/>
                  </a:lnTo>
                  <a:lnTo>
                    <a:pt x="27917" y="1848"/>
                  </a:lnTo>
                  <a:lnTo>
                    <a:pt x="31031" y="62"/>
                  </a:lnTo>
                  <a:lnTo>
                    <a:pt x="30914"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5"/>
            <p:cNvSpPr/>
            <p:nvPr/>
          </p:nvSpPr>
          <p:spPr>
            <a:xfrm>
              <a:off x="4302781" y="3176169"/>
              <a:ext cx="114950" cy="66129"/>
            </a:xfrm>
            <a:custGeom>
              <a:avLst/>
              <a:gdLst/>
              <a:ahLst/>
              <a:cxnLst/>
              <a:rect l="l" t="t" r="r" b="b"/>
              <a:pathLst>
                <a:path w="3261" h="1876" extrusionOk="0">
                  <a:moveTo>
                    <a:pt x="111" y="0"/>
                  </a:moveTo>
                  <a:lnTo>
                    <a:pt x="1" y="55"/>
                  </a:lnTo>
                  <a:lnTo>
                    <a:pt x="3142" y="1876"/>
                  </a:lnTo>
                  <a:lnTo>
                    <a:pt x="3260" y="181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5"/>
            <p:cNvSpPr/>
            <p:nvPr/>
          </p:nvSpPr>
          <p:spPr>
            <a:xfrm>
              <a:off x="4642088" y="3243248"/>
              <a:ext cx="112025" cy="64931"/>
            </a:xfrm>
            <a:custGeom>
              <a:avLst/>
              <a:gdLst/>
              <a:ahLst/>
              <a:cxnLst/>
              <a:rect l="l" t="t" r="r" b="b"/>
              <a:pathLst>
                <a:path w="3178" h="1842" extrusionOk="0">
                  <a:moveTo>
                    <a:pt x="119" y="0"/>
                  </a:moveTo>
                  <a:lnTo>
                    <a:pt x="1" y="56"/>
                  </a:lnTo>
                  <a:lnTo>
                    <a:pt x="3060" y="1841"/>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5"/>
            <p:cNvSpPr/>
            <p:nvPr/>
          </p:nvSpPr>
          <p:spPr>
            <a:xfrm>
              <a:off x="4190830" y="3241027"/>
              <a:ext cx="114915" cy="66164"/>
            </a:xfrm>
            <a:custGeom>
              <a:avLst/>
              <a:gdLst/>
              <a:ahLst/>
              <a:cxnLst/>
              <a:rect l="l" t="t" r="r" b="b"/>
              <a:pathLst>
                <a:path w="3260" h="1877" extrusionOk="0">
                  <a:moveTo>
                    <a:pt x="118" y="1"/>
                  </a:moveTo>
                  <a:lnTo>
                    <a:pt x="0" y="63"/>
                  </a:lnTo>
                  <a:lnTo>
                    <a:pt x="3149" y="1876"/>
                  </a:lnTo>
                  <a:lnTo>
                    <a:pt x="326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5"/>
            <p:cNvSpPr/>
            <p:nvPr/>
          </p:nvSpPr>
          <p:spPr>
            <a:xfrm>
              <a:off x="4754074" y="3308141"/>
              <a:ext cx="112729" cy="65142"/>
            </a:xfrm>
            <a:custGeom>
              <a:avLst/>
              <a:gdLst/>
              <a:ahLst/>
              <a:cxnLst/>
              <a:rect l="l" t="t" r="r" b="b"/>
              <a:pathLst>
                <a:path w="3198" h="1848" extrusionOk="0">
                  <a:moveTo>
                    <a:pt x="111" y="0"/>
                  </a:moveTo>
                  <a:lnTo>
                    <a:pt x="0" y="62"/>
                  </a:lnTo>
                  <a:lnTo>
                    <a:pt x="3087" y="1848"/>
                  </a:lnTo>
                  <a:lnTo>
                    <a:pt x="3198" y="176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5"/>
            <p:cNvSpPr/>
            <p:nvPr/>
          </p:nvSpPr>
          <p:spPr>
            <a:xfrm>
              <a:off x="4529397" y="3307155"/>
              <a:ext cx="112729" cy="65177"/>
            </a:xfrm>
            <a:custGeom>
              <a:avLst/>
              <a:gdLst/>
              <a:ahLst/>
              <a:cxnLst/>
              <a:rect l="l" t="t" r="r" b="b"/>
              <a:pathLst>
                <a:path w="3198" h="1849" extrusionOk="0">
                  <a:moveTo>
                    <a:pt x="146" y="0"/>
                  </a:moveTo>
                  <a:lnTo>
                    <a:pt x="1" y="90"/>
                  </a:lnTo>
                  <a:lnTo>
                    <a:pt x="3087" y="1848"/>
                  </a:lnTo>
                  <a:lnTo>
                    <a:pt x="3198" y="1793"/>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5"/>
            <p:cNvSpPr/>
            <p:nvPr/>
          </p:nvSpPr>
          <p:spPr>
            <a:xfrm>
              <a:off x="4305706" y="3307155"/>
              <a:ext cx="112025" cy="65177"/>
            </a:xfrm>
            <a:custGeom>
              <a:avLst/>
              <a:gdLst/>
              <a:ahLst/>
              <a:cxnLst/>
              <a:rect l="l" t="t" r="r" b="b"/>
              <a:pathLst>
                <a:path w="3178" h="1849" extrusionOk="0">
                  <a:moveTo>
                    <a:pt x="118" y="0"/>
                  </a:moveTo>
                  <a:lnTo>
                    <a:pt x="1" y="63"/>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5"/>
            <p:cNvSpPr/>
            <p:nvPr/>
          </p:nvSpPr>
          <p:spPr>
            <a:xfrm>
              <a:off x="4079090" y="3305216"/>
              <a:ext cx="114950" cy="67116"/>
            </a:xfrm>
            <a:custGeom>
              <a:avLst/>
              <a:gdLst/>
              <a:ahLst/>
              <a:cxnLst/>
              <a:rect l="l" t="t" r="r" b="b"/>
              <a:pathLst>
                <a:path w="3261" h="1904" extrusionOk="0">
                  <a:moveTo>
                    <a:pt x="118" y="0"/>
                  </a:moveTo>
                  <a:lnTo>
                    <a:pt x="1" y="83"/>
                  </a:lnTo>
                  <a:lnTo>
                    <a:pt x="3142" y="1903"/>
                  </a:lnTo>
                  <a:lnTo>
                    <a:pt x="3260" y="181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5"/>
            <p:cNvSpPr/>
            <p:nvPr/>
          </p:nvSpPr>
          <p:spPr>
            <a:xfrm>
              <a:off x="3548522" y="3372295"/>
              <a:ext cx="1543950" cy="895526"/>
            </a:xfrm>
            <a:custGeom>
              <a:avLst/>
              <a:gdLst/>
              <a:ahLst/>
              <a:cxnLst/>
              <a:rect l="l" t="t" r="r" b="b"/>
              <a:pathLst>
                <a:path w="43800" h="25405" extrusionOk="0">
                  <a:moveTo>
                    <a:pt x="43689" y="0"/>
                  </a:moveTo>
                  <a:lnTo>
                    <a:pt x="40575" y="1786"/>
                  </a:lnTo>
                  <a:lnTo>
                    <a:pt x="40457" y="1876"/>
                  </a:lnTo>
                  <a:lnTo>
                    <a:pt x="37399" y="3633"/>
                  </a:lnTo>
                  <a:lnTo>
                    <a:pt x="37288" y="3689"/>
                  </a:lnTo>
                  <a:lnTo>
                    <a:pt x="34229" y="5481"/>
                  </a:lnTo>
                  <a:lnTo>
                    <a:pt x="34111" y="5536"/>
                  </a:lnTo>
                  <a:lnTo>
                    <a:pt x="31059" y="7322"/>
                  </a:lnTo>
                  <a:lnTo>
                    <a:pt x="30942" y="7384"/>
                  </a:lnTo>
                  <a:lnTo>
                    <a:pt x="27883" y="9142"/>
                  </a:lnTo>
                  <a:lnTo>
                    <a:pt x="27772" y="9225"/>
                  </a:lnTo>
                  <a:lnTo>
                    <a:pt x="24713" y="10983"/>
                  </a:lnTo>
                  <a:lnTo>
                    <a:pt x="24596" y="11045"/>
                  </a:lnTo>
                  <a:lnTo>
                    <a:pt x="21544" y="12831"/>
                  </a:lnTo>
                  <a:lnTo>
                    <a:pt x="21426" y="12886"/>
                  </a:lnTo>
                  <a:lnTo>
                    <a:pt x="18367" y="14651"/>
                  </a:lnTo>
                  <a:lnTo>
                    <a:pt x="18257" y="14734"/>
                  </a:lnTo>
                  <a:lnTo>
                    <a:pt x="15198" y="16491"/>
                  </a:lnTo>
                  <a:lnTo>
                    <a:pt x="15080" y="16554"/>
                  </a:lnTo>
                  <a:lnTo>
                    <a:pt x="12028" y="18339"/>
                  </a:lnTo>
                  <a:lnTo>
                    <a:pt x="11883" y="18395"/>
                  </a:lnTo>
                  <a:lnTo>
                    <a:pt x="8824" y="20152"/>
                  </a:lnTo>
                  <a:lnTo>
                    <a:pt x="8707" y="20242"/>
                  </a:lnTo>
                  <a:lnTo>
                    <a:pt x="5655" y="22000"/>
                  </a:lnTo>
                  <a:lnTo>
                    <a:pt x="5537" y="22090"/>
                  </a:lnTo>
                  <a:lnTo>
                    <a:pt x="2478" y="23848"/>
                  </a:lnTo>
                  <a:lnTo>
                    <a:pt x="2368" y="23903"/>
                  </a:lnTo>
                  <a:lnTo>
                    <a:pt x="1" y="25287"/>
                  </a:lnTo>
                  <a:lnTo>
                    <a:pt x="1" y="25405"/>
                  </a:lnTo>
                  <a:lnTo>
                    <a:pt x="2478" y="23993"/>
                  </a:lnTo>
                  <a:lnTo>
                    <a:pt x="2596" y="23903"/>
                  </a:lnTo>
                  <a:lnTo>
                    <a:pt x="5655" y="22145"/>
                  </a:lnTo>
                  <a:lnTo>
                    <a:pt x="5800" y="22090"/>
                  </a:lnTo>
                  <a:lnTo>
                    <a:pt x="8852" y="20298"/>
                  </a:lnTo>
                  <a:lnTo>
                    <a:pt x="8970" y="20242"/>
                  </a:lnTo>
                  <a:lnTo>
                    <a:pt x="12028" y="18484"/>
                  </a:lnTo>
                  <a:lnTo>
                    <a:pt x="12139" y="18395"/>
                  </a:lnTo>
                  <a:lnTo>
                    <a:pt x="15198" y="16637"/>
                  </a:lnTo>
                  <a:lnTo>
                    <a:pt x="15316" y="16554"/>
                  </a:lnTo>
                  <a:lnTo>
                    <a:pt x="18367" y="14789"/>
                  </a:lnTo>
                  <a:lnTo>
                    <a:pt x="18485" y="14734"/>
                  </a:lnTo>
                  <a:lnTo>
                    <a:pt x="21544" y="12948"/>
                  </a:lnTo>
                  <a:lnTo>
                    <a:pt x="21655" y="12886"/>
                  </a:lnTo>
                  <a:lnTo>
                    <a:pt x="24713" y="11128"/>
                  </a:lnTo>
                  <a:lnTo>
                    <a:pt x="24831" y="11045"/>
                  </a:lnTo>
                  <a:lnTo>
                    <a:pt x="27883" y="9287"/>
                  </a:lnTo>
                  <a:lnTo>
                    <a:pt x="28001" y="9225"/>
                  </a:lnTo>
                  <a:lnTo>
                    <a:pt x="31059" y="7440"/>
                  </a:lnTo>
                  <a:lnTo>
                    <a:pt x="31170" y="7384"/>
                  </a:lnTo>
                  <a:lnTo>
                    <a:pt x="34229" y="5619"/>
                  </a:lnTo>
                  <a:lnTo>
                    <a:pt x="34347" y="5536"/>
                  </a:lnTo>
                  <a:lnTo>
                    <a:pt x="37399" y="3779"/>
                  </a:lnTo>
                  <a:lnTo>
                    <a:pt x="37516" y="3689"/>
                  </a:lnTo>
                  <a:lnTo>
                    <a:pt x="40575" y="1931"/>
                  </a:lnTo>
                  <a:lnTo>
                    <a:pt x="40686" y="1876"/>
                  </a:lnTo>
                  <a:lnTo>
                    <a:pt x="43800" y="55"/>
                  </a:lnTo>
                  <a:lnTo>
                    <a:pt x="4368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5"/>
            <p:cNvSpPr/>
            <p:nvPr/>
          </p:nvSpPr>
          <p:spPr>
            <a:xfrm>
              <a:off x="4866766" y="3373246"/>
              <a:ext cx="112025" cy="65177"/>
            </a:xfrm>
            <a:custGeom>
              <a:avLst/>
              <a:gdLst/>
              <a:ahLst/>
              <a:cxnLst/>
              <a:rect l="l" t="t" r="r" b="b"/>
              <a:pathLst>
                <a:path w="3178" h="1849" extrusionOk="0">
                  <a:moveTo>
                    <a:pt x="118" y="1"/>
                  </a:moveTo>
                  <a:lnTo>
                    <a:pt x="1" y="56"/>
                  </a:lnTo>
                  <a:lnTo>
                    <a:pt x="3059" y="1849"/>
                  </a:lnTo>
                  <a:lnTo>
                    <a:pt x="3177"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5"/>
            <p:cNvSpPr/>
            <p:nvPr/>
          </p:nvSpPr>
          <p:spPr>
            <a:xfrm>
              <a:off x="4642088" y="3372295"/>
              <a:ext cx="113011" cy="65142"/>
            </a:xfrm>
            <a:custGeom>
              <a:avLst/>
              <a:gdLst/>
              <a:ahLst/>
              <a:cxnLst/>
              <a:rect l="l" t="t" r="r" b="b"/>
              <a:pathLst>
                <a:path w="3206" h="1848" extrusionOk="0">
                  <a:moveTo>
                    <a:pt x="119" y="0"/>
                  </a:moveTo>
                  <a:lnTo>
                    <a:pt x="1" y="83"/>
                  </a:lnTo>
                  <a:lnTo>
                    <a:pt x="3087" y="1848"/>
                  </a:lnTo>
                  <a:lnTo>
                    <a:pt x="3205"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5"/>
            <p:cNvSpPr/>
            <p:nvPr/>
          </p:nvSpPr>
          <p:spPr>
            <a:xfrm>
              <a:off x="3549509" y="3242261"/>
              <a:ext cx="1318315" cy="765277"/>
            </a:xfrm>
            <a:custGeom>
              <a:avLst/>
              <a:gdLst/>
              <a:ahLst/>
              <a:cxnLst/>
              <a:rect l="l" t="t" r="r" b="b"/>
              <a:pathLst>
                <a:path w="37399" h="21710" extrusionOk="0">
                  <a:moveTo>
                    <a:pt x="37288" y="1"/>
                  </a:moveTo>
                  <a:lnTo>
                    <a:pt x="34173" y="1786"/>
                  </a:lnTo>
                  <a:lnTo>
                    <a:pt x="34056" y="1869"/>
                  </a:lnTo>
                  <a:lnTo>
                    <a:pt x="30997" y="3634"/>
                  </a:lnTo>
                  <a:lnTo>
                    <a:pt x="30886" y="3689"/>
                  </a:lnTo>
                  <a:lnTo>
                    <a:pt x="27827" y="5475"/>
                  </a:lnTo>
                  <a:lnTo>
                    <a:pt x="27710" y="5537"/>
                  </a:lnTo>
                  <a:lnTo>
                    <a:pt x="24658" y="7295"/>
                  </a:lnTo>
                  <a:lnTo>
                    <a:pt x="24540" y="7378"/>
                  </a:lnTo>
                  <a:lnTo>
                    <a:pt x="21481" y="9135"/>
                  </a:lnTo>
                  <a:lnTo>
                    <a:pt x="21371" y="9198"/>
                  </a:lnTo>
                  <a:lnTo>
                    <a:pt x="18312" y="10983"/>
                  </a:lnTo>
                  <a:lnTo>
                    <a:pt x="18194" y="11039"/>
                  </a:lnTo>
                  <a:lnTo>
                    <a:pt x="15142" y="12803"/>
                  </a:lnTo>
                  <a:lnTo>
                    <a:pt x="15025" y="12886"/>
                  </a:lnTo>
                  <a:lnTo>
                    <a:pt x="11966" y="14644"/>
                  </a:lnTo>
                  <a:lnTo>
                    <a:pt x="11910" y="14672"/>
                  </a:lnTo>
                  <a:lnTo>
                    <a:pt x="11827" y="14734"/>
                  </a:lnTo>
                  <a:lnTo>
                    <a:pt x="8769" y="16492"/>
                  </a:lnTo>
                  <a:lnTo>
                    <a:pt x="8651" y="16547"/>
                  </a:lnTo>
                  <a:lnTo>
                    <a:pt x="5599" y="18340"/>
                  </a:lnTo>
                  <a:lnTo>
                    <a:pt x="5481" y="18395"/>
                  </a:lnTo>
                  <a:lnTo>
                    <a:pt x="2423" y="20153"/>
                  </a:lnTo>
                  <a:lnTo>
                    <a:pt x="2312" y="20243"/>
                  </a:lnTo>
                  <a:lnTo>
                    <a:pt x="0" y="21564"/>
                  </a:lnTo>
                  <a:lnTo>
                    <a:pt x="0" y="21710"/>
                  </a:lnTo>
                  <a:lnTo>
                    <a:pt x="2423" y="20298"/>
                  </a:lnTo>
                  <a:lnTo>
                    <a:pt x="2568" y="20243"/>
                  </a:lnTo>
                  <a:lnTo>
                    <a:pt x="5599" y="18450"/>
                  </a:lnTo>
                  <a:lnTo>
                    <a:pt x="5737" y="18395"/>
                  </a:lnTo>
                  <a:lnTo>
                    <a:pt x="8796" y="16637"/>
                  </a:lnTo>
                  <a:lnTo>
                    <a:pt x="8914" y="16547"/>
                  </a:lnTo>
                  <a:lnTo>
                    <a:pt x="11966" y="14789"/>
                  </a:lnTo>
                  <a:lnTo>
                    <a:pt x="12083" y="14734"/>
                  </a:lnTo>
                  <a:lnTo>
                    <a:pt x="15142" y="12942"/>
                  </a:lnTo>
                  <a:lnTo>
                    <a:pt x="15253" y="12886"/>
                  </a:lnTo>
                  <a:lnTo>
                    <a:pt x="18312" y="11129"/>
                  </a:lnTo>
                  <a:lnTo>
                    <a:pt x="18429" y="11039"/>
                  </a:lnTo>
                  <a:lnTo>
                    <a:pt x="21481" y="9281"/>
                  </a:lnTo>
                  <a:lnTo>
                    <a:pt x="21599" y="9198"/>
                  </a:lnTo>
                  <a:lnTo>
                    <a:pt x="24658" y="7440"/>
                  </a:lnTo>
                  <a:lnTo>
                    <a:pt x="24769" y="7378"/>
                  </a:lnTo>
                  <a:lnTo>
                    <a:pt x="27827" y="5592"/>
                  </a:lnTo>
                  <a:lnTo>
                    <a:pt x="27945" y="5537"/>
                  </a:lnTo>
                  <a:lnTo>
                    <a:pt x="30997" y="3772"/>
                  </a:lnTo>
                  <a:lnTo>
                    <a:pt x="31115" y="3689"/>
                  </a:lnTo>
                  <a:lnTo>
                    <a:pt x="34173" y="1931"/>
                  </a:lnTo>
                  <a:lnTo>
                    <a:pt x="34284" y="1869"/>
                  </a:lnTo>
                  <a:lnTo>
                    <a:pt x="37398" y="56"/>
                  </a:lnTo>
                  <a:lnTo>
                    <a:pt x="3728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5"/>
            <p:cNvSpPr/>
            <p:nvPr/>
          </p:nvSpPr>
          <p:spPr>
            <a:xfrm>
              <a:off x="4417693" y="3372295"/>
              <a:ext cx="112729" cy="65142"/>
            </a:xfrm>
            <a:custGeom>
              <a:avLst/>
              <a:gdLst/>
              <a:ahLst/>
              <a:cxnLst/>
              <a:rect l="l" t="t" r="r" b="b"/>
              <a:pathLst>
                <a:path w="3198" h="1848" extrusionOk="0">
                  <a:moveTo>
                    <a:pt x="111" y="0"/>
                  </a:moveTo>
                  <a:lnTo>
                    <a:pt x="0" y="55"/>
                  </a:lnTo>
                  <a:lnTo>
                    <a:pt x="3080" y="1848"/>
                  </a:lnTo>
                  <a:lnTo>
                    <a:pt x="3197"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5"/>
            <p:cNvSpPr/>
            <p:nvPr/>
          </p:nvSpPr>
          <p:spPr>
            <a:xfrm>
              <a:off x="4194002" y="3372295"/>
              <a:ext cx="111743" cy="65142"/>
            </a:xfrm>
            <a:custGeom>
              <a:avLst/>
              <a:gdLst/>
              <a:ahLst/>
              <a:cxnLst/>
              <a:rect l="l" t="t" r="r" b="b"/>
              <a:pathLst>
                <a:path w="3170" h="1848" extrusionOk="0">
                  <a:moveTo>
                    <a:pt x="118" y="0"/>
                  </a:moveTo>
                  <a:lnTo>
                    <a:pt x="0" y="55"/>
                  </a:lnTo>
                  <a:lnTo>
                    <a:pt x="3059" y="1848"/>
                  </a:lnTo>
                  <a:lnTo>
                    <a:pt x="3170"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5"/>
            <p:cNvSpPr/>
            <p:nvPr/>
          </p:nvSpPr>
          <p:spPr>
            <a:xfrm>
              <a:off x="3967386" y="3370321"/>
              <a:ext cx="114915" cy="65918"/>
            </a:xfrm>
            <a:custGeom>
              <a:avLst/>
              <a:gdLst/>
              <a:ahLst/>
              <a:cxnLst/>
              <a:rect l="l" t="t" r="r" b="b"/>
              <a:pathLst>
                <a:path w="3260" h="1870" extrusionOk="0">
                  <a:moveTo>
                    <a:pt x="111" y="1"/>
                  </a:moveTo>
                  <a:lnTo>
                    <a:pt x="0" y="56"/>
                  </a:lnTo>
                  <a:lnTo>
                    <a:pt x="3142" y="1869"/>
                  </a:lnTo>
                  <a:lnTo>
                    <a:pt x="3260" y="1814"/>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5"/>
            <p:cNvSpPr/>
            <p:nvPr/>
          </p:nvSpPr>
          <p:spPr>
            <a:xfrm>
              <a:off x="3548522" y="3437399"/>
              <a:ext cx="1656926" cy="961444"/>
            </a:xfrm>
            <a:custGeom>
              <a:avLst/>
              <a:gdLst/>
              <a:ahLst/>
              <a:cxnLst/>
              <a:rect l="l" t="t" r="r" b="b"/>
              <a:pathLst>
                <a:path w="47005" h="27275" extrusionOk="0">
                  <a:moveTo>
                    <a:pt x="46886" y="1"/>
                  </a:moveTo>
                  <a:lnTo>
                    <a:pt x="43772" y="1814"/>
                  </a:lnTo>
                  <a:lnTo>
                    <a:pt x="43655" y="1869"/>
                  </a:lnTo>
                  <a:lnTo>
                    <a:pt x="40603" y="3634"/>
                  </a:lnTo>
                  <a:lnTo>
                    <a:pt x="40485" y="3717"/>
                  </a:lnTo>
                  <a:lnTo>
                    <a:pt x="37426" y="5475"/>
                  </a:lnTo>
                  <a:lnTo>
                    <a:pt x="37316" y="5537"/>
                  </a:lnTo>
                  <a:lnTo>
                    <a:pt x="34257" y="7323"/>
                  </a:lnTo>
                  <a:lnTo>
                    <a:pt x="34139" y="7378"/>
                  </a:lnTo>
                  <a:lnTo>
                    <a:pt x="31087" y="9136"/>
                  </a:lnTo>
                  <a:lnTo>
                    <a:pt x="30942" y="9226"/>
                  </a:lnTo>
                  <a:lnTo>
                    <a:pt x="27883" y="10984"/>
                  </a:lnTo>
                  <a:lnTo>
                    <a:pt x="27772" y="11039"/>
                  </a:lnTo>
                  <a:lnTo>
                    <a:pt x="24713" y="12831"/>
                  </a:lnTo>
                  <a:lnTo>
                    <a:pt x="24596" y="12887"/>
                  </a:lnTo>
                  <a:lnTo>
                    <a:pt x="21544" y="14644"/>
                  </a:lnTo>
                  <a:lnTo>
                    <a:pt x="21426" y="14734"/>
                  </a:lnTo>
                  <a:lnTo>
                    <a:pt x="18367" y="16492"/>
                  </a:lnTo>
                  <a:lnTo>
                    <a:pt x="18257" y="16575"/>
                  </a:lnTo>
                  <a:lnTo>
                    <a:pt x="15198" y="18340"/>
                  </a:lnTo>
                  <a:lnTo>
                    <a:pt x="15080" y="18395"/>
                  </a:lnTo>
                  <a:lnTo>
                    <a:pt x="12028" y="20181"/>
                  </a:lnTo>
                  <a:lnTo>
                    <a:pt x="11911" y="20243"/>
                  </a:lnTo>
                  <a:lnTo>
                    <a:pt x="8852" y="22001"/>
                  </a:lnTo>
                  <a:lnTo>
                    <a:pt x="8741" y="22084"/>
                  </a:lnTo>
                  <a:lnTo>
                    <a:pt x="5682" y="23842"/>
                  </a:lnTo>
                  <a:lnTo>
                    <a:pt x="5565" y="23904"/>
                  </a:lnTo>
                  <a:lnTo>
                    <a:pt x="2513" y="25689"/>
                  </a:lnTo>
                  <a:lnTo>
                    <a:pt x="2395" y="25745"/>
                  </a:lnTo>
                  <a:lnTo>
                    <a:pt x="1" y="27129"/>
                  </a:lnTo>
                  <a:lnTo>
                    <a:pt x="1" y="27274"/>
                  </a:lnTo>
                  <a:lnTo>
                    <a:pt x="2513" y="25807"/>
                  </a:lnTo>
                  <a:lnTo>
                    <a:pt x="2624" y="25745"/>
                  </a:lnTo>
                  <a:lnTo>
                    <a:pt x="5682" y="23987"/>
                  </a:lnTo>
                  <a:lnTo>
                    <a:pt x="5800" y="23904"/>
                  </a:lnTo>
                  <a:lnTo>
                    <a:pt x="8852" y="22146"/>
                  </a:lnTo>
                  <a:lnTo>
                    <a:pt x="8970" y="22084"/>
                  </a:lnTo>
                  <a:lnTo>
                    <a:pt x="12028" y="20298"/>
                  </a:lnTo>
                  <a:lnTo>
                    <a:pt x="12139" y="20243"/>
                  </a:lnTo>
                  <a:lnTo>
                    <a:pt x="15198" y="18478"/>
                  </a:lnTo>
                  <a:lnTo>
                    <a:pt x="15316" y="18395"/>
                  </a:lnTo>
                  <a:lnTo>
                    <a:pt x="18367" y="16637"/>
                  </a:lnTo>
                  <a:lnTo>
                    <a:pt x="18485" y="16575"/>
                  </a:lnTo>
                  <a:lnTo>
                    <a:pt x="21544" y="14790"/>
                  </a:lnTo>
                  <a:lnTo>
                    <a:pt x="21655" y="14734"/>
                  </a:lnTo>
                  <a:lnTo>
                    <a:pt x="24713" y="12977"/>
                  </a:lnTo>
                  <a:lnTo>
                    <a:pt x="24859" y="12887"/>
                  </a:lnTo>
                  <a:lnTo>
                    <a:pt x="27883" y="11129"/>
                  </a:lnTo>
                  <a:lnTo>
                    <a:pt x="28028" y="11039"/>
                  </a:lnTo>
                  <a:lnTo>
                    <a:pt x="31087" y="9281"/>
                  </a:lnTo>
                  <a:lnTo>
                    <a:pt x="31198" y="9226"/>
                  </a:lnTo>
                  <a:lnTo>
                    <a:pt x="34257" y="7440"/>
                  </a:lnTo>
                  <a:lnTo>
                    <a:pt x="34374" y="7378"/>
                  </a:lnTo>
                  <a:lnTo>
                    <a:pt x="37426" y="5620"/>
                  </a:lnTo>
                  <a:lnTo>
                    <a:pt x="37544" y="5537"/>
                  </a:lnTo>
                  <a:lnTo>
                    <a:pt x="40603" y="3772"/>
                  </a:lnTo>
                  <a:lnTo>
                    <a:pt x="40713" y="3717"/>
                  </a:lnTo>
                  <a:lnTo>
                    <a:pt x="43772" y="1932"/>
                  </a:lnTo>
                  <a:lnTo>
                    <a:pt x="43890" y="1869"/>
                  </a:lnTo>
                  <a:lnTo>
                    <a:pt x="47004" y="56"/>
                  </a:lnTo>
                  <a:lnTo>
                    <a:pt x="4688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5"/>
            <p:cNvSpPr/>
            <p:nvPr/>
          </p:nvSpPr>
          <p:spPr>
            <a:xfrm>
              <a:off x="4978752" y="3438386"/>
              <a:ext cx="112729" cy="64931"/>
            </a:xfrm>
            <a:custGeom>
              <a:avLst/>
              <a:gdLst/>
              <a:ahLst/>
              <a:cxnLst/>
              <a:rect l="l" t="t" r="r" b="b"/>
              <a:pathLst>
                <a:path w="3198" h="1842" extrusionOk="0">
                  <a:moveTo>
                    <a:pt x="111" y="1"/>
                  </a:moveTo>
                  <a:lnTo>
                    <a:pt x="0" y="56"/>
                  </a:lnTo>
                  <a:lnTo>
                    <a:pt x="3080" y="1841"/>
                  </a:lnTo>
                  <a:lnTo>
                    <a:pt x="3197"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5"/>
            <p:cNvSpPr/>
            <p:nvPr/>
          </p:nvSpPr>
          <p:spPr>
            <a:xfrm>
              <a:off x="4755061" y="3437399"/>
              <a:ext cx="111743" cy="64931"/>
            </a:xfrm>
            <a:custGeom>
              <a:avLst/>
              <a:gdLst/>
              <a:ahLst/>
              <a:cxnLst/>
              <a:rect l="l" t="t" r="r" b="b"/>
              <a:pathLst>
                <a:path w="3170" h="1842" extrusionOk="0">
                  <a:moveTo>
                    <a:pt x="118" y="1"/>
                  </a:moveTo>
                  <a:lnTo>
                    <a:pt x="0" y="84"/>
                  </a:lnTo>
                  <a:lnTo>
                    <a:pt x="3059" y="1842"/>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5"/>
            <p:cNvSpPr/>
            <p:nvPr/>
          </p:nvSpPr>
          <p:spPr>
            <a:xfrm>
              <a:off x="4530384" y="3437399"/>
              <a:ext cx="112976" cy="64931"/>
            </a:xfrm>
            <a:custGeom>
              <a:avLst/>
              <a:gdLst/>
              <a:ahLst/>
              <a:cxnLst/>
              <a:rect l="l" t="t" r="r" b="b"/>
              <a:pathLst>
                <a:path w="3205" h="1842" extrusionOk="0">
                  <a:moveTo>
                    <a:pt x="118" y="1"/>
                  </a:moveTo>
                  <a:lnTo>
                    <a:pt x="0" y="56"/>
                  </a:lnTo>
                  <a:lnTo>
                    <a:pt x="3059"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5"/>
            <p:cNvSpPr/>
            <p:nvPr/>
          </p:nvSpPr>
          <p:spPr>
            <a:xfrm>
              <a:off x="4305706" y="3437399"/>
              <a:ext cx="112976" cy="64931"/>
            </a:xfrm>
            <a:custGeom>
              <a:avLst/>
              <a:gdLst/>
              <a:ahLst/>
              <a:cxnLst/>
              <a:rect l="l" t="t" r="r" b="b"/>
              <a:pathLst>
                <a:path w="3205" h="1842" extrusionOk="0">
                  <a:moveTo>
                    <a:pt x="118" y="1"/>
                  </a:moveTo>
                  <a:lnTo>
                    <a:pt x="1" y="56"/>
                  </a:lnTo>
                  <a:lnTo>
                    <a:pt x="3087" y="1842"/>
                  </a:lnTo>
                  <a:lnTo>
                    <a:pt x="3205"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5"/>
            <p:cNvSpPr/>
            <p:nvPr/>
          </p:nvSpPr>
          <p:spPr>
            <a:xfrm>
              <a:off x="4082263" y="3436201"/>
              <a:ext cx="111778" cy="65142"/>
            </a:xfrm>
            <a:custGeom>
              <a:avLst/>
              <a:gdLst/>
              <a:ahLst/>
              <a:cxnLst/>
              <a:rect l="l" t="t" r="r" b="b"/>
              <a:pathLst>
                <a:path w="3171" h="1848" extrusionOk="0">
                  <a:moveTo>
                    <a:pt x="111" y="0"/>
                  </a:moveTo>
                  <a:lnTo>
                    <a:pt x="1" y="90"/>
                  </a:lnTo>
                  <a:lnTo>
                    <a:pt x="3052" y="1848"/>
                  </a:lnTo>
                  <a:lnTo>
                    <a:pt x="3170" y="179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5"/>
            <p:cNvSpPr/>
            <p:nvPr/>
          </p:nvSpPr>
          <p:spPr>
            <a:xfrm>
              <a:off x="3855400" y="3435214"/>
              <a:ext cx="114950" cy="66129"/>
            </a:xfrm>
            <a:custGeom>
              <a:avLst/>
              <a:gdLst/>
              <a:ahLst/>
              <a:cxnLst/>
              <a:rect l="l" t="t" r="r" b="b"/>
              <a:pathLst>
                <a:path w="3261" h="1876" extrusionOk="0">
                  <a:moveTo>
                    <a:pt x="118" y="1"/>
                  </a:moveTo>
                  <a:lnTo>
                    <a:pt x="1" y="63"/>
                  </a:lnTo>
                  <a:lnTo>
                    <a:pt x="3149" y="1876"/>
                  </a:lnTo>
                  <a:lnTo>
                    <a:pt x="3260" y="1821"/>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5"/>
            <p:cNvSpPr/>
            <p:nvPr/>
          </p:nvSpPr>
          <p:spPr>
            <a:xfrm>
              <a:off x="4866766" y="3502293"/>
              <a:ext cx="112976" cy="66164"/>
            </a:xfrm>
            <a:custGeom>
              <a:avLst/>
              <a:gdLst/>
              <a:ahLst/>
              <a:cxnLst/>
              <a:rect l="l" t="t" r="r" b="b"/>
              <a:pathLst>
                <a:path w="3205" h="1877" extrusionOk="0">
                  <a:moveTo>
                    <a:pt x="118" y="1"/>
                  </a:moveTo>
                  <a:lnTo>
                    <a:pt x="1" y="91"/>
                  </a:lnTo>
                  <a:lnTo>
                    <a:pt x="3087" y="1876"/>
                  </a:lnTo>
                  <a:lnTo>
                    <a:pt x="3205"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5"/>
            <p:cNvSpPr/>
            <p:nvPr/>
          </p:nvSpPr>
          <p:spPr>
            <a:xfrm>
              <a:off x="4643322" y="3502293"/>
              <a:ext cx="111778" cy="65177"/>
            </a:xfrm>
            <a:custGeom>
              <a:avLst/>
              <a:gdLst/>
              <a:ahLst/>
              <a:cxnLst/>
              <a:rect l="l" t="t" r="r" b="b"/>
              <a:pathLst>
                <a:path w="3171" h="1849" extrusionOk="0">
                  <a:moveTo>
                    <a:pt x="111" y="1"/>
                  </a:moveTo>
                  <a:lnTo>
                    <a:pt x="0" y="63"/>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5"/>
            <p:cNvSpPr/>
            <p:nvPr/>
          </p:nvSpPr>
          <p:spPr>
            <a:xfrm>
              <a:off x="4418644" y="3502293"/>
              <a:ext cx="111778" cy="65177"/>
            </a:xfrm>
            <a:custGeom>
              <a:avLst/>
              <a:gdLst/>
              <a:ahLst/>
              <a:cxnLst/>
              <a:rect l="l" t="t" r="r" b="b"/>
              <a:pathLst>
                <a:path w="3171" h="1849" extrusionOk="0">
                  <a:moveTo>
                    <a:pt x="112" y="1"/>
                  </a:moveTo>
                  <a:lnTo>
                    <a:pt x="1" y="63"/>
                  </a:lnTo>
                  <a:lnTo>
                    <a:pt x="3053" y="1848"/>
                  </a:lnTo>
                  <a:lnTo>
                    <a:pt x="3170" y="1758"/>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5"/>
            <p:cNvSpPr/>
            <p:nvPr/>
          </p:nvSpPr>
          <p:spPr>
            <a:xfrm>
              <a:off x="4194002" y="3501341"/>
              <a:ext cx="112729" cy="65142"/>
            </a:xfrm>
            <a:custGeom>
              <a:avLst/>
              <a:gdLst/>
              <a:ahLst/>
              <a:cxnLst/>
              <a:rect l="l" t="t" r="r" b="b"/>
              <a:pathLst>
                <a:path w="3198" h="1848" extrusionOk="0">
                  <a:moveTo>
                    <a:pt x="118" y="0"/>
                  </a:moveTo>
                  <a:lnTo>
                    <a:pt x="0" y="90"/>
                  </a:lnTo>
                  <a:lnTo>
                    <a:pt x="3087" y="1848"/>
                  </a:lnTo>
                  <a:lnTo>
                    <a:pt x="319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5"/>
            <p:cNvSpPr/>
            <p:nvPr/>
          </p:nvSpPr>
          <p:spPr>
            <a:xfrm>
              <a:off x="3970312" y="3501341"/>
              <a:ext cx="111989" cy="65142"/>
            </a:xfrm>
            <a:custGeom>
              <a:avLst/>
              <a:gdLst/>
              <a:ahLst/>
              <a:cxnLst/>
              <a:rect l="l" t="t" r="r" b="b"/>
              <a:pathLst>
                <a:path w="3177" h="1848" extrusionOk="0">
                  <a:moveTo>
                    <a:pt x="118" y="0"/>
                  </a:moveTo>
                  <a:lnTo>
                    <a:pt x="0" y="55"/>
                  </a:lnTo>
                  <a:lnTo>
                    <a:pt x="3059" y="1848"/>
                  </a:lnTo>
                  <a:lnTo>
                    <a:pt x="317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5"/>
            <p:cNvSpPr/>
            <p:nvPr/>
          </p:nvSpPr>
          <p:spPr>
            <a:xfrm>
              <a:off x="3743696" y="3499367"/>
              <a:ext cx="114915" cy="67116"/>
            </a:xfrm>
            <a:custGeom>
              <a:avLst/>
              <a:gdLst/>
              <a:ahLst/>
              <a:cxnLst/>
              <a:rect l="l" t="t" r="r" b="b"/>
              <a:pathLst>
                <a:path w="3260" h="1904" extrusionOk="0">
                  <a:moveTo>
                    <a:pt x="118" y="1"/>
                  </a:moveTo>
                  <a:lnTo>
                    <a:pt x="0" y="84"/>
                  </a:lnTo>
                  <a:lnTo>
                    <a:pt x="3114" y="1904"/>
                  </a:lnTo>
                  <a:lnTo>
                    <a:pt x="3260" y="181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5"/>
            <p:cNvSpPr/>
            <p:nvPr/>
          </p:nvSpPr>
          <p:spPr>
            <a:xfrm>
              <a:off x="5203147" y="3568420"/>
              <a:ext cx="112976" cy="65142"/>
            </a:xfrm>
            <a:custGeom>
              <a:avLst/>
              <a:gdLst/>
              <a:ahLst/>
              <a:cxnLst/>
              <a:rect l="l" t="t" r="r" b="b"/>
              <a:pathLst>
                <a:path w="3205" h="1848" extrusionOk="0">
                  <a:moveTo>
                    <a:pt x="118" y="0"/>
                  </a:moveTo>
                  <a:lnTo>
                    <a:pt x="1" y="55"/>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5"/>
            <p:cNvSpPr/>
            <p:nvPr/>
          </p:nvSpPr>
          <p:spPr>
            <a:xfrm>
              <a:off x="4979703" y="3568420"/>
              <a:ext cx="111778" cy="65142"/>
            </a:xfrm>
            <a:custGeom>
              <a:avLst/>
              <a:gdLst/>
              <a:ahLst/>
              <a:cxnLst/>
              <a:rect l="l" t="t" r="r" b="b"/>
              <a:pathLst>
                <a:path w="3171" h="1848" extrusionOk="0">
                  <a:moveTo>
                    <a:pt x="111" y="0"/>
                  </a:moveTo>
                  <a:lnTo>
                    <a:pt x="1" y="55"/>
                  </a:lnTo>
                  <a:lnTo>
                    <a:pt x="3053"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5"/>
            <p:cNvSpPr/>
            <p:nvPr/>
          </p:nvSpPr>
          <p:spPr>
            <a:xfrm>
              <a:off x="4755061" y="3567433"/>
              <a:ext cx="112729" cy="65177"/>
            </a:xfrm>
            <a:custGeom>
              <a:avLst/>
              <a:gdLst/>
              <a:ahLst/>
              <a:cxnLst/>
              <a:rect l="l" t="t" r="r" b="b"/>
              <a:pathLst>
                <a:path w="3198" h="1849" extrusionOk="0">
                  <a:moveTo>
                    <a:pt x="118" y="0"/>
                  </a:moveTo>
                  <a:lnTo>
                    <a:pt x="0" y="83"/>
                  </a:lnTo>
                  <a:lnTo>
                    <a:pt x="3087" y="1848"/>
                  </a:lnTo>
                  <a:lnTo>
                    <a:pt x="319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5"/>
            <p:cNvSpPr/>
            <p:nvPr/>
          </p:nvSpPr>
          <p:spPr>
            <a:xfrm>
              <a:off x="4530384" y="3567433"/>
              <a:ext cx="112976" cy="65177"/>
            </a:xfrm>
            <a:custGeom>
              <a:avLst/>
              <a:gdLst/>
              <a:ahLst/>
              <a:cxnLst/>
              <a:rect l="l" t="t" r="r" b="b"/>
              <a:pathLst>
                <a:path w="3205" h="1849" extrusionOk="0">
                  <a:moveTo>
                    <a:pt x="146" y="0"/>
                  </a:moveTo>
                  <a:lnTo>
                    <a:pt x="0" y="56"/>
                  </a:lnTo>
                  <a:lnTo>
                    <a:pt x="3087" y="1848"/>
                  </a:lnTo>
                  <a:lnTo>
                    <a:pt x="3204"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5"/>
            <p:cNvSpPr/>
            <p:nvPr/>
          </p:nvSpPr>
          <p:spPr>
            <a:xfrm>
              <a:off x="4306693" y="3566446"/>
              <a:ext cx="111989" cy="66164"/>
            </a:xfrm>
            <a:custGeom>
              <a:avLst/>
              <a:gdLst/>
              <a:ahLst/>
              <a:cxnLst/>
              <a:rect l="l" t="t" r="r" b="b"/>
              <a:pathLst>
                <a:path w="3177" h="1877" extrusionOk="0">
                  <a:moveTo>
                    <a:pt x="118" y="1"/>
                  </a:moveTo>
                  <a:lnTo>
                    <a:pt x="0" y="84"/>
                  </a:lnTo>
                  <a:lnTo>
                    <a:pt x="3059" y="1876"/>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5"/>
            <p:cNvSpPr/>
            <p:nvPr/>
          </p:nvSpPr>
          <p:spPr>
            <a:xfrm>
              <a:off x="4082263" y="3566446"/>
              <a:ext cx="112729" cy="64931"/>
            </a:xfrm>
            <a:custGeom>
              <a:avLst/>
              <a:gdLst/>
              <a:ahLst/>
              <a:cxnLst/>
              <a:rect l="l" t="t" r="r" b="b"/>
              <a:pathLst>
                <a:path w="3198" h="1842" extrusionOk="0">
                  <a:moveTo>
                    <a:pt x="111" y="1"/>
                  </a:moveTo>
                  <a:lnTo>
                    <a:pt x="1" y="56"/>
                  </a:lnTo>
                  <a:lnTo>
                    <a:pt x="3080" y="1842"/>
                  </a:lnTo>
                  <a:lnTo>
                    <a:pt x="3198"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5"/>
            <p:cNvSpPr/>
            <p:nvPr/>
          </p:nvSpPr>
          <p:spPr>
            <a:xfrm>
              <a:off x="3858572" y="3566446"/>
              <a:ext cx="111778" cy="64931"/>
            </a:xfrm>
            <a:custGeom>
              <a:avLst/>
              <a:gdLst/>
              <a:ahLst/>
              <a:cxnLst/>
              <a:rect l="l" t="t" r="r" b="b"/>
              <a:pathLst>
                <a:path w="3171" h="1842" extrusionOk="0">
                  <a:moveTo>
                    <a:pt x="118" y="1"/>
                  </a:moveTo>
                  <a:lnTo>
                    <a:pt x="1" y="56"/>
                  </a:lnTo>
                  <a:lnTo>
                    <a:pt x="3059" y="1842"/>
                  </a:lnTo>
                  <a:lnTo>
                    <a:pt x="3170"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5"/>
            <p:cNvSpPr/>
            <p:nvPr/>
          </p:nvSpPr>
          <p:spPr>
            <a:xfrm>
              <a:off x="3631956" y="3564261"/>
              <a:ext cx="113717" cy="66129"/>
            </a:xfrm>
            <a:custGeom>
              <a:avLst/>
              <a:gdLst/>
              <a:ahLst/>
              <a:cxnLst/>
              <a:rect l="l" t="t" r="r" b="b"/>
              <a:pathLst>
                <a:path w="3226" h="1876" extrusionOk="0">
                  <a:moveTo>
                    <a:pt x="111" y="0"/>
                  </a:moveTo>
                  <a:lnTo>
                    <a:pt x="1" y="63"/>
                  </a:lnTo>
                  <a:lnTo>
                    <a:pt x="3115" y="1876"/>
                  </a:lnTo>
                  <a:lnTo>
                    <a:pt x="3225" y="1821"/>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5"/>
            <p:cNvSpPr/>
            <p:nvPr/>
          </p:nvSpPr>
          <p:spPr>
            <a:xfrm>
              <a:off x="4868951" y="3892605"/>
              <a:ext cx="111778" cy="65177"/>
            </a:xfrm>
            <a:custGeom>
              <a:avLst/>
              <a:gdLst/>
              <a:ahLst/>
              <a:cxnLst/>
              <a:rect l="l" t="t" r="r" b="b"/>
              <a:pathLst>
                <a:path w="3171" h="1849" extrusionOk="0">
                  <a:moveTo>
                    <a:pt x="112" y="0"/>
                  </a:moveTo>
                  <a:lnTo>
                    <a:pt x="1" y="63"/>
                  </a:lnTo>
                  <a:lnTo>
                    <a:pt x="3053" y="1848"/>
                  </a:lnTo>
                  <a:lnTo>
                    <a:pt x="3080" y="1820"/>
                  </a:lnTo>
                  <a:lnTo>
                    <a:pt x="3170" y="1793"/>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5"/>
            <p:cNvSpPr/>
            <p:nvPr/>
          </p:nvSpPr>
          <p:spPr>
            <a:xfrm>
              <a:off x="4757000" y="3957745"/>
              <a:ext cx="111989" cy="65142"/>
            </a:xfrm>
            <a:custGeom>
              <a:avLst/>
              <a:gdLst/>
              <a:ahLst/>
              <a:cxnLst/>
              <a:rect l="l" t="t" r="r" b="b"/>
              <a:pathLst>
                <a:path w="3177" h="1848" extrusionOk="0">
                  <a:moveTo>
                    <a:pt x="118" y="0"/>
                  </a:moveTo>
                  <a:lnTo>
                    <a:pt x="0" y="55"/>
                  </a:lnTo>
                  <a:lnTo>
                    <a:pt x="3059" y="1848"/>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5"/>
            <p:cNvSpPr/>
            <p:nvPr/>
          </p:nvSpPr>
          <p:spPr>
            <a:xfrm>
              <a:off x="4645261" y="4021651"/>
              <a:ext cx="111778" cy="65142"/>
            </a:xfrm>
            <a:custGeom>
              <a:avLst/>
              <a:gdLst/>
              <a:ahLst/>
              <a:cxnLst/>
              <a:rect l="l" t="t" r="r" b="b"/>
              <a:pathLst>
                <a:path w="3171" h="1848" extrusionOk="0">
                  <a:moveTo>
                    <a:pt x="119" y="0"/>
                  </a:moveTo>
                  <a:lnTo>
                    <a:pt x="1" y="90"/>
                  </a:lnTo>
                  <a:lnTo>
                    <a:pt x="3060" y="1848"/>
                  </a:lnTo>
                  <a:lnTo>
                    <a:pt x="3170"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5"/>
            <p:cNvSpPr/>
            <p:nvPr/>
          </p:nvSpPr>
          <p:spPr>
            <a:xfrm>
              <a:off x="4532323" y="4086756"/>
              <a:ext cx="112976" cy="65177"/>
            </a:xfrm>
            <a:custGeom>
              <a:avLst/>
              <a:gdLst/>
              <a:ahLst/>
              <a:cxnLst/>
              <a:rect l="l" t="t" r="r" b="b"/>
              <a:pathLst>
                <a:path w="3205" h="1849" extrusionOk="0">
                  <a:moveTo>
                    <a:pt x="146" y="1"/>
                  </a:moveTo>
                  <a:lnTo>
                    <a:pt x="1" y="56"/>
                  </a:lnTo>
                  <a:lnTo>
                    <a:pt x="3087" y="1849"/>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5"/>
            <p:cNvSpPr/>
            <p:nvPr/>
          </p:nvSpPr>
          <p:spPr>
            <a:xfrm>
              <a:off x="4420618" y="4151896"/>
              <a:ext cx="112976" cy="64931"/>
            </a:xfrm>
            <a:custGeom>
              <a:avLst/>
              <a:gdLst/>
              <a:ahLst/>
              <a:cxnLst/>
              <a:rect l="l" t="t" r="r" b="b"/>
              <a:pathLst>
                <a:path w="3205" h="1842" extrusionOk="0">
                  <a:moveTo>
                    <a:pt x="146" y="1"/>
                  </a:moveTo>
                  <a:lnTo>
                    <a:pt x="0" y="56"/>
                  </a:lnTo>
                  <a:lnTo>
                    <a:pt x="3087" y="1842"/>
                  </a:lnTo>
                  <a:lnTo>
                    <a:pt x="3204" y="1758"/>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5"/>
            <p:cNvSpPr/>
            <p:nvPr/>
          </p:nvSpPr>
          <p:spPr>
            <a:xfrm>
              <a:off x="4308879" y="4215803"/>
              <a:ext cx="112729" cy="66164"/>
            </a:xfrm>
            <a:custGeom>
              <a:avLst/>
              <a:gdLst/>
              <a:ahLst/>
              <a:cxnLst/>
              <a:rect l="l" t="t" r="r" b="b"/>
              <a:pathLst>
                <a:path w="3198" h="1877" extrusionOk="0">
                  <a:moveTo>
                    <a:pt x="111" y="1"/>
                  </a:moveTo>
                  <a:lnTo>
                    <a:pt x="1" y="91"/>
                  </a:lnTo>
                  <a:lnTo>
                    <a:pt x="3087" y="1876"/>
                  </a:lnTo>
                  <a:lnTo>
                    <a:pt x="3198"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5"/>
            <p:cNvSpPr/>
            <p:nvPr/>
          </p:nvSpPr>
          <p:spPr>
            <a:xfrm>
              <a:off x="4196928" y="4280943"/>
              <a:ext cx="112976" cy="65177"/>
            </a:xfrm>
            <a:custGeom>
              <a:avLst/>
              <a:gdLst/>
              <a:ahLst/>
              <a:cxnLst/>
              <a:rect l="l" t="t" r="r" b="b"/>
              <a:pathLst>
                <a:path w="3205" h="1849" extrusionOk="0">
                  <a:moveTo>
                    <a:pt x="118" y="1"/>
                  </a:moveTo>
                  <a:lnTo>
                    <a:pt x="0" y="84"/>
                  </a:lnTo>
                  <a:lnTo>
                    <a:pt x="3087" y="1848"/>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5"/>
            <p:cNvSpPr/>
            <p:nvPr/>
          </p:nvSpPr>
          <p:spPr>
            <a:xfrm>
              <a:off x="4085188" y="4346083"/>
              <a:ext cx="112976" cy="64931"/>
            </a:xfrm>
            <a:custGeom>
              <a:avLst/>
              <a:gdLst/>
              <a:ahLst/>
              <a:cxnLst/>
              <a:rect l="l" t="t" r="r" b="b"/>
              <a:pathLst>
                <a:path w="3205" h="1842" extrusionOk="0">
                  <a:moveTo>
                    <a:pt x="118" y="0"/>
                  </a:moveTo>
                  <a:lnTo>
                    <a:pt x="1" y="56"/>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5"/>
            <p:cNvSpPr/>
            <p:nvPr/>
          </p:nvSpPr>
          <p:spPr>
            <a:xfrm>
              <a:off x="3973484" y="4410976"/>
              <a:ext cx="112729" cy="65142"/>
            </a:xfrm>
            <a:custGeom>
              <a:avLst/>
              <a:gdLst/>
              <a:ahLst/>
              <a:cxnLst/>
              <a:rect l="l" t="t" r="r" b="b"/>
              <a:pathLst>
                <a:path w="3198" h="1848" extrusionOk="0">
                  <a:moveTo>
                    <a:pt x="111" y="0"/>
                  </a:moveTo>
                  <a:lnTo>
                    <a:pt x="0" y="62"/>
                  </a:lnTo>
                  <a:lnTo>
                    <a:pt x="3087" y="1848"/>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5"/>
            <p:cNvSpPr/>
            <p:nvPr/>
          </p:nvSpPr>
          <p:spPr>
            <a:xfrm>
              <a:off x="3861498" y="4475129"/>
              <a:ext cx="112976" cy="64931"/>
            </a:xfrm>
            <a:custGeom>
              <a:avLst/>
              <a:gdLst/>
              <a:ahLst/>
              <a:cxnLst/>
              <a:rect l="l" t="t" r="r" b="b"/>
              <a:pathLst>
                <a:path w="3205" h="1842" extrusionOk="0">
                  <a:moveTo>
                    <a:pt x="118" y="0"/>
                  </a:moveTo>
                  <a:lnTo>
                    <a:pt x="1" y="83"/>
                  </a:lnTo>
                  <a:lnTo>
                    <a:pt x="3059"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5"/>
            <p:cNvSpPr/>
            <p:nvPr/>
          </p:nvSpPr>
          <p:spPr>
            <a:xfrm>
              <a:off x="3749794" y="4540023"/>
              <a:ext cx="111743" cy="65142"/>
            </a:xfrm>
            <a:custGeom>
              <a:avLst/>
              <a:gdLst/>
              <a:ahLst/>
              <a:cxnLst/>
              <a:rect l="l" t="t" r="r" b="b"/>
              <a:pathLst>
                <a:path w="3170" h="1848" extrusionOk="0">
                  <a:moveTo>
                    <a:pt x="118" y="0"/>
                  </a:moveTo>
                  <a:lnTo>
                    <a:pt x="0" y="62"/>
                  </a:lnTo>
                  <a:lnTo>
                    <a:pt x="3059"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5"/>
            <p:cNvSpPr/>
            <p:nvPr/>
          </p:nvSpPr>
          <p:spPr>
            <a:xfrm>
              <a:off x="3747820" y="3684283"/>
              <a:ext cx="1700566" cy="987035"/>
            </a:xfrm>
            <a:custGeom>
              <a:avLst/>
              <a:gdLst/>
              <a:ahLst/>
              <a:cxnLst/>
              <a:rect l="l" t="t" r="r" b="b"/>
              <a:pathLst>
                <a:path w="48243" h="28001" extrusionOk="0">
                  <a:moveTo>
                    <a:pt x="48243" y="0"/>
                  </a:moveTo>
                  <a:lnTo>
                    <a:pt x="47689" y="346"/>
                  </a:lnTo>
                  <a:lnTo>
                    <a:pt x="47551" y="402"/>
                  </a:lnTo>
                  <a:lnTo>
                    <a:pt x="44492" y="2166"/>
                  </a:lnTo>
                  <a:lnTo>
                    <a:pt x="44374" y="2249"/>
                  </a:lnTo>
                  <a:lnTo>
                    <a:pt x="41322" y="4007"/>
                  </a:lnTo>
                  <a:lnTo>
                    <a:pt x="41205" y="4097"/>
                  </a:lnTo>
                  <a:lnTo>
                    <a:pt x="38146" y="5855"/>
                  </a:lnTo>
                  <a:lnTo>
                    <a:pt x="38035" y="5910"/>
                  </a:lnTo>
                  <a:lnTo>
                    <a:pt x="34976" y="7703"/>
                  </a:lnTo>
                  <a:lnTo>
                    <a:pt x="34886" y="7730"/>
                  </a:lnTo>
                  <a:lnTo>
                    <a:pt x="34859" y="7758"/>
                  </a:lnTo>
                  <a:lnTo>
                    <a:pt x="31807" y="9516"/>
                  </a:lnTo>
                  <a:lnTo>
                    <a:pt x="31689" y="9606"/>
                  </a:lnTo>
                  <a:lnTo>
                    <a:pt x="28630" y="11364"/>
                  </a:lnTo>
                  <a:lnTo>
                    <a:pt x="28520" y="11419"/>
                  </a:lnTo>
                  <a:lnTo>
                    <a:pt x="25461" y="13204"/>
                  </a:lnTo>
                  <a:lnTo>
                    <a:pt x="25343" y="13267"/>
                  </a:lnTo>
                  <a:lnTo>
                    <a:pt x="22291" y="15024"/>
                  </a:lnTo>
                  <a:lnTo>
                    <a:pt x="22174" y="15108"/>
                  </a:lnTo>
                  <a:lnTo>
                    <a:pt x="19115" y="16872"/>
                  </a:lnTo>
                  <a:lnTo>
                    <a:pt x="19004" y="16955"/>
                  </a:lnTo>
                  <a:lnTo>
                    <a:pt x="15945" y="18713"/>
                  </a:lnTo>
                  <a:lnTo>
                    <a:pt x="15828" y="18775"/>
                  </a:lnTo>
                  <a:lnTo>
                    <a:pt x="12776" y="20561"/>
                  </a:lnTo>
                  <a:lnTo>
                    <a:pt x="12658" y="20616"/>
                  </a:lnTo>
                  <a:lnTo>
                    <a:pt x="9599" y="22374"/>
                  </a:lnTo>
                  <a:lnTo>
                    <a:pt x="9489" y="22464"/>
                  </a:lnTo>
                  <a:lnTo>
                    <a:pt x="6430" y="24222"/>
                  </a:lnTo>
                  <a:lnTo>
                    <a:pt x="6284" y="24277"/>
                  </a:lnTo>
                  <a:lnTo>
                    <a:pt x="3226" y="26069"/>
                  </a:lnTo>
                  <a:lnTo>
                    <a:pt x="3115" y="26125"/>
                  </a:lnTo>
                  <a:lnTo>
                    <a:pt x="1" y="27945"/>
                  </a:lnTo>
                  <a:lnTo>
                    <a:pt x="111" y="28000"/>
                  </a:lnTo>
                  <a:lnTo>
                    <a:pt x="3226" y="26215"/>
                  </a:lnTo>
                  <a:lnTo>
                    <a:pt x="3371" y="26125"/>
                  </a:lnTo>
                  <a:lnTo>
                    <a:pt x="6430" y="24367"/>
                  </a:lnTo>
                  <a:lnTo>
                    <a:pt x="6547" y="24277"/>
                  </a:lnTo>
                  <a:lnTo>
                    <a:pt x="9599" y="22519"/>
                  </a:lnTo>
                  <a:lnTo>
                    <a:pt x="9717" y="22464"/>
                  </a:lnTo>
                  <a:lnTo>
                    <a:pt x="12776" y="20678"/>
                  </a:lnTo>
                  <a:lnTo>
                    <a:pt x="12886" y="20616"/>
                  </a:lnTo>
                  <a:lnTo>
                    <a:pt x="15945" y="18858"/>
                  </a:lnTo>
                  <a:lnTo>
                    <a:pt x="16063" y="18775"/>
                  </a:lnTo>
                  <a:lnTo>
                    <a:pt x="19115" y="17011"/>
                  </a:lnTo>
                  <a:lnTo>
                    <a:pt x="19233" y="16955"/>
                  </a:lnTo>
                  <a:lnTo>
                    <a:pt x="22291" y="15170"/>
                  </a:lnTo>
                  <a:lnTo>
                    <a:pt x="22402" y="15108"/>
                  </a:lnTo>
                  <a:lnTo>
                    <a:pt x="25461" y="13350"/>
                  </a:lnTo>
                  <a:lnTo>
                    <a:pt x="25579" y="13267"/>
                  </a:lnTo>
                  <a:lnTo>
                    <a:pt x="28630" y="11509"/>
                  </a:lnTo>
                  <a:lnTo>
                    <a:pt x="28748" y="11419"/>
                  </a:lnTo>
                  <a:lnTo>
                    <a:pt x="31807" y="9661"/>
                  </a:lnTo>
                  <a:lnTo>
                    <a:pt x="31835" y="9633"/>
                  </a:lnTo>
                  <a:lnTo>
                    <a:pt x="31918" y="9606"/>
                  </a:lnTo>
                  <a:lnTo>
                    <a:pt x="34976" y="7813"/>
                  </a:lnTo>
                  <a:lnTo>
                    <a:pt x="35094" y="7758"/>
                  </a:lnTo>
                  <a:lnTo>
                    <a:pt x="38146" y="6000"/>
                  </a:lnTo>
                  <a:lnTo>
                    <a:pt x="38264" y="5910"/>
                  </a:lnTo>
                  <a:lnTo>
                    <a:pt x="41322" y="4153"/>
                  </a:lnTo>
                  <a:lnTo>
                    <a:pt x="41433" y="4097"/>
                  </a:lnTo>
                  <a:lnTo>
                    <a:pt x="44492" y="2305"/>
                  </a:lnTo>
                  <a:lnTo>
                    <a:pt x="44637" y="2249"/>
                  </a:lnTo>
                  <a:lnTo>
                    <a:pt x="47689" y="492"/>
                  </a:lnTo>
                  <a:lnTo>
                    <a:pt x="47807" y="402"/>
                  </a:lnTo>
                  <a:lnTo>
                    <a:pt x="48243" y="146"/>
                  </a:lnTo>
                  <a:lnTo>
                    <a:pt x="48243"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5"/>
            <p:cNvSpPr/>
            <p:nvPr/>
          </p:nvSpPr>
          <p:spPr>
            <a:xfrm>
              <a:off x="5316085" y="3633525"/>
              <a:ext cx="112765" cy="64931"/>
            </a:xfrm>
            <a:custGeom>
              <a:avLst/>
              <a:gdLst/>
              <a:ahLst/>
              <a:cxnLst/>
              <a:rect l="l" t="t" r="r" b="b"/>
              <a:pathLst>
                <a:path w="3199" h="1842" extrusionOk="0">
                  <a:moveTo>
                    <a:pt x="119" y="1"/>
                  </a:moveTo>
                  <a:lnTo>
                    <a:pt x="1" y="56"/>
                  </a:lnTo>
                  <a:lnTo>
                    <a:pt x="3060" y="1842"/>
                  </a:lnTo>
                  <a:lnTo>
                    <a:pt x="3198"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5"/>
            <p:cNvSpPr/>
            <p:nvPr/>
          </p:nvSpPr>
          <p:spPr>
            <a:xfrm>
              <a:off x="3635869" y="3567433"/>
              <a:ext cx="1794225" cy="1038747"/>
            </a:xfrm>
            <a:custGeom>
              <a:avLst/>
              <a:gdLst/>
              <a:ahLst/>
              <a:cxnLst/>
              <a:rect l="l" t="t" r="r" b="b"/>
              <a:pathLst>
                <a:path w="50900" h="29468" extrusionOk="0">
                  <a:moveTo>
                    <a:pt x="50782" y="0"/>
                  </a:moveTo>
                  <a:lnTo>
                    <a:pt x="47668" y="1814"/>
                  </a:lnTo>
                  <a:lnTo>
                    <a:pt x="47550" y="1876"/>
                  </a:lnTo>
                  <a:lnTo>
                    <a:pt x="44498" y="3634"/>
                  </a:lnTo>
                  <a:lnTo>
                    <a:pt x="44381" y="3717"/>
                  </a:lnTo>
                  <a:lnTo>
                    <a:pt x="41322" y="5481"/>
                  </a:lnTo>
                  <a:lnTo>
                    <a:pt x="41211" y="5537"/>
                  </a:lnTo>
                  <a:lnTo>
                    <a:pt x="38152" y="7322"/>
                  </a:lnTo>
                  <a:lnTo>
                    <a:pt x="38035" y="7384"/>
                  </a:lnTo>
                  <a:lnTo>
                    <a:pt x="34983" y="9170"/>
                  </a:lnTo>
                  <a:lnTo>
                    <a:pt x="34865" y="9225"/>
                  </a:lnTo>
                  <a:lnTo>
                    <a:pt x="31806" y="10983"/>
                  </a:lnTo>
                  <a:lnTo>
                    <a:pt x="31661" y="11073"/>
                  </a:lnTo>
                  <a:lnTo>
                    <a:pt x="28609" y="12831"/>
                  </a:lnTo>
                  <a:lnTo>
                    <a:pt x="28637" y="12831"/>
                  </a:lnTo>
                  <a:lnTo>
                    <a:pt x="28492" y="12886"/>
                  </a:lnTo>
                  <a:lnTo>
                    <a:pt x="25433" y="14679"/>
                  </a:lnTo>
                  <a:lnTo>
                    <a:pt x="25322" y="14734"/>
                  </a:lnTo>
                  <a:lnTo>
                    <a:pt x="22263" y="16492"/>
                  </a:lnTo>
                  <a:lnTo>
                    <a:pt x="22146" y="16582"/>
                  </a:lnTo>
                  <a:lnTo>
                    <a:pt x="19094" y="18339"/>
                  </a:lnTo>
                  <a:lnTo>
                    <a:pt x="18976" y="18395"/>
                  </a:lnTo>
                  <a:lnTo>
                    <a:pt x="15917" y="20187"/>
                  </a:lnTo>
                  <a:lnTo>
                    <a:pt x="15806" y="20243"/>
                  </a:lnTo>
                  <a:lnTo>
                    <a:pt x="12748" y="22000"/>
                  </a:lnTo>
                  <a:lnTo>
                    <a:pt x="12630" y="22090"/>
                  </a:lnTo>
                  <a:lnTo>
                    <a:pt x="9578" y="23848"/>
                  </a:lnTo>
                  <a:lnTo>
                    <a:pt x="9460" y="23931"/>
                  </a:lnTo>
                  <a:lnTo>
                    <a:pt x="6402" y="25689"/>
                  </a:lnTo>
                  <a:lnTo>
                    <a:pt x="6291" y="25751"/>
                  </a:lnTo>
                  <a:lnTo>
                    <a:pt x="3232" y="27537"/>
                  </a:lnTo>
                  <a:lnTo>
                    <a:pt x="3114" y="27592"/>
                  </a:lnTo>
                  <a:lnTo>
                    <a:pt x="0" y="29412"/>
                  </a:lnTo>
                  <a:lnTo>
                    <a:pt x="118" y="29467"/>
                  </a:lnTo>
                  <a:lnTo>
                    <a:pt x="3232" y="27654"/>
                  </a:lnTo>
                  <a:lnTo>
                    <a:pt x="3350" y="27592"/>
                  </a:lnTo>
                  <a:lnTo>
                    <a:pt x="6402" y="25834"/>
                  </a:lnTo>
                  <a:lnTo>
                    <a:pt x="6519" y="25751"/>
                  </a:lnTo>
                  <a:lnTo>
                    <a:pt x="9578" y="23993"/>
                  </a:lnTo>
                  <a:lnTo>
                    <a:pt x="9689" y="23931"/>
                  </a:lnTo>
                  <a:lnTo>
                    <a:pt x="12748" y="22146"/>
                  </a:lnTo>
                  <a:lnTo>
                    <a:pt x="12865" y="22090"/>
                  </a:lnTo>
                  <a:lnTo>
                    <a:pt x="15917" y="20326"/>
                  </a:lnTo>
                  <a:lnTo>
                    <a:pt x="16035" y="20243"/>
                  </a:lnTo>
                  <a:lnTo>
                    <a:pt x="19094" y="18485"/>
                  </a:lnTo>
                  <a:lnTo>
                    <a:pt x="19204" y="18395"/>
                  </a:lnTo>
                  <a:lnTo>
                    <a:pt x="22263" y="16637"/>
                  </a:lnTo>
                  <a:lnTo>
                    <a:pt x="22409" y="16582"/>
                  </a:lnTo>
                  <a:lnTo>
                    <a:pt x="25433" y="14789"/>
                  </a:lnTo>
                  <a:lnTo>
                    <a:pt x="25578" y="14734"/>
                  </a:lnTo>
                  <a:lnTo>
                    <a:pt x="28637" y="12976"/>
                  </a:lnTo>
                  <a:lnTo>
                    <a:pt x="28755" y="12886"/>
                  </a:lnTo>
                  <a:lnTo>
                    <a:pt x="31806" y="11128"/>
                  </a:lnTo>
                  <a:lnTo>
                    <a:pt x="31924" y="11073"/>
                  </a:lnTo>
                  <a:lnTo>
                    <a:pt x="34983" y="9288"/>
                  </a:lnTo>
                  <a:lnTo>
                    <a:pt x="35094" y="9225"/>
                  </a:lnTo>
                  <a:lnTo>
                    <a:pt x="38152" y="7468"/>
                  </a:lnTo>
                  <a:lnTo>
                    <a:pt x="38270" y="7384"/>
                  </a:lnTo>
                  <a:lnTo>
                    <a:pt x="41322" y="5620"/>
                  </a:lnTo>
                  <a:lnTo>
                    <a:pt x="41412" y="5564"/>
                  </a:lnTo>
                  <a:lnTo>
                    <a:pt x="41440" y="5564"/>
                  </a:lnTo>
                  <a:lnTo>
                    <a:pt x="44498" y="3779"/>
                  </a:lnTo>
                  <a:lnTo>
                    <a:pt x="44609" y="3717"/>
                  </a:lnTo>
                  <a:lnTo>
                    <a:pt x="47668" y="1931"/>
                  </a:lnTo>
                  <a:lnTo>
                    <a:pt x="47786" y="1876"/>
                  </a:lnTo>
                  <a:lnTo>
                    <a:pt x="50900" y="83"/>
                  </a:lnTo>
                  <a:lnTo>
                    <a:pt x="5078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5"/>
            <p:cNvSpPr/>
            <p:nvPr/>
          </p:nvSpPr>
          <p:spPr>
            <a:xfrm>
              <a:off x="5091443" y="3633525"/>
              <a:ext cx="112976" cy="64931"/>
            </a:xfrm>
            <a:custGeom>
              <a:avLst/>
              <a:gdLst/>
              <a:ahLst/>
              <a:cxnLst/>
              <a:rect l="l" t="t" r="r" b="b"/>
              <a:pathLst>
                <a:path w="3205" h="1842" extrusionOk="0">
                  <a:moveTo>
                    <a:pt x="118" y="1"/>
                  </a:moveTo>
                  <a:lnTo>
                    <a:pt x="0" y="56"/>
                  </a:lnTo>
                  <a:lnTo>
                    <a:pt x="3087" y="1842"/>
                  </a:lnTo>
                  <a:lnTo>
                    <a:pt x="3204"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5"/>
            <p:cNvSpPr/>
            <p:nvPr/>
          </p:nvSpPr>
          <p:spPr>
            <a:xfrm>
              <a:off x="4867752" y="3632573"/>
              <a:ext cx="111989" cy="64895"/>
            </a:xfrm>
            <a:custGeom>
              <a:avLst/>
              <a:gdLst/>
              <a:ahLst/>
              <a:cxnLst/>
              <a:rect l="l" t="t" r="r" b="b"/>
              <a:pathLst>
                <a:path w="3177" h="1841" extrusionOk="0">
                  <a:moveTo>
                    <a:pt x="118" y="0"/>
                  </a:moveTo>
                  <a:lnTo>
                    <a:pt x="0" y="83"/>
                  </a:lnTo>
                  <a:lnTo>
                    <a:pt x="3059" y="1841"/>
                  </a:lnTo>
                  <a:lnTo>
                    <a:pt x="317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5"/>
            <p:cNvSpPr/>
            <p:nvPr/>
          </p:nvSpPr>
          <p:spPr>
            <a:xfrm>
              <a:off x="4643322" y="3632573"/>
              <a:ext cx="112729" cy="64895"/>
            </a:xfrm>
            <a:custGeom>
              <a:avLst/>
              <a:gdLst/>
              <a:ahLst/>
              <a:cxnLst/>
              <a:rect l="l" t="t" r="r" b="b"/>
              <a:pathLst>
                <a:path w="3198" h="1841" extrusionOk="0">
                  <a:moveTo>
                    <a:pt x="111" y="0"/>
                  </a:moveTo>
                  <a:lnTo>
                    <a:pt x="0" y="56"/>
                  </a:lnTo>
                  <a:lnTo>
                    <a:pt x="3080" y="1841"/>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5"/>
            <p:cNvSpPr/>
            <p:nvPr/>
          </p:nvSpPr>
          <p:spPr>
            <a:xfrm>
              <a:off x="4418644" y="3632573"/>
              <a:ext cx="112765" cy="64895"/>
            </a:xfrm>
            <a:custGeom>
              <a:avLst/>
              <a:gdLst/>
              <a:ahLst/>
              <a:cxnLst/>
              <a:rect l="l" t="t" r="r" b="b"/>
              <a:pathLst>
                <a:path w="3199" h="1841" extrusionOk="0">
                  <a:moveTo>
                    <a:pt x="112" y="0"/>
                  </a:moveTo>
                  <a:lnTo>
                    <a:pt x="1" y="56"/>
                  </a:lnTo>
                  <a:lnTo>
                    <a:pt x="3087" y="1841"/>
                  </a:lnTo>
                  <a:lnTo>
                    <a:pt x="3198" y="1758"/>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5"/>
            <p:cNvSpPr/>
            <p:nvPr/>
          </p:nvSpPr>
          <p:spPr>
            <a:xfrm>
              <a:off x="4194954" y="3631339"/>
              <a:ext cx="111778" cy="65177"/>
            </a:xfrm>
            <a:custGeom>
              <a:avLst/>
              <a:gdLst/>
              <a:ahLst/>
              <a:cxnLst/>
              <a:rect l="l" t="t" r="r" b="b"/>
              <a:pathLst>
                <a:path w="3171" h="1849" extrusionOk="0">
                  <a:moveTo>
                    <a:pt x="118" y="1"/>
                  </a:moveTo>
                  <a:lnTo>
                    <a:pt x="1" y="91"/>
                  </a:lnTo>
                  <a:lnTo>
                    <a:pt x="3060" y="1848"/>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5"/>
            <p:cNvSpPr/>
            <p:nvPr/>
          </p:nvSpPr>
          <p:spPr>
            <a:xfrm>
              <a:off x="3970312" y="3631339"/>
              <a:ext cx="112976" cy="65177"/>
            </a:xfrm>
            <a:custGeom>
              <a:avLst/>
              <a:gdLst/>
              <a:ahLst/>
              <a:cxnLst/>
              <a:rect l="l" t="t" r="r" b="b"/>
              <a:pathLst>
                <a:path w="3205" h="1849" extrusionOk="0">
                  <a:moveTo>
                    <a:pt x="118" y="1"/>
                  </a:moveTo>
                  <a:lnTo>
                    <a:pt x="0" y="63"/>
                  </a:lnTo>
                  <a:lnTo>
                    <a:pt x="3087" y="1848"/>
                  </a:lnTo>
                  <a:lnTo>
                    <a:pt x="3204" y="1765"/>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5"/>
            <p:cNvSpPr/>
            <p:nvPr/>
          </p:nvSpPr>
          <p:spPr>
            <a:xfrm>
              <a:off x="3745634" y="3630352"/>
              <a:ext cx="112976" cy="65177"/>
            </a:xfrm>
            <a:custGeom>
              <a:avLst/>
              <a:gdLst/>
              <a:ahLst/>
              <a:cxnLst/>
              <a:rect l="l" t="t" r="r" b="b"/>
              <a:pathLst>
                <a:path w="3205" h="1849" extrusionOk="0">
                  <a:moveTo>
                    <a:pt x="146" y="1"/>
                  </a:moveTo>
                  <a:lnTo>
                    <a:pt x="0" y="91"/>
                  </a:lnTo>
                  <a:lnTo>
                    <a:pt x="3087" y="1849"/>
                  </a:lnTo>
                  <a:lnTo>
                    <a:pt x="3205"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5"/>
            <p:cNvSpPr/>
            <p:nvPr/>
          </p:nvSpPr>
          <p:spPr>
            <a:xfrm>
              <a:off x="3550496" y="3644769"/>
              <a:ext cx="83437" cy="50760"/>
            </a:xfrm>
            <a:custGeom>
              <a:avLst/>
              <a:gdLst/>
              <a:ahLst/>
              <a:cxnLst/>
              <a:rect l="l" t="t" r="r" b="b"/>
              <a:pathLst>
                <a:path w="2367" h="1440" extrusionOk="0">
                  <a:moveTo>
                    <a:pt x="0" y="0"/>
                  </a:moveTo>
                  <a:lnTo>
                    <a:pt x="0" y="111"/>
                  </a:lnTo>
                  <a:lnTo>
                    <a:pt x="2249" y="1440"/>
                  </a:lnTo>
                  <a:lnTo>
                    <a:pt x="2367" y="1384"/>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5"/>
            <p:cNvSpPr/>
            <p:nvPr/>
          </p:nvSpPr>
          <p:spPr>
            <a:xfrm>
              <a:off x="3860511" y="3814282"/>
              <a:ext cx="1587871" cy="922140"/>
            </a:xfrm>
            <a:custGeom>
              <a:avLst/>
              <a:gdLst/>
              <a:ahLst/>
              <a:cxnLst/>
              <a:rect l="l" t="t" r="r" b="b"/>
              <a:pathLst>
                <a:path w="45046" h="26160" extrusionOk="0">
                  <a:moveTo>
                    <a:pt x="45046" y="1"/>
                  </a:moveTo>
                  <a:lnTo>
                    <a:pt x="44492" y="347"/>
                  </a:lnTo>
                  <a:lnTo>
                    <a:pt x="44381" y="409"/>
                  </a:lnTo>
                  <a:lnTo>
                    <a:pt x="41323" y="2167"/>
                  </a:lnTo>
                  <a:lnTo>
                    <a:pt x="41205" y="2250"/>
                  </a:lnTo>
                  <a:lnTo>
                    <a:pt x="38153" y="4015"/>
                  </a:lnTo>
                  <a:lnTo>
                    <a:pt x="38035" y="4070"/>
                  </a:lnTo>
                  <a:lnTo>
                    <a:pt x="34977" y="5856"/>
                  </a:lnTo>
                  <a:lnTo>
                    <a:pt x="34866" y="5918"/>
                  </a:lnTo>
                  <a:lnTo>
                    <a:pt x="31807" y="7676"/>
                  </a:lnTo>
                  <a:lnTo>
                    <a:pt x="31689" y="7759"/>
                  </a:lnTo>
                  <a:lnTo>
                    <a:pt x="28638" y="9516"/>
                  </a:lnTo>
                  <a:lnTo>
                    <a:pt x="28520" y="9606"/>
                  </a:lnTo>
                  <a:lnTo>
                    <a:pt x="25461" y="11364"/>
                  </a:lnTo>
                  <a:lnTo>
                    <a:pt x="25323" y="11420"/>
                  </a:lnTo>
                  <a:lnTo>
                    <a:pt x="22264" y="13212"/>
                  </a:lnTo>
                  <a:lnTo>
                    <a:pt x="22146" y="13267"/>
                  </a:lnTo>
                  <a:lnTo>
                    <a:pt x="19094" y="15025"/>
                  </a:lnTo>
                  <a:lnTo>
                    <a:pt x="18977" y="15115"/>
                  </a:lnTo>
                  <a:lnTo>
                    <a:pt x="15918" y="16873"/>
                  </a:lnTo>
                  <a:lnTo>
                    <a:pt x="15807" y="16928"/>
                  </a:lnTo>
                  <a:lnTo>
                    <a:pt x="12748" y="18721"/>
                  </a:lnTo>
                  <a:lnTo>
                    <a:pt x="12631" y="18776"/>
                  </a:lnTo>
                  <a:lnTo>
                    <a:pt x="9579" y="20534"/>
                  </a:lnTo>
                  <a:lnTo>
                    <a:pt x="9461" y="20624"/>
                  </a:lnTo>
                  <a:lnTo>
                    <a:pt x="6402" y="22381"/>
                  </a:lnTo>
                  <a:lnTo>
                    <a:pt x="6292" y="22437"/>
                  </a:lnTo>
                  <a:lnTo>
                    <a:pt x="3233" y="24222"/>
                  </a:lnTo>
                  <a:lnTo>
                    <a:pt x="3115" y="24285"/>
                  </a:lnTo>
                  <a:lnTo>
                    <a:pt x="1" y="26098"/>
                  </a:lnTo>
                  <a:lnTo>
                    <a:pt x="119" y="26160"/>
                  </a:lnTo>
                  <a:lnTo>
                    <a:pt x="3233" y="24368"/>
                  </a:lnTo>
                  <a:lnTo>
                    <a:pt x="3350" y="24285"/>
                  </a:lnTo>
                  <a:lnTo>
                    <a:pt x="6402" y="22527"/>
                  </a:lnTo>
                  <a:lnTo>
                    <a:pt x="6520" y="22437"/>
                  </a:lnTo>
                  <a:lnTo>
                    <a:pt x="9579" y="20679"/>
                  </a:lnTo>
                  <a:lnTo>
                    <a:pt x="9689" y="20624"/>
                  </a:lnTo>
                  <a:lnTo>
                    <a:pt x="12748" y="18831"/>
                  </a:lnTo>
                  <a:lnTo>
                    <a:pt x="12866" y="18776"/>
                  </a:lnTo>
                  <a:lnTo>
                    <a:pt x="15918" y="17018"/>
                  </a:lnTo>
                  <a:lnTo>
                    <a:pt x="16036" y="16928"/>
                  </a:lnTo>
                  <a:lnTo>
                    <a:pt x="19094" y="15170"/>
                  </a:lnTo>
                  <a:lnTo>
                    <a:pt x="19233" y="15115"/>
                  </a:lnTo>
                  <a:lnTo>
                    <a:pt x="22292" y="13323"/>
                  </a:lnTo>
                  <a:lnTo>
                    <a:pt x="22409" y="13267"/>
                  </a:lnTo>
                  <a:lnTo>
                    <a:pt x="25461" y="11509"/>
                  </a:lnTo>
                  <a:lnTo>
                    <a:pt x="25579" y="11420"/>
                  </a:lnTo>
                  <a:lnTo>
                    <a:pt x="28638" y="9662"/>
                  </a:lnTo>
                  <a:lnTo>
                    <a:pt x="28748" y="9606"/>
                  </a:lnTo>
                  <a:lnTo>
                    <a:pt x="31807" y="7821"/>
                  </a:lnTo>
                  <a:lnTo>
                    <a:pt x="31925" y="7759"/>
                  </a:lnTo>
                  <a:lnTo>
                    <a:pt x="34977" y="5973"/>
                  </a:lnTo>
                  <a:lnTo>
                    <a:pt x="35094" y="5918"/>
                  </a:lnTo>
                  <a:lnTo>
                    <a:pt x="38153" y="4153"/>
                  </a:lnTo>
                  <a:lnTo>
                    <a:pt x="38264" y="4070"/>
                  </a:lnTo>
                  <a:lnTo>
                    <a:pt x="41323" y="2312"/>
                  </a:lnTo>
                  <a:lnTo>
                    <a:pt x="41440" y="2250"/>
                  </a:lnTo>
                  <a:lnTo>
                    <a:pt x="44492" y="465"/>
                  </a:lnTo>
                  <a:lnTo>
                    <a:pt x="44610" y="409"/>
                  </a:lnTo>
                  <a:lnTo>
                    <a:pt x="45046" y="146"/>
                  </a:lnTo>
                  <a:lnTo>
                    <a:pt x="450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5"/>
            <p:cNvSpPr/>
            <p:nvPr/>
          </p:nvSpPr>
          <p:spPr>
            <a:xfrm>
              <a:off x="5428812" y="3698418"/>
              <a:ext cx="19529" cy="14417"/>
            </a:xfrm>
            <a:custGeom>
              <a:avLst/>
              <a:gdLst/>
              <a:ahLst/>
              <a:cxnLst/>
              <a:rect l="l" t="t" r="r" b="b"/>
              <a:pathLst>
                <a:path w="554" h="409" extrusionOk="0">
                  <a:moveTo>
                    <a:pt x="118" y="1"/>
                  </a:moveTo>
                  <a:lnTo>
                    <a:pt x="0" y="91"/>
                  </a:lnTo>
                  <a:lnTo>
                    <a:pt x="554" y="409"/>
                  </a:lnTo>
                  <a:lnTo>
                    <a:pt x="554" y="26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5"/>
            <p:cNvSpPr/>
            <p:nvPr/>
          </p:nvSpPr>
          <p:spPr>
            <a:xfrm>
              <a:off x="5204381" y="3698418"/>
              <a:ext cx="111743" cy="65177"/>
            </a:xfrm>
            <a:custGeom>
              <a:avLst/>
              <a:gdLst/>
              <a:ahLst/>
              <a:cxnLst/>
              <a:rect l="l" t="t" r="r" b="b"/>
              <a:pathLst>
                <a:path w="3170" h="1849" extrusionOk="0">
                  <a:moveTo>
                    <a:pt x="111" y="1"/>
                  </a:moveTo>
                  <a:lnTo>
                    <a:pt x="0" y="63"/>
                  </a:lnTo>
                  <a:lnTo>
                    <a:pt x="3052" y="1848"/>
                  </a:lnTo>
                  <a:lnTo>
                    <a:pt x="3170" y="1765"/>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5"/>
            <p:cNvSpPr/>
            <p:nvPr/>
          </p:nvSpPr>
          <p:spPr>
            <a:xfrm>
              <a:off x="4979703" y="3697466"/>
              <a:ext cx="112729" cy="65142"/>
            </a:xfrm>
            <a:custGeom>
              <a:avLst/>
              <a:gdLst/>
              <a:ahLst/>
              <a:cxnLst/>
              <a:rect l="l" t="t" r="r" b="b"/>
              <a:pathLst>
                <a:path w="3198" h="1848" extrusionOk="0">
                  <a:moveTo>
                    <a:pt x="111" y="0"/>
                  </a:moveTo>
                  <a:lnTo>
                    <a:pt x="1" y="90"/>
                  </a:lnTo>
                  <a:lnTo>
                    <a:pt x="3087" y="1848"/>
                  </a:lnTo>
                  <a:lnTo>
                    <a:pt x="3198" y="1792"/>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5"/>
            <p:cNvSpPr/>
            <p:nvPr/>
          </p:nvSpPr>
          <p:spPr>
            <a:xfrm>
              <a:off x="4756013" y="3697466"/>
              <a:ext cx="111778" cy="65142"/>
            </a:xfrm>
            <a:custGeom>
              <a:avLst/>
              <a:gdLst/>
              <a:ahLst/>
              <a:cxnLst/>
              <a:rect l="l" t="t" r="r" b="b"/>
              <a:pathLst>
                <a:path w="3171" h="1848" extrusionOk="0">
                  <a:moveTo>
                    <a:pt x="118" y="0"/>
                  </a:moveTo>
                  <a:lnTo>
                    <a:pt x="1" y="62"/>
                  </a:lnTo>
                  <a:lnTo>
                    <a:pt x="3060"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5"/>
            <p:cNvSpPr/>
            <p:nvPr/>
          </p:nvSpPr>
          <p:spPr>
            <a:xfrm>
              <a:off x="4531371" y="3697466"/>
              <a:ext cx="112976" cy="65142"/>
            </a:xfrm>
            <a:custGeom>
              <a:avLst/>
              <a:gdLst/>
              <a:ahLst/>
              <a:cxnLst/>
              <a:rect l="l" t="t" r="r" b="b"/>
              <a:pathLst>
                <a:path w="3205" h="1848" extrusionOk="0">
                  <a:moveTo>
                    <a:pt x="118" y="0"/>
                  </a:moveTo>
                  <a:lnTo>
                    <a:pt x="0" y="62"/>
                  </a:lnTo>
                  <a:lnTo>
                    <a:pt x="3059" y="1848"/>
                  </a:lnTo>
                  <a:lnTo>
                    <a:pt x="3204"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5"/>
            <p:cNvSpPr/>
            <p:nvPr/>
          </p:nvSpPr>
          <p:spPr>
            <a:xfrm>
              <a:off x="4306693" y="3696479"/>
              <a:ext cx="112976" cy="65177"/>
            </a:xfrm>
            <a:custGeom>
              <a:avLst/>
              <a:gdLst/>
              <a:ahLst/>
              <a:cxnLst/>
              <a:rect l="l" t="t" r="r" b="b"/>
              <a:pathLst>
                <a:path w="3205" h="1849" extrusionOk="0">
                  <a:moveTo>
                    <a:pt x="118" y="0"/>
                  </a:moveTo>
                  <a:lnTo>
                    <a:pt x="0" y="90"/>
                  </a:lnTo>
                  <a:lnTo>
                    <a:pt x="3087"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5"/>
            <p:cNvSpPr/>
            <p:nvPr/>
          </p:nvSpPr>
          <p:spPr>
            <a:xfrm>
              <a:off x="4083250" y="3696479"/>
              <a:ext cx="111743" cy="65177"/>
            </a:xfrm>
            <a:custGeom>
              <a:avLst/>
              <a:gdLst/>
              <a:ahLst/>
              <a:cxnLst/>
              <a:rect l="l" t="t" r="r" b="b"/>
              <a:pathLst>
                <a:path w="3170" h="1849" extrusionOk="0">
                  <a:moveTo>
                    <a:pt x="111" y="0"/>
                  </a:moveTo>
                  <a:lnTo>
                    <a:pt x="0" y="56"/>
                  </a:lnTo>
                  <a:lnTo>
                    <a:pt x="3052" y="1848"/>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5"/>
            <p:cNvSpPr/>
            <p:nvPr/>
          </p:nvSpPr>
          <p:spPr>
            <a:xfrm>
              <a:off x="3858572" y="3695492"/>
              <a:ext cx="112729" cy="66164"/>
            </a:xfrm>
            <a:custGeom>
              <a:avLst/>
              <a:gdLst/>
              <a:ahLst/>
              <a:cxnLst/>
              <a:rect l="l" t="t" r="r" b="b"/>
              <a:pathLst>
                <a:path w="3198" h="1877" extrusionOk="0">
                  <a:moveTo>
                    <a:pt x="118" y="1"/>
                  </a:moveTo>
                  <a:lnTo>
                    <a:pt x="1" y="84"/>
                  </a:lnTo>
                  <a:lnTo>
                    <a:pt x="3059" y="1876"/>
                  </a:lnTo>
                  <a:lnTo>
                    <a:pt x="3142" y="1814"/>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5"/>
            <p:cNvSpPr/>
            <p:nvPr/>
          </p:nvSpPr>
          <p:spPr>
            <a:xfrm>
              <a:off x="3633895" y="3695492"/>
              <a:ext cx="113011" cy="65177"/>
            </a:xfrm>
            <a:custGeom>
              <a:avLst/>
              <a:gdLst/>
              <a:ahLst/>
              <a:cxnLst/>
              <a:rect l="l" t="t" r="r" b="b"/>
              <a:pathLst>
                <a:path w="3206" h="1849" extrusionOk="0">
                  <a:moveTo>
                    <a:pt x="146" y="1"/>
                  </a:moveTo>
                  <a:lnTo>
                    <a:pt x="1" y="56"/>
                  </a:lnTo>
                  <a:lnTo>
                    <a:pt x="3087" y="1848"/>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5"/>
            <p:cNvSpPr/>
            <p:nvPr/>
          </p:nvSpPr>
          <p:spPr>
            <a:xfrm>
              <a:off x="5316085" y="3763558"/>
              <a:ext cx="112765" cy="65177"/>
            </a:xfrm>
            <a:custGeom>
              <a:avLst/>
              <a:gdLst/>
              <a:ahLst/>
              <a:cxnLst/>
              <a:rect l="l" t="t" r="r" b="b"/>
              <a:pathLst>
                <a:path w="3199" h="1849" extrusionOk="0">
                  <a:moveTo>
                    <a:pt x="146" y="0"/>
                  </a:moveTo>
                  <a:lnTo>
                    <a:pt x="1" y="56"/>
                  </a:lnTo>
                  <a:lnTo>
                    <a:pt x="3087" y="1848"/>
                  </a:lnTo>
                  <a:lnTo>
                    <a:pt x="3198"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5"/>
            <p:cNvSpPr/>
            <p:nvPr/>
          </p:nvSpPr>
          <p:spPr>
            <a:xfrm>
              <a:off x="5092395" y="3763558"/>
              <a:ext cx="112025" cy="65177"/>
            </a:xfrm>
            <a:custGeom>
              <a:avLst/>
              <a:gdLst/>
              <a:ahLst/>
              <a:cxnLst/>
              <a:rect l="l" t="t" r="r" b="b"/>
              <a:pathLst>
                <a:path w="3178" h="1849" extrusionOk="0">
                  <a:moveTo>
                    <a:pt x="91" y="0"/>
                  </a:moveTo>
                  <a:lnTo>
                    <a:pt x="1" y="56"/>
                  </a:lnTo>
                  <a:lnTo>
                    <a:pt x="3060" y="1848"/>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5"/>
            <p:cNvSpPr/>
            <p:nvPr/>
          </p:nvSpPr>
          <p:spPr>
            <a:xfrm>
              <a:off x="4867752" y="3762571"/>
              <a:ext cx="112976" cy="65177"/>
            </a:xfrm>
            <a:custGeom>
              <a:avLst/>
              <a:gdLst/>
              <a:ahLst/>
              <a:cxnLst/>
              <a:rect l="l" t="t" r="r" b="b"/>
              <a:pathLst>
                <a:path w="3205" h="1849" extrusionOk="0">
                  <a:moveTo>
                    <a:pt x="118" y="1"/>
                  </a:moveTo>
                  <a:lnTo>
                    <a:pt x="0" y="56"/>
                  </a:lnTo>
                  <a:lnTo>
                    <a:pt x="3087" y="1848"/>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5"/>
            <p:cNvSpPr/>
            <p:nvPr/>
          </p:nvSpPr>
          <p:spPr>
            <a:xfrm>
              <a:off x="4644309" y="3762571"/>
              <a:ext cx="111743" cy="65177"/>
            </a:xfrm>
            <a:custGeom>
              <a:avLst/>
              <a:gdLst/>
              <a:ahLst/>
              <a:cxnLst/>
              <a:rect l="l" t="t" r="r" b="b"/>
              <a:pathLst>
                <a:path w="3170" h="1849" extrusionOk="0">
                  <a:moveTo>
                    <a:pt x="111" y="1"/>
                  </a:moveTo>
                  <a:lnTo>
                    <a:pt x="0" y="56"/>
                  </a:lnTo>
                  <a:lnTo>
                    <a:pt x="3052" y="1848"/>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5"/>
            <p:cNvSpPr/>
            <p:nvPr/>
          </p:nvSpPr>
          <p:spPr>
            <a:xfrm>
              <a:off x="4419631" y="3761620"/>
              <a:ext cx="111778" cy="64895"/>
            </a:xfrm>
            <a:custGeom>
              <a:avLst/>
              <a:gdLst/>
              <a:ahLst/>
              <a:cxnLst/>
              <a:rect l="l" t="t" r="r" b="b"/>
              <a:pathLst>
                <a:path w="3171" h="1841" extrusionOk="0">
                  <a:moveTo>
                    <a:pt x="118" y="0"/>
                  </a:moveTo>
                  <a:lnTo>
                    <a:pt x="0" y="83"/>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5"/>
            <p:cNvSpPr/>
            <p:nvPr/>
          </p:nvSpPr>
          <p:spPr>
            <a:xfrm>
              <a:off x="4194954" y="3761620"/>
              <a:ext cx="112976" cy="64895"/>
            </a:xfrm>
            <a:custGeom>
              <a:avLst/>
              <a:gdLst/>
              <a:ahLst/>
              <a:cxnLst/>
              <a:rect l="l" t="t" r="r" b="b"/>
              <a:pathLst>
                <a:path w="3205" h="1841" extrusionOk="0">
                  <a:moveTo>
                    <a:pt x="118" y="0"/>
                  </a:moveTo>
                  <a:lnTo>
                    <a:pt x="1" y="55"/>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5"/>
            <p:cNvSpPr/>
            <p:nvPr/>
          </p:nvSpPr>
          <p:spPr>
            <a:xfrm>
              <a:off x="3971263" y="3761620"/>
              <a:ext cx="112025" cy="64895"/>
            </a:xfrm>
            <a:custGeom>
              <a:avLst/>
              <a:gdLst/>
              <a:ahLst/>
              <a:cxnLst/>
              <a:rect l="l" t="t" r="r" b="b"/>
              <a:pathLst>
                <a:path w="3178" h="1841" extrusionOk="0">
                  <a:moveTo>
                    <a:pt x="118" y="0"/>
                  </a:moveTo>
                  <a:lnTo>
                    <a:pt x="1" y="55"/>
                  </a:lnTo>
                  <a:lnTo>
                    <a:pt x="3060" y="1841"/>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5"/>
            <p:cNvSpPr/>
            <p:nvPr/>
          </p:nvSpPr>
          <p:spPr>
            <a:xfrm>
              <a:off x="3746868" y="3760633"/>
              <a:ext cx="111743" cy="64931"/>
            </a:xfrm>
            <a:custGeom>
              <a:avLst/>
              <a:gdLst/>
              <a:ahLst/>
              <a:cxnLst/>
              <a:rect l="l" t="t" r="r" b="b"/>
              <a:pathLst>
                <a:path w="3170" h="1842" extrusionOk="0">
                  <a:moveTo>
                    <a:pt x="111" y="0"/>
                  </a:moveTo>
                  <a:lnTo>
                    <a:pt x="0" y="83"/>
                  </a:lnTo>
                  <a:lnTo>
                    <a:pt x="3052" y="1841"/>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5"/>
            <p:cNvSpPr/>
            <p:nvPr/>
          </p:nvSpPr>
          <p:spPr>
            <a:xfrm>
              <a:off x="3549509" y="3773816"/>
              <a:ext cx="85411" cy="51747"/>
            </a:xfrm>
            <a:custGeom>
              <a:avLst/>
              <a:gdLst/>
              <a:ahLst/>
              <a:cxnLst/>
              <a:rect l="l" t="t" r="r" b="b"/>
              <a:pathLst>
                <a:path w="2423" h="1468" extrusionOk="0">
                  <a:moveTo>
                    <a:pt x="0" y="0"/>
                  </a:moveTo>
                  <a:lnTo>
                    <a:pt x="0" y="145"/>
                  </a:lnTo>
                  <a:lnTo>
                    <a:pt x="2312" y="1467"/>
                  </a:lnTo>
                  <a:lnTo>
                    <a:pt x="2423" y="1412"/>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5"/>
            <p:cNvSpPr/>
            <p:nvPr/>
          </p:nvSpPr>
          <p:spPr>
            <a:xfrm>
              <a:off x="5428812" y="3828698"/>
              <a:ext cx="19529" cy="13183"/>
            </a:xfrm>
            <a:custGeom>
              <a:avLst/>
              <a:gdLst/>
              <a:ahLst/>
              <a:cxnLst/>
              <a:rect l="l" t="t" r="r" b="b"/>
              <a:pathLst>
                <a:path w="554" h="374" extrusionOk="0">
                  <a:moveTo>
                    <a:pt x="118" y="0"/>
                  </a:moveTo>
                  <a:lnTo>
                    <a:pt x="0" y="56"/>
                  </a:lnTo>
                  <a:lnTo>
                    <a:pt x="554" y="374"/>
                  </a:lnTo>
                  <a:lnTo>
                    <a:pt x="554" y="25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5"/>
            <p:cNvSpPr/>
            <p:nvPr/>
          </p:nvSpPr>
          <p:spPr>
            <a:xfrm>
              <a:off x="5204381" y="3828698"/>
              <a:ext cx="112729" cy="64895"/>
            </a:xfrm>
            <a:custGeom>
              <a:avLst/>
              <a:gdLst/>
              <a:ahLst/>
              <a:cxnLst/>
              <a:rect l="l" t="t" r="r" b="b"/>
              <a:pathLst>
                <a:path w="3198" h="1841" extrusionOk="0">
                  <a:moveTo>
                    <a:pt x="111" y="0"/>
                  </a:moveTo>
                  <a:lnTo>
                    <a:pt x="0" y="56"/>
                  </a:lnTo>
                  <a:lnTo>
                    <a:pt x="3080" y="1841"/>
                  </a:lnTo>
                  <a:lnTo>
                    <a:pt x="3198"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5"/>
            <p:cNvSpPr/>
            <p:nvPr/>
          </p:nvSpPr>
          <p:spPr>
            <a:xfrm>
              <a:off x="4980690" y="3827711"/>
              <a:ext cx="111743" cy="64931"/>
            </a:xfrm>
            <a:custGeom>
              <a:avLst/>
              <a:gdLst/>
              <a:ahLst/>
              <a:cxnLst/>
              <a:rect l="l" t="t" r="r" b="b"/>
              <a:pathLst>
                <a:path w="3170" h="1842" extrusionOk="0">
                  <a:moveTo>
                    <a:pt x="118" y="0"/>
                  </a:moveTo>
                  <a:lnTo>
                    <a:pt x="0" y="84"/>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5"/>
            <p:cNvSpPr/>
            <p:nvPr/>
          </p:nvSpPr>
          <p:spPr>
            <a:xfrm>
              <a:off x="4756013" y="3827711"/>
              <a:ext cx="112976" cy="64931"/>
            </a:xfrm>
            <a:custGeom>
              <a:avLst/>
              <a:gdLst/>
              <a:ahLst/>
              <a:cxnLst/>
              <a:rect l="l" t="t" r="r" b="b"/>
              <a:pathLst>
                <a:path w="3205" h="1842" extrusionOk="0">
                  <a:moveTo>
                    <a:pt x="118" y="0"/>
                  </a:moveTo>
                  <a:lnTo>
                    <a:pt x="1" y="56"/>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5"/>
            <p:cNvSpPr/>
            <p:nvPr/>
          </p:nvSpPr>
          <p:spPr>
            <a:xfrm>
              <a:off x="4531371" y="3826478"/>
              <a:ext cx="112976" cy="66164"/>
            </a:xfrm>
            <a:custGeom>
              <a:avLst/>
              <a:gdLst/>
              <a:ahLst/>
              <a:cxnLst/>
              <a:rect l="l" t="t" r="r" b="b"/>
              <a:pathLst>
                <a:path w="3205" h="1877" extrusionOk="0">
                  <a:moveTo>
                    <a:pt x="145" y="1"/>
                  </a:moveTo>
                  <a:lnTo>
                    <a:pt x="0" y="91"/>
                  </a:lnTo>
                  <a:lnTo>
                    <a:pt x="3087" y="1876"/>
                  </a:lnTo>
                  <a:lnTo>
                    <a:pt x="3204" y="1793"/>
                  </a:lnTo>
                  <a:lnTo>
                    <a:pt x="145"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5"/>
            <p:cNvSpPr/>
            <p:nvPr/>
          </p:nvSpPr>
          <p:spPr>
            <a:xfrm>
              <a:off x="4307892" y="3826478"/>
              <a:ext cx="111778" cy="65177"/>
            </a:xfrm>
            <a:custGeom>
              <a:avLst/>
              <a:gdLst/>
              <a:ahLst/>
              <a:cxnLst/>
              <a:rect l="l" t="t" r="r" b="b"/>
              <a:pathLst>
                <a:path w="3171" h="1849" extrusionOk="0">
                  <a:moveTo>
                    <a:pt x="112" y="1"/>
                  </a:moveTo>
                  <a:lnTo>
                    <a:pt x="1" y="63"/>
                  </a:lnTo>
                  <a:lnTo>
                    <a:pt x="3053" y="1849"/>
                  </a:lnTo>
                  <a:lnTo>
                    <a:pt x="3170" y="1793"/>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5"/>
            <p:cNvSpPr/>
            <p:nvPr/>
          </p:nvSpPr>
          <p:spPr>
            <a:xfrm>
              <a:off x="4083250" y="3826478"/>
              <a:ext cx="112729" cy="65177"/>
            </a:xfrm>
            <a:custGeom>
              <a:avLst/>
              <a:gdLst/>
              <a:ahLst/>
              <a:cxnLst/>
              <a:rect l="l" t="t" r="r" b="b"/>
              <a:pathLst>
                <a:path w="3198" h="1849" extrusionOk="0">
                  <a:moveTo>
                    <a:pt x="111" y="1"/>
                  </a:moveTo>
                  <a:lnTo>
                    <a:pt x="0" y="63"/>
                  </a:lnTo>
                  <a:lnTo>
                    <a:pt x="3087" y="1849"/>
                  </a:lnTo>
                  <a:lnTo>
                    <a:pt x="3197" y="176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5"/>
            <p:cNvSpPr/>
            <p:nvPr/>
          </p:nvSpPr>
          <p:spPr>
            <a:xfrm>
              <a:off x="3859559" y="3825526"/>
              <a:ext cx="111743" cy="65142"/>
            </a:xfrm>
            <a:custGeom>
              <a:avLst/>
              <a:gdLst/>
              <a:ahLst/>
              <a:cxnLst/>
              <a:rect l="l" t="t" r="r" b="b"/>
              <a:pathLst>
                <a:path w="3170" h="1848" extrusionOk="0">
                  <a:moveTo>
                    <a:pt x="118" y="0"/>
                  </a:moveTo>
                  <a:lnTo>
                    <a:pt x="0" y="90"/>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5"/>
            <p:cNvSpPr/>
            <p:nvPr/>
          </p:nvSpPr>
          <p:spPr>
            <a:xfrm>
              <a:off x="3634882" y="3825526"/>
              <a:ext cx="112025" cy="65142"/>
            </a:xfrm>
            <a:custGeom>
              <a:avLst/>
              <a:gdLst/>
              <a:ahLst/>
              <a:cxnLst/>
              <a:rect l="l" t="t" r="r" b="b"/>
              <a:pathLst>
                <a:path w="3178" h="1848" extrusionOk="0">
                  <a:moveTo>
                    <a:pt x="118" y="0"/>
                  </a:moveTo>
                  <a:lnTo>
                    <a:pt x="1" y="62"/>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5"/>
            <p:cNvSpPr/>
            <p:nvPr/>
          </p:nvSpPr>
          <p:spPr>
            <a:xfrm>
              <a:off x="4198126" y="4205827"/>
              <a:ext cx="1250247" cy="725762"/>
            </a:xfrm>
            <a:custGeom>
              <a:avLst/>
              <a:gdLst/>
              <a:ahLst/>
              <a:cxnLst/>
              <a:rect l="l" t="t" r="r" b="b"/>
              <a:pathLst>
                <a:path w="35468" h="20589" extrusionOk="0">
                  <a:moveTo>
                    <a:pt x="35468" y="0"/>
                  </a:moveTo>
                  <a:lnTo>
                    <a:pt x="34949" y="284"/>
                  </a:lnTo>
                  <a:lnTo>
                    <a:pt x="34831" y="346"/>
                  </a:lnTo>
                  <a:lnTo>
                    <a:pt x="31772" y="2132"/>
                  </a:lnTo>
                  <a:lnTo>
                    <a:pt x="31662" y="2187"/>
                  </a:lnTo>
                  <a:lnTo>
                    <a:pt x="28603" y="3945"/>
                  </a:lnTo>
                  <a:lnTo>
                    <a:pt x="28485" y="4035"/>
                  </a:lnTo>
                  <a:lnTo>
                    <a:pt x="25433" y="5792"/>
                  </a:lnTo>
                  <a:lnTo>
                    <a:pt x="25316" y="5882"/>
                  </a:lnTo>
                  <a:lnTo>
                    <a:pt x="22257" y="7640"/>
                  </a:lnTo>
                  <a:lnTo>
                    <a:pt x="22146" y="7696"/>
                  </a:lnTo>
                  <a:lnTo>
                    <a:pt x="19087" y="9481"/>
                  </a:lnTo>
                  <a:lnTo>
                    <a:pt x="18970" y="9543"/>
                  </a:lnTo>
                  <a:lnTo>
                    <a:pt x="15918" y="11301"/>
                  </a:lnTo>
                  <a:lnTo>
                    <a:pt x="15800" y="11384"/>
                  </a:lnTo>
                  <a:lnTo>
                    <a:pt x="12741" y="13149"/>
                  </a:lnTo>
                  <a:lnTo>
                    <a:pt x="12630" y="13204"/>
                  </a:lnTo>
                  <a:lnTo>
                    <a:pt x="9572" y="14990"/>
                  </a:lnTo>
                  <a:lnTo>
                    <a:pt x="9454" y="15052"/>
                  </a:lnTo>
                  <a:lnTo>
                    <a:pt x="6402" y="16810"/>
                  </a:lnTo>
                  <a:lnTo>
                    <a:pt x="6284" y="16893"/>
                  </a:lnTo>
                  <a:lnTo>
                    <a:pt x="3226" y="18651"/>
                  </a:lnTo>
                  <a:lnTo>
                    <a:pt x="3115" y="18713"/>
                  </a:lnTo>
                  <a:lnTo>
                    <a:pt x="1" y="20526"/>
                  </a:lnTo>
                  <a:lnTo>
                    <a:pt x="111" y="20588"/>
                  </a:lnTo>
                  <a:lnTo>
                    <a:pt x="3226" y="18796"/>
                  </a:lnTo>
                  <a:lnTo>
                    <a:pt x="3343" y="18741"/>
                  </a:lnTo>
                  <a:lnTo>
                    <a:pt x="6402" y="16955"/>
                  </a:lnTo>
                  <a:lnTo>
                    <a:pt x="6513" y="16893"/>
                  </a:lnTo>
                  <a:lnTo>
                    <a:pt x="9572" y="15107"/>
                  </a:lnTo>
                  <a:lnTo>
                    <a:pt x="9689" y="15052"/>
                  </a:lnTo>
                  <a:lnTo>
                    <a:pt x="12741" y="13287"/>
                  </a:lnTo>
                  <a:lnTo>
                    <a:pt x="12859" y="13204"/>
                  </a:lnTo>
                  <a:lnTo>
                    <a:pt x="15918" y="11446"/>
                  </a:lnTo>
                  <a:lnTo>
                    <a:pt x="16028" y="11384"/>
                  </a:lnTo>
                  <a:lnTo>
                    <a:pt x="19087" y="9599"/>
                  </a:lnTo>
                  <a:lnTo>
                    <a:pt x="19205" y="9543"/>
                  </a:lnTo>
                  <a:lnTo>
                    <a:pt x="22257" y="7786"/>
                  </a:lnTo>
                  <a:lnTo>
                    <a:pt x="22374" y="7696"/>
                  </a:lnTo>
                  <a:lnTo>
                    <a:pt x="25433" y="5938"/>
                  </a:lnTo>
                  <a:lnTo>
                    <a:pt x="25544" y="5882"/>
                  </a:lnTo>
                  <a:lnTo>
                    <a:pt x="28603" y="4090"/>
                  </a:lnTo>
                  <a:lnTo>
                    <a:pt x="28748" y="4035"/>
                  </a:lnTo>
                  <a:lnTo>
                    <a:pt x="31772" y="2249"/>
                  </a:lnTo>
                  <a:lnTo>
                    <a:pt x="31918" y="2187"/>
                  </a:lnTo>
                  <a:lnTo>
                    <a:pt x="34976" y="429"/>
                  </a:lnTo>
                  <a:lnTo>
                    <a:pt x="35087" y="346"/>
                  </a:lnTo>
                  <a:lnTo>
                    <a:pt x="35468" y="139"/>
                  </a:lnTo>
                  <a:lnTo>
                    <a:pt x="3546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5"/>
            <p:cNvSpPr/>
            <p:nvPr/>
          </p:nvSpPr>
          <p:spPr>
            <a:xfrm>
              <a:off x="4533556" y="4347035"/>
              <a:ext cx="112729" cy="64931"/>
            </a:xfrm>
            <a:custGeom>
              <a:avLst/>
              <a:gdLst/>
              <a:ahLst/>
              <a:cxnLst/>
              <a:rect l="l" t="t" r="r" b="b"/>
              <a:pathLst>
                <a:path w="3198" h="1842" extrusionOk="0">
                  <a:moveTo>
                    <a:pt x="139" y="1"/>
                  </a:moveTo>
                  <a:lnTo>
                    <a:pt x="0" y="56"/>
                  </a:lnTo>
                  <a:lnTo>
                    <a:pt x="3080" y="1842"/>
                  </a:lnTo>
                  <a:lnTo>
                    <a:pt x="3198" y="1759"/>
                  </a:lnTo>
                  <a:lnTo>
                    <a:pt x="13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5"/>
            <p:cNvSpPr/>
            <p:nvPr/>
          </p:nvSpPr>
          <p:spPr>
            <a:xfrm>
              <a:off x="4421570" y="4410976"/>
              <a:ext cx="112976" cy="65142"/>
            </a:xfrm>
            <a:custGeom>
              <a:avLst/>
              <a:gdLst/>
              <a:ahLst/>
              <a:cxnLst/>
              <a:rect l="l" t="t" r="r" b="b"/>
              <a:pathLst>
                <a:path w="3205" h="1848" extrusionOk="0">
                  <a:moveTo>
                    <a:pt x="119" y="0"/>
                  </a:moveTo>
                  <a:lnTo>
                    <a:pt x="1" y="90"/>
                  </a:lnTo>
                  <a:lnTo>
                    <a:pt x="3087" y="1848"/>
                  </a:lnTo>
                  <a:lnTo>
                    <a:pt x="3205"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5"/>
            <p:cNvSpPr/>
            <p:nvPr/>
          </p:nvSpPr>
          <p:spPr>
            <a:xfrm>
              <a:off x="4309866" y="4476081"/>
              <a:ext cx="112729" cy="65177"/>
            </a:xfrm>
            <a:custGeom>
              <a:avLst/>
              <a:gdLst/>
              <a:ahLst/>
              <a:cxnLst/>
              <a:rect l="l" t="t" r="r" b="b"/>
              <a:pathLst>
                <a:path w="3198" h="1849" extrusionOk="0">
                  <a:moveTo>
                    <a:pt x="118" y="1"/>
                  </a:moveTo>
                  <a:lnTo>
                    <a:pt x="0" y="56"/>
                  </a:lnTo>
                  <a:lnTo>
                    <a:pt x="3087" y="1849"/>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5"/>
            <p:cNvSpPr/>
            <p:nvPr/>
          </p:nvSpPr>
          <p:spPr>
            <a:xfrm>
              <a:off x="4198126" y="4541221"/>
              <a:ext cx="112729" cy="64931"/>
            </a:xfrm>
            <a:custGeom>
              <a:avLst/>
              <a:gdLst/>
              <a:ahLst/>
              <a:cxnLst/>
              <a:rect l="l" t="t" r="r" b="b"/>
              <a:pathLst>
                <a:path w="3198" h="1842" extrusionOk="0">
                  <a:moveTo>
                    <a:pt x="111" y="1"/>
                  </a:moveTo>
                  <a:lnTo>
                    <a:pt x="1" y="56"/>
                  </a:lnTo>
                  <a:lnTo>
                    <a:pt x="3080" y="1841"/>
                  </a:lnTo>
                  <a:lnTo>
                    <a:pt x="3198"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5"/>
            <p:cNvSpPr/>
            <p:nvPr/>
          </p:nvSpPr>
          <p:spPr>
            <a:xfrm>
              <a:off x="3972497" y="3945549"/>
              <a:ext cx="1475882" cy="855764"/>
            </a:xfrm>
            <a:custGeom>
              <a:avLst/>
              <a:gdLst/>
              <a:ahLst/>
              <a:cxnLst/>
              <a:rect l="l" t="t" r="r" b="b"/>
              <a:pathLst>
                <a:path w="41869" h="24277" extrusionOk="0">
                  <a:moveTo>
                    <a:pt x="41869" y="0"/>
                  </a:moveTo>
                  <a:lnTo>
                    <a:pt x="41350" y="291"/>
                  </a:lnTo>
                  <a:lnTo>
                    <a:pt x="41204" y="374"/>
                  </a:lnTo>
                  <a:lnTo>
                    <a:pt x="38146" y="2132"/>
                  </a:lnTo>
                  <a:lnTo>
                    <a:pt x="38028" y="2194"/>
                  </a:lnTo>
                  <a:lnTo>
                    <a:pt x="34976" y="3979"/>
                  </a:lnTo>
                  <a:lnTo>
                    <a:pt x="34858" y="4035"/>
                  </a:lnTo>
                  <a:lnTo>
                    <a:pt x="31800" y="5827"/>
                  </a:lnTo>
                  <a:lnTo>
                    <a:pt x="31689" y="5882"/>
                  </a:lnTo>
                  <a:lnTo>
                    <a:pt x="28630" y="7640"/>
                  </a:lnTo>
                  <a:lnTo>
                    <a:pt x="28512" y="7730"/>
                  </a:lnTo>
                  <a:lnTo>
                    <a:pt x="25461" y="9488"/>
                  </a:lnTo>
                  <a:lnTo>
                    <a:pt x="25343" y="9543"/>
                  </a:lnTo>
                  <a:lnTo>
                    <a:pt x="22284" y="11329"/>
                  </a:lnTo>
                  <a:lnTo>
                    <a:pt x="22173" y="11391"/>
                  </a:lnTo>
                  <a:lnTo>
                    <a:pt x="19115" y="13149"/>
                  </a:lnTo>
                  <a:lnTo>
                    <a:pt x="18997" y="13232"/>
                  </a:lnTo>
                  <a:lnTo>
                    <a:pt x="15945" y="14997"/>
                  </a:lnTo>
                  <a:lnTo>
                    <a:pt x="15827" y="15052"/>
                  </a:lnTo>
                  <a:lnTo>
                    <a:pt x="12769" y="16837"/>
                  </a:lnTo>
                  <a:lnTo>
                    <a:pt x="12658" y="16900"/>
                  </a:lnTo>
                  <a:lnTo>
                    <a:pt x="9599" y="18685"/>
                  </a:lnTo>
                  <a:lnTo>
                    <a:pt x="9481" y="18740"/>
                  </a:lnTo>
                  <a:lnTo>
                    <a:pt x="6429" y="20498"/>
                  </a:lnTo>
                  <a:lnTo>
                    <a:pt x="6312" y="20588"/>
                  </a:lnTo>
                  <a:lnTo>
                    <a:pt x="3253" y="22346"/>
                  </a:lnTo>
                  <a:lnTo>
                    <a:pt x="3142" y="22401"/>
                  </a:lnTo>
                  <a:lnTo>
                    <a:pt x="0" y="24221"/>
                  </a:lnTo>
                  <a:lnTo>
                    <a:pt x="139" y="24277"/>
                  </a:lnTo>
                  <a:lnTo>
                    <a:pt x="3253" y="22491"/>
                  </a:lnTo>
                  <a:lnTo>
                    <a:pt x="3371" y="22401"/>
                  </a:lnTo>
                  <a:lnTo>
                    <a:pt x="6429" y="20644"/>
                  </a:lnTo>
                  <a:lnTo>
                    <a:pt x="6540" y="20588"/>
                  </a:lnTo>
                  <a:lnTo>
                    <a:pt x="9599" y="18803"/>
                  </a:lnTo>
                  <a:lnTo>
                    <a:pt x="9717" y="18740"/>
                  </a:lnTo>
                  <a:lnTo>
                    <a:pt x="12769" y="16983"/>
                  </a:lnTo>
                  <a:lnTo>
                    <a:pt x="12886" y="16900"/>
                  </a:lnTo>
                  <a:lnTo>
                    <a:pt x="15945" y="15135"/>
                  </a:lnTo>
                  <a:lnTo>
                    <a:pt x="16056" y="15052"/>
                  </a:lnTo>
                  <a:lnTo>
                    <a:pt x="19115" y="13294"/>
                  </a:lnTo>
                  <a:lnTo>
                    <a:pt x="19232" y="13232"/>
                  </a:lnTo>
                  <a:lnTo>
                    <a:pt x="22284" y="11446"/>
                  </a:lnTo>
                  <a:lnTo>
                    <a:pt x="22402" y="11391"/>
                  </a:lnTo>
                  <a:lnTo>
                    <a:pt x="25461" y="9633"/>
                  </a:lnTo>
                  <a:lnTo>
                    <a:pt x="25571" y="9543"/>
                  </a:lnTo>
                  <a:lnTo>
                    <a:pt x="28630" y="7785"/>
                  </a:lnTo>
                  <a:lnTo>
                    <a:pt x="28748" y="7730"/>
                  </a:lnTo>
                  <a:lnTo>
                    <a:pt x="31800" y="5938"/>
                  </a:lnTo>
                  <a:lnTo>
                    <a:pt x="31917" y="5882"/>
                  </a:lnTo>
                  <a:lnTo>
                    <a:pt x="34976" y="4125"/>
                  </a:lnTo>
                  <a:lnTo>
                    <a:pt x="35087" y="4035"/>
                  </a:lnTo>
                  <a:lnTo>
                    <a:pt x="38146" y="2277"/>
                  </a:lnTo>
                  <a:lnTo>
                    <a:pt x="38291" y="2221"/>
                  </a:lnTo>
                  <a:lnTo>
                    <a:pt x="41350" y="429"/>
                  </a:lnTo>
                  <a:lnTo>
                    <a:pt x="41460" y="374"/>
                  </a:lnTo>
                  <a:lnTo>
                    <a:pt x="41869" y="118"/>
                  </a:lnTo>
                  <a:lnTo>
                    <a:pt x="4186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5"/>
            <p:cNvSpPr/>
            <p:nvPr/>
          </p:nvSpPr>
          <p:spPr>
            <a:xfrm>
              <a:off x="5317072" y="3893556"/>
              <a:ext cx="112976" cy="65177"/>
            </a:xfrm>
            <a:custGeom>
              <a:avLst/>
              <a:gdLst/>
              <a:ahLst/>
              <a:cxnLst/>
              <a:rect l="l" t="t" r="r" b="b"/>
              <a:pathLst>
                <a:path w="3205" h="1849" extrusionOk="0">
                  <a:moveTo>
                    <a:pt x="118" y="1"/>
                  </a:moveTo>
                  <a:lnTo>
                    <a:pt x="1" y="63"/>
                  </a:lnTo>
                  <a:lnTo>
                    <a:pt x="3059" y="1849"/>
                  </a:lnTo>
                  <a:lnTo>
                    <a:pt x="3205" y="176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5"/>
            <p:cNvSpPr/>
            <p:nvPr/>
          </p:nvSpPr>
          <p:spPr>
            <a:xfrm>
              <a:off x="5092395" y="3892605"/>
              <a:ext cx="113011" cy="65177"/>
            </a:xfrm>
            <a:custGeom>
              <a:avLst/>
              <a:gdLst/>
              <a:ahLst/>
              <a:cxnLst/>
              <a:rect l="l" t="t" r="r" b="b"/>
              <a:pathLst>
                <a:path w="3206" h="1849" extrusionOk="0">
                  <a:moveTo>
                    <a:pt x="119" y="0"/>
                  </a:moveTo>
                  <a:lnTo>
                    <a:pt x="1" y="90"/>
                  </a:lnTo>
                  <a:lnTo>
                    <a:pt x="3087" y="1848"/>
                  </a:lnTo>
                  <a:lnTo>
                    <a:pt x="3205"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5"/>
            <p:cNvSpPr/>
            <p:nvPr/>
          </p:nvSpPr>
          <p:spPr>
            <a:xfrm>
              <a:off x="4644309" y="3892605"/>
              <a:ext cx="112729" cy="65177"/>
            </a:xfrm>
            <a:custGeom>
              <a:avLst/>
              <a:gdLst/>
              <a:ahLst/>
              <a:cxnLst/>
              <a:rect l="l" t="t" r="r" b="b"/>
              <a:pathLst>
                <a:path w="3198" h="1849" extrusionOk="0">
                  <a:moveTo>
                    <a:pt x="111" y="0"/>
                  </a:moveTo>
                  <a:lnTo>
                    <a:pt x="0" y="63"/>
                  </a:lnTo>
                  <a:lnTo>
                    <a:pt x="3052" y="1848"/>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5"/>
            <p:cNvSpPr/>
            <p:nvPr/>
          </p:nvSpPr>
          <p:spPr>
            <a:xfrm>
              <a:off x="4419631" y="3891618"/>
              <a:ext cx="112729" cy="65177"/>
            </a:xfrm>
            <a:custGeom>
              <a:avLst/>
              <a:gdLst/>
              <a:ahLst/>
              <a:cxnLst/>
              <a:rect l="l" t="t" r="r" b="b"/>
              <a:pathLst>
                <a:path w="3198" h="1849" extrusionOk="0">
                  <a:moveTo>
                    <a:pt x="146" y="1"/>
                  </a:moveTo>
                  <a:lnTo>
                    <a:pt x="0" y="91"/>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5"/>
            <p:cNvSpPr/>
            <p:nvPr/>
          </p:nvSpPr>
          <p:spPr>
            <a:xfrm>
              <a:off x="4195941" y="3891618"/>
              <a:ext cx="111989" cy="65177"/>
            </a:xfrm>
            <a:custGeom>
              <a:avLst/>
              <a:gdLst/>
              <a:ahLst/>
              <a:cxnLst/>
              <a:rect l="l" t="t" r="r" b="b"/>
              <a:pathLst>
                <a:path w="3177" h="1849" extrusionOk="0">
                  <a:moveTo>
                    <a:pt x="118" y="1"/>
                  </a:moveTo>
                  <a:lnTo>
                    <a:pt x="0" y="56"/>
                  </a:lnTo>
                  <a:lnTo>
                    <a:pt x="3059" y="1848"/>
                  </a:lnTo>
                  <a:lnTo>
                    <a:pt x="3177" y="1758"/>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5"/>
            <p:cNvSpPr/>
            <p:nvPr/>
          </p:nvSpPr>
          <p:spPr>
            <a:xfrm>
              <a:off x="3971263" y="3890631"/>
              <a:ext cx="112976" cy="65177"/>
            </a:xfrm>
            <a:custGeom>
              <a:avLst/>
              <a:gdLst/>
              <a:ahLst/>
              <a:cxnLst/>
              <a:rect l="l" t="t" r="r" b="b"/>
              <a:pathLst>
                <a:path w="3205" h="1849" extrusionOk="0">
                  <a:moveTo>
                    <a:pt x="118" y="1"/>
                  </a:moveTo>
                  <a:lnTo>
                    <a:pt x="1" y="84"/>
                  </a:lnTo>
                  <a:lnTo>
                    <a:pt x="3087" y="1849"/>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5"/>
            <p:cNvSpPr/>
            <p:nvPr/>
          </p:nvSpPr>
          <p:spPr>
            <a:xfrm>
              <a:off x="3746868" y="3890631"/>
              <a:ext cx="112729" cy="65177"/>
            </a:xfrm>
            <a:custGeom>
              <a:avLst/>
              <a:gdLst/>
              <a:ahLst/>
              <a:cxnLst/>
              <a:rect l="l" t="t" r="r" b="b"/>
              <a:pathLst>
                <a:path w="3198" h="1849" extrusionOk="0">
                  <a:moveTo>
                    <a:pt x="138" y="1"/>
                  </a:moveTo>
                  <a:lnTo>
                    <a:pt x="0" y="56"/>
                  </a:lnTo>
                  <a:lnTo>
                    <a:pt x="3080" y="1849"/>
                  </a:lnTo>
                  <a:lnTo>
                    <a:pt x="3197" y="1786"/>
                  </a:lnTo>
                  <a:lnTo>
                    <a:pt x="13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5"/>
            <p:cNvSpPr/>
            <p:nvPr/>
          </p:nvSpPr>
          <p:spPr>
            <a:xfrm>
              <a:off x="3549509" y="3902827"/>
              <a:ext cx="85411" cy="52981"/>
            </a:xfrm>
            <a:custGeom>
              <a:avLst/>
              <a:gdLst/>
              <a:ahLst/>
              <a:cxnLst/>
              <a:rect l="l" t="t" r="r" b="b"/>
              <a:pathLst>
                <a:path w="2423" h="1503" extrusionOk="0">
                  <a:moveTo>
                    <a:pt x="0" y="1"/>
                  </a:moveTo>
                  <a:lnTo>
                    <a:pt x="0" y="146"/>
                  </a:lnTo>
                  <a:lnTo>
                    <a:pt x="2312" y="1503"/>
                  </a:lnTo>
                  <a:lnTo>
                    <a:pt x="2423" y="1413"/>
                  </a:lnTo>
                  <a:lnTo>
                    <a:pt x="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5"/>
            <p:cNvSpPr/>
            <p:nvPr/>
          </p:nvSpPr>
          <p:spPr>
            <a:xfrm>
              <a:off x="4394252" y="4335825"/>
              <a:ext cx="1052918" cy="609896"/>
            </a:xfrm>
            <a:custGeom>
              <a:avLst/>
              <a:gdLst/>
              <a:ahLst/>
              <a:cxnLst/>
              <a:rect l="l" t="t" r="r" b="b"/>
              <a:pathLst>
                <a:path w="29870" h="17302" extrusionOk="0">
                  <a:moveTo>
                    <a:pt x="29869" y="1"/>
                  </a:moveTo>
                  <a:lnTo>
                    <a:pt x="29412" y="291"/>
                  </a:lnTo>
                  <a:lnTo>
                    <a:pt x="29295" y="347"/>
                  </a:lnTo>
                  <a:lnTo>
                    <a:pt x="26236" y="2132"/>
                  </a:lnTo>
                  <a:lnTo>
                    <a:pt x="26125" y="2194"/>
                  </a:lnTo>
                  <a:lnTo>
                    <a:pt x="23066" y="3952"/>
                  </a:lnTo>
                  <a:lnTo>
                    <a:pt x="22949" y="4035"/>
                  </a:lnTo>
                  <a:lnTo>
                    <a:pt x="19897" y="5793"/>
                  </a:lnTo>
                  <a:lnTo>
                    <a:pt x="19807" y="5855"/>
                  </a:lnTo>
                  <a:lnTo>
                    <a:pt x="19779" y="5855"/>
                  </a:lnTo>
                  <a:lnTo>
                    <a:pt x="16720" y="7641"/>
                  </a:lnTo>
                  <a:lnTo>
                    <a:pt x="16610" y="7696"/>
                  </a:lnTo>
                  <a:lnTo>
                    <a:pt x="13551" y="9461"/>
                  </a:lnTo>
                  <a:lnTo>
                    <a:pt x="13433" y="9544"/>
                  </a:lnTo>
                  <a:lnTo>
                    <a:pt x="10381" y="11302"/>
                  </a:lnTo>
                  <a:lnTo>
                    <a:pt x="10236" y="11364"/>
                  </a:lnTo>
                  <a:lnTo>
                    <a:pt x="7177" y="13149"/>
                  </a:lnTo>
                  <a:lnTo>
                    <a:pt x="7066" y="13205"/>
                  </a:lnTo>
                  <a:lnTo>
                    <a:pt x="4008" y="14963"/>
                  </a:lnTo>
                  <a:lnTo>
                    <a:pt x="3890" y="15053"/>
                  </a:lnTo>
                  <a:lnTo>
                    <a:pt x="838" y="16810"/>
                  </a:lnTo>
                  <a:lnTo>
                    <a:pt x="720" y="16900"/>
                  </a:lnTo>
                  <a:lnTo>
                    <a:pt x="1" y="17302"/>
                  </a:lnTo>
                  <a:lnTo>
                    <a:pt x="229" y="17302"/>
                  </a:lnTo>
                  <a:lnTo>
                    <a:pt x="838" y="16956"/>
                  </a:lnTo>
                  <a:lnTo>
                    <a:pt x="949" y="16900"/>
                  </a:lnTo>
                  <a:lnTo>
                    <a:pt x="4008" y="15108"/>
                  </a:lnTo>
                  <a:lnTo>
                    <a:pt x="4153" y="15053"/>
                  </a:lnTo>
                  <a:lnTo>
                    <a:pt x="7177" y="13295"/>
                  </a:lnTo>
                  <a:lnTo>
                    <a:pt x="7323" y="13205"/>
                  </a:lnTo>
                  <a:lnTo>
                    <a:pt x="10381" y="11447"/>
                  </a:lnTo>
                  <a:lnTo>
                    <a:pt x="10492" y="11364"/>
                  </a:lnTo>
                  <a:lnTo>
                    <a:pt x="13551" y="9599"/>
                  </a:lnTo>
                  <a:lnTo>
                    <a:pt x="13669" y="9544"/>
                  </a:lnTo>
                  <a:lnTo>
                    <a:pt x="16720" y="7758"/>
                  </a:lnTo>
                  <a:lnTo>
                    <a:pt x="16838" y="7696"/>
                  </a:lnTo>
                  <a:lnTo>
                    <a:pt x="19897" y="5938"/>
                  </a:lnTo>
                  <a:lnTo>
                    <a:pt x="20008" y="5855"/>
                  </a:lnTo>
                  <a:lnTo>
                    <a:pt x="23066" y="4098"/>
                  </a:lnTo>
                  <a:lnTo>
                    <a:pt x="23184" y="4035"/>
                  </a:lnTo>
                  <a:lnTo>
                    <a:pt x="26236" y="2250"/>
                  </a:lnTo>
                  <a:lnTo>
                    <a:pt x="26354" y="2194"/>
                  </a:lnTo>
                  <a:lnTo>
                    <a:pt x="29412" y="430"/>
                  </a:lnTo>
                  <a:lnTo>
                    <a:pt x="29523" y="347"/>
                  </a:lnTo>
                  <a:lnTo>
                    <a:pt x="29869" y="146"/>
                  </a:lnTo>
                  <a:lnTo>
                    <a:pt x="2986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5"/>
            <p:cNvSpPr/>
            <p:nvPr/>
          </p:nvSpPr>
          <p:spPr>
            <a:xfrm>
              <a:off x="5430010" y="3958697"/>
              <a:ext cx="18330" cy="13219"/>
            </a:xfrm>
            <a:custGeom>
              <a:avLst/>
              <a:gdLst/>
              <a:ahLst/>
              <a:cxnLst/>
              <a:rect l="l" t="t" r="r" b="b"/>
              <a:pathLst>
                <a:path w="520" h="375" extrusionOk="0">
                  <a:moveTo>
                    <a:pt x="111" y="1"/>
                  </a:moveTo>
                  <a:lnTo>
                    <a:pt x="1" y="56"/>
                  </a:lnTo>
                  <a:lnTo>
                    <a:pt x="520" y="374"/>
                  </a:lnTo>
                  <a:lnTo>
                    <a:pt x="520" y="22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5"/>
            <p:cNvSpPr/>
            <p:nvPr/>
          </p:nvSpPr>
          <p:spPr>
            <a:xfrm>
              <a:off x="5205368" y="3957745"/>
              <a:ext cx="111743" cy="65142"/>
            </a:xfrm>
            <a:custGeom>
              <a:avLst/>
              <a:gdLst/>
              <a:ahLst/>
              <a:cxnLst/>
              <a:rect l="l" t="t" r="r" b="b"/>
              <a:pathLst>
                <a:path w="3170" h="1848" extrusionOk="0">
                  <a:moveTo>
                    <a:pt x="111" y="0"/>
                  </a:moveTo>
                  <a:lnTo>
                    <a:pt x="0" y="83"/>
                  </a:lnTo>
                  <a:lnTo>
                    <a:pt x="3052" y="1848"/>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5"/>
            <p:cNvSpPr/>
            <p:nvPr/>
          </p:nvSpPr>
          <p:spPr>
            <a:xfrm>
              <a:off x="4980690" y="3957745"/>
              <a:ext cx="112729" cy="65142"/>
            </a:xfrm>
            <a:custGeom>
              <a:avLst/>
              <a:gdLst/>
              <a:ahLst/>
              <a:cxnLst/>
              <a:rect l="l" t="t" r="r" b="b"/>
              <a:pathLst>
                <a:path w="3198" h="1848" extrusionOk="0">
                  <a:moveTo>
                    <a:pt x="118" y="0"/>
                  </a:moveTo>
                  <a:lnTo>
                    <a:pt x="0" y="55"/>
                  </a:lnTo>
                  <a:lnTo>
                    <a:pt x="3087" y="1848"/>
                  </a:lnTo>
                  <a:lnTo>
                    <a:pt x="3198"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5"/>
            <p:cNvSpPr/>
            <p:nvPr/>
          </p:nvSpPr>
          <p:spPr>
            <a:xfrm>
              <a:off x="4532323" y="3956758"/>
              <a:ext cx="112976" cy="64931"/>
            </a:xfrm>
            <a:custGeom>
              <a:avLst/>
              <a:gdLst/>
              <a:ahLst/>
              <a:cxnLst/>
              <a:rect l="l" t="t" r="r" b="b"/>
              <a:pathLst>
                <a:path w="3205" h="1842" extrusionOk="0">
                  <a:moveTo>
                    <a:pt x="118" y="0"/>
                  </a:moveTo>
                  <a:lnTo>
                    <a:pt x="1" y="83"/>
                  </a:lnTo>
                  <a:lnTo>
                    <a:pt x="3060"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5"/>
            <p:cNvSpPr/>
            <p:nvPr/>
          </p:nvSpPr>
          <p:spPr>
            <a:xfrm>
              <a:off x="4307892" y="3956758"/>
              <a:ext cx="112765" cy="64931"/>
            </a:xfrm>
            <a:custGeom>
              <a:avLst/>
              <a:gdLst/>
              <a:ahLst/>
              <a:cxnLst/>
              <a:rect l="l" t="t" r="r" b="b"/>
              <a:pathLst>
                <a:path w="3199" h="1842" extrusionOk="0">
                  <a:moveTo>
                    <a:pt x="112" y="0"/>
                  </a:moveTo>
                  <a:lnTo>
                    <a:pt x="1" y="56"/>
                  </a:lnTo>
                  <a:lnTo>
                    <a:pt x="3081" y="1841"/>
                  </a:lnTo>
                  <a:lnTo>
                    <a:pt x="3198"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5"/>
            <p:cNvSpPr/>
            <p:nvPr/>
          </p:nvSpPr>
          <p:spPr>
            <a:xfrm>
              <a:off x="4084201" y="3955771"/>
              <a:ext cx="111778" cy="65918"/>
            </a:xfrm>
            <a:custGeom>
              <a:avLst/>
              <a:gdLst/>
              <a:ahLst/>
              <a:cxnLst/>
              <a:rect l="l" t="t" r="r" b="b"/>
              <a:pathLst>
                <a:path w="3171" h="1870" extrusionOk="0">
                  <a:moveTo>
                    <a:pt x="119" y="1"/>
                  </a:moveTo>
                  <a:lnTo>
                    <a:pt x="1" y="84"/>
                  </a:lnTo>
                  <a:lnTo>
                    <a:pt x="3060" y="1869"/>
                  </a:lnTo>
                  <a:lnTo>
                    <a:pt x="3170"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5"/>
            <p:cNvSpPr/>
            <p:nvPr/>
          </p:nvSpPr>
          <p:spPr>
            <a:xfrm>
              <a:off x="3859559" y="3955771"/>
              <a:ext cx="112976" cy="64931"/>
            </a:xfrm>
            <a:custGeom>
              <a:avLst/>
              <a:gdLst/>
              <a:ahLst/>
              <a:cxnLst/>
              <a:rect l="l" t="t" r="r" b="b"/>
              <a:pathLst>
                <a:path w="3205" h="1842" extrusionOk="0">
                  <a:moveTo>
                    <a:pt x="118" y="1"/>
                  </a:moveTo>
                  <a:lnTo>
                    <a:pt x="0" y="56"/>
                  </a:lnTo>
                  <a:lnTo>
                    <a:pt x="3059"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5"/>
            <p:cNvSpPr/>
            <p:nvPr/>
          </p:nvSpPr>
          <p:spPr>
            <a:xfrm>
              <a:off x="3634882" y="3955771"/>
              <a:ext cx="112976" cy="64931"/>
            </a:xfrm>
            <a:custGeom>
              <a:avLst/>
              <a:gdLst/>
              <a:ahLst/>
              <a:cxnLst/>
              <a:rect l="l" t="t" r="r" b="b"/>
              <a:pathLst>
                <a:path w="3205" h="1842" extrusionOk="0">
                  <a:moveTo>
                    <a:pt x="146" y="1"/>
                  </a:moveTo>
                  <a:lnTo>
                    <a:pt x="1" y="56"/>
                  </a:lnTo>
                  <a:lnTo>
                    <a:pt x="3087" y="1842"/>
                  </a:lnTo>
                  <a:lnTo>
                    <a:pt x="3205" y="1758"/>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5"/>
            <p:cNvSpPr/>
            <p:nvPr/>
          </p:nvSpPr>
          <p:spPr>
            <a:xfrm>
              <a:off x="4617696" y="4466811"/>
              <a:ext cx="829468" cy="479893"/>
            </a:xfrm>
            <a:custGeom>
              <a:avLst/>
              <a:gdLst/>
              <a:ahLst/>
              <a:cxnLst/>
              <a:rect l="l" t="t" r="r" b="b"/>
              <a:pathLst>
                <a:path w="23531" h="13614" extrusionOk="0">
                  <a:moveTo>
                    <a:pt x="23530" y="1"/>
                  </a:moveTo>
                  <a:lnTo>
                    <a:pt x="23073" y="264"/>
                  </a:lnTo>
                  <a:lnTo>
                    <a:pt x="22956" y="319"/>
                  </a:lnTo>
                  <a:lnTo>
                    <a:pt x="19897" y="2077"/>
                  </a:lnTo>
                  <a:lnTo>
                    <a:pt x="19786" y="2167"/>
                  </a:lnTo>
                  <a:lnTo>
                    <a:pt x="16727" y="3925"/>
                  </a:lnTo>
                  <a:lnTo>
                    <a:pt x="16700" y="3952"/>
                  </a:lnTo>
                  <a:lnTo>
                    <a:pt x="16610" y="3980"/>
                  </a:lnTo>
                  <a:lnTo>
                    <a:pt x="13558" y="5773"/>
                  </a:lnTo>
                  <a:lnTo>
                    <a:pt x="13440" y="5828"/>
                  </a:lnTo>
                  <a:lnTo>
                    <a:pt x="10381" y="7586"/>
                  </a:lnTo>
                  <a:lnTo>
                    <a:pt x="10271" y="7676"/>
                  </a:lnTo>
                  <a:lnTo>
                    <a:pt x="7212" y="9433"/>
                  </a:lnTo>
                  <a:lnTo>
                    <a:pt x="7094" y="9516"/>
                  </a:lnTo>
                  <a:lnTo>
                    <a:pt x="4042" y="11281"/>
                  </a:lnTo>
                  <a:lnTo>
                    <a:pt x="3925" y="11337"/>
                  </a:lnTo>
                  <a:lnTo>
                    <a:pt x="866" y="13122"/>
                  </a:lnTo>
                  <a:lnTo>
                    <a:pt x="755" y="13184"/>
                  </a:lnTo>
                  <a:lnTo>
                    <a:pt x="1" y="13613"/>
                  </a:lnTo>
                  <a:lnTo>
                    <a:pt x="264" y="13613"/>
                  </a:lnTo>
                  <a:lnTo>
                    <a:pt x="866" y="13240"/>
                  </a:lnTo>
                  <a:lnTo>
                    <a:pt x="984" y="13184"/>
                  </a:lnTo>
                  <a:lnTo>
                    <a:pt x="4042" y="11420"/>
                  </a:lnTo>
                  <a:lnTo>
                    <a:pt x="4153" y="11337"/>
                  </a:lnTo>
                  <a:lnTo>
                    <a:pt x="7212" y="9579"/>
                  </a:lnTo>
                  <a:lnTo>
                    <a:pt x="7330" y="9516"/>
                  </a:lnTo>
                  <a:lnTo>
                    <a:pt x="10381" y="7731"/>
                  </a:lnTo>
                  <a:lnTo>
                    <a:pt x="10499" y="7676"/>
                  </a:lnTo>
                  <a:lnTo>
                    <a:pt x="13558" y="5918"/>
                  </a:lnTo>
                  <a:lnTo>
                    <a:pt x="13669" y="5828"/>
                  </a:lnTo>
                  <a:lnTo>
                    <a:pt x="16727" y="4070"/>
                  </a:lnTo>
                  <a:lnTo>
                    <a:pt x="16845" y="3980"/>
                  </a:lnTo>
                  <a:lnTo>
                    <a:pt x="19897" y="2222"/>
                  </a:lnTo>
                  <a:lnTo>
                    <a:pt x="20042" y="2167"/>
                  </a:lnTo>
                  <a:lnTo>
                    <a:pt x="23101" y="382"/>
                  </a:lnTo>
                  <a:lnTo>
                    <a:pt x="23219" y="319"/>
                  </a:lnTo>
                  <a:lnTo>
                    <a:pt x="23530" y="119"/>
                  </a:lnTo>
                  <a:lnTo>
                    <a:pt x="2353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5"/>
            <p:cNvSpPr/>
            <p:nvPr/>
          </p:nvSpPr>
          <p:spPr>
            <a:xfrm>
              <a:off x="5317072" y="4023837"/>
              <a:ext cx="112976" cy="64931"/>
            </a:xfrm>
            <a:custGeom>
              <a:avLst/>
              <a:gdLst/>
              <a:ahLst/>
              <a:cxnLst/>
              <a:rect l="l" t="t" r="r" b="b"/>
              <a:pathLst>
                <a:path w="3205" h="1842" extrusionOk="0">
                  <a:moveTo>
                    <a:pt x="146" y="0"/>
                  </a:moveTo>
                  <a:lnTo>
                    <a:pt x="1" y="56"/>
                  </a:lnTo>
                  <a:lnTo>
                    <a:pt x="3087" y="1841"/>
                  </a:lnTo>
                  <a:lnTo>
                    <a:pt x="3205"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5"/>
            <p:cNvSpPr/>
            <p:nvPr/>
          </p:nvSpPr>
          <p:spPr>
            <a:xfrm>
              <a:off x="5093382" y="4022850"/>
              <a:ext cx="112025" cy="64931"/>
            </a:xfrm>
            <a:custGeom>
              <a:avLst/>
              <a:gdLst/>
              <a:ahLst/>
              <a:cxnLst/>
              <a:rect l="l" t="t" r="r" b="b"/>
              <a:pathLst>
                <a:path w="3178" h="1842" extrusionOk="0">
                  <a:moveTo>
                    <a:pt x="118" y="1"/>
                  </a:moveTo>
                  <a:lnTo>
                    <a:pt x="1" y="56"/>
                  </a:lnTo>
                  <a:lnTo>
                    <a:pt x="3059" y="1842"/>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5"/>
            <p:cNvSpPr/>
            <p:nvPr/>
          </p:nvSpPr>
          <p:spPr>
            <a:xfrm>
              <a:off x="4868951" y="4022850"/>
              <a:ext cx="112765" cy="64931"/>
            </a:xfrm>
            <a:custGeom>
              <a:avLst/>
              <a:gdLst/>
              <a:ahLst/>
              <a:cxnLst/>
              <a:rect l="l" t="t" r="r" b="b"/>
              <a:pathLst>
                <a:path w="3199" h="1842" extrusionOk="0">
                  <a:moveTo>
                    <a:pt x="112" y="1"/>
                  </a:moveTo>
                  <a:lnTo>
                    <a:pt x="29" y="28"/>
                  </a:lnTo>
                  <a:lnTo>
                    <a:pt x="1" y="56"/>
                  </a:lnTo>
                  <a:lnTo>
                    <a:pt x="3080" y="1842"/>
                  </a:lnTo>
                  <a:lnTo>
                    <a:pt x="3198" y="1759"/>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5"/>
            <p:cNvSpPr/>
            <p:nvPr/>
          </p:nvSpPr>
          <p:spPr>
            <a:xfrm>
              <a:off x="4420618" y="4021651"/>
              <a:ext cx="111743" cy="65142"/>
            </a:xfrm>
            <a:custGeom>
              <a:avLst/>
              <a:gdLst/>
              <a:ahLst/>
              <a:cxnLst/>
              <a:rect l="l" t="t" r="r" b="b"/>
              <a:pathLst>
                <a:path w="3170" h="1848" extrusionOk="0">
                  <a:moveTo>
                    <a:pt x="118" y="0"/>
                  </a:moveTo>
                  <a:lnTo>
                    <a:pt x="0" y="62"/>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5"/>
            <p:cNvSpPr/>
            <p:nvPr/>
          </p:nvSpPr>
          <p:spPr>
            <a:xfrm>
              <a:off x="4195941" y="4021651"/>
              <a:ext cx="112976" cy="65142"/>
            </a:xfrm>
            <a:custGeom>
              <a:avLst/>
              <a:gdLst/>
              <a:ahLst/>
              <a:cxnLst/>
              <a:rect l="l" t="t" r="r" b="b"/>
              <a:pathLst>
                <a:path w="3205" h="1848" extrusionOk="0">
                  <a:moveTo>
                    <a:pt x="118" y="0"/>
                  </a:moveTo>
                  <a:lnTo>
                    <a:pt x="0" y="62"/>
                  </a:lnTo>
                  <a:lnTo>
                    <a:pt x="3087" y="1848"/>
                  </a:lnTo>
                  <a:lnTo>
                    <a:pt x="3205" y="176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5"/>
            <p:cNvSpPr/>
            <p:nvPr/>
          </p:nvSpPr>
          <p:spPr>
            <a:xfrm>
              <a:off x="3972497" y="4020664"/>
              <a:ext cx="111743" cy="65177"/>
            </a:xfrm>
            <a:custGeom>
              <a:avLst/>
              <a:gdLst/>
              <a:ahLst/>
              <a:cxnLst/>
              <a:rect l="l" t="t" r="r" b="b"/>
              <a:pathLst>
                <a:path w="3170" h="1849" extrusionOk="0">
                  <a:moveTo>
                    <a:pt x="111" y="1"/>
                  </a:moveTo>
                  <a:lnTo>
                    <a:pt x="0" y="90"/>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5"/>
            <p:cNvSpPr/>
            <p:nvPr/>
          </p:nvSpPr>
          <p:spPr>
            <a:xfrm>
              <a:off x="3747820" y="4020664"/>
              <a:ext cx="111778" cy="65177"/>
            </a:xfrm>
            <a:custGeom>
              <a:avLst/>
              <a:gdLst/>
              <a:ahLst/>
              <a:cxnLst/>
              <a:rect l="l" t="t" r="r" b="b"/>
              <a:pathLst>
                <a:path w="3171" h="1849" extrusionOk="0">
                  <a:moveTo>
                    <a:pt x="111" y="1"/>
                  </a:moveTo>
                  <a:lnTo>
                    <a:pt x="1" y="63"/>
                  </a:lnTo>
                  <a:lnTo>
                    <a:pt x="3053" y="1848"/>
                  </a:lnTo>
                  <a:lnTo>
                    <a:pt x="3170" y="1758"/>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5"/>
            <p:cNvSpPr/>
            <p:nvPr/>
          </p:nvSpPr>
          <p:spPr>
            <a:xfrm>
              <a:off x="3549509" y="4032860"/>
              <a:ext cx="86398" cy="52981"/>
            </a:xfrm>
            <a:custGeom>
              <a:avLst/>
              <a:gdLst/>
              <a:ahLst/>
              <a:cxnLst/>
              <a:rect l="l" t="t" r="r" b="b"/>
              <a:pathLst>
                <a:path w="2451" h="1503" extrusionOk="0">
                  <a:moveTo>
                    <a:pt x="0" y="1"/>
                  </a:moveTo>
                  <a:lnTo>
                    <a:pt x="0" y="146"/>
                  </a:lnTo>
                  <a:lnTo>
                    <a:pt x="2340" y="1502"/>
                  </a:lnTo>
                  <a:lnTo>
                    <a:pt x="2450" y="1412"/>
                  </a:lnTo>
                  <a:lnTo>
                    <a:pt x="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5"/>
            <p:cNvSpPr/>
            <p:nvPr/>
          </p:nvSpPr>
          <p:spPr>
            <a:xfrm>
              <a:off x="5430010" y="4088730"/>
              <a:ext cx="18330" cy="12232"/>
            </a:xfrm>
            <a:custGeom>
              <a:avLst/>
              <a:gdLst/>
              <a:ahLst/>
              <a:cxnLst/>
              <a:rect l="l" t="t" r="r" b="b"/>
              <a:pathLst>
                <a:path w="520" h="347" extrusionOk="0">
                  <a:moveTo>
                    <a:pt x="111" y="0"/>
                  </a:moveTo>
                  <a:lnTo>
                    <a:pt x="1" y="63"/>
                  </a:lnTo>
                  <a:lnTo>
                    <a:pt x="520" y="346"/>
                  </a:lnTo>
                  <a:lnTo>
                    <a:pt x="520" y="23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5"/>
            <p:cNvSpPr/>
            <p:nvPr/>
          </p:nvSpPr>
          <p:spPr>
            <a:xfrm>
              <a:off x="5205368" y="4087743"/>
              <a:ext cx="112729" cy="65177"/>
            </a:xfrm>
            <a:custGeom>
              <a:avLst/>
              <a:gdLst/>
              <a:ahLst/>
              <a:cxnLst/>
              <a:rect l="l" t="t" r="r" b="b"/>
              <a:pathLst>
                <a:path w="3198" h="1849" extrusionOk="0">
                  <a:moveTo>
                    <a:pt x="111" y="1"/>
                  </a:moveTo>
                  <a:lnTo>
                    <a:pt x="0" y="91"/>
                  </a:lnTo>
                  <a:lnTo>
                    <a:pt x="3087" y="1848"/>
                  </a:lnTo>
                  <a:lnTo>
                    <a:pt x="3197"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5"/>
            <p:cNvSpPr/>
            <p:nvPr/>
          </p:nvSpPr>
          <p:spPr>
            <a:xfrm>
              <a:off x="4981677" y="4087743"/>
              <a:ext cx="111743" cy="65177"/>
            </a:xfrm>
            <a:custGeom>
              <a:avLst/>
              <a:gdLst/>
              <a:ahLst/>
              <a:cxnLst/>
              <a:rect l="l" t="t" r="r" b="b"/>
              <a:pathLst>
                <a:path w="3170" h="1849" extrusionOk="0">
                  <a:moveTo>
                    <a:pt x="118" y="1"/>
                  </a:moveTo>
                  <a:lnTo>
                    <a:pt x="0" y="63"/>
                  </a:lnTo>
                  <a:lnTo>
                    <a:pt x="3059" y="1848"/>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5"/>
            <p:cNvSpPr/>
            <p:nvPr/>
          </p:nvSpPr>
          <p:spPr>
            <a:xfrm>
              <a:off x="4757000" y="4086756"/>
              <a:ext cx="112976" cy="66164"/>
            </a:xfrm>
            <a:custGeom>
              <a:avLst/>
              <a:gdLst/>
              <a:ahLst/>
              <a:cxnLst/>
              <a:rect l="l" t="t" r="r" b="b"/>
              <a:pathLst>
                <a:path w="3205" h="1877" extrusionOk="0">
                  <a:moveTo>
                    <a:pt x="118" y="1"/>
                  </a:moveTo>
                  <a:lnTo>
                    <a:pt x="0" y="91"/>
                  </a:lnTo>
                  <a:lnTo>
                    <a:pt x="3087" y="1876"/>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5"/>
            <p:cNvSpPr/>
            <p:nvPr/>
          </p:nvSpPr>
          <p:spPr>
            <a:xfrm>
              <a:off x="4308879" y="4086756"/>
              <a:ext cx="111778" cy="65177"/>
            </a:xfrm>
            <a:custGeom>
              <a:avLst/>
              <a:gdLst/>
              <a:ahLst/>
              <a:cxnLst/>
              <a:rect l="l" t="t" r="r" b="b"/>
              <a:pathLst>
                <a:path w="3171" h="1849" extrusionOk="0">
                  <a:moveTo>
                    <a:pt x="111" y="1"/>
                  </a:moveTo>
                  <a:lnTo>
                    <a:pt x="1" y="56"/>
                  </a:lnTo>
                  <a:lnTo>
                    <a:pt x="3053"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5"/>
            <p:cNvSpPr/>
            <p:nvPr/>
          </p:nvSpPr>
          <p:spPr>
            <a:xfrm>
              <a:off x="4084201" y="4085804"/>
              <a:ext cx="112765" cy="65142"/>
            </a:xfrm>
            <a:custGeom>
              <a:avLst/>
              <a:gdLst/>
              <a:ahLst/>
              <a:cxnLst/>
              <a:rect l="l" t="t" r="r" b="b"/>
              <a:pathLst>
                <a:path w="3199" h="1848" extrusionOk="0">
                  <a:moveTo>
                    <a:pt x="119" y="0"/>
                  </a:moveTo>
                  <a:lnTo>
                    <a:pt x="1" y="83"/>
                  </a:lnTo>
                  <a:lnTo>
                    <a:pt x="3087" y="1848"/>
                  </a:lnTo>
                  <a:lnTo>
                    <a:pt x="3198"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5"/>
            <p:cNvSpPr/>
            <p:nvPr/>
          </p:nvSpPr>
          <p:spPr>
            <a:xfrm>
              <a:off x="3860511" y="4085804"/>
              <a:ext cx="112025" cy="65142"/>
            </a:xfrm>
            <a:custGeom>
              <a:avLst/>
              <a:gdLst/>
              <a:ahLst/>
              <a:cxnLst/>
              <a:rect l="l" t="t" r="r" b="b"/>
              <a:pathLst>
                <a:path w="3178" h="1848" extrusionOk="0">
                  <a:moveTo>
                    <a:pt x="119" y="0"/>
                  </a:moveTo>
                  <a:lnTo>
                    <a:pt x="1" y="56"/>
                  </a:lnTo>
                  <a:lnTo>
                    <a:pt x="3060" y="1848"/>
                  </a:lnTo>
                  <a:lnTo>
                    <a:pt x="3177"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5"/>
            <p:cNvSpPr/>
            <p:nvPr/>
          </p:nvSpPr>
          <p:spPr>
            <a:xfrm>
              <a:off x="3635869" y="4085804"/>
              <a:ext cx="111989" cy="65142"/>
            </a:xfrm>
            <a:custGeom>
              <a:avLst/>
              <a:gdLst/>
              <a:ahLst/>
              <a:cxnLst/>
              <a:rect l="l" t="t" r="r" b="b"/>
              <a:pathLst>
                <a:path w="3177" h="1848" extrusionOk="0">
                  <a:moveTo>
                    <a:pt x="118" y="0"/>
                  </a:moveTo>
                  <a:lnTo>
                    <a:pt x="0" y="56"/>
                  </a:lnTo>
                  <a:lnTo>
                    <a:pt x="3059" y="1848"/>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5"/>
            <p:cNvSpPr/>
            <p:nvPr/>
          </p:nvSpPr>
          <p:spPr>
            <a:xfrm>
              <a:off x="5318059" y="4152883"/>
              <a:ext cx="111989" cy="65177"/>
            </a:xfrm>
            <a:custGeom>
              <a:avLst/>
              <a:gdLst/>
              <a:ahLst/>
              <a:cxnLst/>
              <a:rect l="l" t="t" r="r" b="b"/>
              <a:pathLst>
                <a:path w="3177" h="1849" extrusionOk="0">
                  <a:moveTo>
                    <a:pt x="118" y="0"/>
                  </a:moveTo>
                  <a:lnTo>
                    <a:pt x="0" y="83"/>
                  </a:lnTo>
                  <a:lnTo>
                    <a:pt x="3059" y="1848"/>
                  </a:lnTo>
                  <a:lnTo>
                    <a:pt x="317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5"/>
            <p:cNvSpPr/>
            <p:nvPr/>
          </p:nvSpPr>
          <p:spPr>
            <a:xfrm>
              <a:off x="5093382" y="4152883"/>
              <a:ext cx="112976" cy="65177"/>
            </a:xfrm>
            <a:custGeom>
              <a:avLst/>
              <a:gdLst/>
              <a:ahLst/>
              <a:cxnLst/>
              <a:rect l="l" t="t" r="r" b="b"/>
              <a:pathLst>
                <a:path w="3205" h="1849" extrusionOk="0">
                  <a:moveTo>
                    <a:pt x="118" y="0"/>
                  </a:moveTo>
                  <a:lnTo>
                    <a:pt x="1" y="56"/>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5"/>
            <p:cNvSpPr/>
            <p:nvPr/>
          </p:nvSpPr>
          <p:spPr>
            <a:xfrm>
              <a:off x="4869938" y="4152883"/>
              <a:ext cx="111778" cy="65177"/>
            </a:xfrm>
            <a:custGeom>
              <a:avLst/>
              <a:gdLst/>
              <a:ahLst/>
              <a:cxnLst/>
              <a:rect l="l" t="t" r="r" b="b"/>
              <a:pathLst>
                <a:path w="3171" h="1849" extrusionOk="0">
                  <a:moveTo>
                    <a:pt x="111" y="0"/>
                  </a:moveTo>
                  <a:lnTo>
                    <a:pt x="1" y="56"/>
                  </a:lnTo>
                  <a:lnTo>
                    <a:pt x="3052"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5"/>
            <p:cNvSpPr/>
            <p:nvPr/>
          </p:nvSpPr>
          <p:spPr>
            <a:xfrm>
              <a:off x="4645261" y="4151896"/>
              <a:ext cx="112765" cy="64931"/>
            </a:xfrm>
            <a:custGeom>
              <a:avLst/>
              <a:gdLst/>
              <a:ahLst/>
              <a:cxnLst/>
              <a:rect l="l" t="t" r="r" b="b"/>
              <a:pathLst>
                <a:path w="3199" h="1842" extrusionOk="0">
                  <a:moveTo>
                    <a:pt x="119" y="1"/>
                  </a:moveTo>
                  <a:lnTo>
                    <a:pt x="1" y="84"/>
                  </a:lnTo>
                  <a:lnTo>
                    <a:pt x="3060" y="1842"/>
                  </a:lnTo>
                  <a:lnTo>
                    <a:pt x="3198"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5"/>
            <p:cNvSpPr/>
            <p:nvPr/>
          </p:nvSpPr>
          <p:spPr>
            <a:xfrm>
              <a:off x="4196928" y="4150945"/>
              <a:ext cx="111989" cy="64895"/>
            </a:xfrm>
            <a:custGeom>
              <a:avLst/>
              <a:gdLst/>
              <a:ahLst/>
              <a:cxnLst/>
              <a:rect l="l" t="t" r="r" b="b"/>
              <a:pathLst>
                <a:path w="3177" h="1841" extrusionOk="0">
                  <a:moveTo>
                    <a:pt x="118" y="0"/>
                  </a:moveTo>
                  <a:lnTo>
                    <a:pt x="0" y="83"/>
                  </a:lnTo>
                  <a:lnTo>
                    <a:pt x="3059" y="1841"/>
                  </a:lnTo>
                  <a:lnTo>
                    <a:pt x="317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5"/>
            <p:cNvSpPr/>
            <p:nvPr/>
          </p:nvSpPr>
          <p:spPr>
            <a:xfrm>
              <a:off x="3972497" y="4150945"/>
              <a:ext cx="112729" cy="64895"/>
            </a:xfrm>
            <a:custGeom>
              <a:avLst/>
              <a:gdLst/>
              <a:ahLst/>
              <a:cxnLst/>
              <a:rect l="l" t="t" r="r" b="b"/>
              <a:pathLst>
                <a:path w="3198" h="1841" extrusionOk="0">
                  <a:moveTo>
                    <a:pt x="111" y="0"/>
                  </a:moveTo>
                  <a:lnTo>
                    <a:pt x="0" y="55"/>
                  </a:lnTo>
                  <a:lnTo>
                    <a:pt x="3080" y="1841"/>
                  </a:lnTo>
                  <a:lnTo>
                    <a:pt x="3198" y="178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5"/>
            <p:cNvSpPr/>
            <p:nvPr/>
          </p:nvSpPr>
          <p:spPr>
            <a:xfrm>
              <a:off x="3747820" y="4150945"/>
              <a:ext cx="112729" cy="64895"/>
            </a:xfrm>
            <a:custGeom>
              <a:avLst/>
              <a:gdLst/>
              <a:ahLst/>
              <a:cxnLst/>
              <a:rect l="l" t="t" r="r" b="b"/>
              <a:pathLst>
                <a:path w="3198" h="1841" extrusionOk="0">
                  <a:moveTo>
                    <a:pt x="146" y="0"/>
                  </a:moveTo>
                  <a:lnTo>
                    <a:pt x="1" y="55"/>
                  </a:lnTo>
                  <a:lnTo>
                    <a:pt x="3087" y="1841"/>
                  </a:lnTo>
                  <a:lnTo>
                    <a:pt x="3198"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5"/>
            <p:cNvSpPr/>
            <p:nvPr/>
          </p:nvSpPr>
          <p:spPr>
            <a:xfrm>
              <a:off x="3549509" y="4161907"/>
              <a:ext cx="86398" cy="52981"/>
            </a:xfrm>
            <a:custGeom>
              <a:avLst/>
              <a:gdLst/>
              <a:ahLst/>
              <a:cxnLst/>
              <a:rect l="l" t="t" r="r" b="b"/>
              <a:pathLst>
                <a:path w="2451" h="1503" extrusionOk="0">
                  <a:moveTo>
                    <a:pt x="0" y="0"/>
                  </a:moveTo>
                  <a:lnTo>
                    <a:pt x="0" y="146"/>
                  </a:lnTo>
                  <a:lnTo>
                    <a:pt x="2340" y="1502"/>
                  </a:lnTo>
                  <a:lnTo>
                    <a:pt x="2450" y="1447"/>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5"/>
            <p:cNvSpPr/>
            <p:nvPr/>
          </p:nvSpPr>
          <p:spPr>
            <a:xfrm>
              <a:off x="3549509" y="3177121"/>
              <a:ext cx="1206572" cy="700417"/>
            </a:xfrm>
            <a:custGeom>
              <a:avLst/>
              <a:gdLst/>
              <a:ahLst/>
              <a:cxnLst/>
              <a:rect l="l" t="t" r="r" b="b"/>
              <a:pathLst>
                <a:path w="34229" h="19870" extrusionOk="0">
                  <a:moveTo>
                    <a:pt x="34111" y="1"/>
                  </a:moveTo>
                  <a:lnTo>
                    <a:pt x="30997" y="1786"/>
                  </a:lnTo>
                  <a:lnTo>
                    <a:pt x="30858" y="1849"/>
                  </a:lnTo>
                  <a:lnTo>
                    <a:pt x="27800" y="3634"/>
                  </a:lnTo>
                  <a:lnTo>
                    <a:pt x="27682" y="3689"/>
                  </a:lnTo>
                  <a:lnTo>
                    <a:pt x="24630" y="5482"/>
                  </a:lnTo>
                  <a:lnTo>
                    <a:pt x="24512" y="5537"/>
                  </a:lnTo>
                  <a:lnTo>
                    <a:pt x="21454" y="7295"/>
                  </a:lnTo>
                  <a:lnTo>
                    <a:pt x="21343" y="7385"/>
                  </a:lnTo>
                  <a:lnTo>
                    <a:pt x="18284" y="9143"/>
                  </a:lnTo>
                  <a:lnTo>
                    <a:pt x="18166" y="9198"/>
                  </a:lnTo>
                  <a:lnTo>
                    <a:pt x="15115" y="10983"/>
                  </a:lnTo>
                  <a:lnTo>
                    <a:pt x="14997" y="11046"/>
                  </a:lnTo>
                  <a:lnTo>
                    <a:pt x="11938" y="12804"/>
                  </a:lnTo>
                  <a:lnTo>
                    <a:pt x="11827" y="12887"/>
                  </a:lnTo>
                  <a:lnTo>
                    <a:pt x="8769" y="14651"/>
                  </a:lnTo>
                  <a:lnTo>
                    <a:pt x="8651" y="14707"/>
                  </a:lnTo>
                  <a:lnTo>
                    <a:pt x="5599" y="16492"/>
                  </a:lnTo>
                  <a:lnTo>
                    <a:pt x="5481" y="16554"/>
                  </a:lnTo>
                  <a:lnTo>
                    <a:pt x="2423" y="18340"/>
                  </a:lnTo>
                  <a:lnTo>
                    <a:pt x="2312" y="18395"/>
                  </a:lnTo>
                  <a:lnTo>
                    <a:pt x="0" y="19724"/>
                  </a:lnTo>
                  <a:lnTo>
                    <a:pt x="0" y="19869"/>
                  </a:lnTo>
                  <a:lnTo>
                    <a:pt x="2423" y="18457"/>
                  </a:lnTo>
                  <a:lnTo>
                    <a:pt x="2540" y="18395"/>
                  </a:lnTo>
                  <a:lnTo>
                    <a:pt x="5599" y="16637"/>
                  </a:lnTo>
                  <a:lnTo>
                    <a:pt x="5710" y="16554"/>
                  </a:lnTo>
                  <a:lnTo>
                    <a:pt x="8769" y="14790"/>
                  </a:lnTo>
                  <a:lnTo>
                    <a:pt x="8886" y="14707"/>
                  </a:lnTo>
                  <a:lnTo>
                    <a:pt x="11938" y="12949"/>
                  </a:lnTo>
                  <a:lnTo>
                    <a:pt x="12056" y="12887"/>
                  </a:lnTo>
                  <a:lnTo>
                    <a:pt x="15115" y="11101"/>
                  </a:lnTo>
                  <a:lnTo>
                    <a:pt x="15225" y="11046"/>
                  </a:lnTo>
                  <a:lnTo>
                    <a:pt x="18284" y="9288"/>
                  </a:lnTo>
                  <a:lnTo>
                    <a:pt x="18402" y="9198"/>
                  </a:lnTo>
                  <a:lnTo>
                    <a:pt x="21454" y="7440"/>
                  </a:lnTo>
                  <a:lnTo>
                    <a:pt x="21571" y="7385"/>
                  </a:lnTo>
                  <a:lnTo>
                    <a:pt x="24630" y="5592"/>
                  </a:lnTo>
                  <a:lnTo>
                    <a:pt x="24741" y="5537"/>
                  </a:lnTo>
                  <a:lnTo>
                    <a:pt x="27800" y="3779"/>
                  </a:lnTo>
                  <a:lnTo>
                    <a:pt x="27945" y="3689"/>
                  </a:lnTo>
                  <a:lnTo>
                    <a:pt x="30997" y="1932"/>
                  </a:lnTo>
                  <a:lnTo>
                    <a:pt x="31115" y="1876"/>
                  </a:lnTo>
                  <a:lnTo>
                    <a:pt x="34229" y="56"/>
                  </a:lnTo>
                  <a:lnTo>
                    <a:pt x="34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5"/>
            <p:cNvSpPr/>
            <p:nvPr/>
          </p:nvSpPr>
          <p:spPr>
            <a:xfrm>
              <a:off x="5430997" y="4218023"/>
              <a:ext cx="17343" cy="13183"/>
            </a:xfrm>
            <a:custGeom>
              <a:avLst/>
              <a:gdLst/>
              <a:ahLst/>
              <a:cxnLst/>
              <a:rect l="l" t="t" r="r" b="b"/>
              <a:pathLst>
                <a:path w="492" h="374" extrusionOk="0">
                  <a:moveTo>
                    <a:pt x="111" y="0"/>
                  </a:moveTo>
                  <a:lnTo>
                    <a:pt x="0" y="83"/>
                  </a:lnTo>
                  <a:lnTo>
                    <a:pt x="492" y="374"/>
                  </a:lnTo>
                  <a:lnTo>
                    <a:pt x="492" y="22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5"/>
            <p:cNvSpPr/>
            <p:nvPr/>
          </p:nvSpPr>
          <p:spPr>
            <a:xfrm>
              <a:off x="5206320" y="4218023"/>
              <a:ext cx="111778" cy="64895"/>
            </a:xfrm>
            <a:custGeom>
              <a:avLst/>
              <a:gdLst/>
              <a:ahLst/>
              <a:cxnLst/>
              <a:rect l="l" t="t" r="r" b="b"/>
              <a:pathLst>
                <a:path w="3171" h="1841" extrusionOk="0">
                  <a:moveTo>
                    <a:pt x="118" y="0"/>
                  </a:moveTo>
                  <a:lnTo>
                    <a:pt x="1" y="55"/>
                  </a:lnTo>
                  <a:lnTo>
                    <a:pt x="3060"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5"/>
            <p:cNvSpPr/>
            <p:nvPr/>
          </p:nvSpPr>
          <p:spPr>
            <a:xfrm>
              <a:off x="4981677" y="4218023"/>
              <a:ext cx="112976" cy="64895"/>
            </a:xfrm>
            <a:custGeom>
              <a:avLst/>
              <a:gdLst/>
              <a:ahLst/>
              <a:cxnLst/>
              <a:rect l="l" t="t" r="r" b="b"/>
              <a:pathLst>
                <a:path w="3205" h="1841" extrusionOk="0">
                  <a:moveTo>
                    <a:pt x="118" y="0"/>
                  </a:moveTo>
                  <a:lnTo>
                    <a:pt x="0" y="55"/>
                  </a:lnTo>
                  <a:lnTo>
                    <a:pt x="3087" y="1841"/>
                  </a:lnTo>
                  <a:lnTo>
                    <a:pt x="3204"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5"/>
            <p:cNvSpPr/>
            <p:nvPr/>
          </p:nvSpPr>
          <p:spPr>
            <a:xfrm>
              <a:off x="4757987" y="4216790"/>
              <a:ext cx="111989" cy="65177"/>
            </a:xfrm>
            <a:custGeom>
              <a:avLst/>
              <a:gdLst/>
              <a:ahLst/>
              <a:cxnLst/>
              <a:rect l="l" t="t" r="r" b="b"/>
              <a:pathLst>
                <a:path w="3177" h="1849" extrusionOk="0">
                  <a:moveTo>
                    <a:pt x="118" y="1"/>
                  </a:moveTo>
                  <a:lnTo>
                    <a:pt x="0" y="90"/>
                  </a:lnTo>
                  <a:lnTo>
                    <a:pt x="3059" y="1848"/>
                  </a:lnTo>
                  <a:lnTo>
                    <a:pt x="3177"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5"/>
            <p:cNvSpPr/>
            <p:nvPr/>
          </p:nvSpPr>
          <p:spPr>
            <a:xfrm>
              <a:off x="4533556" y="4216790"/>
              <a:ext cx="111743" cy="65177"/>
            </a:xfrm>
            <a:custGeom>
              <a:avLst/>
              <a:gdLst/>
              <a:ahLst/>
              <a:cxnLst/>
              <a:rect l="l" t="t" r="r" b="b"/>
              <a:pathLst>
                <a:path w="3170" h="1849" extrusionOk="0">
                  <a:moveTo>
                    <a:pt x="111" y="1"/>
                  </a:moveTo>
                  <a:lnTo>
                    <a:pt x="0" y="63"/>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5"/>
            <p:cNvSpPr/>
            <p:nvPr/>
          </p:nvSpPr>
          <p:spPr>
            <a:xfrm>
              <a:off x="4085188" y="4215803"/>
              <a:ext cx="111778" cy="65177"/>
            </a:xfrm>
            <a:custGeom>
              <a:avLst/>
              <a:gdLst/>
              <a:ahLst/>
              <a:cxnLst/>
              <a:rect l="l" t="t" r="r" b="b"/>
              <a:pathLst>
                <a:path w="3171" h="1849" extrusionOk="0">
                  <a:moveTo>
                    <a:pt x="118" y="1"/>
                  </a:moveTo>
                  <a:lnTo>
                    <a:pt x="1" y="63"/>
                  </a:lnTo>
                  <a:lnTo>
                    <a:pt x="3059" y="1849"/>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5"/>
            <p:cNvSpPr/>
            <p:nvPr/>
          </p:nvSpPr>
          <p:spPr>
            <a:xfrm>
              <a:off x="3860511" y="4215803"/>
              <a:ext cx="113011" cy="65177"/>
            </a:xfrm>
            <a:custGeom>
              <a:avLst/>
              <a:gdLst/>
              <a:ahLst/>
              <a:cxnLst/>
              <a:rect l="l" t="t" r="r" b="b"/>
              <a:pathLst>
                <a:path w="3206" h="1849" extrusionOk="0">
                  <a:moveTo>
                    <a:pt x="119" y="1"/>
                  </a:moveTo>
                  <a:lnTo>
                    <a:pt x="1" y="63"/>
                  </a:lnTo>
                  <a:lnTo>
                    <a:pt x="3060" y="1849"/>
                  </a:lnTo>
                  <a:lnTo>
                    <a:pt x="3205"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5"/>
            <p:cNvSpPr/>
            <p:nvPr/>
          </p:nvSpPr>
          <p:spPr>
            <a:xfrm>
              <a:off x="3635869" y="4214851"/>
              <a:ext cx="112976" cy="65142"/>
            </a:xfrm>
            <a:custGeom>
              <a:avLst/>
              <a:gdLst/>
              <a:ahLst/>
              <a:cxnLst/>
              <a:rect l="l" t="t" r="r" b="b"/>
              <a:pathLst>
                <a:path w="3205" h="1848" extrusionOk="0">
                  <a:moveTo>
                    <a:pt x="118" y="0"/>
                  </a:moveTo>
                  <a:lnTo>
                    <a:pt x="0" y="90"/>
                  </a:lnTo>
                  <a:lnTo>
                    <a:pt x="3087"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5"/>
            <p:cNvSpPr/>
            <p:nvPr/>
          </p:nvSpPr>
          <p:spPr>
            <a:xfrm>
              <a:off x="5318059" y="4282881"/>
              <a:ext cx="112976" cy="65177"/>
            </a:xfrm>
            <a:custGeom>
              <a:avLst/>
              <a:gdLst/>
              <a:ahLst/>
              <a:cxnLst/>
              <a:rect l="l" t="t" r="r" b="b"/>
              <a:pathLst>
                <a:path w="3205" h="1849" extrusionOk="0">
                  <a:moveTo>
                    <a:pt x="146" y="1"/>
                  </a:moveTo>
                  <a:lnTo>
                    <a:pt x="0" y="63"/>
                  </a:lnTo>
                  <a:lnTo>
                    <a:pt x="3087" y="1849"/>
                  </a:lnTo>
                  <a:lnTo>
                    <a:pt x="3204"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5"/>
            <p:cNvSpPr/>
            <p:nvPr/>
          </p:nvSpPr>
          <p:spPr>
            <a:xfrm>
              <a:off x="5094615" y="4282881"/>
              <a:ext cx="111743" cy="65177"/>
            </a:xfrm>
            <a:custGeom>
              <a:avLst/>
              <a:gdLst/>
              <a:ahLst/>
              <a:cxnLst/>
              <a:rect l="l" t="t" r="r" b="b"/>
              <a:pathLst>
                <a:path w="3170" h="1849" extrusionOk="0">
                  <a:moveTo>
                    <a:pt x="111" y="1"/>
                  </a:moveTo>
                  <a:lnTo>
                    <a:pt x="0" y="63"/>
                  </a:lnTo>
                  <a:lnTo>
                    <a:pt x="3052"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5"/>
            <p:cNvSpPr/>
            <p:nvPr/>
          </p:nvSpPr>
          <p:spPr>
            <a:xfrm>
              <a:off x="4869938" y="4281930"/>
              <a:ext cx="112729" cy="65142"/>
            </a:xfrm>
            <a:custGeom>
              <a:avLst/>
              <a:gdLst/>
              <a:ahLst/>
              <a:cxnLst/>
              <a:rect l="l" t="t" r="r" b="b"/>
              <a:pathLst>
                <a:path w="3198" h="1848" extrusionOk="0">
                  <a:moveTo>
                    <a:pt x="111" y="0"/>
                  </a:moveTo>
                  <a:lnTo>
                    <a:pt x="1" y="90"/>
                  </a:lnTo>
                  <a:lnTo>
                    <a:pt x="3087" y="1848"/>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5"/>
            <p:cNvSpPr/>
            <p:nvPr/>
          </p:nvSpPr>
          <p:spPr>
            <a:xfrm>
              <a:off x="4646247" y="4281930"/>
              <a:ext cx="111778" cy="65142"/>
            </a:xfrm>
            <a:custGeom>
              <a:avLst/>
              <a:gdLst/>
              <a:ahLst/>
              <a:cxnLst/>
              <a:rect l="l" t="t" r="r" b="b"/>
              <a:pathLst>
                <a:path w="3171" h="1848" extrusionOk="0">
                  <a:moveTo>
                    <a:pt x="118" y="0"/>
                  </a:moveTo>
                  <a:lnTo>
                    <a:pt x="1" y="56"/>
                  </a:lnTo>
                  <a:lnTo>
                    <a:pt x="3059" y="1848"/>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5"/>
            <p:cNvSpPr/>
            <p:nvPr/>
          </p:nvSpPr>
          <p:spPr>
            <a:xfrm>
              <a:off x="4421570" y="4281930"/>
              <a:ext cx="112025" cy="65142"/>
            </a:xfrm>
            <a:custGeom>
              <a:avLst/>
              <a:gdLst/>
              <a:ahLst/>
              <a:cxnLst/>
              <a:rect l="l" t="t" r="r" b="b"/>
              <a:pathLst>
                <a:path w="3178" h="1848" extrusionOk="0">
                  <a:moveTo>
                    <a:pt x="119" y="0"/>
                  </a:moveTo>
                  <a:lnTo>
                    <a:pt x="1" y="56"/>
                  </a:lnTo>
                  <a:lnTo>
                    <a:pt x="3060" y="1848"/>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5"/>
            <p:cNvSpPr/>
            <p:nvPr/>
          </p:nvSpPr>
          <p:spPr>
            <a:xfrm>
              <a:off x="3973484" y="4280943"/>
              <a:ext cx="111743" cy="65177"/>
            </a:xfrm>
            <a:custGeom>
              <a:avLst/>
              <a:gdLst/>
              <a:ahLst/>
              <a:cxnLst/>
              <a:rect l="l" t="t" r="r" b="b"/>
              <a:pathLst>
                <a:path w="3170" h="1849" extrusionOk="0">
                  <a:moveTo>
                    <a:pt x="111" y="1"/>
                  </a:moveTo>
                  <a:lnTo>
                    <a:pt x="0" y="56"/>
                  </a:lnTo>
                  <a:lnTo>
                    <a:pt x="3052" y="1848"/>
                  </a:lnTo>
                  <a:lnTo>
                    <a:pt x="3170" y="1758"/>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5"/>
            <p:cNvSpPr/>
            <p:nvPr/>
          </p:nvSpPr>
          <p:spPr>
            <a:xfrm>
              <a:off x="3748807" y="4279956"/>
              <a:ext cx="111743" cy="66164"/>
            </a:xfrm>
            <a:custGeom>
              <a:avLst/>
              <a:gdLst/>
              <a:ahLst/>
              <a:cxnLst/>
              <a:rect l="l" t="t" r="r" b="b"/>
              <a:pathLst>
                <a:path w="3170" h="1877" extrusionOk="0">
                  <a:moveTo>
                    <a:pt x="118" y="1"/>
                  </a:moveTo>
                  <a:lnTo>
                    <a:pt x="0" y="84"/>
                  </a:lnTo>
                  <a:lnTo>
                    <a:pt x="3059" y="1876"/>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5"/>
            <p:cNvSpPr/>
            <p:nvPr/>
          </p:nvSpPr>
          <p:spPr>
            <a:xfrm>
              <a:off x="3548522" y="4292152"/>
              <a:ext cx="88583" cy="52734"/>
            </a:xfrm>
            <a:custGeom>
              <a:avLst/>
              <a:gdLst/>
              <a:ahLst/>
              <a:cxnLst/>
              <a:rect l="l" t="t" r="r" b="b"/>
              <a:pathLst>
                <a:path w="2513" h="1496" extrusionOk="0">
                  <a:moveTo>
                    <a:pt x="1" y="1"/>
                  </a:moveTo>
                  <a:lnTo>
                    <a:pt x="1" y="112"/>
                  </a:lnTo>
                  <a:lnTo>
                    <a:pt x="2395" y="1496"/>
                  </a:lnTo>
                  <a:lnTo>
                    <a:pt x="2513" y="1440"/>
                  </a:lnTo>
                  <a:lnTo>
                    <a:pt x="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5"/>
            <p:cNvSpPr/>
            <p:nvPr/>
          </p:nvSpPr>
          <p:spPr>
            <a:xfrm>
              <a:off x="3549509" y="3307155"/>
              <a:ext cx="1431256" cy="830420"/>
            </a:xfrm>
            <a:custGeom>
              <a:avLst/>
              <a:gdLst/>
              <a:ahLst/>
              <a:cxnLst/>
              <a:rect l="l" t="t" r="r" b="b"/>
              <a:pathLst>
                <a:path w="40603" h="23558" extrusionOk="0">
                  <a:moveTo>
                    <a:pt x="40485" y="0"/>
                  </a:moveTo>
                  <a:lnTo>
                    <a:pt x="37371" y="1793"/>
                  </a:lnTo>
                  <a:lnTo>
                    <a:pt x="37260" y="1876"/>
                  </a:lnTo>
                  <a:lnTo>
                    <a:pt x="34201" y="3634"/>
                  </a:lnTo>
                  <a:lnTo>
                    <a:pt x="34083" y="3696"/>
                  </a:lnTo>
                  <a:lnTo>
                    <a:pt x="31031" y="5481"/>
                  </a:lnTo>
                  <a:lnTo>
                    <a:pt x="30886" y="5537"/>
                  </a:lnTo>
                  <a:lnTo>
                    <a:pt x="27827" y="7294"/>
                  </a:lnTo>
                  <a:lnTo>
                    <a:pt x="27710" y="7384"/>
                  </a:lnTo>
                  <a:lnTo>
                    <a:pt x="24658" y="9142"/>
                  </a:lnTo>
                  <a:lnTo>
                    <a:pt x="24540" y="9232"/>
                  </a:lnTo>
                  <a:lnTo>
                    <a:pt x="21481" y="10990"/>
                  </a:lnTo>
                  <a:lnTo>
                    <a:pt x="21371" y="11045"/>
                  </a:lnTo>
                  <a:lnTo>
                    <a:pt x="18312" y="12831"/>
                  </a:lnTo>
                  <a:lnTo>
                    <a:pt x="18194" y="12893"/>
                  </a:lnTo>
                  <a:lnTo>
                    <a:pt x="15142" y="14651"/>
                  </a:lnTo>
                  <a:lnTo>
                    <a:pt x="15025" y="14734"/>
                  </a:lnTo>
                  <a:lnTo>
                    <a:pt x="11966" y="16499"/>
                  </a:lnTo>
                  <a:lnTo>
                    <a:pt x="11855" y="16554"/>
                  </a:lnTo>
                  <a:lnTo>
                    <a:pt x="8796" y="18339"/>
                  </a:lnTo>
                  <a:lnTo>
                    <a:pt x="8679" y="18402"/>
                  </a:lnTo>
                  <a:lnTo>
                    <a:pt x="5627" y="20159"/>
                  </a:lnTo>
                  <a:lnTo>
                    <a:pt x="5509" y="20243"/>
                  </a:lnTo>
                  <a:lnTo>
                    <a:pt x="2450" y="22000"/>
                  </a:lnTo>
                  <a:lnTo>
                    <a:pt x="2340" y="22090"/>
                  </a:lnTo>
                  <a:lnTo>
                    <a:pt x="0" y="23419"/>
                  </a:lnTo>
                  <a:lnTo>
                    <a:pt x="0" y="23557"/>
                  </a:lnTo>
                  <a:lnTo>
                    <a:pt x="2450" y="22146"/>
                  </a:lnTo>
                  <a:lnTo>
                    <a:pt x="2568" y="22090"/>
                  </a:lnTo>
                  <a:lnTo>
                    <a:pt x="5627" y="20305"/>
                  </a:lnTo>
                  <a:lnTo>
                    <a:pt x="5737" y="20243"/>
                  </a:lnTo>
                  <a:lnTo>
                    <a:pt x="8796" y="18457"/>
                  </a:lnTo>
                  <a:lnTo>
                    <a:pt x="8914" y="18402"/>
                  </a:lnTo>
                  <a:lnTo>
                    <a:pt x="11966" y="16637"/>
                  </a:lnTo>
                  <a:lnTo>
                    <a:pt x="12083" y="16554"/>
                  </a:lnTo>
                  <a:lnTo>
                    <a:pt x="15142" y="14796"/>
                  </a:lnTo>
                  <a:lnTo>
                    <a:pt x="15253" y="14734"/>
                  </a:lnTo>
                  <a:lnTo>
                    <a:pt x="18312" y="12948"/>
                  </a:lnTo>
                  <a:lnTo>
                    <a:pt x="18429" y="12893"/>
                  </a:lnTo>
                  <a:lnTo>
                    <a:pt x="21481" y="11135"/>
                  </a:lnTo>
                  <a:lnTo>
                    <a:pt x="21599" y="11045"/>
                  </a:lnTo>
                  <a:lnTo>
                    <a:pt x="24658" y="9288"/>
                  </a:lnTo>
                  <a:lnTo>
                    <a:pt x="24769" y="9232"/>
                  </a:lnTo>
                  <a:lnTo>
                    <a:pt x="27827" y="7440"/>
                  </a:lnTo>
                  <a:lnTo>
                    <a:pt x="27973" y="7384"/>
                  </a:lnTo>
                  <a:lnTo>
                    <a:pt x="31031" y="5599"/>
                  </a:lnTo>
                  <a:lnTo>
                    <a:pt x="31142" y="5537"/>
                  </a:lnTo>
                  <a:lnTo>
                    <a:pt x="34201" y="3779"/>
                  </a:lnTo>
                  <a:lnTo>
                    <a:pt x="34319" y="3696"/>
                  </a:lnTo>
                  <a:lnTo>
                    <a:pt x="37371" y="1931"/>
                  </a:lnTo>
                  <a:lnTo>
                    <a:pt x="37488" y="1876"/>
                  </a:lnTo>
                  <a:lnTo>
                    <a:pt x="40602" y="63"/>
                  </a:lnTo>
                  <a:lnTo>
                    <a:pt x="40485"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5"/>
            <p:cNvSpPr/>
            <p:nvPr/>
          </p:nvSpPr>
          <p:spPr>
            <a:xfrm>
              <a:off x="5430997" y="4348022"/>
              <a:ext cx="16144" cy="12232"/>
            </a:xfrm>
            <a:custGeom>
              <a:avLst/>
              <a:gdLst/>
              <a:ahLst/>
              <a:cxnLst/>
              <a:rect l="l" t="t" r="r" b="b"/>
              <a:pathLst>
                <a:path w="458" h="347" extrusionOk="0">
                  <a:moveTo>
                    <a:pt x="111" y="1"/>
                  </a:moveTo>
                  <a:lnTo>
                    <a:pt x="0" y="84"/>
                  </a:lnTo>
                  <a:lnTo>
                    <a:pt x="457" y="347"/>
                  </a:lnTo>
                  <a:lnTo>
                    <a:pt x="457" y="201"/>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5"/>
            <p:cNvSpPr/>
            <p:nvPr/>
          </p:nvSpPr>
          <p:spPr>
            <a:xfrm>
              <a:off x="5206320" y="4348022"/>
              <a:ext cx="112729" cy="65177"/>
            </a:xfrm>
            <a:custGeom>
              <a:avLst/>
              <a:gdLst/>
              <a:ahLst/>
              <a:cxnLst/>
              <a:rect l="l" t="t" r="r" b="b"/>
              <a:pathLst>
                <a:path w="3198" h="1849" extrusionOk="0">
                  <a:moveTo>
                    <a:pt x="146" y="1"/>
                  </a:moveTo>
                  <a:lnTo>
                    <a:pt x="1" y="56"/>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5"/>
            <p:cNvSpPr/>
            <p:nvPr/>
          </p:nvSpPr>
          <p:spPr>
            <a:xfrm>
              <a:off x="4982629" y="4347035"/>
              <a:ext cx="112025" cy="66164"/>
            </a:xfrm>
            <a:custGeom>
              <a:avLst/>
              <a:gdLst/>
              <a:ahLst/>
              <a:cxnLst/>
              <a:rect l="l" t="t" r="r" b="b"/>
              <a:pathLst>
                <a:path w="3178" h="1877" extrusionOk="0">
                  <a:moveTo>
                    <a:pt x="118" y="1"/>
                  </a:moveTo>
                  <a:lnTo>
                    <a:pt x="1" y="84"/>
                  </a:lnTo>
                  <a:lnTo>
                    <a:pt x="3060" y="1876"/>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5"/>
            <p:cNvSpPr/>
            <p:nvPr/>
          </p:nvSpPr>
          <p:spPr>
            <a:xfrm>
              <a:off x="4757987" y="4347035"/>
              <a:ext cx="112976" cy="64931"/>
            </a:xfrm>
            <a:custGeom>
              <a:avLst/>
              <a:gdLst/>
              <a:ahLst/>
              <a:cxnLst/>
              <a:rect l="l" t="t" r="r" b="b"/>
              <a:pathLst>
                <a:path w="3205" h="1842" extrusionOk="0">
                  <a:moveTo>
                    <a:pt x="118" y="1"/>
                  </a:moveTo>
                  <a:lnTo>
                    <a:pt x="0" y="56"/>
                  </a:lnTo>
                  <a:lnTo>
                    <a:pt x="3087"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5"/>
            <p:cNvSpPr/>
            <p:nvPr/>
          </p:nvSpPr>
          <p:spPr>
            <a:xfrm>
              <a:off x="4309866" y="4346083"/>
              <a:ext cx="111743" cy="64931"/>
            </a:xfrm>
            <a:custGeom>
              <a:avLst/>
              <a:gdLst/>
              <a:ahLst/>
              <a:cxnLst/>
              <a:rect l="l" t="t" r="r" b="b"/>
              <a:pathLst>
                <a:path w="3170" h="1842" extrusionOk="0">
                  <a:moveTo>
                    <a:pt x="118" y="0"/>
                  </a:moveTo>
                  <a:lnTo>
                    <a:pt x="0" y="83"/>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5"/>
            <p:cNvSpPr/>
            <p:nvPr/>
          </p:nvSpPr>
          <p:spPr>
            <a:xfrm>
              <a:off x="3861498" y="4346083"/>
              <a:ext cx="112025" cy="64931"/>
            </a:xfrm>
            <a:custGeom>
              <a:avLst/>
              <a:gdLst/>
              <a:ahLst/>
              <a:cxnLst/>
              <a:rect l="l" t="t" r="r" b="b"/>
              <a:pathLst>
                <a:path w="3178" h="1842" extrusionOk="0">
                  <a:moveTo>
                    <a:pt x="118" y="0"/>
                  </a:moveTo>
                  <a:lnTo>
                    <a:pt x="1" y="56"/>
                  </a:lnTo>
                  <a:lnTo>
                    <a:pt x="3059" y="1841"/>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5"/>
            <p:cNvSpPr/>
            <p:nvPr/>
          </p:nvSpPr>
          <p:spPr>
            <a:xfrm>
              <a:off x="3637067" y="4344849"/>
              <a:ext cx="111778" cy="65177"/>
            </a:xfrm>
            <a:custGeom>
              <a:avLst/>
              <a:gdLst/>
              <a:ahLst/>
              <a:cxnLst/>
              <a:rect l="l" t="t" r="r" b="b"/>
              <a:pathLst>
                <a:path w="3171" h="1849" extrusionOk="0">
                  <a:moveTo>
                    <a:pt x="112" y="1"/>
                  </a:moveTo>
                  <a:lnTo>
                    <a:pt x="1" y="63"/>
                  </a:lnTo>
                  <a:lnTo>
                    <a:pt x="3053" y="1848"/>
                  </a:lnTo>
                  <a:lnTo>
                    <a:pt x="3170" y="1793"/>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5"/>
            <p:cNvSpPr/>
            <p:nvPr/>
          </p:nvSpPr>
          <p:spPr>
            <a:xfrm>
              <a:off x="5319011" y="4413162"/>
              <a:ext cx="112025" cy="64931"/>
            </a:xfrm>
            <a:custGeom>
              <a:avLst/>
              <a:gdLst/>
              <a:ahLst/>
              <a:cxnLst/>
              <a:rect l="l" t="t" r="r" b="b"/>
              <a:pathLst>
                <a:path w="3178" h="1842" extrusionOk="0">
                  <a:moveTo>
                    <a:pt x="119" y="0"/>
                  </a:moveTo>
                  <a:lnTo>
                    <a:pt x="1" y="56"/>
                  </a:lnTo>
                  <a:lnTo>
                    <a:pt x="3060" y="1841"/>
                  </a:lnTo>
                  <a:lnTo>
                    <a:pt x="3177"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5"/>
            <p:cNvSpPr/>
            <p:nvPr/>
          </p:nvSpPr>
          <p:spPr>
            <a:xfrm>
              <a:off x="5094615" y="4413162"/>
              <a:ext cx="112729" cy="64931"/>
            </a:xfrm>
            <a:custGeom>
              <a:avLst/>
              <a:gdLst/>
              <a:ahLst/>
              <a:cxnLst/>
              <a:rect l="l" t="t" r="r" b="b"/>
              <a:pathLst>
                <a:path w="3198" h="1842" extrusionOk="0">
                  <a:moveTo>
                    <a:pt x="111" y="0"/>
                  </a:moveTo>
                  <a:lnTo>
                    <a:pt x="0" y="56"/>
                  </a:lnTo>
                  <a:lnTo>
                    <a:pt x="3080" y="1841"/>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5"/>
            <p:cNvSpPr/>
            <p:nvPr/>
          </p:nvSpPr>
          <p:spPr>
            <a:xfrm>
              <a:off x="4870925" y="4411928"/>
              <a:ext cx="111743" cy="65177"/>
            </a:xfrm>
            <a:custGeom>
              <a:avLst/>
              <a:gdLst/>
              <a:ahLst/>
              <a:cxnLst/>
              <a:rect l="l" t="t" r="r" b="b"/>
              <a:pathLst>
                <a:path w="3170" h="1849" extrusionOk="0">
                  <a:moveTo>
                    <a:pt x="118" y="1"/>
                  </a:moveTo>
                  <a:lnTo>
                    <a:pt x="0" y="91"/>
                  </a:lnTo>
                  <a:lnTo>
                    <a:pt x="3059" y="1849"/>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5"/>
            <p:cNvSpPr/>
            <p:nvPr/>
          </p:nvSpPr>
          <p:spPr>
            <a:xfrm>
              <a:off x="4646247" y="4411928"/>
              <a:ext cx="112976" cy="65177"/>
            </a:xfrm>
            <a:custGeom>
              <a:avLst/>
              <a:gdLst/>
              <a:ahLst/>
              <a:cxnLst/>
              <a:rect l="l" t="t" r="r" b="b"/>
              <a:pathLst>
                <a:path w="3205" h="1849" extrusionOk="0">
                  <a:moveTo>
                    <a:pt x="118" y="1"/>
                  </a:moveTo>
                  <a:lnTo>
                    <a:pt x="1" y="63"/>
                  </a:lnTo>
                  <a:lnTo>
                    <a:pt x="3059" y="1849"/>
                  </a:lnTo>
                  <a:lnTo>
                    <a:pt x="3205" y="176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5"/>
            <p:cNvSpPr/>
            <p:nvPr/>
          </p:nvSpPr>
          <p:spPr>
            <a:xfrm>
              <a:off x="4198126" y="4410976"/>
              <a:ext cx="111778" cy="65142"/>
            </a:xfrm>
            <a:custGeom>
              <a:avLst/>
              <a:gdLst/>
              <a:ahLst/>
              <a:cxnLst/>
              <a:rect l="l" t="t" r="r" b="b"/>
              <a:pathLst>
                <a:path w="3171" h="1848" extrusionOk="0">
                  <a:moveTo>
                    <a:pt x="111" y="0"/>
                  </a:moveTo>
                  <a:lnTo>
                    <a:pt x="1" y="62"/>
                  </a:lnTo>
                  <a:lnTo>
                    <a:pt x="3053" y="1848"/>
                  </a:lnTo>
                  <a:lnTo>
                    <a:pt x="3170" y="179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5"/>
            <p:cNvSpPr/>
            <p:nvPr/>
          </p:nvSpPr>
          <p:spPr>
            <a:xfrm>
              <a:off x="3748807" y="4409989"/>
              <a:ext cx="112729" cy="65177"/>
            </a:xfrm>
            <a:custGeom>
              <a:avLst/>
              <a:gdLst/>
              <a:ahLst/>
              <a:cxnLst/>
              <a:rect l="l" t="t" r="r" b="b"/>
              <a:pathLst>
                <a:path w="3198" h="1849" extrusionOk="0">
                  <a:moveTo>
                    <a:pt x="146" y="0"/>
                  </a:moveTo>
                  <a:lnTo>
                    <a:pt x="0" y="90"/>
                  </a:lnTo>
                  <a:lnTo>
                    <a:pt x="3087" y="1848"/>
                  </a:lnTo>
                  <a:lnTo>
                    <a:pt x="3198"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5"/>
            <p:cNvSpPr/>
            <p:nvPr/>
          </p:nvSpPr>
          <p:spPr>
            <a:xfrm>
              <a:off x="3548522" y="4421198"/>
              <a:ext cx="88583" cy="53968"/>
            </a:xfrm>
            <a:custGeom>
              <a:avLst/>
              <a:gdLst/>
              <a:ahLst/>
              <a:cxnLst/>
              <a:rect l="l" t="t" r="r" b="b"/>
              <a:pathLst>
                <a:path w="2513" h="1531" extrusionOk="0">
                  <a:moveTo>
                    <a:pt x="1" y="1"/>
                  </a:moveTo>
                  <a:lnTo>
                    <a:pt x="1" y="146"/>
                  </a:lnTo>
                  <a:lnTo>
                    <a:pt x="2395" y="1530"/>
                  </a:lnTo>
                  <a:lnTo>
                    <a:pt x="2513" y="1468"/>
                  </a:lnTo>
                  <a:lnTo>
                    <a:pt x="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5"/>
            <p:cNvSpPr/>
            <p:nvPr/>
          </p:nvSpPr>
          <p:spPr>
            <a:xfrm>
              <a:off x="5207307" y="4478055"/>
              <a:ext cx="111743" cy="65142"/>
            </a:xfrm>
            <a:custGeom>
              <a:avLst/>
              <a:gdLst/>
              <a:ahLst/>
              <a:cxnLst/>
              <a:rect l="l" t="t" r="r" b="b"/>
              <a:pathLst>
                <a:path w="3170" h="1848" extrusionOk="0">
                  <a:moveTo>
                    <a:pt x="118" y="0"/>
                  </a:moveTo>
                  <a:lnTo>
                    <a:pt x="0" y="63"/>
                  </a:lnTo>
                  <a:lnTo>
                    <a:pt x="3059" y="1848"/>
                  </a:lnTo>
                  <a:lnTo>
                    <a:pt x="3170"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5"/>
            <p:cNvSpPr/>
            <p:nvPr/>
          </p:nvSpPr>
          <p:spPr>
            <a:xfrm>
              <a:off x="5431984" y="4478055"/>
              <a:ext cx="15157" cy="11245"/>
            </a:xfrm>
            <a:custGeom>
              <a:avLst/>
              <a:gdLst/>
              <a:ahLst/>
              <a:cxnLst/>
              <a:rect l="l" t="t" r="r" b="b"/>
              <a:pathLst>
                <a:path w="430" h="319" extrusionOk="0">
                  <a:moveTo>
                    <a:pt x="118" y="0"/>
                  </a:moveTo>
                  <a:lnTo>
                    <a:pt x="0" y="63"/>
                  </a:lnTo>
                  <a:lnTo>
                    <a:pt x="429" y="319"/>
                  </a:lnTo>
                  <a:lnTo>
                    <a:pt x="429" y="201"/>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5"/>
            <p:cNvSpPr/>
            <p:nvPr/>
          </p:nvSpPr>
          <p:spPr>
            <a:xfrm>
              <a:off x="4982629" y="4477068"/>
              <a:ext cx="112976" cy="65177"/>
            </a:xfrm>
            <a:custGeom>
              <a:avLst/>
              <a:gdLst/>
              <a:ahLst/>
              <a:cxnLst/>
              <a:rect l="l" t="t" r="r" b="b"/>
              <a:pathLst>
                <a:path w="3205" h="1849" extrusionOk="0">
                  <a:moveTo>
                    <a:pt x="118" y="1"/>
                  </a:moveTo>
                  <a:lnTo>
                    <a:pt x="1" y="91"/>
                  </a:lnTo>
                  <a:lnTo>
                    <a:pt x="3087" y="1848"/>
                  </a:lnTo>
                  <a:lnTo>
                    <a:pt x="3115" y="1848"/>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5"/>
            <p:cNvSpPr/>
            <p:nvPr/>
          </p:nvSpPr>
          <p:spPr>
            <a:xfrm>
              <a:off x="4759185" y="4477068"/>
              <a:ext cx="111778" cy="65177"/>
            </a:xfrm>
            <a:custGeom>
              <a:avLst/>
              <a:gdLst/>
              <a:ahLst/>
              <a:cxnLst/>
              <a:rect l="l" t="t" r="r" b="b"/>
              <a:pathLst>
                <a:path w="3171" h="1849" extrusionOk="0">
                  <a:moveTo>
                    <a:pt x="111" y="1"/>
                  </a:moveTo>
                  <a:lnTo>
                    <a:pt x="1" y="56"/>
                  </a:lnTo>
                  <a:lnTo>
                    <a:pt x="3053" y="1848"/>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5"/>
            <p:cNvSpPr/>
            <p:nvPr/>
          </p:nvSpPr>
          <p:spPr>
            <a:xfrm>
              <a:off x="4534508" y="4476081"/>
              <a:ext cx="111778" cy="66164"/>
            </a:xfrm>
            <a:custGeom>
              <a:avLst/>
              <a:gdLst/>
              <a:ahLst/>
              <a:cxnLst/>
              <a:rect l="l" t="t" r="r" b="b"/>
              <a:pathLst>
                <a:path w="3171" h="1877" extrusionOk="0">
                  <a:moveTo>
                    <a:pt x="112" y="1"/>
                  </a:moveTo>
                  <a:lnTo>
                    <a:pt x="1" y="84"/>
                  </a:lnTo>
                  <a:lnTo>
                    <a:pt x="3053" y="1876"/>
                  </a:lnTo>
                  <a:lnTo>
                    <a:pt x="3171" y="1786"/>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5"/>
            <p:cNvSpPr/>
            <p:nvPr/>
          </p:nvSpPr>
          <p:spPr>
            <a:xfrm>
              <a:off x="4086175" y="4476081"/>
              <a:ext cx="111989" cy="65177"/>
            </a:xfrm>
            <a:custGeom>
              <a:avLst/>
              <a:gdLst/>
              <a:ahLst/>
              <a:cxnLst/>
              <a:rect l="l" t="t" r="r" b="b"/>
              <a:pathLst>
                <a:path w="3177" h="1849" extrusionOk="0">
                  <a:moveTo>
                    <a:pt x="118" y="1"/>
                  </a:moveTo>
                  <a:lnTo>
                    <a:pt x="0" y="56"/>
                  </a:lnTo>
                  <a:lnTo>
                    <a:pt x="3059" y="1849"/>
                  </a:lnTo>
                  <a:lnTo>
                    <a:pt x="3177"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5"/>
            <p:cNvSpPr/>
            <p:nvPr/>
          </p:nvSpPr>
          <p:spPr>
            <a:xfrm>
              <a:off x="3637067" y="4475129"/>
              <a:ext cx="112765" cy="64931"/>
            </a:xfrm>
            <a:custGeom>
              <a:avLst/>
              <a:gdLst/>
              <a:ahLst/>
              <a:cxnLst/>
              <a:rect l="l" t="t" r="r" b="b"/>
              <a:pathLst>
                <a:path w="3199" h="1842" extrusionOk="0">
                  <a:moveTo>
                    <a:pt x="112" y="0"/>
                  </a:moveTo>
                  <a:lnTo>
                    <a:pt x="1" y="56"/>
                  </a:lnTo>
                  <a:lnTo>
                    <a:pt x="3080" y="1841"/>
                  </a:lnTo>
                  <a:lnTo>
                    <a:pt x="3198"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5"/>
            <p:cNvSpPr/>
            <p:nvPr/>
          </p:nvSpPr>
          <p:spPr>
            <a:xfrm>
              <a:off x="3548522" y="3502293"/>
              <a:ext cx="1769620" cy="1026797"/>
            </a:xfrm>
            <a:custGeom>
              <a:avLst/>
              <a:gdLst/>
              <a:ahLst/>
              <a:cxnLst/>
              <a:rect l="l" t="t" r="r" b="b"/>
              <a:pathLst>
                <a:path w="50202" h="29129" extrusionOk="0">
                  <a:moveTo>
                    <a:pt x="50056" y="1"/>
                  </a:moveTo>
                  <a:lnTo>
                    <a:pt x="46942" y="1821"/>
                  </a:lnTo>
                  <a:lnTo>
                    <a:pt x="46831" y="1876"/>
                  </a:lnTo>
                  <a:lnTo>
                    <a:pt x="43772" y="3634"/>
                  </a:lnTo>
                  <a:lnTo>
                    <a:pt x="43655" y="3724"/>
                  </a:lnTo>
                  <a:lnTo>
                    <a:pt x="40603" y="5482"/>
                  </a:lnTo>
                  <a:lnTo>
                    <a:pt x="40485" y="5537"/>
                  </a:lnTo>
                  <a:lnTo>
                    <a:pt x="37426" y="7329"/>
                  </a:lnTo>
                  <a:lnTo>
                    <a:pt x="37316" y="7385"/>
                  </a:lnTo>
                  <a:lnTo>
                    <a:pt x="34257" y="9143"/>
                  </a:lnTo>
                  <a:lnTo>
                    <a:pt x="34139" y="9232"/>
                  </a:lnTo>
                  <a:lnTo>
                    <a:pt x="31087" y="10990"/>
                  </a:lnTo>
                  <a:lnTo>
                    <a:pt x="30970" y="11073"/>
                  </a:lnTo>
                  <a:lnTo>
                    <a:pt x="27911" y="12831"/>
                  </a:lnTo>
                  <a:lnTo>
                    <a:pt x="27800" y="12893"/>
                  </a:lnTo>
                  <a:lnTo>
                    <a:pt x="24741" y="14679"/>
                  </a:lnTo>
                  <a:lnTo>
                    <a:pt x="24624" y="14734"/>
                  </a:lnTo>
                  <a:lnTo>
                    <a:pt x="21572" y="16499"/>
                  </a:lnTo>
                  <a:lnTo>
                    <a:pt x="21454" y="16582"/>
                  </a:lnTo>
                  <a:lnTo>
                    <a:pt x="18395" y="18340"/>
                  </a:lnTo>
                  <a:lnTo>
                    <a:pt x="18284" y="18402"/>
                  </a:lnTo>
                  <a:lnTo>
                    <a:pt x="15226" y="20187"/>
                  </a:lnTo>
                  <a:lnTo>
                    <a:pt x="15108" y="20243"/>
                  </a:lnTo>
                  <a:lnTo>
                    <a:pt x="12056" y="22001"/>
                  </a:lnTo>
                  <a:lnTo>
                    <a:pt x="11911" y="22091"/>
                  </a:lnTo>
                  <a:lnTo>
                    <a:pt x="8852" y="23848"/>
                  </a:lnTo>
                  <a:lnTo>
                    <a:pt x="8741" y="23938"/>
                  </a:lnTo>
                  <a:lnTo>
                    <a:pt x="5682" y="25696"/>
                  </a:lnTo>
                  <a:lnTo>
                    <a:pt x="5565" y="25751"/>
                  </a:lnTo>
                  <a:lnTo>
                    <a:pt x="2513" y="27537"/>
                  </a:lnTo>
                  <a:lnTo>
                    <a:pt x="2395" y="27599"/>
                  </a:lnTo>
                  <a:lnTo>
                    <a:pt x="1" y="28983"/>
                  </a:lnTo>
                  <a:lnTo>
                    <a:pt x="1" y="29129"/>
                  </a:lnTo>
                  <a:lnTo>
                    <a:pt x="2513" y="27655"/>
                  </a:lnTo>
                  <a:lnTo>
                    <a:pt x="2624" y="27599"/>
                  </a:lnTo>
                  <a:lnTo>
                    <a:pt x="5682" y="25841"/>
                  </a:lnTo>
                  <a:lnTo>
                    <a:pt x="5828" y="25751"/>
                  </a:lnTo>
                  <a:lnTo>
                    <a:pt x="8852" y="23994"/>
                  </a:lnTo>
                  <a:lnTo>
                    <a:pt x="8997" y="23938"/>
                  </a:lnTo>
                  <a:lnTo>
                    <a:pt x="12056" y="22146"/>
                  </a:lnTo>
                  <a:lnTo>
                    <a:pt x="12167" y="22091"/>
                  </a:lnTo>
                  <a:lnTo>
                    <a:pt x="15226" y="20305"/>
                  </a:lnTo>
                  <a:lnTo>
                    <a:pt x="15343" y="20243"/>
                  </a:lnTo>
                  <a:lnTo>
                    <a:pt x="18395" y="18485"/>
                  </a:lnTo>
                  <a:lnTo>
                    <a:pt x="18513" y="18402"/>
                  </a:lnTo>
                  <a:lnTo>
                    <a:pt x="21572" y="16637"/>
                  </a:lnTo>
                  <a:lnTo>
                    <a:pt x="21682" y="16582"/>
                  </a:lnTo>
                  <a:lnTo>
                    <a:pt x="24741" y="14796"/>
                  </a:lnTo>
                  <a:lnTo>
                    <a:pt x="24859" y="14734"/>
                  </a:lnTo>
                  <a:lnTo>
                    <a:pt x="27911" y="12976"/>
                  </a:lnTo>
                  <a:lnTo>
                    <a:pt x="28028" y="12893"/>
                  </a:lnTo>
                  <a:lnTo>
                    <a:pt x="31087" y="11136"/>
                  </a:lnTo>
                  <a:lnTo>
                    <a:pt x="31198" y="11073"/>
                  </a:lnTo>
                  <a:lnTo>
                    <a:pt x="34257" y="9288"/>
                  </a:lnTo>
                  <a:lnTo>
                    <a:pt x="34374" y="9232"/>
                  </a:lnTo>
                  <a:lnTo>
                    <a:pt x="37426" y="7440"/>
                  </a:lnTo>
                  <a:lnTo>
                    <a:pt x="37544" y="7385"/>
                  </a:lnTo>
                  <a:lnTo>
                    <a:pt x="40603" y="5627"/>
                  </a:lnTo>
                  <a:lnTo>
                    <a:pt x="40713" y="5537"/>
                  </a:lnTo>
                  <a:lnTo>
                    <a:pt x="43772" y="3779"/>
                  </a:lnTo>
                  <a:lnTo>
                    <a:pt x="43890" y="3724"/>
                  </a:lnTo>
                  <a:lnTo>
                    <a:pt x="46942" y="1931"/>
                  </a:lnTo>
                  <a:lnTo>
                    <a:pt x="47059" y="1876"/>
                  </a:lnTo>
                  <a:lnTo>
                    <a:pt x="50201" y="63"/>
                  </a:lnTo>
                  <a:lnTo>
                    <a:pt x="5005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5"/>
            <p:cNvSpPr/>
            <p:nvPr/>
          </p:nvSpPr>
          <p:spPr>
            <a:xfrm>
              <a:off x="5095567" y="4542208"/>
              <a:ext cx="111778" cy="64931"/>
            </a:xfrm>
            <a:custGeom>
              <a:avLst/>
              <a:gdLst/>
              <a:ahLst/>
              <a:cxnLst/>
              <a:rect l="l" t="t" r="r" b="b"/>
              <a:pathLst>
                <a:path w="3171" h="1842" extrusionOk="0">
                  <a:moveTo>
                    <a:pt x="112" y="0"/>
                  </a:moveTo>
                  <a:lnTo>
                    <a:pt x="1" y="83"/>
                  </a:lnTo>
                  <a:lnTo>
                    <a:pt x="3053" y="1841"/>
                  </a:lnTo>
                  <a:lnTo>
                    <a:pt x="3143" y="1813"/>
                  </a:lnTo>
                  <a:lnTo>
                    <a:pt x="3170"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5"/>
            <p:cNvSpPr/>
            <p:nvPr/>
          </p:nvSpPr>
          <p:spPr>
            <a:xfrm>
              <a:off x="5319011" y="4543160"/>
              <a:ext cx="114950" cy="66164"/>
            </a:xfrm>
            <a:custGeom>
              <a:avLst/>
              <a:gdLst/>
              <a:ahLst/>
              <a:cxnLst/>
              <a:rect l="l" t="t" r="r" b="b"/>
              <a:pathLst>
                <a:path w="3261" h="1877" extrusionOk="0">
                  <a:moveTo>
                    <a:pt x="146" y="1"/>
                  </a:moveTo>
                  <a:lnTo>
                    <a:pt x="1" y="56"/>
                  </a:lnTo>
                  <a:lnTo>
                    <a:pt x="3150" y="1876"/>
                  </a:lnTo>
                  <a:lnTo>
                    <a:pt x="3260" y="1814"/>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5"/>
            <p:cNvSpPr/>
            <p:nvPr/>
          </p:nvSpPr>
          <p:spPr>
            <a:xfrm>
              <a:off x="4870925" y="4542208"/>
              <a:ext cx="112729" cy="64931"/>
            </a:xfrm>
            <a:custGeom>
              <a:avLst/>
              <a:gdLst/>
              <a:ahLst/>
              <a:cxnLst/>
              <a:rect l="l" t="t" r="r" b="b"/>
              <a:pathLst>
                <a:path w="3198" h="1842" extrusionOk="0">
                  <a:moveTo>
                    <a:pt x="118" y="0"/>
                  </a:moveTo>
                  <a:lnTo>
                    <a:pt x="0" y="56"/>
                  </a:lnTo>
                  <a:lnTo>
                    <a:pt x="3087" y="1841"/>
                  </a:lnTo>
                  <a:lnTo>
                    <a:pt x="319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5"/>
            <p:cNvSpPr/>
            <p:nvPr/>
          </p:nvSpPr>
          <p:spPr>
            <a:xfrm>
              <a:off x="4646247" y="4542208"/>
              <a:ext cx="112976" cy="64931"/>
            </a:xfrm>
            <a:custGeom>
              <a:avLst/>
              <a:gdLst/>
              <a:ahLst/>
              <a:cxnLst/>
              <a:rect l="l" t="t" r="r" b="b"/>
              <a:pathLst>
                <a:path w="3205" h="1842" extrusionOk="0">
                  <a:moveTo>
                    <a:pt x="146" y="0"/>
                  </a:moveTo>
                  <a:lnTo>
                    <a:pt x="1" y="56"/>
                  </a:lnTo>
                  <a:lnTo>
                    <a:pt x="3087" y="1841"/>
                  </a:lnTo>
                  <a:lnTo>
                    <a:pt x="3205"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5"/>
            <p:cNvSpPr/>
            <p:nvPr/>
          </p:nvSpPr>
          <p:spPr>
            <a:xfrm>
              <a:off x="4422557" y="4541221"/>
              <a:ext cx="111989" cy="64931"/>
            </a:xfrm>
            <a:custGeom>
              <a:avLst/>
              <a:gdLst/>
              <a:ahLst/>
              <a:cxnLst/>
              <a:rect l="l" t="t" r="r" b="b"/>
              <a:pathLst>
                <a:path w="3177" h="1842" extrusionOk="0">
                  <a:moveTo>
                    <a:pt x="118" y="1"/>
                  </a:moveTo>
                  <a:lnTo>
                    <a:pt x="1" y="84"/>
                  </a:lnTo>
                  <a:lnTo>
                    <a:pt x="3059" y="1841"/>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5"/>
            <p:cNvSpPr/>
            <p:nvPr/>
          </p:nvSpPr>
          <p:spPr>
            <a:xfrm>
              <a:off x="3974436" y="4540023"/>
              <a:ext cx="111778" cy="65142"/>
            </a:xfrm>
            <a:custGeom>
              <a:avLst/>
              <a:gdLst/>
              <a:ahLst/>
              <a:cxnLst/>
              <a:rect l="l" t="t" r="r" b="b"/>
              <a:pathLst>
                <a:path w="3171" h="1848" extrusionOk="0">
                  <a:moveTo>
                    <a:pt x="118" y="0"/>
                  </a:moveTo>
                  <a:lnTo>
                    <a:pt x="1" y="90"/>
                  </a:lnTo>
                  <a:lnTo>
                    <a:pt x="3060"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5"/>
            <p:cNvSpPr/>
            <p:nvPr/>
          </p:nvSpPr>
          <p:spPr>
            <a:xfrm>
              <a:off x="4983616" y="4607102"/>
              <a:ext cx="111989" cy="65142"/>
            </a:xfrm>
            <a:custGeom>
              <a:avLst/>
              <a:gdLst/>
              <a:ahLst/>
              <a:cxnLst/>
              <a:rect l="l" t="t" r="r" b="b"/>
              <a:pathLst>
                <a:path w="3177" h="1848" extrusionOk="0">
                  <a:moveTo>
                    <a:pt x="118" y="0"/>
                  </a:moveTo>
                  <a:lnTo>
                    <a:pt x="0" y="62"/>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5"/>
            <p:cNvSpPr/>
            <p:nvPr/>
          </p:nvSpPr>
          <p:spPr>
            <a:xfrm>
              <a:off x="5207307" y="4607102"/>
              <a:ext cx="114915" cy="67116"/>
            </a:xfrm>
            <a:custGeom>
              <a:avLst/>
              <a:gdLst/>
              <a:ahLst/>
              <a:cxnLst/>
              <a:rect l="l" t="t" r="r" b="b"/>
              <a:pathLst>
                <a:path w="3260" h="1904" extrusionOk="0">
                  <a:moveTo>
                    <a:pt x="118" y="0"/>
                  </a:moveTo>
                  <a:lnTo>
                    <a:pt x="0" y="90"/>
                  </a:lnTo>
                  <a:lnTo>
                    <a:pt x="3142" y="1903"/>
                  </a:lnTo>
                  <a:lnTo>
                    <a:pt x="3260" y="1820"/>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5"/>
            <p:cNvSpPr/>
            <p:nvPr/>
          </p:nvSpPr>
          <p:spPr>
            <a:xfrm>
              <a:off x="4759185" y="4607102"/>
              <a:ext cx="112729" cy="65142"/>
            </a:xfrm>
            <a:custGeom>
              <a:avLst/>
              <a:gdLst/>
              <a:ahLst/>
              <a:cxnLst/>
              <a:rect l="l" t="t" r="r" b="b"/>
              <a:pathLst>
                <a:path w="3198" h="1848" extrusionOk="0">
                  <a:moveTo>
                    <a:pt x="111" y="0"/>
                  </a:moveTo>
                  <a:lnTo>
                    <a:pt x="1" y="62"/>
                  </a:lnTo>
                  <a:lnTo>
                    <a:pt x="3080" y="1848"/>
                  </a:lnTo>
                  <a:lnTo>
                    <a:pt x="3198" y="176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5"/>
            <p:cNvSpPr/>
            <p:nvPr/>
          </p:nvSpPr>
          <p:spPr>
            <a:xfrm>
              <a:off x="4534508" y="4606115"/>
              <a:ext cx="112765" cy="65177"/>
            </a:xfrm>
            <a:custGeom>
              <a:avLst/>
              <a:gdLst/>
              <a:ahLst/>
              <a:cxnLst/>
              <a:rect l="l" t="t" r="r" b="b"/>
              <a:pathLst>
                <a:path w="3199" h="1849" extrusionOk="0">
                  <a:moveTo>
                    <a:pt x="146" y="0"/>
                  </a:moveTo>
                  <a:lnTo>
                    <a:pt x="1" y="90"/>
                  </a:lnTo>
                  <a:lnTo>
                    <a:pt x="3087" y="1848"/>
                  </a:lnTo>
                  <a:lnTo>
                    <a:pt x="3198" y="1793"/>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5"/>
            <p:cNvSpPr/>
            <p:nvPr/>
          </p:nvSpPr>
          <p:spPr>
            <a:xfrm>
              <a:off x="4310818" y="4606115"/>
              <a:ext cx="111778" cy="65177"/>
            </a:xfrm>
            <a:custGeom>
              <a:avLst/>
              <a:gdLst/>
              <a:ahLst/>
              <a:cxnLst/>
              <a:rect l="l" t="t" r="r" b="b"/>
              <a:pathLst>
                <a:path w="3171" h="1849" extrusionOk="0">
                  <a:moveTo>
                    <a:pt x="119" y="0"/>
                  </a:moveTo>
                  <a:lnTo>
                    <a:pt x="1" y="63"/>
                  </a:lnTo>
                  <a:lnTo>
                    <a:pt x="3060" y="1848"/>
                  </a:lnTo>
                  <a:lnTo>
                    <a:pt x="3171"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5"/>
            <p:cNvSpPr/>
            <p:nvPr/>
          </p:nvSpPr>
          <p:spPr>
            <a:xfrm>
              <a:off x="4086175" y="4605128"/>
              <a:ext cx="112976" cy="66164"/>
            </a:xfrm>
            <a:custGeom>
              <a:avLst/>
              <a:gdLst/>
              <a:ahLst/>
              <a:cxnLst/>
              <a:rect l="l" t="t" r="r" b="b"/>
              <a:pathLst>
                <a:path w="3205" h="1877" extrusionOk="0">
                  <a:moveTo>
                    <a:pt x="118" y="1"/>
                  </a:moveTo>
                  <a:lnTo>
                    <a:pt x="0" y="91"/>
                  </a:lnTo>
                  <a:lnTo>
                    <a:pt x="3087" y="1876"/>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5"/>
            <p:cNvSpPr/>
            <p:nvPr/>
          </p:nvSpPr>
          <p:spPr>
            <a:xfrm>
              <a:off x="4871877" y="4672206"/>
              <a:ext cx="111778" cy="65177"/>
            </a:xfrm>
            <a:custGeom>
              <a:avLst/>
              <a:gdLst/>
              <a:ahLst/>
              <a:cxnLst/>
              <a:rect l="l" t="t" r="r" b="b"/>
              <a:pathLst>
                <a:path w="3171" h="1849" extrusionOk="0">
                  <a:moveTo>
                    <a:pt x="119" y="1"/>
                  </a:moveTo>
                  <a:lnTo>
                    <a:pt x="1" y="56"/>
                  </a:lnTo>
                  <a:lnTo>
                    <a:pt x="3060" y="1849"/>
                  </a:lnTo>
                  <a:lnTo>
                    <a:pt x="3170"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5"/>
            <p:cNvSpPr/>
            <p:nvPr/>
          </p:nvSpPr>
          <p:spPr>
            <a:xfrm>
              <a:off x="5095567" y="4672206"/>
              <a:ext cx="114950" cy="66164"/>
            </a:xfrm>
            <a:custGeom>
              <a:avLst/>
              <a:gdLst/>
              <a:ahLst/>
              <a:cxnLst/>
              <a:rect l="l" t="t" r="r" b="b"/>
              <a:pathLst>
                <a:path w="3261" h="1877" extrusionOk="0">
                  <a:moveTo>
                    <a:pt x="112" y="1"/>
                  </a:moveTo>
                  <a:lnTo>
                    <a:pt x="1" y="91"/>
                  </a:lnTo>
                  <a:lnTo>
                    <a:pt x="3143" y="1876"/>
                  </a:lnTo>
                  <a:lnTo>
                    <a:pt x="3260" y="1821"/>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5"/>
            <p:cNvSpPr/>
            <p:nvPr/>
          </p:nvSpPr>
          <p:spPr>
            <a:xfrm>
              <a:off x="4647234" y="4671255"/>
              <a:ext cx="112976" cy="65142"/>
            </a:xfrm>
            <a:custGeom>
              <a:avLst/>
              <a:gdLst/>
              <a:ahLst/>
              <a:cxnLst/>
              <a:rect l="l" t="t" r="r" b="b"/>
              <a:pathLst>
                <a:path w="3205" h="1848" extrusionOk="0">
                  <a:moveTo>
                    <a:pt x="118" y="0"/>
                  </a:moveTo>
                  <a:lnTo>
                    <a:pt x="0" y="83"/>
                  </a:lnTo>
                  <a:lnTo>
                    <a:pt x="3059"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5"/>
            <p:cNvSpPr/>
            <p:nvPr/>
          </p:nvSpPr>
          <p:spPr>
            <a:xfrm>
              <a:off x="4422557" y="4671255"/>
              <a:ext cx="112976" cy="65142"/>
            </a:xfrm>
            <a:custGeom>
              <a:avLst/>
              <a:gdLst/>
              <a:ahLst/>
              <a:cxnLst/>
              <a:rect l="l" t="t" r="r" b="b"/>
              <a:pathLst>
                <a:path w="3205" h="1848" extrusionOk="0">
                  <a:moveTo>
                    <a:pt x="118" y="0"/>
                  </a:moveTo>
                  <a:lnTo>
                    <a:pt x="1" y="56"/>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5"/>
            <p:cNvSpPr/>
            <p:nvPr/>
          </p:nvSpPr>
          <p:spPr>
            <a:xfrm>
              <a:off x="4199113" y="4671255"/>
              <a:ext cx="111743" cy="65142"/>
            </a:xfrm>
            <a:custGeom>
              <a:avLst/>
              <a:gdLst/>
              <a:ahLst/>
              <a:cxnLst/>
              <a:rect l="l" t="t" r="r" b="b"/>
              <a:pathLst>
                <a:path w="3170" h="1848" extrusionOk="0">
                  <a:moveTo>
                    <a:pt x="111" y="0"/>
                  </a:moveTo>
                  <a:lnTo>
                    <a:pt x="0" y="56"/>
                  </a:lnTo>
                  <a:lnTo>
                    <a:pt x="3052"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5"/>
            <p:cNvSpPr/>
            <p:nvPr/>
          </p:nvSpPr>
          <p:spPr>
            <a:xfrm>
              <a:off x="3974436" y="4670268"/>
              <a:ext cx="112729" cy="64931"/>
            </a:xfrm>
            <a:custGeom>
              <a:avLst/>
              <a:gdLst/>
              <a:ahLst/>
              <a:cxnLst/>
              <a:rect l="l" t="t" r="r" b="b"/>
              <a:pathLst>
                <a:path w="3198" h="1842" extrusionOk="0">
                  <a:moveTo>
                    <a:pt x="118" y="1"/>
                  </a:moveTo>
                  <a:lnTo>
                    <a:pt x="1" y="84"/>
                  </a:lnTo>
                  <a:lnTo>
                    <a:pt x="3087" y="1841"/>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5"/>
            <p:cNvSpPr/>
            <p:nvPr/>
          </p:nvSpPr>
          <p:spPr>
            <a:xfrm>
              <a:off x="4760172" y="4736360"/>
              <a:ext cx="111743" cy="65918"/>
            </a:xfrm>
            <a:custGeom>
              <a:avLst/>
              <a:gdLst/>
              <a:ahLst/>
              <a:cxnLst/>
              <a:rect l="l" t="t" r="r" b="b"/>
              <a:pathLst>
                <a:path w="3170" h="1870" extrusionOk="0">
                  <a:moveTo>
                    <a:pt x="111" y="1"/>
                  </a:moveTo>
                  <a:lnTo>
                    <a:pt x="0" y="84"/>
                  </a:lnTo>
                  <a:lnTo>
                    <a:pt x="3052" y="1869"/>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5"/>
            <p:cNvSpPr/>
            <p:nvPr/>
          </p:nvSpPr>
          <p:spPr>
            <a:xfrm>
              <a:off x="4983616" y="4737347"/>
              <a:ext cx="114915" cy="66164"/>
            </a:xfrm>
            <a:custGeom>
              <a:avLst/>
              <a:gdLst/>
              <a:ahLst/>
              <a:cxnLst/>
              <a:rect l="l" t="t" r="r" b="b"/>
              <a:pathLst>
                <a:path w="3260" h="1877" extrusionOk="0">
                  <a:moveTo>
                    <a:pt x="118" y="1"/>
                  </a:moveTo>
                  <a:lnTo>
                    <a:pt x="0" y="56"/>
                  </a:lnTo>
                  <a:lnTo>
                    <a:pt x="3149" y="1876"/>
                  </a:lnTo>
                  <a:lnTo>
                    <a:pt x="3260" y="181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5"/>
            <p:cNvSpPr/>
            <p:nvPr/>
          </p:nvSpPr>
          <p:spPr>
            <a:xfrm>
              <a:off x="4535495" y="4736360"/>
              <a:ext cx="111778" cy="64931"/>
            </a:xfrm>
            <a:custGeom>
              <a:avLst/>
              <a:gdLst/>
              <a:ahLst/>
              <a:cxnLst/>
              <a:rect l="l" t="t" r="r" b="b"/>
              <a:pathLst>
                <a:path w="3171" h="1842" extrusionOk="0">
                  <a:moveTo>
                    <a:pt x="118" y="1"/>
                  </a:moveTo>
                  <a:lnTo>
                    <a:pt x="1" y="56"/>
                  </a:lnTo>
                  <a:lnTo>
                    <a:pt x="3059" y="1842"/>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5"/>
            <p:cNvSpPr/>
            <p:nvPr/>
          </p:nvSpPr>
          <p:spPr>
            <a:xfrm>
              <a:off x="4310818" y="4736360"/>
              <a:ext cx="113011" cy="64931"/>
            </a:xfrm>
            <a:custGeom>
              <a:avLst/>
              <a:gdLst/>
              <a:ahLst/>
              <a:cxnLst/>
              <a:rect l="l" t="t" r="r" b="b"/>
              <a:pathLst>
                <a:path w="3206" h="1842" extrusionOk="0">
                  <a:moveTo>
                    <a:pt x="119" y="1"/>
                  </a:moveTo>
                  <a:lnTo>
                    <a:pt x="1" y="56"/>
                  </a:lnTo>
                  <a:lnTo>
                    <a:pt x="3087" y="1842"/>
                  </a:lnTo>
                  <a:lnTo>
                    <a:pt x="3205"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5"/>
            <p:cNvSpPr/>
            <p:nvPr/>
          </p:nvSpPr>
          <p:spPr>
            <a:xfrm>
              <a:off x="4087127" y="4735161"/>
              <a:ext cx="112025" cy="65177"/>
            </a:xfrm>
            <a:custGeom>
              <a:avLst/>
              <a:gdLst/>
              <a:ahLst/>
              <a:cxnLst/>
              <a:rect l="l" t="t" r="r" b="b"/>
              <a:pathLst>
                <a:path w="3178" h="1849" extrusionOk="0">
                  <a:moveTo>
                    <a:pt x="119" y="0"/>
                  </a:moveTo>
                  <a:lnTo>
                    <a:pt x="1" y="90"/>
                  </a:lnTo>
                  <a:lnTo>
                    <a:pt x="3060" y="1848"/>
                  </a:lnTo>
                  <a:lnTo>
                    <a:pt x="3177"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5"/>
            <p:cNvSpPr/>
            <p:nvPr/>
          </p:nvSpPr>
          <p:spPr>
            <a:xfrm>
              <a:off x="4647234" y="4801253"/>
              <a:ext cx="112976" cy="65177"/>
            </a:xfrm>
            <a:custGeom>
              <a:avLst/>
              <a:gdLst/>
              <a:ahLst/>
              <a:cxnLst/>
              <a:rect l="l" t="t" r="r" b="b"/>
              <a:pathLst>
                <a:path w="3205" h="1849" extrusionOk="0">
                  <a:moveTo>
                    <a:pt x="146" y="1"/>
                  </a:moveTo>
                  <a:lnTo>
                    <a:pt x="0" y="91"/>
                  </a:lnTo>
                  <a:lnTo>
                    <a:pt x="3087" y="1849"/>
                  </a:lnTo>
                  <a:lnTo>
                    <a:pt x="3204"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5"/>
            <p:cNvSpPr/>
            <p:nvPr/>
          </p:nvSpPr>
          <p:spPr>
            <a:xfrm>
              <a:off x="4871877" y="4802240"/>
              <a:ext cx="114950" cy="66129"/>
            </a:xfrm>
            <a:custGeom>
              <a:avLst/>
              <a:gdLst/>
              <a:ahLst/>
              <a:cxnLst/>
              <a:rect l="l" t="t" r="r" b="b"/>
              <a:pathLst>
                <a:path w="3261" h="1876" extrusionOk="0">
                  <a:moveTo>
                    <a:pt x="119" y="0"/>
                  </a:moveTo>
                  <a:lnTo>
                    <a:pt x="1" y="63"/>
                  </a:lnTo>
                  <a:lnTo>
                    <a:pt x="3143" y="1876"/>
                  </a:lnTo>
                  <a:lnTo>
                    <a:pt x="3260"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5"/>
            <p:cNvSpPr/>
            <p:nvPr/>
          </p:nvSpPr>
          <p:spPr>
            <a:xfrm>
              <a:off x="4423791" y="4801253"/>
              <a:ext cx="111743" cy="65177"/>
            </a:xfrm>
            <a:custGeom>
              <a:avLst/>
              <a:gdLst/>
              <a:ahLst/>
              <a:cxnLst/>
              <a:rect l="l" t="t" r="r" b="b"/>
              <a:pathLst>
                <a:path w="3170" h="1849" extrusionOk="0">
                  <a:moveTo>
                    <a:pt x="111" y="1"/>
                  </a:moveTo>
                  <a:lnTo>
                    <a:pt x="0" y="63"/>
                  </a:lnTo>
                  <a:lnTo>
                    <a:pt x="3052"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5"/>
            <p:cNvSpPr/>
            <p:nvPr/>
          </p:nvSpPr>
          <p:spPr>
            <a:xfrm>
              <a:off x="4199113" y="4800301"/>
              <a:ext cx="112729" cy="65142"/>
            </a:xfrm>
            <a:custGeom>
              <a:avLst/>
              <a:gdLst/>
              <a:ahLst/>
              <a:cxnLst/>
              <a:rect l="l" t="t" r="r" b="b"/>
              <a:pathLst>
                <a:path w="3198" h="1848" extrusionOk="0">
                  <a:moveTo>
                    <a:pt x="111" y="0"/>
                  </a:moveTo>
                  <a:lnTo>
                    <a:pt x="0" y="90"/>
                  </a:lnTo>
                  <a:lnTo>
                    <a:pt x="3087" y="1848"/>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5"/>
            <p:cNvSpPr/>
            <p:nvPr/>
          </p:nvSpPr>
          <p:spPr>
            <a:xfrm>
              <a:off x="4085188" y="4075547"/>
              <a:ext cx="1363188" cy="790904"/>
            </a:xfrm>
            <a:custGeom>
              <a:avLst/>
              <a:gdLst/>
              <a:ahLst/>
              <a:cxnLst/>
              <a:rect l="l" t="t" r="r" b="b"/>
              <a:pathLst>
                <a:path w="38672" h="22437" extrusionOk="0">
                  <a:moveTo>
                    <a:pt x="38672" y="1"/>
                  </a:moveTo>
                  <a:lnTo>
                    <a:pt x="38153" y="291"/>
                  </a:lnTo>
                  <a:lnTo>
                    <a:pt x="38035" y="374"/>
                  </a:lnTo>
                  <a:lnTo>
                    <a:pt x="34976" y="2139"/>
                  </a:lnTo>
                  <a:lnTo>
                    <a:pt x="34866" y="2194"/>
                  </a:lnTo>
                  <a:lnTo>
                    <a:pt x="31807" y="3980"/>
                  </a:lnTo>
                  <a:lnTo>
                    <a:pt x="31689" y="4042"/>
                  </a:lnTo>
                  <a:lnTo>
                    <a:pt x="28637" y="5800"/>
                  </a:lnTo>
                  <a:lnTo>
                    <a:pt x="28520" y="5883"/>
                  </a:lnTo>
                  <a:lnTo>
                    <a:pt x="25461" y="7641"/>
                  </a:lnTo>
                  <a:lnTo>
                    <a:pt x="25350" y="7703"/>
                  </a:lnTo>
                  <a:lnTo>
                    <a:pt x="22291" y="9488"/>
                  </a:lnTo>
                  <a:lnTo>
                    <a:pt x="22174" y="9544"/>
                  </a:lnTo>
                  <a:lnTo>
                    <a:pt x="19122" y="11309"/>
                  </a:lnTo>
                  <a:lnTo>
                    <a:pt x="18976" y="11392"/>
                  </a:lnTo>
                  <a:lnTo>
                    <a:pt x="15918" y="13149"/>
                  </a:lnTo>
                  <a:lnTo>
                    <a:pt x="15800" y="13239"/>
                  </a:lnTo>
                  <a:lnTo>
                    <a:pt x="12748" y="14997"/>
                  </a:lnTo>
                  <a:lnTo>
                    <a:pt x="12630" y="15052"/>
                  </a:lnTo>
                  <a:lnTo>
                    <a:pt x="9572" y="16845"/>
                  </a:lnTo>
                  <a:lnTo>
                    <a:pt x="9461" y="16900"/>
                  </a:lnTo>
                  <a:lnTo>
                    <a:pt x="6402" y="18658"/>
                  </a:lnTo>
                  <a:lnTo>
                    <a:pt x="6284" y="18748"/>
                  </a:lnTo>
                  <a:lnTo>
                    <a:pt x="3232" y="20506"/>
                  </a:lnTo>
                  <a:lnTo>
                    <a:pt x="3115" y="20561"/>
                  </a:lnTo>
                  <a:lnTo>
                    <a:pt x="1" y="22381"/>
                  </a:lnTo>
                  <a:lnTo>
                    <a:pt x="118" y="22437"/>
                  </a:lnTo>
                  <a:lnTo>
                    <a:pt x="3232" y="20651"/>
                  </a:lnTo>
                  <a:lnTo>
                    <a:pt x="3343" y="20561"/>
                  </a:lnTo>
                  <a:lnTo>
                    <a:pt x="6402" y="18803"/>
                  </a:lnTo>
                  <a:lnTo>
                    <a:pt x="6520" y="18748"/>
                  </a:lnTo>
                  <a:lnTo>
                    <a:pt x="9572" y="16956"/>
                  </a:lnTo>
                  <a:lnTo>
                    <a:pt x="9689" y="16900"/>
                  </a:lnTo>
                  <a:lnTo>
                    <a:pt x="12748" y="15142"/>
                  </a:lnTo>
                  <a:lnTo>
                    <a:pt x="12893" y="15052"/>
                  </a:lnTo>
                  <a:lnTo>
                    <a:pt x="15918" y="13295"/>
                  </a:lnTo>
                  <a:lnTo>
                    <a:pt x="16063" y="13239"/>
                  </a:lnTo>
                  <a:lnTo>
                    <a:pt x="19122" y="11447"/>
                  </a:lnTo>
                  <a:lnTo>
                    <a:pt x="19232" y="11392"/>
                  </a:lnTo>
                  <a:lnTo>
                    <a:pt x="22291" y="9634"/>
                  </a:lnTo>
                  <a:lnTo>
                    <a:pt x="22409" y="9544"/>
                  </a:lnTo>
                  <a:lnTo>
                    <a:pt x="25461" y="7786"/>
                  </a:lnTo>
                  <a:lnTo>
                    <a:pt x="25578" y="7703"/>
                  </a:lnTo>
                  <a:lnTo>
                    <a:pt x="28637" y="5945"/>
                  </a:lnTo>
                  <a:lnTo>
                    <a:pt x="28748" y="5883"/>
                  </a:lnTo>
                  <a:lnTo>
                    <a:pt x="31807" y="4097"/>
                  </a:lnTo>
                  <a:lnTo>
                    <a:pt x="31924" y="4042"/>
                  </a:lnTo>
                  <a:lnTo>
                    <a:pt x="34976" y="2277"/>
                  </a:lnTo>
                  <a:lnTo>
                    <a:pt x="35094" y="2194"/>
                  </a:lnTo>
                  <a:lnTo>
                    <a:pt x="38153" y="437"/>
                  </a:lnTo>
                  <a:lnTo>
                    <a:pt x="38263" y="374"/>
                  </a:lnTo>
                  <a:lnTo>
                    <a:pt x="38672" y="146"/>
                  </a:lnTo>
                  <a:lnTo>
                    <a:pt x="3867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5"/>
            <p:cNvSpPr/>
            <p:nvPr/>
          </p:nvSpPr>
          <p:spPr>
            <a:xfrm>
              <a:off x="4535495" y="4866393"/>
              <a:ext cx="112729" cy="65177"/>
            </a:xfrm>
            <a:custGeom>
              <a:avLst/>
              <a:gdLst/>
              <a:ahLst/>
              <a:cxnLst/>
              <a:rect l="l" t="t" r="r" b="b"/>
              <a:pathLst>
                <a:path w="3198" h="1849" extrusionOk="0">
                  <a:moveTo>
                    <a:pt x="146" y="1"/>
                  </a:moveTo>
                  <a:lnTo>
                    <a:pt x="1" y="56"/>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5"/>
            <p:cNvSpPr/>
            <p:nvPr/>
          </p:nvSpPr>
          <p:spPr>
            <a:xfrm>
              <a:off x="4760172" y="4866393"/>
              <a:ext cx="114915" cy="67116"/>
            </a:xfrm>
            <a:custGeom>
              <a:avLst/>
              <a:gdLst/>
              <a:ahLst/>
              <a:cxnLst/>
              <a:rect l="l" t="t" r="r" b="b"/>
              <a:pathLst>
                <a:path w="3260" h="1904" extrusionOk="0">
                  <a:moveTo>
                    <a:pt x="111" y="1"/>
                  </a:moveTo>
                  <a:lnTo>
                    <a:pt x="0" y="84"/>
                  </a:lnTo>
                  <a:lnTo>
                    <a:pt x="3142" y="1904"/>
                  </a:lnTo>
                  <a:lnTo>
                    <a:pt x="3260" y="1814"/>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5"/>
            <p:cNvSpPr/>
            <p:nvPr/>
          </p:nvSpPr>
          <p:spPr>
            <a:xfrm>
              <a:off x="4311805" y="4866393"/>
              <a:ext cx="112025" cy="65177"/>
            </a:xfrm>
            <a:custGeom>
              <a:avLst/>
              <a:gdLst/>
              <a:ahLst/>
              <a:cxnLst/>
              <a:rect l="l" t="t" r="r" b="b"/>
              <a:pathLst>
                <a:path w="3178" h="1849" extrusionOk="0">
                  <a:moveTo>
                    <a:pt x="118" y="1"/>
                  </a:moveTo>
                  <a:lnTo>
                    <a:pt x="1" y="56"/>
                  </a:lnTo>
                  <a:lnTo>
                    <a:pt x="3059" y="1848"/>
                  </a:lnTo>
                  <a:lnTo>
                    <a:pt x="3177" y="1758"/>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5"/>
            <p:cNvSpPr/>
            <p:nvPr/>
          </p:nvSpPr>
          <p:spPr>
            <a:xfrm>
              <a:off x="4423791" y="4931533"/>
              <a:ext cx="30526" cy="14171"/>
            </a:xfrm>
            <a:custGeom>
              <a:avLst/>
              <a:gdLst/>
              <a:ahLst/>
              <a:cxnLst/>
              <a:rect l="l" t="t" r="r" b="b"/>
              <a:pathLst>
                <a:path w="866" h="402" extrusionOk="0">
                  <a:moveTo>
                    <a:pt x="111" y="0"/>
                  </a:moveTo>
                  <a:lnTo>
                    <a:pt x="0" y="56"/>
                  </a:lnTo>
                  <a:lnTo>
                    <a:pt x="630" y="402"/>
                  </a:lnTo>
                  <a:lnTo>
                    <a:pt x="865" y="402"/>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5"/>
            <p:cNvSpPr/>
            <p:nvPr/>
          </p:nvSpPr>
          <p:spPr>
            <a:xfrm>
              <a:off x="4648186" y="4931533"/>
              <a:ext cx="30526" cy="15157"/>
            </a:xfrm>
            <a:custGeom>
              <a:avLst/>
              <a:gdLst/>
              <a:ahLst/>
              <a:cxnLst/>
              <a:rect l="l" t="t" r="r" b="b"/>
              <a:pathLst>
                <a:path w="866" h="430" extrusionOk="0">
                  <a:moveTo>
                    <a:pt x="119" y="0"/>
                  </a:moveTo>
                  <a:lnTo>
                    <a:pt x="1" y="56"/>
                  </a:lnTo>
                  <a:lnTo>
                    <a:pt x="610" y="429"/>
                  </a:lnTo>
                  <a:lnTo>
                    <a:pt x="866" y="429"/>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6" name="Google Shape;2456;p25"/>
          <p:cNvSpPr/>
          <p:nvPr/>
        </p:nvSpPr>
        <p:spPr>
          <a:xfrm>
            <a:off x="-25" y="-10"/>
            <a:ext cx="9144000" cy="5143500"/>
          </a:xfrm>
          <a:prstGeom prst="frame">
            <a:avLst>
              <a:gd name="adj1" fmla="val 132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58" name="Google Shape;2458;p25"/>
          <p:cNvSpPr txBox="1">
            <a:spLocks noGrp="1"/>
          </p:cNvSpPr>
          <p:nvPr>
            <p:ph type="subTitle" idx="1"/>
          </p:nvPr>
        </p:nvSpPr>
        <p:spPr>
          <a:xfrm>
            <a:off x="4843414" y="1667625"/>
            <a:ext cx="3395400" cy="188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9" name="Google Shape;2459;p25"/>
          <p:cNvSpPr txBox="1">
            <a:spLocks noGrp="1"/>
          </p:cNvSpPr>
          <p:nvPr>
            <p:ph type="subTitle" idx="2"/>
          </p:nvPr>
        </p:nvSpPr>
        <p:spPr>
          <a:xfrm>
            <a:off x="905188" y="1667625"/>
            <a:ext cx="3395400" cy="188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900"/>
        <p:cNvGrpSpPr/>
        <p:nvPr/>
      </p:nvGrpSpPr>
      <p:grpSpPr>
        <a:xfrm>
          <a:off x="0" y="0"/>
          <a:ext cx="0" cy="0"/>
          <a:chOff x="0" y="0"/>
          <a:chExt cx="0" cy="0"/>
        </a:xfrm>
      </p:grpSpPr>
      <p:grpSp>
        <p:nvGrpSpPr>
          <p:cNvPr id="2901" name="Google Shape;2901;p28"/>
          <p:cNvGrpSpPr/>
          <p:nvPr/>
        </p:nvGrpSpPr>
        <p:grpSpPr>
          <a:xfrm>
            <a:off x="58766" y="2077590"/>
            <a:ext cx="3098868" cy="2994169"/>
            <a:chOff x="3548522" y="3111029"/>
            <a:chExt cx="1899864" cy="1835675"/>
          </a:xfrm>
        </p:grpSpPr>
        <p:sp>
          <p:nvSpPr>
            <p:cNvPr id="2902" name="Google Shape;2902;p28"/>
            <p:cNvSpPr/>
            <p:nvPr/>
          </p:nvSpPr>
          <p:spPr>
            <a:xfrm>
              <a:off x="3861498" y="4605128"/>
              <a:ext cx="112976" cy="65177"/>
            </a:xfrm>
            <a:custGeom>
              <a:avLst/>
              <a:gdLst/>
              <a:ahLst/>
              <a:cxnLst/>
              <a:rect l="l" t="t" r="r" b="b"/>
              <a:pathLst>
                <a:path w="3205" h="1849" extrusionOk="0">
                  <a:moveTo>
                    <a:pt x="146" y="1"/>
                  </a:moveTo>
                  <a:lnTo>
                    <a:pt x="1" y="91"/>
                  </a:lnTo>
                  <a:lnTo>
                    <a:pt x="3087" y="1849"/>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8"/>
            <p:cNvSpPr/>
            <p:nvPr/>
          </p:nvSpPr>
          <p:spPr>
            <a:xfrm>
              <a:off x="5091443" y="3503280"/>
              <a:ext cx="111743" cy="65177"/>
            </a:xfrm>
            <a:custGeom>
              <a:avLst/>
              <a:gdLst/>
              <a:ahLst/>
              <a:cxnLst/>
              <a:rect l="l" t="t" r="r" b="b"/>
              <a:pathLst>
                <a:path w="3170" h="1849" extrusionOk="0">
                  <a:moveTo>
                    <a:pt x="118" y="0"/>
                  </a:moveTo>
                  <a:lnTo>
                    <a:pt x="0" y="63"/>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8"/>
            <p:cNvSpPr/>
            <p:nvPr/>
          </p:nvSpPr>
          <p:spPr>
            <a:xfrm>
              <a:off x="4417693" y="3242261"/>
              <a:ext cx="111743" cy="64930"/>
            </a:xfrm>
            <a:custGeom>
              <a:avLst/>
              <a:gdLst/>
              <a:ahLst/>
              <a:cxnLst/>
              <a:rect l="l" t="t" r="r" b="b"/>
              <a:pathLst>
                <a:path w="3170" h="1842" extrusionOk="0">
                  <a:moveTo>
                    <a:pt x="111" y="1"/>
                  </a:moveTo>
                  <a:lnTo>
                    <a:pt x="0" y="56"/>
                  </a:lnTo>
                  <a:lnTo>
                    <a:pt x="3052" y="1841"/>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8"/>
            <p:cNvSpPr/>
            <p:nvPr/>
          </p:nvSpPr>
          <p:spPr>
            <a:xfrm>
              <a:off x="4414520" y="3111029"/>
              <a:ext cx="114915" cy="66129"/>
            </a:xfrm>
            <a:custGeom>
              <a:avLst/>
              <a:gdLst/>
              <a:ahLst/>
              <a:cxnLst/>
              <a:rect l="l" t="t" r="r" b="b"/>
              <a:pathLst>
                <a:path w="3260" h="1876" extrusionOk="0">
                  <a:moveTo>
                    <a:pt x="118" y="0"/>
                  </a:moveTo>
                  <a:lnTo>
                    <a:pt x="0" y="90"/>
                  </a:lnTo>
                  <a:lnTo>
                    <a:pt x="3142" y="1876"/>
                  </a:lnTo>
                  <a:lnTo>
                    <a:pt x="3260" y="1820"/>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8"/>
            <p:cNvSpPr/>
            <p:nvPr/>
          </p:nvSpPr>
          <p:spPr>
            <a:xfrm>
              <a:off x="4529397" y="3177121"/>
              <a:ext cx="112729" cy="65177"/>
            </a:xfrm>
            <a:custGeom>
              <a:avLst/>
              <a:gdLst/>
              <a:ahLst/>
              <a:cxnLst/>
              <a:rect l="l" t="t" r="r" b="b"/>
              <a:pathLst>
                <a:path w="3198" h="1849" extrusionOk="0">
                  <a:moveTo>
                    <a:pt x="118" y="1"/>
                  </a:moveTo>
                  <a:lnTo>
                    <a:pt x="1" y="84"/>
                  </a:lnTo>
                  <a:lnTo>
                    <a:pt x="3059" y="1849"/>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8"/>
            <p:cNvSpPr/>
            <p:nvPr/>
          </p:nvSpPr>
          <p:spPr>
            <a:xfrm>
              <a:off x="3549509" y="3112016"/>
              <a:ext cx="1093878" cy="635240"/>
            </a:xfrm>
            <a:custGeom>
              <a:avLst/>
              <a:gdLst/>
              <a:ahLst/>
              <a:cxnLst/>
              <a:rect l="l" t="t" r="r" b="b"/>
              <a:pathLst>
                <a:path w="31032" h="18021" extrusionOk="0">
                  <a:moveTo>
                    <a:pt x="30914" y="0"/>
                  </a:moveTo>
                  <a:lnTo>
                    <a:pt x="27800" y="1792"/>
                  </a:lnTo>
                  <a:lnTo>
                    <a:pt x="27682" y="1848"/>
                  </a:lnTo>
                  <a:lnTo>
                    <a:pt x="24630" y="3633"/>
                  </a:lnTo>
                  <a:lnTo>
                    <a:pt x="24512" y="3696"/>
                  </a:lnTo>
                  <a:lnTo>
                    <a:pt x="21454" y="5453"/>
                  </a:lnTo>
                  <a:lnTo>
                    <a:pt x="21343" y="5536"/>
                  </a:lnTo>
                  <a:lnTo>
                    <a:pt x="18284" y="7294"/>
                  </a:lnTo>
                  <a:lnTo>
                    <a:pt x="18166" y="7384"/>
                  </a:lnTo>
                  <a:lnTo>
                    <a:pt x="15115" y="9142"/>
                  </a:lnTo>
                  <a:lnTo>
                    <a:pt x="14997" y="9197"/>
                  </a:lnTo>
                  <a:lnTo>
                    <a:pt x="11938" y="10990"/>
                  </a:lnTo>
                  <a:lnTo>
                    <a:pt x="11827" y="11045"/>
                  </a:lnTo>
                  <a:lnTo>
                    <a:pt x="8769" y="12803"/>
                  </a:lnTo>
                  <a:lnTo>
                    <a:pt x="8623" y="12893"/>
                  </a:lnTo>
                  <a:lnTo>
                    <a:pt x="5564" y="14651"/>
                  </a:lnTo>
                  <a:lnTo>
                    <a:pt x="5454" y="14706"/>
                  </a:lnTo>
                  <a:lnTo>
                    <a:pt x="2395" y="16498"/>
                  </a:lnTo>
                  <a:lnTo>
                    <a:pt x="2277" y="16554"/>
                  </a:lnTo>
                  <a:lnTo>
                    <a:pt x="0" y="17882"/>
                  </a:lnTo>
                  <a:lnTo>
                    <a:pt x="0" y="18021"/>
                  </a:lnTo>
                  <a:lnTo>
                    <a:pt x="2395" y="16609"/>
                  </a:lnTo>
                  <a:lnTo>
                    <a:pt x="2540" y="16554"/>
                  </a:lnTo>
                  <a:lnTo>
                    <a:pt x="5564" y="14796"/>
                  </a:lnTo>
                  <a:lnTo>
                    <a:pt x="5710" y="14706"/>
                  </a:lnTo>
                  <a:lnTo>
                    <a:pt x="8769" y="12948"/>
                  </a:lnTo>
                  <a:lnTo>
                    <a:pt x="8886" y="12893"/>
                  </a:lnTo>
                  <a:lnTo>
                    <a:pt x="11938" y="11100"/>
                  </a:lnTo>
                  <a:lnTo>
                    <a:pt x="12056" y="11045"/>
                  </a:lnTo>
                  <a:lnTo>
                    <a:pt x="15115" y="9287"/>
                  </a:lnTo>
                  <a:lnTo>
                    <a:pt x="15225" y="9197"/>
                  </a:lnTo>
                  <a:lnTo>
                    <a:pt x="18284" y="7439"/>
                  </a:lnTo>
                  <a:lnTo>
                    <a:pt x="18402" y="7384"/>
                  </a:lnTo>
                  <a:lnTo>
                    <a:pt x="21454" y="5599"/>
                  </a:lnTo>
                  <a:lnTo>
                    <a:pt x="21571" y="5536"/>
                  </a:lnTo>
                  <a:lnTo>
                    <a:pt x="24630" y="3751"/>
                  </a:lnTo>
                  <a:lnTo>
                    <a:pt x="24741" y="3696"/>
                  </a:lnTo>
                  <a:lnTo>
                    <a:pt x="27800" y="1931"/>
                  </a:lnTo>
                  <a:lnTo>
                    <a:pt x="27917" y="1848"/>
                  </a:lnTo>
                  <a:lnTo>
                    <a:pt x="31031" y="62"/>
                  </a:lnTo>
                  <a:lnTo>
                    <a:pt x="30914"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8"/>
            <p:cNvSpPr/>
            <p:nvPr/>
          </p:nvSpPr>
          <p:spPr>
            <a:xfrm>
              <a:off x="4302781" y="3176169"/>
              <a:ext cx="114950" cy="66129"/>
            </a:xfrm>
            <a:custGeom>
              <a:avLst/>
              <a:gdLst/>
              <a:ahLst/>
              <a:cxnLst/>
              <a:rect l="l" t="t" r="r" b="b"/>
              <a:pathLst>
                <a:path w="3261" h="1876" extrusionOk="0">
                  <a:moveTo>
                    <a:pt x="111" y="0"/>
                  </a:moveTo>
                  <a:lnTo>
                    <a:pt x="1" y="55"/>
                  </a:lnTo>
                  <a:lnTo>
                    <a:pt x="3142" y="1876"/>
                  </a:lnTo>
                  <a:lnTo>
                    <a:pt x="3260" y="181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8"/>
            <p:cNvSpPr/>
            <p:nvPr/>
          </p:nvSpPr>
          <p:spPr>
            <a:xfrm>
              <a:off x="4642088" y="3243248"/>
              <a:ext cx="112025" cy="64931"/>
            </a:xfrm>
            <a:custGeom>
              <a:avLst/>
              <a:gdLst/>
              <a:ahLst/>
              <a:cxnLst/>
              <a:rect l="l" t="t" r="r" b="b"/>
              <a:pathLst>
                <a:path w="3178" h="1842" extrusionOk="0">
                  <a:moveTo>
                    <a:pt x="119" y="0"/>
                  </a:moveTo>
                  <a:lnTo>
                    <a:pt x="1" y="56"/>
                  </a:lnTo>
                  <a:lnTo>
                    <a:pt x="3060" y="1841"/>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8"/>
            <p:cNvSpPr/>
            <p:nvPr/>
          </p:nvSpPr>
          <p:spPr>
            <a:xfrm>
              <a:off x="4190830" y="3241027"/>
              <a:ext cx="114915" cy="66164"/>
            </a:xfrm>
            <a:custGeom>
              <a:avLst/>
              <a:gdLst/>
              <a:ahLst/>
              <a:cxnLst/>
              <a:rect l="l" t="t" r="r" b="b"/>
              <a:pathLst>
                <a:path w="3260" h="1877" extrusionOk="0">
                  <a:moveTo>
                    <a:pt x="118" y="1"/>
                  </a:moveTo>
                  <a:lnTo>
                    <a:pt x="0" y="63"/>
                  </a:lnTo>
                  <a:lnTo>
                    <a:pt x="3149" y="1876"/>
                  </a:lnTo>
                  <a:lnTo>
                    <a:pt x="326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8"/>
            <p:cNvSpPr/>
            <p:nvPr/>
          </p:nvSpPr>
          <p:spPr>
            <a:xfrm>
              <a:off x="4754074" y="3308141"/>
              <a:ext cx="112729" cy="65142"/>
            </a:xfrm>
            <a:custGeom>
              <a:avLst/>
              <a:gdLst/>
              <a:ahLst/>
              <a:cxnLst/>
              <a:rect l="l" t="t" r="r" b="b"/>
              <a:pathLst>
                <a:path w="3198" h="1848" extrusionOk="0">
                  <a:moveTo>
                    <a:pt x="111" y="0"/>
                  </a:moveTo>
                  <a:lnTo>
                    <a:pt x="0" y="62"/>
                  </a:lnTo>
                  <a:lnTo>
                    <a:pt x="3087" y="1848"/>
                  </a:lnTo>
                  <a:lnTo>
                    <a:pt x="3198" y="176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8"/>
            <p:cNvSpPr/>
            <p:nvPr/>
          </p:nvSpPr>
          <p:spPr>
            <a:xfrm>
              <a:off x="4529397" y="3307155"/>
              <a:ext cx="112729" cy="65177"/>
            </a:xfrm>
            <a:custGeom>
              <a:avLst/>
              <a:gdLst/>
              <a:ahLst/>
              <a:cxnLst/>
              <a:rect l="l" t="t" r="r" b="b"/>
              <a:pathLst>
                <a:path w="3198" h="1849" extrusionOk="0">
                  <a:moveTo>
                    <a:pt x="146" y="0"/>
                  </a:moveTo>
                  <a:lnTo>
                    <a:pt x="1" y="90"/>
                  </a:lnTo>
                  <a:lnTo>
                    <a:pt x="3087" y="1848"/>
                  </a:lnTo>
                  <a:lnTo>
                    <a:pt x="3198" y="1793"/>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8"/>
            <p:cNvSpPr/>
            <p:nvPr/>
          </p:nvSpPr>
          <p:spPr>
            <a:xfrm>
              <a:off x="4305706" y="3307155"/>
              <a:ext cx="112025" cy="65177"/>
            </a:xfrm>
            <a:custGeom>
              <a:avLst/>
              <a:gdLst/>
              <a:ahLst/>
              <a:cxnLst/>
              <a:rect l="l" t="t" r="r" b="b"/>
              <a:pathLst>
                <a:path w="3178" h="1849" extrusionOk="0">
                  <a:moveTo>
                    <a:pt x="118" y="0"/>
                  </a:moveTo>
                  <a:lnTo>
                    <a:pt x="1" y="63"/>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8"/>
            <p:cNvSpPr/>
            <p:nvPr/>
          </p:nvSpPr>
          <p:spPr>
            <a:xfrm>
              <a:off x="4079090" y="3305216"/>
              <a:ext cx="114950" cy="67116"/>
            </a:xfrm>
            <a:custGeom>
              <a:avLst/>
              <a:gdLst/>
              <a:ahLst/>
              <a:cxnLst/>
              <a:rect l="l" t="t" r="r" b="b"/>
              <a:pathLst>
                <a:path w="3261" h="1904" extrusionOk="0">
                  <a:moveTo>
                    <a:pt x="118" y="0"/>
                  </a:moveTo>
                  <a:lnTo>
                    <a:pt x="1" y="83"/>
                  </a:lnTo>
                  <a:lnTo>
                    <a:pt x="3142" y="1903"/>
                  </a:lnTo>
                  <a:lnTo>
                    <a:pt x="3260" y="181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8"/>
            <p:cNvSpPr/>
            <p:nvPr/>
          </p:nvSpPr>
          <p:spPr>
            <a:xfrm>
              <a:off x="3548522" y="3372295"/>
              <a:ext cx="1543950" cy="895526"/>
            </a:xfrm>
            <a:custGeom>
              <a:avLst/>
              <a:gdLst/>
              <a:ahLst/>
              <a:cxnLst/>
              <a:rect l="l" t="t" r="r" b="b"/>
              <a:pathLst>
                <a:path w="43800" h="25405" extrusionOk="0">
                  <a:moveTo>
                    <a:pt x="43689" y="0"/>
                  </a:moveTo>
                  <a:lnTo>
                    <a:pt x="40575" y="1786"/>
                  </a:lnTo>
                  <a:lnTo>
                    <a:pt x="40457" y="1876"/>
                  </a:lnTo>
                  <a:lnTo>
                    <a:pt x="37399" y="3633"/>
                  </a:lnTo>
                  <a:lnTo>
                    <a:pt x="37288" y="3689"/>
                  </a:lnTo>
                  <a:lnTo>
                    <a:pt x="34229" y="5481"/>
                  </a:lnTo>
                  <a:lnTo>
                    <a:pt x="34111" y="5536"/>
                  </a:lnTo>
                  <a:lnTo>
                    <a:pt x="31059" y="7322"/>
                  </a:lnTo>
                  <a:lnTo>
                    <a:pt x="30942" y="7384"/>
                  </a:lnTo>
                  <a:lnTo>
                    <a:pt x="27883" y="9142"/>
                  </a:lnTo>
                  <a:lnTo>
                    <a:pt x="27772" y="9225"/>
                  </a:lnTo>
                  <a:lnTo>
                    <a:pt x="24713" y="10983"/>
                  </a:lnTo>
                  <a:lnTo>
                    <a:pt x="24596" y="11045"/>
                  </a:lnTo>
                  <a:lnTo>
                    <a:pt x="21544" y="12831"/>
                  </a:lnTo>
                  <a:lnTo>
                    <a:pt x="21426" y="12886"/>
                  </a:lnTo>
                  <a:lnTo>
                    <a:pt x="18367" y="14651"/>
                  </a:lnTo>
                  <a:lnTo>
                    <a:pt x="18257" y="14734"/>
                  </a:lnTo>
                  <a:lnTo>
                    <a:pt x="15198" y="16491"/>
                  </a:lnTo>
                  <a:lnTo>
                    <a:pt x="15080" y="16554"/>
                  </a:lnTo>
                  <a:lnTo>
                    <a:pt x="12028" y="18339"/>
                  </a:lnTo>
                  <a:lnTo>
                    <a:pt x="11883" y="18395"/>
                  </a:lnTo>
                  <a:lnTo>
                    <a:pt x="8824" y="20152"/>
                  </a:lnTo>
                  <a:lnTo>
                    <a:pt x="8707" y="20242"/>
                  </a:lnTo>
                  <a:lnTo>
                    <a:pt x="5655" y="22000"/>
                  </a:lnTo>
                  <a:lnTo>
                    <a:pt x="5537" y="22090"/>
                  </a:lnTo>
                  <a:lnTo>
                    <a:pt x="2478" y="23848"/>
                  </a:lnTo>
                  <a:lnTo>
                    <a:pt x="2368" y="23903"/>
                  </a:lnTo>
                  <a:lnTo>
                    <a:pt x="1" y="25287"/>
                  </a:lnTo>
                  <a:lnTo>
                    <a:pt x="1" y="25405"/>
                  </a:lnTo>
                  <a:lnTo>
                    <a:pt x="2478" y="23993"/>
                  </a:lnTo>
                  <a:lnTo>
                    <a:pt x="2596" y="23903"/>
                  </a:lnTo>
                  <a:lnTo>
                    <a:pt x="5655" y="22145"/>
                  </a:lnTo>
                  <a:lnTo>
                    <a:pt x="5800" y="22090"/>
                  </a:lnTo>
                  <a:lnTo>
                    <a:pt x="8852" y="20298"/>
                  </a:lnTo>
                  <a:lnTo>
                    <a:pt x="8970" y="20242"/>
                  </a:lnTo>
                  <a:lnTo>
                    <a:pt x="12028" y="18484"/>
                  </a:lnTo>
                  <a:lnTo>
                    <a:pt x="12139" y="18395"/>
                  </a:lnTo>
                  <a:lnTo>
                    <a:pt x="15198" y="16637"/>
                  </a:lnTo>
                  <a:lnTo>
                    <a:pt x="15316" y="16554"/>
                  </a:lnTo>
                  <a:lnTo>
                    <a:pt x="18367" y="14789"/>
                  </a:lnTo>
                  <a:lnTo>
                    <a:pt x="18485" y="14734"/>
                  </a:lnTo>
                  <a:lnTo>
                    <a:pt x="21544" y="12948"/>
                  </a:lnTo>
                  <a:lnTo>
                    <a:pt x="21655" y="12886"/>
                  </a:lnTo>
                  <a:lnTo>
                    <a:pt x="24713" y="11128"/>
                  </a:lnTo>
                  <a:lnTo>
                    <a:pt x="24831" y="11045"/>
                  </a:lnTo>
                  <a:lnTo>
                    <a:pt x="27883" y="9287"/>
                  </a:lnTo>
                  <a:lnTo>
                    <a:pt x="28001" y="9225"/>
                  </a:lnTo>
                  <a:lnTo>
                    <a:pt x="31059" y="7440"/>
                  </a:lnTo>
                  <a:lnTo>
                    <a:pt x="31170" y="7384"/>
                  </a:lnTo>
                  <a:lnTo>
                    <a:pt x="34229" y="5619"/>
                  </a:lnTo>
                  <a:lnTo>
                    <a:pt x="34347" y="5536"/>
                  </a:lnTo>
                  <a:lnTo>
                    <a:pt x="37399" y="3779"/>
                  </a:lnTo>
                  <a:lnTo>
                    <a:pt x="37516" y="3689"/>
                  </a:lnTo>
                  <a:lnTo>
                    <a:pt x="40575" y="1931"/>
                  </a:lnTo>
                  <a:lnTo>
                    <a:pt x="40686" y="1876"/>
                  </a:lnTo>
                  <a:lnTo>
                    <a:pt x="43800" y="55"/>
                  </a:lnTo>
                  <a:lnTo>
                    <a:pt x="4368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8"/>
            <p:cNvSpPr/>
            <p:nvPr/>
          </p:nvSpPr>
          <p:spPr>
            <a:xfrm>
              <a:off x="4866766" y="3373246"/>
              <a:ext cx="112025" cy="65177"/>
            </a:xfrm>
            <a:custGeom>
              <a:avLst/>
              <a:gdLst/>
              <a:ahLst/>
              <a:cxnLst/>
              <a:rect l="l" t="t" r="r" b="b"/>
              <a:pathLst>
                <a:path w="3178" h="1849" extrusionOk="0">
                  <a:moveTo>
                    <a:pt x="118" y="1"/>
                  </a:moveTo>
                  <a:lnTo>
                    <a:pt x="1" y="56"/>
                  </a:lnTo>
                  <a:lnTo>
                    <a:pt x="3059" y="1849"/>
                  </a:lnTo>
                  <a:lnTo>
                    <a:pt x="3177"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8"/>
            <p:cNvSpPr/>
            <p:nvPr/>
          </p:nvSpPr>
          <p:spPr>
            <a:xfrm>
              <a:off x="4642088" y="3372295"/>
              <a:ext cx="113011" cy="65142"/>
            </a:xfrm>
            <a:custGeom>
              <a:avLst/>
              <a:gdLst/>
              <a:ahLst/>
              <a:cxnLst/>
              <a:rect l="l" t="t" r="r" b="b"/>
              <a:pathLst>
                <a:path w="3206" h="1848" extrusionOk="0">
                  <a:moveTo>
                    <a:pt x="119" y="0"/>
                  </a:moveTo>
                  <a:lnTo>
                    <a:pt x="1" y="83"/>
                  </a:lnTo>
                  <a:lnTo>
                    <a:pt x="3087" y="1848"/>
                  </a:lnTo>
                  <a:lnTo>
                    <a:pt x="3205"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8"/>
            <p:cNvSpPr/>
            <p:nvPr/>
          </p:nvSpPr>
          <p:spPr>
            <a:xfrm>
              <a:off x="3549509" y="3242261"/>
              <a:ext cx="1318315" cy="765277"/>
            </a:xfrm>
            <a:custGeom>
              <a:avLst/>
              <a:gdLst/>
              <a:ahLst/>
              <a:cxnLst/>
              <a:rect l="l" t="t" r="r" b="b"/>
              <a:pathLst>
                <a:path w="37399" h="21710" extrusionOk="0">
                  <a:moveTo>
                    <a:pt x="37288" y="1"/>
                  </a:moveTo>
                  <a:lnTo>
                    <a:pt x="34173" y="1786"/>
                  </a:lnTo>
                  <a:lnTo>
                    <a:pt x="34056" y="1869"/>
                  </a:lnTo>
                  <a:lnTo>
                    <a:pt x="30997" y="3634"/>
                  </a:lnTo>
                  <a:lnTo>
                    <a:pt x="30886" y="3689"/>
                  </a:lnTo>
                  <a:lnTo>
                    <a:pt x="27827" y="5475"/>
                  </a:lnTo>
                  <a:lnTo>
                    <a:pt x="27710" y="5537"/>
                  </a:lnTo>
                  <a:lnTo>
                    <a:pt x="24658" y="7295"/>
                  </a:lnTo>
                  <a:lnTo>
                    <a:pt x="24540" y="7378"/>
                  </a:lnTo>
                  <a:lnTo>
                    <a:pt x="21481" y="9135"/>
                  </a:lnTo>
                  <a:lnTo>
                    <a:pt x="21371" y="9198"/>
                  </a:lnTo>
                  <a:lnTo>
                    <a:pt x="18312" y="10983"/>
                  </a:lnTo>
                  <a:lnTo>
                    <a:pt x="18194" y="11039"/>
                  </a:lnTo>
                  <a:lnTo>
                    <a:pt x="15142" y="12803"/>
                  </a:lnTo>
                  <a:lnTo>
                    <a:pt x="15025" y="12886"/>
                  </a:lnTo>
                  <a:lnTo>
                    <a:pt x="11966" y="14644"/>
                  </a:lnTo>
                  <a:lnTo>
                    <a:pt x="11910" y="14672"/>
                  </a:lnTo>
                  <a:lnTo>
                    <a:pt x="11827" y="14734"/>
                  </a:lnTo>
                  <a:lnTo>
                    <a:pt x="8769" y="16492"/>
                  </a:lnTo>
                  <a:lnTo>
                    <a:pt x="8651" y="16547"/>
                  </a:lnTo>
                  <a:lnTo>
                    <a:pt x="5599" y="18340"/>
                  </a:lnTo>
                  <a:lnTo>
                    <a:pt x="5481" y="18395"/>
                  </a:lnTo>
                  <a:lnTo>
                    <a:pt x="2423" y="20153"/>
                  </a:lnTo>
                  <a:lnTo>
                    <a:pt x="2312" y="20243"/>
                  </a:lnTo>
                  <a:lnTo>
                    <a:pt x="0" y="21564"/>
                  </a:lnTo>
                  <a:lnTo>
                    <a:pt x="0" y="21710"/>
                  </a:lnTo>
                  <a:lnTo>
                    <a:pt x="2423" y="20298"/>
                  </a:lnTo>
                  <a:lnTo>
                    <a:pt x="2568" y="20243"/>
                  </a:lnTo>
                  <a:lnTo>
                    <a:pt x="5599" y="18450"/>
                  </a:lnTo>
                  <a:lnTo>
                    <a:pt x="5737" y="18395"/>
                  </a:lnTo>
                  <a:lnTo>
                    <a:pt x="8796" y="16637"/>
                  </a:lnTo>
                  <a:lnTo>
                    <a:pt x="8914" y="16547"/>
                  </a:lnTo>
                  <a:lnTo>
                    <a:pt x="11966" y="14789"/>
                  </a:lnTo>
                  <a:lnTo>
                    <a:pt x="12083" y="14734"/>
                  </a:lnTo>
                  <a:lnTo>
                    <a:pt x="15142" y="12942"/>
                  </a:lnTo>
                  <a:lnTo>
                    <a:pt x="15253" y="12886"/>
                  </a:lnTo>
                  <a:lnTo>
                    <a:pt x="18312" y="11129"/>
                  </a:lnTo>
                  <a:lnTo>
                    <a:pt x="18429" y="11039"/>
                  </a:lnTo>
                  <a:lnTo>
                    <a:pt x="21481" y="9281"/>
                  </a:lnTo>
                  <a:lnTo>
                    <a:pt x="21599" y="9198"/>
                  </a:lnTo>
                  <a:lnTo>
                    <a:pt x="24658" y="7440"/>
                  </a:lnTo>
                  <a:lnTo>
                    <a:pt x="24769" y="7378"/>
                  </a:lnTo>
                  <a:lnTo>
                    <a:pt x="27827" y="5592"/>
                  </a:lnTo>
                  <a:lnTo>
                    <a:pt x="27945" y="5537"/>
                  </a:lnTo>
                  <a:lnTo>
                    <a:pt x="30997" y="3772"/>
                  </a:lnTo>
                  <a:lnTo>
                    <a:pt x="31115" y="3689"/>
                  </a:lnTo>
                  <a:lnTo>
                    <a:pt x="34173" y="1931"/>
                  </a:lnTo>
                  <a:lnTo>
                    <a:pt x="34284" y="1869"/>
                  </a:lnTo>
                  <a:lnTo>
                    <a:pt x="37398" y="56"/>
                  </a:lnTo>
                  <a:lnTo>
                    <a:pt x="3728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8"/>
            <p:cNvSpPr/>
            <p:nvPr/>
          </p:nvSpPr>
          <p:spPr>
            <a:xfrm>
              <a:off x="4417693" y="3372295"/>
              <a:ext cx="112729" cy="65142"/>
            </a:xfrm>
            <a:custGeom>
              <a:avLst/>
              <a:gdLst/>
              <a:ahLst/>
              <a:cxnLst/>
              <a:rect l="l" t="t" r="r" b="b"/>
              <a:pathLst>
                <a:path w="3198" h="1848" extrusionOk="0">
                  <a:moveTo>
                    <a:pt x="111" y="0"/>
                  </a:moveTo>
                  <a:lnTo>
                    <a:pt x="0" y="55"/>
                  </a:lnTo>
                  <a:lnTo>
                    <a:pt x="3080" y="1848"/>
                  </a:lnTo>
                  <a:lnTo>
                    <a:pt x="3197"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8"/>
            <p:cNvSpPr/>
            <p:nvPr/>
          </p:nvSpPr>
          <p:spPr>
            <a:xfrm>
              <a:off x="4194002" y="3372295"/>
              <a:ext cx="111743" cy="65142"/>
            </a:xfrm>
            <a:custGeom>
              <a:avLst/>
              <a:gdLst/>
              <a:ahLst/>
              <a:cxnLst/>
              <a:rect l="l" t="t" r="r" b="b"/>
              <a:pathLst>
                <a:path w="3170" h="1848" extrusionOk="0">
                  <a:moveTo>
                    <a:pt x="118" y="0"/>
                  </a:moveTo>
                  <a:lnTo>
                    <a:pt x="0" y="55"/>
                  </a:lnTo>
                  <a:lnTo>
                    <a:pt x="3059" y="1848"/>
                  </a:lnTo>
                  <a:lnTo>
                    <a:pt x="3170"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8"/>
            <p:cNvSpPr/>
            <p:nvPr/>
          </p:nvSpPr>
          <p:spPr>
            <a:xfrm>
              <a:off x="3967386" y="3370321"/>
              <a:ext cx="114915" cy="65918"/>
            </a:xfrm>
            <a:custGeom>
              <a:avLst/>
              <a:gdLst/>
              <a:ahLst/>
              <a:cxnLst/>
              <a:rect l="l" t="t" r="r" b="b"/>
              <a:pathLst>
                <a:path w="3260" h="1870" extrusionOk="0">
                  <a:moveTo>
                    <a:pt x="111" y="1"/>
                  </a:moveTo>
                  <a:lnTo>
                    <a:pt x="0" y="56"/>
                  </a:lnTo>
                  <a:lnTo>
                    <a:pt x="3142" y="1869"/>
                  </a:lnTo>
                  <a:lnTo>
                    <a:pt x="3260" y="1814"/>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8"/>
            <p:cNvSpPr/>
            <p:nvPr/>
          </p:nvSpPr>
          <p:spPr>
            <a:xfrm>
              <a:off x="3548522" y="3437399"/>
              <a:ext cx="1656926" cy="961444"/>
            </a:xfrm>
            <a:custGeom>
              <a:avLst/>
              <a:gdLst/>
              <a:ahLst/>
              <a:cxnLst/>
              <a:rect l="l" t="t" r="r" b="b"/>
              <a:pathLst>
                <a:path w="47005" h="27275" extrusionOk="0">
                  <a:moveTo>
                    <a:pt x="46886" y="1"/>
                  </a:moveTo>
                  <a:lnTo>
                    <a:pt x="43772" y="1814"/>
                  </a:lnTo>
                  <a:lnTo>
                    <a:pt x="43655" y="1869"/>
                  </a:lnTo>
                  <a:lnTo>
                    <a:pt x="40603" y="3634"/>
                  </a:lnTo>
                  <a:lnTo>
                    <a:pt x="40485" y="3717"/>
                  </a:lnTo>
                  <a:lnTo>
                    <a:pt x="37426" y="5475"/>
                  </a:lnTo>
                  <a:lnTo>
                    <a:pt x="37316" y="5537"/>
                  </a:lnTo>
                  <a:lnTo>
                    <a:pt x="34257" y="7323"/>
                  </a:lnTo>
                  <a:lnTo>
                    <a:pt x="34139" y="7378"/>
                  </a:lnTo>
                  <a:lnTo>
                    <a:pt x="31087" y="9136"/>
                  </a:lnTo>
                  <a:lnTo>
                    <a:pt x="30942" y="9226"/>
                  </a:lnTo>
                  <a:lnTo>
                    <a:pt x="27883" y="10984"/>
                  </a:lnTo>
                  <a:lnTo>
                    <a:pt x="27772" y="11039"/>
                  </a:lnTo>
                  <a:lnTo>
                    <a:pt x="24713" y="12831"/>
                  </a:lnTo>
                  <a:lnTo>
                    <a:pt x="24596" y="12887"/>
                  </a:lnTo>
                  <a:lnTo>
                    <a:pt x="21544" y="14644"/>
                  </a:lnTo>
                  <a:lnTo>
                    <a:pt x="21426" y="14734"/>
                  </a:lnTo>
                  <a:lnTo>
                    <a:pt x="18367" y="16492"/>
                  </a:lnTo>
                  <a:lnTo>
                    <a:pt x="18257" y="16575"/>
                  </a:lnTo>
                  <a:lnTo>
                    <a:pt x="15198" y="18340"/>
                  </a:lnTo>
                  <a:lnTo>
                    <a:pt x="15080" y="18395"/>
                  </a:lnTo>
                  <a:lnTo>
                    <a:pt x="12028" y="20181"/>
                  </a:lnTo>
                  <a:lnTo>
                    <a:pt x="11911" y="20243"/>
                  </a:lnTo>
                  <a:lnTo>
                    <a:pt x="8852" y="22001"/>
                  </a:lnTo>
                  <a:lnTo>
                    <a:pt x="8741" y="22084"/>
                  </a:lnTo>
                  <a:lnTo>
                    <a:pt x="5682" y="23842"/>
                  </a:lnTo>
                  <a:lnTo>
                    <a:pt x="5565" y="23904"/>
                  </a:lnTo>
                  <a:lnTo>
                    <a:pt x="2513" y="25689"/>
                  </a:lnTo>
                  <a:lnTo>
                    <a:pt x="2395" y="25745"/>
                  </a:lnTo>
                  <a:lnTo>
                    <a:pt x="1" y="27129"/>
                  </a:lnTo>
                  <a:lnTo>
                    <a:pt x="1" y="27274"/>
                  </a:lnTo>
                  <a:lnTo>
                    <a:pt x="2513" y="25807"/>
                  </a:lnTo>
                  <a:lnTo>
                    <a:pt x="2624" y="25745"/>
                  </a:lnTo>
                  <a:lnTo>
                    <a:pt x="5682" y="23987"/>
                  </a:lnTo>
                  <a:lnTo>
                    <a:pt x="5800" y="23904"/>
                  </a:lnTo>
                  <a:lnTo>
                    <a:pt x="8852" y="22146"/>
                  </a:lnTo>
                  <a:lnTo>
                    <a:pt x="8970" y="22084"/>
                  </a:lnTo>
                  <a:lnTo>
                    <a:pt x="12028" y="20298"/>
                  </a:lnTo>
                  <a:lnTo>
                    <a:pt x="12139" y="20243"/>
                  </a:lnTo>
                  <a:lnTo>
                    <a:pt x="15198" y="18478"/>
                  </a:lnTo>
                  <a:lnTo>
                    <a:pt x="15316" y="18395"/>
                  </a:lnTo>
                  <a:lnTo>
                    <a:pt x="18367" y="16637"/>
                  </a:lnTo>
                  <a:lnTo>
                    <a:pt x="18485" y="16575"/>
                  </a:lnTo>
                  <a:lnTo>
                    <a:pt x="21544" y="14790"/>
                  </a:lnTo>
                  <a:lnTo>
                    <a:pt x="21655" y="14734"/>
                  </a:lnTo>
                  <a:lnTo>
                    <a:pt x="24713" y="12977"/>
                  </a:lnTo>
                  <a:lnTo>
                    <a:pt x="24859" y="12887"/>
                  </a:lnTo>
                  <a:lnTo>
                    <a:pt x="27883" y="11129"/>
                  </a:lnTo>
                  <a:lnTo>
                    <a:pt x="28028" y="11039"/>
                  </a:lnTo>
                  <a:lnTo>
                    <a:pt x="31087" y="9281"/>
                  </a:lnTo>
                  <a:lnTo>
                    <a:pt x="31198" y="9226"/>
                  </a:lnTo>
                  <a:lnTo>
                    <a:pt x="34257" y="7440"/>
                  </a:lnTo>
                  <a:lnTo>
                    <a:pt x="34374" y="7378"/>
                  </a:lnTo>
                  <a:lnTo>
                    <a:pt x="37426" y="5620"/>
                  </a:lnTo>
                  <a:lnTo>
                    <a:pt x="37544" y="5537"/>
                  </a:lnTo>
                  <a:lnTo>
                    <a:pt x="40603" y="3772"/>
                  </a:lnTo>
                  <a:lnTo>
                    <a:pt x="40713" y="3717"/>
                  </a:lnTo>
                  <a:lnTo>
                    <a:pt x="43772" y="1932"/>
                  </a:lnTo>
                  <a:lnTo>
                    <a:pt x="43890" y="1869"/>
                  </a:lnTo>
                  <a:lnTo>
                    <a:pt x="47004" y="56"/>
                  </a:lnTo>
                  <a:lnTo>
                    <a:pt x="4688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8"/>
            <p:cNvSpPr/>
            <p:nvPr/>
          </p:nvSpPr>
          <p:spPr>
            <a:xfrm>
              <a:off x="4978752" y="3438386"/>
              <a:ext cx="112729" cy="64931"/>
            </a:xfrm>
            <a:custGeom>
              <a:avLst/>
              <a:gdLst/>
              <a:ahLst/>
              <a:cxnLst/>
              <a:rect l="l" t="t" r="r" b="b"/>
              <a:pathLst>
                <a:path w="3198" h="1842" extrusionOk="0">
                  <a:moveTo>
                    <a:pt x="111" y="1"/>
                  </a:moveTo>
                  <a:lnTo>
                    <a:pt x="0" y="56"/>
                  </a:lnTo>
                  <a:lnTo>
                    <a:pt x="3080" y="1841"/>
                  </a:lnTo>
                  <a:lnTo>
                    <a:pt x="3197"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8"/>
            <p:cNvSpPr/>
            <p:nvPr/>
          </p:nvSpPr>
          <p:spPr>
            <a:xfrm>
              <a:off x="4755061" y="3437399"/>
              <a:ext cx="111743" cy="64931"/>
            </a:xfrm>
            <a:custGeom>
              <a:avLst/>
              <a:gdLst/>
              <a:ahLst/>
              <a:cxnLst/>
              <a:rect l="l" t="t" r="r" b="b"/>
              <a:pathLst>
                <a:path w="3170" h="1842" extrusionOk="0">
                  <a:moveTo>
                    <a:pt x="118" y="1"/>
                  </a:moveTo>
                  <a:lnTo>
                    <a:pt x="0" y="84"/>
                  </a:lnTo>
                  <a:lnTo>
                    <a:pt x="3059" y="1842"/>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8"/>
            <p:cNvSpPr/>
            <p:nvPr/>
          </p:nvSpPr>
          <p:spPr>
            <a:xfrm>
              <a:off x="4530384" y="3437399"/>
              <a:ext cx="112976" cy="64931"/>
            </a:xfrm>
            <a:custGeom>
              <a:avLst/>
              <a:gdLst/>
              <a:ahLst/>
              <a:cxnLst/>
              <a:rect l="l" t="t" r="r" b="b"/>
              <a:pathLst>
                <a:path w="3205" h="1842" extrusionOk="0">
                  <a:moveTo>
                    <a:pt x="118" y="1"/>
                  </a:moveTo>
                  <a:lnTo>
                    <a:pt x="0" y="56"/>
                  </a:lnTo>
                  <a:lnTo>
                    <a:pt x="3059"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8"/>
            <p:cNvSpPr/>
            <p:nvPr/>
          </p:nvSpPr>
          <p:spPr>
            <a:xfrm>
              <a:off x="4305706" y="3437399"/>
              <a:ext cx="112976" cy="64931"/>
            </a:xfrm>
            <a:custGeom>
              <a:avLst/>
              <a:gdLst/>
              <a:ahLst/>
              <a:cxnLst/>
              <a:rect l="l" t="t" r="r" b="b"/>
              <a:pathLst>
                <a:path w="3205" h="1842" extrusionOk="0">
                  <a:moveTo>
                    <a:pt x="118" y="1"/>
                  </a:moveTo>
                  <a:lnTo>
                    <a:pt x="1" y="56"/>
                  </a:lnTo>
                  <a:lnTo>
                    <a:pt x="3087" y="1842"/>
                  </a:lnTo>
                  <a:lnTo>
                    <a:pt x="3205"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8"/>
            <p:cNvSpPr/>
            <p:nvPr/>
          </p:nvSpPr>
          <p:spPr>
            <a:xfrm>
              <a:off x="4082263" y="3436201"/>
              <a:ext cx="111778" cy="65142"/>
            </a:xfrm>
            <a:custGeom>
              <a:avLst/>
              <a:gdLst/>
              <a:ahLst/>
              <a:cxnLst/>
              <a:rect l="l" t="t" r="r" b="b"/>
              <a:pathLst>
                <a:path w="3171" h="1848" extrusionOk="0">
                  <a:moveTo>
                    <a:pt x="111" y="0"/>
                  </a:moveTo>
                  <a:lnTo>
                    <a:pt x="1" y="90"/>
                  </a:lnTo>
                  <a:lnTo>
                    <a:pt x="3052" y="1848"/>
                  </a:lnTo>
                  <a:lnTo>
                    <a:pt x="3170" y="179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8"/>
            <p:cNvSpPr/>
            <p:nvPr/>
          </p:nvSpPr>
          <p:spPr>
            <a:xfrm>
              <a:off x="3855400" y="3435214"/>
              <a:ext cx="114950" cy="66129"/>
            </a:xfrm>
            <a:custGeom>
              <a:avLst/>
              <a:gdLst/>
              <a:ahLst/>
              <a:cxnLst/>
              <a:rect l="l" t="t" r="r" b="b"/>
              <a:pathLst>
                <a:path w="3261" h="1876" extrusionOk="0">
                  <a:moveTo>
                    <a:pt x="118" y="1"/>
                  </a:moveTo>
                  <a:lnTo>
                    <a:pt x="1" y="63"/>
                  </a:lnTo>
                  <a:lnTo>
                    <a:pt x="3149" y="1876"/>
                  </a:lnTo>
                  <a:lnTo>
                    <a:pt x="3260" y="1821"/>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8"/>
            <p:cNvSpPr/>
            <p:nvPr/>
          </p:nvSpPr>
          <p:spPr>
            <a:xfrm>
              <a:off x="4866766" y="3502293"/>
              <a:ext cx="112976" cy="66164"/>
            </a:xfrm>
            <a:custGeom>
              <a:avLst/>
              <a:gdLst/>
              <a:ahLst/>
              <a:cxnLst/>
              <a:rect l="l" t="t" r="r" b="b"/>
              <a:pathLst>
                <a:path w="3205" h="1877" extrusionOk="0">
                  <a:moveTo>
                    <a:pt x="118" y="1"/>
                  </a:moveTo>
                  <a:lnTo>
                    <a:pt x="1" y="91"/>
                  </a:lnTo>
                  <a:lnTo>
                    <a:pt x="3087" y="1876"/>
                  </a:lnTo>
                  <a:lnTo>
                    <a:pt x="3205"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8"/>
            <p:cNvSpPr/>
            <p:nvPr/>
          </p:nvSpPr>
          <p:spPr>
            <a:xfrm>
              <a:off x="4643322" y="3502293"/>
              <a:ext cx="111778" cy="65177"/>
            </a:xfrm>
            <a:custGeom>
              <a:avLst/>
              <a:gdLst/>
              <a:ahLst/>
              <a:cxnLst/>
              <a:rect l="l" t="t" r="r" b="b"/>
              <a:pathLst>
                <a:path w="3171" h="1849" extrusionOk="0">
                  <a:moveTo>
                    <a:pt x="111" y="1"/>
                  </a:moveTo>
                  <a:lnTo>
                    <a:pt x="0" y="63"/>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8"/>
            <p:cNvSpPr/>
            <p:nvPr/>
          </p:nvSpPr>
          <p:spPr>
            <a:xfrm>
              <a:off x="4418644" y="3502293"/>
              <a:ext cx="111778" cy="65177"/>
            </a:xfrm>
            <a:custGeom>
              <a:avLst/>
              <a:gdLst/>
              <a:ahLst/>
              <a:cxnLst/>
              <a:rect l="l" t="t" r="r" b="b"/>
              <a:pathLst>
                <a:path w="3171" h="1849" extrusionOk="0">
                  <a:moveTo>
                    <a:pt x="112" y="1"/>
                  </a:moveTo>
                  <a:lnTo>
                    <a:pt x="1" y="63"/>
                  </a:lnTo>
                  <a:lnTo>
                    <a:pt x="3053" y="1848"/>
                  </a:lnTo>
                  <a:lnTo>
                    <a:pt x="3170" y="1758"/>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8"/>
            <p:cNvSpPr/>
            <p:nvPr/>
          </p:nvSpPr>
          <p:spPr>
            <a:xfrm>
              <a:off x="4194002" y="3501341"/>
              <a:ext cx="112729" cy="65142"/>
            </a:xfrm>
            <a:custGeom>
              <a:avLst/>
              <a:gdLst/>
              <a:ahLst/>
              <a:cxnLst/>
              <a:rect l="l" t="t" r="r" b="b"/>
              <a:pathLst>
                <a:path w="3198" h="1848" extrusionOk="0">
                  <a:moveTo>
                    <a:pt x="118" y="0"/>
                  </a:moveTo>
                  <a:lnTo>
                    <a:pt x="0" y="90"/>
                  </a:lnTo>
                  <a:lnTo>
                    <a:pt x="3087" y="1848"/>
                  </a:lnTo>
                  <a:lnTo>
                    <a:pt x="319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8"/>
            <p:cNvSpPr/>
            <p:nvPr/>
          </p:nvSpPr>
          <p:spPr>
            <a:xfrm>
              <a:off x="3970312" y="3501341"/>
              <a:ext cx="111989" cy="65142"/>
            </a:xfrm>
            <a:custGeom>
              <a:avLst/>
              <a:gdLst/>
              <a:ahLst/>
              <a:cxnLst/>
              <a:rect l="l" t="t" r="r" b="b"/>
              <a:pathLst>
                <a:path w="3177" h="1848" extrusionOk="0">
                  <a:moveTo>
                    <a:pt x="118" y="0"/>
                  </a:moveTo>
                  <a:lnTo>
                    <a:pt x="0" y="55"/>
                  </a:lnTo>
                  <a:lnTo>
                    <a:pt x="3059" y="1848"/>
                  </a:lnTo>
                  <a:lnTo>
                    <a:pt x="317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8"/>
            <p:cNvSpPr/>
            <p:nvPr/>
          </p:nvSpPr>
          <p:spPr>
            <a:xfrm>
              <a:off x="3743696" y="3499367"/>
              <a:ext cx="114915" cy="67116"/>
            </a:xfrm>
            <a:custGeom>
              <a:avLst/>
              <a:gdLst/>
              <a:ahLst/>
              <a:cxnLst/>
              <a:rect l="l" t="t" r="r" b="b"/>
              <a:pathLst>
                <a:path w="3260" h="1904" extrusionOk="0">
                  <a:moveTo>
                    <a:pt x="118" y="1"/>
                  </a:moveTo>
                  <a:lnTo>
                    <a:pt x="0" y="84"/>
                  </a:lnTo>
                  <a:lnTo>
                    <a:pt x="3114" y="1904"/>
                  </a:lnTo>
                  <a:lnTo>
                    <a:pt x="3260" y="181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8"/>
            <p:cNvSpPr/>
            <p:nvPr/>
          </p:nvSpPr>
          <p:spPr>
            <a:xfrm>
              <a:off x="5203147" y="3568420"/>
              <a:ext cx="112976" cy="65142"/>
            </a:xfrm>
            <a:custGeom>
              <a:avLst/>
              <a:gdLst/>
              <a:ahLst/>
              <a:cxnLst/>
              <a:rect l="l" t="t" r="r" b="b"/>
              <a:pathLst>
                <a:path w="3205" h="1848" extrusionOk="0">
                  <a:moveTo>
                    <a:pt x="118" y="0"/>
                  </a:moveTo>
                  <a:lnTo>
                    <a:pt x="1" y="55"/>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8"/>
            <p:cNvSpPr/>
            <p:nvPr/>
          </p:nvSpPr>
          <p:spPr>
            <a:xfrm>
              <a:off x="4979703" y="3568420"/>
              <a:ext cx="111778" cy="65142"/>
            </a:xfrm>
            <a:custGeom>
              <a:avLst/>
              <a:gdLst/>
              <a:ahLst/>
              <a:cxnLst/>
              <a:rect l="l" t="t" r="r" b="b"/>
              <a:pathLst>
                <a:path w="3171" h="1848" extrusionOk="0">
                  <a:moveTo>
                    <a:pt x="111" y="0"/>
                  </a:moveTo>
                  <a:lnTo>
                    <a:pt x="1" y="55"/>
                  </a:lnTo>
                  <a:lnTo>
                    <a:pt x="3053"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8"/>
            <p:cNvSpPr/>
            <p:nvPr/>
          </p:nvSpPr>
          <p:spPr>
            <a:xfrm>
              <a:off x="4755061" y="3567433"/>
              <a:ext cx="112729" cy="65177"/>
            </a:xfrm>
            <a:custGeom>
              <a:avLst/>
              <a:gdLst/>
              <a:ahLst/>
              <a:cxnLst/>
              <a:rect l="l" t="t" r="r" b="b"/>
              <a:pathLst>
                <a:path w="3198" h="1849" extrusionOk="0">
                  <a:moveTo>
                    <a:pt x="118" y="0"/>
                  </a:moveTo>
                  <a:lnTo>
                    <a:pt x="0" y="83"/>
                  </a:lnTo>
                  <a:lnTo>
                    <a:pt x="3087" y="1848"/>
                  </a:lnTo>
                  <a:lnTo>
                    <a:pt x="319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8"/>
            <p:cNvSpPr/>
            <p:nvPr/>
          </p:nvSpPr>
          <p:spPr>
            <a:xfrm>
              <a:off x="4530384" y="3567433"/>
              <a:ext cx="112976" cy="65177"/>
            </a:xfrm>
            <a:custGeom>
              <a:avLst/>
              <a:gdLst/>
              <a:ahLst/>
              <a:cxnLst/>
              <a:rect l="l" t="t" r="r" b="b"/>
              <a:pathLst>
                <a:path w="3205" h="1849" extrusionOk="0">
                  <a:moveTo>
                    <a:pt x="146" y="0"/>
                  </a:moveTo>
                  <a:lnTo>
                    <a:pt x="0" y="56"/>
                  </a:lnTo>
                  <a:lnTo>
                    <a:pt x="3087" y="1848"/>
                  </a:lnTo>
                  <a:lnTo>
                    <a:pt x="3204"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8"/>
            <p:cNvSpPr/>
            <p:nvPr/>
          </p:nvSpPr>
          <p:spPr>
            <a:xfrm>
              <a:off x="4306693" y="3566446"/>
              <a:ext cx="111989" cy="66164"/>
            </a:xfrm>
            <a:custGeom>
              <a:avLst/>
              <a:gdLst/>
              <a:ahLst/>
              <a:cxnLst/>
              <a:rect l="l" t="t" r="r" b="b"/>
              <a:pathLst>
                <a:path w="3177" h="1877" extrusionOk="0">
                  <a:moveTo>
                    <a:pt x="118" y="1"/>
                  </a:moveTo>
                  <a:lnTo>
                    <a:pt x="0" y="84"/>
                  </a:lnTo>
                  <a:lnTo>
                    <a:pt x="3059" y="1876"/>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8"/>
            <p:cNvSpPr/>
            <p:nvPr/>
          </p:nvSpPr>
          <p:spPr>
            <a:xfrm>
              <a:off x="4082263" y="3566446"/>
              <a:ext cx="112729" cy="64931"/>
            </a:xfrm>
            <a:custGeom>
              <a:avLst/>
              <a:gdLst/>
              <a:ahLst/>
              <a:cxnLst/>
              <a:rect l="l" t="t" r="r" b="b"/>
              <a:pathLst>
                <a:path w="3198" h="1842" extrusionOk="0">
                  <a:moveTo>
                    <a:pt x="111" y="1"/>
                  </a:moveTo>
                  <a:lnTo>
                    <a:pt x="1" y="56"/>
                  </a:lnTo>
                  <a:lnTo>
                    <a:pt x="3080" y="1842"/>
                  </a:lnTo>
                  <a:lnTo>
                    <a:pt x="3198"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8"/>
            <p:cNvSpPr/>
            <p:nvPr/>
          </p:nvSpPr>
          <p:spPr>
            <a:xfrm>
              <a:off x="3858572" y="3566446"/>
              <a:ext cx="111778" cy="64931"/>
            </a:xfrm>
            <a:custGeom>
              <a:avLst/>
              <a:gdLst/>
              <a:ahLst/>
              <a:cxnLst/>
              <a:rect l="l" t="t" r="r" b="b"/>
              <a:pathLst>
                <a:path w="3171" h="1842" extrusionOk="0">
                  <a:moveTo>
                    <a:pt x="118" y="1"/>
                  </a:moveTo>
                  <a:lnTo>
                    <a:pt x="1" y="56"/>
                  </a:lnTo>
                  <a:lnTo>
                    <a:pt x="3059" y="1842"/>
                  </a:lnTo>
                  <a:lnTo>
                    <a:pt x="3170"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8"/>
            <p:cNvSpPr/>
            <p:nvPr/>
          </p:nvSpPr>
          <p:spPr>
            <a:xfrm>
              <a:off x="3631956" y="3564261"/>
              <a:ext cx="113717" cy="66129"/>
            </a:xfrm>
            <a:custGeom>
              <a:avLst/>
              <a:gdLst/>
              <a:ahLst/>
              <a:cxnLst/>
              <a:rect l="l" t="t" r="r" b="b"/>
              <a:pathLst>
                <a:path w="3226" h="1876" extrusionOk="0">
                  <a:moveTo>
                    <a:pt x="111" y="0"/>
                  </a:moveTo>
                  <a:lnTo>
                    <a:pt x="1" y="63"/>
                  </a:lnTo>
                  <a:lnTo>
                    <a:pt x="3115" y="1876"/>
                  </a:lnTo>
                  <a:lnTo>
                    <a:pt x="3225" y="1821"/>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8"/>
            <p:cNvSpPr/>
            <p:nvPr/>
          </p:nvSpPr>
          <p:spPr>
            <a:xfrm>
              <a:off x="4868951" y="3892605"/>
              <a:ext cx="111778" cy="65177"/>
            </a:xfrm>
            <a:custGeom>
              <a:avLst/>
              <a:gdLst/>
              <a:ahLst/>
              <a:cxnLst/>
              <a:rect l="l" t="t" r="r" b="b"/>
              <a:pathLst>
                <a:path w="3171" h="1849" extrusionOk="0">
                  <a:moveTo>
                    <a:pt x="112" y="0"/>
                  </a:moveTo>
                  <a:lnTo>
                    <a:pt x="1" y="63"/>
                  </a:lnTo>
                  <a:lnTo>
                    <a:pt x="3053" y="1848"/>
                  </a:lnTo>
                  <a:lnTo>
                    <a:pt x="3080" y="1820"/>
                  </a:lnTo>
                  <a:lnTo>
                    <a:pt x="3170" y="1793"/>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8"/>
            <p:cNvSpPr/>
            <p:nvPr/>
          </p:nvSpPr>
          <p:spPr>
            <a:xfrm>
              <a:off x="4757000" y="3957745"/>
              <a:ext cx="111989" cy="65142"/>
            </a:xfrm>
            <a:custGeom>
              <a:avLst/>
              <a:gdLst/>
              <a:ahLst/>
              <a:cxnLst/>
              <a:rect l="l" t="t" r="r" b="b"/>
              <a:pathLst>
                <a:path w="3177" h="1848" extrusionOk="0">
                  <a:moveTo>
                    <a:pt x="118" y="0"/>
                  </a:moveTo>
                  <a:lnTo>
                    <a:pt x="0" y="55"/>
                  </a:lnTo>
                  <a:lnTo>
                    <a:pt x="3059" y="1848"/>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8"/>
            <p:cNvSpPr/>
            <p:nvPr/>
          </p:nvSpPr>
          <p:spPr>
            <a:xfrm>
              <a:off x="4645261" y="4021651"/>
              <a:ext cx="111778" cy="65142"/>
            </a:xfrm>
            <a:custGeom>
              <a:avLst/>
              <a:gdLst/>
              <a:ahLst/>
              <a:cxnLst/>
              <a:rect l="l" t="t" r="r" b="b"/>
              <a:pathLst>
                <a:path w="3171" h="1848" extrusionOk="0">
                  <a:moveTo>
                    <a:pt x="119" y="0"/>
                  </a:moveTo>
                  <a:lnTo>
                    <a:pt x="1" y="90"/>
                  </a:lnTo>
                  <a:lnTo>
                    <a:pt x="3060" y="1848"/>
                  </a:lnTo>
                  <a:lnTo>
                    <a:pt x="3170"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8"/>
            <p:cNvSpPr/>
            <p:nvPr/>
          </p:nvSpPr>
          <p:spPr>
            <a:xfrm>
              <a:off x="4532323" y="4086756"/>
              <a:ext cx="112976" cy="65177"/>
            </a:xfrm>
            <a:custGeom>
              <a:avLst/>
              <a:gdLst/>
              <a:ahLst/>
              <a:cxnLst/>
              <a:rect l="l" t="t" r="r" b="b"/>
              <a:pathLst>
                <a:path w="3205" h="1849" extrusionOk="0">
                  <a:moveTo>
                    <a:pt x="146" y="1"/>
                  </a:moveTo>
                  <a:lnTo>
                    <a:pt x="1" y="56"/>
                  </a:lnTo>
                  <a:lnTo>
                    <a:pt x="3087" y="1849"/>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8"/>
            <p:cNvSpPr/>
            <p:nvPr/>
          </p:nvSpPr>
          <p:spPr>
            <a:xfrm>
              <a:off x="4420618" y="4151896"/>
              <a:ext cx="112976" cy="64931"/>
            </a:xfrm>
            <a:custGeom>
              <a:avLst/>
              <a:gdLst/>
              <a:ahLst/>
              <a:cxnLst/>
              <a:rect l="l" t="t" r="r" b="b"/>
              <a:pathLst>
                <a:path w="3205" h="1842" extrusionOk="0">
                  <a:moveTo>
                    <a:pt x="146" y="1"/>
                  </a:moveTo>
                  <a:lnTo>
                    <a:pt x="0" y="56"/>
                  </a:lnTo>
                  <a:lnTo>
                    <a:pt x="3087" y="1842"/>
                  </a:lnTo>
                  <a:lnTo>
                    <a:pt x="3204" y="1758"/>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8"/>
            <p:cNvSpPr/>
            <p:nvPr/>
          </p:nvSpPr>
          <p:spPr>
            <a:xfrm>
              <a:off x="4308879" y="4215803"/>
              <a:ext cx="112729" cy="66164"/>
            </a:xfrm>
            <a:custGeom>
              <a:avLst/>
              <a:gdLst/>
              <a:ahLst/>
              <a:cxnLst/>
              <a:rect l="l" t="t" r="r" b="b"/>
              <a:pathLst>
                <a:path w="3198" h="1877" extrusionOk="0">
                  <a:moveTo>
                    <a:pt x="111" y="1"/>
                  </a:moveTo>
                  <a:lnTo>
                    <a:pt x="1" y="91"/>
                  </a:lnTo>
                  <a:lnTo>
                    <a:pt x="3087" y="1876"/>
                  </a:lnTo>
                  <a:lnTo>
                    <a:pt x="3198"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8"/>
            <p:cNvSpPr/>
            <p:nvPr/>
          </p:nvSpPr>
          <p:spPr>
            <a:xfrm>
              <a:off x="4196928" y="4280943"/>
              <a:ext cx="112976" cy="65177"/>
            </a:xfrm>
            <a:custGeom>
              <a:avLst/>
              <a:gdLst/>
              <a:ahLst/>
              <a:cxnLst/>
              <a:rect l="l" t="t" r="r" b="b"/>
              <a:pathLst>
                <a:path w="3205" h="1849" extrusionOk="0">
                  <a:moveTo>
                    <a:pt x="118" y="1"/>
                  </a:moveTo>
                  <a:lnTo>
                    <a:pt x="0" y="84"/>
                  </a:lnTo>
                  <a:lnTo>
                    <a:pt x="3087" y="1848"/>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8"/>
            <p:cNvSpPr/>
            <p:nvPr/>
          </p:nvSpPr>
          <p:spPr>
            <a:xfrm>
              <a:off x="4085188" y="4346083"/>
              <a:ext cx="112976" cy="64931"/>
            </a:xfrm>
            <a:custGeom>
              <a:avLst/>
              <a:gdLst/>
              <a:ahLst/>
              <a:cxnLst/>
              <a:rect l="l" t="t" r="r" b="b"/>
              <a:pathLst>
                <a:path w="3205" h="1842" extrusionOk="0">
                  <a:moveTo>
                    <a:pt x="118" y="0"/>
                  </a:moveTo>
                  <a:lnTo>
                    <a:pt x="1" y="56"/>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8"/>
            <p:cNvSpPr/>
            <p:nvPr/>
          </p:nvSpPr>
          <p:spPr>
            <a:xfrm>
              <a:off x="3973484" y="4410976"/>
              <a:ext cx="112729" cy="65142"/>
            </a:xfrm>
            <a:custGeom>
              <a:avLst/>
              <a:gdLst/>
              <a:ahLst/>
              <a:cxnLst/>
              <a:rect l="l" t="t" r="r" b="b"/>
              <a:pathLst>
                <a:path w="3198" h="1848" extrusionOk="0">
                  <a:moveTo>
                    <a:pt x="111" y="0"/>
                  </a:moveTo>
                  <a:lnTo>
                    <a:pt x="0" y="62"/>
                  </a:lnTo>
                  <a:lnTo>
                    <a:pt x="3087" y="1848"/>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8"/>
            <p:cNvSpPr/>
            <p:nvPr/>
          </p:nvSpPr>
          <p:spPr>
            <a:xfrm>
              <a:off x="3861498" y="4475129"/>
              <a:ext cx="112976" cy="64931"/>
            </a:xfrm>
            <a:custGeom>
              <a:avLst/>
              <a:gdLst/>
              <a:ahLst/>
              <a:cxnLst/>
              <a:rect l="l" t="t" r="r" b="b"/>
              <a:pathLst>
                <a:path w="3205" h="1842" extrusionOk="0">
                  <a:moveTo>
                    <a:pt x="118" y="0"/>
                  </a:moveTo>
                  <a:lnTo>
                    <a:pt x="1" y="83"/>
                  </a:lnTo>
                  <a:lnTo>
                    <a:pt x="3059"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8"/>
            <p:cNvSpPr/>
            <p:nvPr/>
          </p:nvSpPr>
          <p:spPr>
            <a:xfrm>
              <a:off x="3749794" y="4540023"/>
              <a:ext cx="111743" cy="65142"/>
            </a:xfrm>
            <a:custGeom>
              <a:avLst/>
              <a:gdLst/>
              <a:ahLst/>
              <a:cxnLst/>
              <a:rect l="l" t="t" r="r" b="b"/>
              <a:pathLst>
                <a:path w="3170" h="1848" extrusionOk="0">
                  <a:moveTo>
                    <a:pt x="118" y="0"/>
                  </a:moveTo>
                  <a:lnTo>
                    <a:pt x="0" y="62"/>
                  </a:lnTo>
                  <a:lnTo>
                    <a:pt x="3059"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8"/>
            <p:cNvSpPr/>
            <p:nvPr/>
          </p:nvSpPr>
          <p:spPr>
            <a:xfrm>
              <a:off x="3747820" y="3684283"/>
              <a:ext cx="1700566" cy="987035"/>
            </a:xfrm>
            <a:custGeom>
              <a:avLst/>
              <a:gdLst/>
              <a:ahLst/>
              <a:cxnLst/>
              <a:rect l="l" t="t" r="r" b="b"/>
              <a:pathLst>
                <a:path w="48243" h="28001" extrusionOk="0">
                  <a:moveTo>
                    <a:pt x="48243" y="0"/>
                  </a:moveTo>
                  <a:lnTo>
                    <a:pt x="47689" y="346"/>
                  </a:lnTo>
                  <a:lnTo>
                    <a:pt x="47551" y="402"/>
                  </a:lnTo>
                  <a:lnTo>
                    <a:pt x="44492" y="2166"/>
                  </a:lnTo>
                  <a:lnTo>
                    <a:pt x="44374" y="2249"/>
                  </a:lnTo>
                  <a:lnTo>
                    <a:pt x="41322" y="4007"/>
                  </a:lnTo>
                  <a:lnTo>
                    <a:pt x="41205" y="4097"/>
                  </a:lnTo>
                  <a:lnTo>
                    <a:pt x="38146" y="5855"/>
                  </a:lnTo>
                  <a:lnTo>
                    <a:pt x="38035" y="5910"/>
                  </a:lnTo>
                  <a:lnTo>
                    <a:pt x="34976" y="7703"/>
                  </a:lnTo>
                  <a:lnTo>
                    <a:pt x="34886" y="7730"/>
                  </a:lnTo>
                  <a:lnTo>
                    <a:pt x="34859" y="7758"/>
                  </a:lnTo>
                  <a:lnTo>
                    <a:pt x="31807" y="9516"/>
                  </a:lnTo>
                  <a:lnTo>
                    <a:pt x="31689" y="9606"/>
                  </a:lnTo>
                  <a:lnTo>
                    <a:pt x="28630" y="11364"/>
                  </a:lnTo>
                  <a:lnTo>
                    <a:pt x="28520" y="11419"/>
                  </a:lnTo>
                  <a:lnTo>
                    <a:pt x="25461" y="13204"/>
                  </a:lnTo>
                  <a:lnTo>
                    <a:pt x="25343" y="13267"/>
                  </a:lnTo>
                  <a:lnTo>
                    <a:pt x="22291" y="15024"/>
                  </a:lnTo>
                  <a:lnTo>
                    <a:pt x="22174" y="15108"/>
                  </a:lnTo>
                  <a:lnTo>
                    <a:pt x="19115" y="16872"/>
                  </a:lnTo>
                  <a:lnTo>
                    <a:pt x="19004" y="16955"/>
                  </a:lnTo>
                  <a:lnTo>
                    <a:pt x="15945" y="18713"/>
                  </a:lnTo>
                  <a:lnTo>
                    <a:pt x="15828" y="18775"/>
                  </a:lnTo>
                  <a:lnTo>
                    <a:pt x="12776" y="20561"/>
                  </a:lnTo>
                  <a:lnTo>
                    <a:pt x="12658" y="20616"/>
                  </a:lnTo>
                  <a:lnTo>
                    <a:pt x="9599" y="22374"/>
                  </a:lnTo>
                  <a:lnTo>
                    <a:pt x="9489" y="22464"/>
                  </a:lnTo>
                  <a:lnTo>
                    <a:pt x="6430" y="24222"/>
                  </a:lnTo>
                  <a:lnTo>
                    <a:pt x="6284" y="24277"/>
                  </a:lnTo>
                  <a:lnTo>
                    <a:pt x="3226" y="26069"/>
                  </a:lnTo>
                  <a:lnTo>
                    <a:pt x="3115" y="26125"/>
                  </a:lnTo>
                  <a:lnTo>
                    <a:pt x="1" y="27945"/>
                  </a:lnTo>
                  <a:lnTo>
                    <a:pt x="111" y="28000"/>
                  </a:lnTo>
                  <a:lnTo>
                    <a:pt x="3226" y="26215"/>
                  </a:lnTo>
                  <a:lnTo>
                    <a:pt x="3371" y="26125"/>
                  </a:lnTo>
                  <a:lnTo>
                    <a:pt x="6430" y="24367"/>
                  </a:lnTo>
                  <a:lnTo>
                    <a:pt x="6547" y="24277"/>
                  </a:lnTo>
                  <a:lnTo>
                    <a:pt x="9599" y="22519"/>
                  </a:lnTo>
                  <a:lnTo>
                    <a:pt x="9717" y="22464"/>
                  </a:lnTo>
                  <a:lnTo>
                    <a:pt x="12776" y="20678"/>
                  </a:lnTo>
                  <a:lnTo>
                    <a:pt x="12886" y="20616"/>
                  </a:lnTo>
                  <a:lnTo>
                    <a:pt x="15945" y="18858"/>
                  </a:lnTo>
                  <a:lnTo>
                    <a:pt x="16063" y="18775"/>
                  </a:lnTo>
                  <a:lnTo>
                    <a:pt x="19115" y="17011"/>
                  </a:lnTo>
                  <a:lnTo>
                    <a:pt x="19233" y="16955"/>
                  </a:lnTo>
                  <a:lnTo>
                    <a:pt x="22291" y="15170"/>
                  </a:lnTo>
                  <a:lnTo>
                    <a:pt x="22402" y="15108"/>
                  </a:lnTo>
                  <a:lnTo>
                    <a:pt x="25461" y="13350"/>
                  </a:lnTo>
                  <a:lnTo>
                    <a:pt x="25579" y="13267"/>
                  </a:lnTo>
                  <a:lnTo>
                    <a:pt x="28630" y="11509"/>
                  </a:lnTo>
                  <a:lnTo>
                    <a:pt x="28748" y="11419"/>
                  </a:lnTo>
                  <a:lnTo>
                    <a:pt x="31807" y="9661"/>
                  </a:lnTo>
                  <a:lnTo>
                    <a:pt x="31835" y="9633"/>
                  </a:lnTo>
                  <a:lnTo>
                    <a:pt x="31918" y="9606"/>
                  </a:lnTo>
                  <a:lnTo>
                    <a:pt x="34976" y="7813"/>
                  </a:lnTo>
                  <a:lnTo>
                    <a:pt x="35094" y="7758"/>
                  </a:lnTo>
                  <a:lnTo>
                    <a:pt x="38146" y="6000"/>
                  </a:lnTo>
                  <a:lnTo>
                    <a:pt x="38264" y="5910"/>
                  </a:lnTo>
                  <a:lnTo>
                    <a:pt x="41322" y="4153"/>
                  </a:lnTo>
                  <a:lnTo>
                    <a:pt x="41433" y="4097"/>
                  </a:lnTo>
                  <a:lnTo>
                    <a:pt x="44492" y="2305"/>
                  </a:lnTo>
                  <a:lnTo>
                    <a:pt x="44637" y="2249"/>
                  </a:lnTo>
                  <a:lnTo>
                    <a:pt x="47689" y="492"/>
                  </a:lnTo>
                  <a:lnTo>
                    <a:pt x="47807" y="402"/>
                  </a:lnTo>
                  <a:lnTo>
                    <a:pt x="48243" y="146"/>
                  </a:lnTo>
                  <a:lnTo>
                    <a:pt x="48243"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8"/>
            <p:cNvSpPr/>
            <p:nvPr/>
          </p:nvSpPr>
          <p:spPr>
            <a:xfrm>
              <a:off x="5316085" y="3633525"/>
              <a:ext cx="112765" cy="64931"/>
            </a:xfrm>
            <a:custGeom>
              <a:avLst/>
              <a:gdLst/>
              <a:ahLst/>
              <a:cxnLst/>
              <a:rect l="l" t="t" r="r" b="b"/>
              <a:pathLst>
                <a:path w="3199" h="1842" extrusionOk="0">
                  <a:moveTo>
                    <a:pt x="119" y="1"/>
                  </a:moveTo>
                  <a:lnTo>
                    <a:pt x="1" y="56"/>
                  </a:lnTo>
                  <a:lnTo>
                    <a:pt x="3060" y="1842"/>
                  </a:lnTo>
                  <a:lnTo>
                    <a:pt x="3198"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8"/>
            <p:cNvSpPr/>
            <p:nvPr/>
          </p:nvSpPr>
          <p:spPr>
            <a:xfrm>
              <a:off x="3635869" y="3567433"/>
              <a:ext cx="1794225" cy="1038747"/>
            </a:xfrm>
            <a:custGeom>
              <a:avLst/>
              <a:gdLst/>
              <a:ahLst/>
              <a:cxnLst/>
              <a:rect l="l" t="t" r="r" b="b"/>
              <a:pathLst>
                <a:path w="50900" h="29468" extrusionOk="0">
                  <a:moveTo>
                    <a:pt x="50782" y="0"/>
                  </a:moveTo>
                  <a:lnTo>
                    <a:pt x="47668" y="1814"/>
                  </a:lnTo>
                  <a:lnTo>
                    <a:pt x="47550" y="1876"/>
                  </a:lnTo>
                  <a:lnTo>
                    <a:pt x="44498" y="3634"/>
                  </a:lnTo>
                  <a:lnTo>
                    <a:pt x="44381" y="3717"/>
                  </a:lnTo>
                  <a:lnTo>
                    <a:pt x="41322" y="5481"/>
                  </a:lnTo>
                  <a:lnTo>
                    <a:pt x="41211" y="5537"/>
                  </a:lnTo>
                  <a:lnTo>
                    <a:pt x="38152" y="7322"/>
                  </a:lnTo>
                  <a:lnTo>
                    <a:pt x="38035" y="7384"/>
                  </a:lnTo>
                  <a:lnTo>
                    <a:pt x="34983" y="9170"/>
                  </a:lnTo>
                  <a:lnTo>
                    <a:pt x="34865" y="9225"/>
                  </a:lnTo>
                  <a:lnTo>
                    <a:pt x="31806" y="10983"/>
                  </a:lnTo>
                  <a:lnTo>
                    <a:pt x="31661" y="11073"/>
                  </a:lnTo>
                  <a:lnTo>
                    <a:pt x="28609" y="12831"/>
                  </a:lnTo>
                  <a:lnTo>
                    <a:pt x="28637" y="12831"/>
                  </a:lnTo>
                  <a:lnTo>
                    <a:pt x="28492" y="12886"/>
                  </a:lnTo>
                  <a:lnTo>
                    <a:pt x="25433" y="14679"/>
                  </a:lnTo>
                  <a:lnTo>
                    <a:pt x="25322" y="14734"/>
                  </a:lnTo>
                  <a:lnTo>
                    <a:pt x="22263" y="16492"/>
                  </a:lnTo>
                  <a:lnTo>
                    <a:pt x="22146" y="16582"/>
                  </a:lnTo>
                  <a:lnTo>
                    <a:pt x="19094" y="18339"/>
                  </a:lnTo>
                  <a:lnTo>
                    <a:pt x="18976" y="18395"/>
                  </a:lnTo>
                  <a:lnTo>
                    <a:pt x="15917" y="20187"/>
                  </a:lnTo>
                  <a:lnTo>
                    <a:pt x="15806" y="20243"/>
                  </a:lnTo>
                  <a:lnTo>
                    <a:pt x="12748" y="22000"/>
                  </a:lnTo>
                  <a:lnTo>
                    <a:pt x="12630" y="22090"/>
                  </a:lnTo>
                  <a:lnTo>
                    <a:pt x="9578" y="23848"/>
                  </a:lnTo>
                  <a:lnTo>
                    <a:pt x="9460" y="23931"/>
                  </a:lnTo>
                  <a:lnTo>
                    <a:pt x="6402" y="25689"/>
                  </a:lnTo>
                  <a:lnTo>
                    <a:pt x="6291" y="25751"/>
                  </a:lnTo>
                  <a:lnTo>
                    <a:pt x="3232" y="27537"/>
                  </a:lnTo>
                  <a:lnTo>
                    <a:pt x="3114" y="27592"/>
                  </a:lnTo>
                  <a:lnTo>
                    <a:pt x="0" y="29412"/>
                  </a:lnTo>
                  <a:lnTo>
                    <a:pt x="118" y="29467"/>
                  </a:lnTo>
                  <a:lnTo>
                    <a:pt x="3232" y="27654"/>
                  </a:lnTo>
                  <a:lnTo>
                    <a:pt x="3350" y="27592"/>
                  </a:lnTo>
                  <a:lnTo>
                    <a:pt x="6402" y="25834"/>
                  </a:lnTo>
                  <a:lnTo>
                    <a:pt x="6519" y="25751"/>
                  </a:lnTo>
                  <a:lnTo>
                    <a:pt x="9578" y="23993"/>
                  </a:lnTo>
                  <a:lnTo>
                    <a:pt x="9689" y="23931"/>
                  </a:lnTo>
                  <a:lnTo>
                    <a:pt x="12748" y="22146"/>
                  </a:lnTo>
                  <a:lnTo>
                    <a:pt x="12865" y="22090"/>
                  </a:lnTo>
                  <a:lnTo>
                    <a:pt x="15917" y="20326"/>
                  </a:lnTo>
                  <a:lnTo>
                    <a:pt x="16035" y="20243"/>
                  </a:lnTo>
                  <a:lnTo>
                    <a:pt x="19094" y="18485"/>
                  </a:lnTo>
                  <a:lnTo>
                    <a:pt x="19204" y="18395"/>
                  </a:lnTo>
                  <a:lnTo>
                    <a:pt x="22263" y="16637"/>
                  </a:lnTo>
                  <a:lnTo>
                    <a:pt x="22409" y="16582"/>
                  </a:lnTo>
                  <a:lnTo>
                    <a:pt x="25433" y="14789"/>
                  </a:lnTo>
                  <a:lnTo>
                    <a:pt x="25578" y="14734"/>
                  </a:lnTo>
                  <a:lnTo>
                    <a:pt x="28637" y="12976"/>
                  </a:lnTo>
                  <a:lnTo>
                    <a:pt x="28755" y="12886"/>
                  </a:lnTo>
                  <a:lnTo>
                    <a:pt x="31806" y="11128"/>
                  </a:lnTo>
                  <a:lnTo>
                    <a:pt x="31924" y="11073"/>
                  </a:lnTo>
                  <a:lnTo>
                    <a:pt x="34983" y="9288"/>
                  </a:lnTo>
                  <a:lnTo>
                    <a:pt x="35094" y="9225"/>
                  </a:lnTo>
                  <a:lnTo>
                    <a:pt x="38152" y="7468"/>
                  </a:lnTo>
                  <a:lnTo>
                    <a:pt x="38270" y="7384"/>
                  </a:lnTo>
                  <a:lnTo>
                    <a:pt x="41322" y="5620"/>
                  </a:lnTo>
                  <a:lnTo>
                    <a:pt x="41412" y="5564"/>
                  </a:lnTo>
                  <a:lnTo>
                    <a:pt x="41440" y="5564"/>
                  </a:lnTo>
                  <a:lnTo>
                    <a:pt x="44498" y="3779"/>
                  </a:lnTo>
                  <a:lnTo>
                    <a:pt x="44609" y="3717"/>
                  </a:lnTo>
                  <a:lnTo>
                    <a:pt x="47668" y="1931"/>
                  </a:lnTo>
                  <a:lnTo>
                    <a:pt x="47786" y="1876"/>
                  </a:lnTo>
                  <a:lnTo>
                    <a:pt x="50900" y="83"/>
                  </a:lnTo>
                  <a:lnTo>
                    <a:pt x="5078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8"/>
            <p:cNvSpPr/>
            <p:nvPr/>
          </p:nvSpPr>
          <p:spPr>
            <a:xfrm>
              <a:off x="5091443" y="3633525"/>
              <a:ext cx="112976" cy="64931"/>
            </a:xfrm>
            <a:custGeom>
              <a:avLst/>
              <a:gdLst/>
              <a:ahLst/>
              <a:cxnLst/>
              <a:rect l="l" t="t" r="r" b="b"/>
              <a:pathLst>
                <a:path w="3205" h="1842" extrusionOk="0">
                  <a:moveTo>
                    <a:pt x="118" y="1"/>
                  </a:moveTo>
                  <a:lnTo>
                    <a:pt x="0" y="56"/>
                  </a:lnTo>
                  <a:lnTo>
                    <a:pt x="3087" y="1842"/>
                  </a:lnTo>
                  <a:lnTo>
                    <a:pt x="3204"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8"/>
            <p:cNvSpPr/>
            <p:nvPr/>
          </p:nvSpPr>
          <p:spPr>
            <a:xfrm>
              <a:off x="4867752" y="3632573"/>
              <a:ext cx="111989" cy="64895"/>
            </a:xfrm>
            <a:custGeom>
              <a:avLst/>
              <a:gdLst/>
              <a:ahLst/>
              <a:cxnLst/>
              <a:rect l="l" t="t" r="r" b="b"/>
              <a:pathLst>
                <a:path w="3177" h="1841" extrusionOk="0">
                  <a:moveTo>
                    <a:pt x="118" y="0"/>
                  </a:moveTo>
                  <a:lnTo>
                    <a:pt x="0" y="83"/>
                  </a:lnTo>
                  <a:lnTo>
                    <a:pt x="3059" y="1841"/>
                  </a:lnTo>
                  <a:lnTo>
                    <a:pt x="317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8"/>
            <p:cNvSpPr/>
            <p:nvPr/>
          </p:nvSpPr>
          <p:spPr>
            <a:xfrm>
              <a:off x="4643322" y="3632573"/>
              <a:ext cx="112729" cy="64895"/>
            </a:xfrm>
            <a:custGeom>
              <a:avLst/>
              <a:gdLst/>
              <a:ahLst/>
              <a:cxnLst/>
              <a:rect l="l" t="t" r="r" b="b"/>
              <a:pathLst>
                <a:path w="3198" h="1841" extrusionOk="0">
                  <a:moveTo>
                    <a:pt x="111" y="0"/>
                  </a:moveTo>
                  <a:lnTo>
                    <a:pt x="0" y="56"/>
                  </a:lnTo>
                  <a:lnTo>
                    <a:pt x="3080" y="1841"/>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8"/>
            <p:cNvSpPr/>
            <p:nvPr/>
          </p:nvSpPr>
          <p:spPr>
            <a:xfrm>
              <a:off x="4418644" y="3632573"/>
              <a:ext cx="112765" cy="64895"/>
            </a:xfrm>
            <a:custGeom>
              <a:avLst/>
              <a:gdLst/>
              <a:ahLst/>
              <a:cxnLst/>
              <a:rect l="l" t="t" r="r" b="b"/>
              <a:pathLst>
                <a:path w="3199" h="1841" extrusionOk="0">
                  <a:moveTo>
                    <a:pt x="112" y="0"/>
                  </a:moveTo>
                  <a:lnTo>
                    <a:pt x="1" y="56"/>
                  </a:lnTo>
                  <a:lnTo>
                    <a:pt x="3087" y="1841"/>
                  </a:lnTo>
                  <a:lnTo>
                    <a:pt x="3198" y="1758"/>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8"/>
            <p:cNvSpPr/>
            <p:nvPr/>
          </p:nvSpPr>
          <p:spPr>
            <a:xfrm>
              <a:off x="4194954" y="3631339"/>
              <a:ext cx="111778" cy="65177"/>
            </a:xfrm>
            <a:custGeom>
              <a:avLst/>
              <a:gdLst/>
              <a:ahLst/>
              <a:cxnLst/>
              <a:rect l="l" t="t" r="r" b="b"/>
              <a:pathLst>
                <a:path w="3171" h="1849" extrusionOk="0">
                  <a:moveTo>
                    <a:pt x="118" y="1"/>
                  </a:moveTo>
                  <a:lnTo>
                    <a:pt x="1" y="91"/>
                  </a:lnTo>
                  <a:lnTo>
                    <a:pt x="3060" y="1848"/>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8"/>
            <p:cNvSpPr/>
            <p:nvPr/>
          </p:nvSpPr>
          <p:spPr>
            <a:xfrm>
              <a:off x="3970312" y="3631339"/>
              <a:ext cx="112976" cy="65177"/>
            </a:xfrm>
            <a:custGeom>
              <a:avLst/>
              <a:gdLst/>
              <a:ahLst/>
              <a:cxnLst/>
              <a:rect l="l" t="t" r="r" b="b"/>
              <a:pathLst>
                <a:path w="3205" h="1849" extrusionOk="0">
                  <a:moveTo>
                    <a:pt x="118" y="1"/>
                  </a:moveTo>
                  <a:lnTo>
                    <a:pt x="0" y="63"/>
                  </a:lnTo>
                  <a:lnTo>
                    <a:pt x="3087" y="1848"/>
                  </a:lnTo>
                  <a:lnTo>
                    <a:pt x="3204" y="1765"/>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8"/>
            <p:cNvSpPr/>
            <p:nvPr/>
          </p:nvSpPr>
          <p:spPr>
            <a:xfrm>
              <a:off x="3745634" y="3630352"/>
              <a:ext cx="112976" cy="65177"/>
            </a:xfrm>
            <a:custGeom>
              <a:avLst/>
              <a:gdLst/>
              <a:ahLst/>
              <a:cxnLst/>
              <a:rect l="l" t="t" r="r" b="b"/>
              <a:pathLst>
                <a:path w="3205" h="1849" extrusionOk="0">
                  <a:moveTo>
                    <a:pt x="146" y="1"/>
                  </a:moveTo>
                  <a:lnTo>
                    <a:pt x="0" y="91"/>
                  </a:lnTo>
                  <a:lnTo>
                    <a:pt x="3087" y="1849"/>
                  </a:lnTo>
                  <a:lnTo>
                    <a:pt x="3205"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8"/>
            <p:cNvSpPr/>
            <p:nvPr/>
          </p:nvSpPr>
          <p:spPr>
            <a:xfrm>
              <a:off x="3550496" y="3644769"/>
              <a:ext cx="83437" cy="50760"/>
            </a:xfrm>
            <a:custGeom>
              <a:avLst/>
              <a:gdLst/>
              <a:ahLst/>
              <a:cxnLst/>
              <a:rect l="l" t="t" r="r" b="b"/>
              <a:pathLst>
                <a:path w="2367" h="1440" extrusionOk="0">
                  <a:moveTo>
                    <a:pt x="0" y="0"/>
                  </a:moveTo>
                  <a:lnTo>
                    <a:pt x="0" y="111"/>
                  </a:lnTo>
                  <a:lnTo>
                    <a:pt x="2249" y="1440"/>
                  </a:lnTo>
                  <a:lnTo>
                    <a:pt x="2367" y="1384"/>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8"/>
            <p:cNvSpPr/>
            <p:nvPr/>
          </p:nvSpPr>
          <p:spPr>
            <a:xfrm>
              <a:off x="3860511" y="3814282"/>
              <a:ext cx="1587871" cy="922140"/>
            </a:xfrm>
            <a:custGeom>
              <a:avLst/>
              <a:gdLst/>
              <a:ahLst/>
              <a:cxnLst/>
              <a:rect l="l" t="t" r="r" b="b"/>
              <a:pathLst>
                <a:path w="45046" h="26160" extrusionOk="0">
                  <a:moveTo>
                    <a:pt x="45046" y="1"/>
                  </a:moveTo>
                  <a:lnTo>
                    <a:pt x="44492" y="347"/>
                  </a:lnTo>
                  <a:lnTo>
                    <a:pt x="44381" y="409"/>
                  </a:lnTo>
                  <a:lnTo>
                    <a:pt x="41323" y="2167"/>
                  </a:lnTo>
                  <a:lnTo>
                    <a:pt x="41205" y="2250"/>
                  </a:lnTo>
                  <a:lnTo>
                    <a:pt x="38153" y="4015"/>
                  </a:lnTo>
                  <a:lnTo>
                    <a:pt x="38035" y="4070"/>
                  </a:lnTo>
                  <a:lnTo>
                    <a:pt x="34977" y="5856"/>
                  </a:lnTo>
                  <a:lnTo>
                    <a:pt x="34866" y="5918"/>
                  </a:lnTo>
                  <a:lnTo>
                    <a:pt x="31807" y="7676"/>
                  </a:lnTo>
                  <a:lnTo>
                    <a:pt x="31689" y="7759"/>
                  </a:lnTo>
                  <a:lnTo>
                    <a:pt x="28638" y="9516"/>
                  </a:lnTo>
                  <a:lnTo>
                    <a:pt x="28520" y="9606"/>
                  </a:lnTo>
                  <a:lnTo>
                    <a:pt x="25461" y="11364"/>
                  </a:lnTo>
                  <a:lnTo>
                    <a:pt x="25323" y="11420"/>
                  </a:lnTo>
                  <a:lnTo>
                    <a:pt x="22264" y="13212"/>
                  </a:lnTo>
                  <a:lnTo>
                    <a:pt x="22146" y="13267"/>
                  </a:lnTo>
                  <a:lnTo>
                    <a:pt x="19094" y="15025"/>
                  </a:lnTo>
                  <a:lnTo>
                    <a:pt x="18977" y="15115"/>
                  </a:lnTo>
                  <a:lnTo>
                    <a:pt x="15918" y="16873"/>
                  </a:lnTo>
                  <a:lnTo>
                    <a:pt x="15807" y="16928"/>
                  </a:lnTo>
                  <a:lnTo>
                    <a:pt x="12748" y="18721"/>
                  </a:lnTo>
                  <a:lnTo>
                    <a:pt x="12631" y="18776"/>
                  </a:lnTo>
                  <a:lnTo>
                    <a:pt x="9579" y="20534"/>
                  </a:lnTo>
                  <a:lnTo>
                    <a:pt x="9461" y="20624"/>
                  </a:lnTo>
                  <a:lnTo>
                    <a:pt x="6402" y="22381"/>
                  </a:lnTo>
                  <a:lnTo>
                    <a:pt x="6292" y="22437"/>
                  </a:lnTo>
                  <a:lnTo>
                    <a:pt x="3233" y="24222"/>
                  </a:lnTo>
                  <a:lnTo>
                    <a:pt x="3115" y="24285"/>
                  </a:lnTo>
                  <a:lnTo>
                    <a:pt x="1" y="26098"/>
                  </a:lnTo>
                  <a:lnTo>
                    <a:pt x="119" y="26160"/>
                  </a:lnTo>
                  <a:lnTo>
                    <a:pt x="3233" y="24368"/>
                  </a:lnTo>
                  <a:lnTo>
                    <a:pt x="3350" y="24285"/>
                  </a:lnTo>
                  <a:lnTo>
                    <a:pt x="6402" y="22527"/>
                  </a:lnTo>
                  <a:lnTo>
                    <a:pt x="6520" y="22437"/>
                  </a:lnTo>
                  <a:lnTo>
                    <a:pt x="9579" y="20679"/>
                  </a:lnTo>
                  <a:lnTo>
                    <a:pt x="9689" y="20624"/>
                  </a:lnTo>
                  <a:lnTo>
                    <a:pt x="12748" y="18831"/>
                  </a:lnTo>
                  <a:lnTo>
                    <a:pt x="12866" y="18776"/>
                  </a:lnTo>
                  <a:lnTo>
                    <a:pt x="15918" y="17018"/>
                  </a:lnTo>
                  <a:lnTo>
                    <a:pt x="16036" y="16928"/>
                  </a:lnTo>
                  <a:lnTo>
                    <a:pt x="19094" y="15170"/>
                  </a:lnTo>
                  <a:lnTo>
                    <a:pt x="19233" y="15115"/>
                  </a:lnTo>
                  <a:lnTo>
                    <a:pt x="22292" y="13323"/>
                  </a:lnTo>
                  <a:lnTo>
                    <a:pt x="22409" y="13267"/>
                  </a:lnTo>
                  <a:lnTo>
                    <a:pt x="25461" y="11509"/>
                  </a:lnTo>
                  <a:lnTo>
                    <a:pt x="25579" y="11420"/>
                  </a:lnTo>
                  <a:lnTo>
                    <a:pt x="28638" y="9662"/>
                  </a:lnTo>
                  <a:lnTo>
                    <a:pt x="28748" y="9606"/>
                  </a:lnTo>
                  <a:lnTo>
                    <a:pt x="31807" y="7821"/>
                  </a:lnTo>
                  <a:lnTo>
                    <a:pt x="31925" y="7759"/>
                  </a:lnTo>
                  <a:lnTo>
                    <a:pt x="34977" y="5973"/>
                  </a:lnTo>
                  <a:lnTo>
                    <a:pt x="35094" y="5918"/>
                  </a:lnTo>
                  <a:lnTo>
                    <a:pt x="38153" y="4153"/>
                  </a:lnTo>
                  <a:lnTo>
                    <a:pt x="38264" y="4070"/>
                  </a:lnTo>
                  <a:lnTo>
                    <a:pt x="41323" y="2312"/>
                  </a:lnTo>
                  <a:lnTo>
                    <a:pt x="41440" y="2250"/>
                  </a:lnTo>
                  <a:lnTo>
                    <a:pt x="44492" y="465"/>
                  </a:lnTo>
                  <a:lnTo>
                    <a:pt x="44610" y="409"/>
                  </a:lnTo>
                  <a:lnTo>
                    <a:pt x="45046" y="146"/>
                  </a:lnTo>
                  <a:lnTo>
                    <a:pt x="450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8"/>
            <p:cNvSpPr/>
            <p:nvPr/>
          </p:nvSpPr>
          <p:spPr>
            <a:xfrm>
              <a:off x="5428812" y="3698418"/>
              <a:ext cx="19529" cy="14417"/>
            </a:xfrm>
            <a:custGeom>
              <a:avLst/>
              <a:gdLst/>
              <a:ahLst/>
              <a:cxnLst/>
              <a:rect l="l" t="t" r="r" b="b"/>
              <a:pathLst>
                <a:path w="554" h="409" extrusionOk="0">
                  <a:moveTo>
                    <a:pt x="118" y="1"/>
                  </a:moveTo>
                  <a:lnTo>
                    <a:pt x="0" y="91"/>
                  </a:lnTo>
                  <a:lnTo>
                    <a:pt x="554" y="409"/>
                  </a:lnTo>
                  <a:lnTo>
                    <a:pt x="554" y="26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8"/>
            <p:cNvSpPr/>
            <p:nvPr/>
          </p:nvSpPr>
          <p:spPr>
            <a:xfrm>
              <a:off x="5204381" y="3698418"/>
              <a:ext cx="111743" cy="65177"/>
            </a:xfrm>
            <a:custGeom>
              <a:avLst/>
              <a:gdLst/>
              <a:ahLst/>
              <a:cxnLst/>
              <a:rect l="l" t="t" r="r" b="b"/>
              <a:pathLst>
                <a:path w="3170" h="1849" extrusionOk="0">
                  <a:moveTo>
                    <a:pt x="111" y="1"/>
                  </a:moveTo>
                  <a:lnTo>
                    <a:pt x="0" y="63"/>
                  </a:lnTo>
                  <a:lnTo>
                    <a:pt x="3052" y="1848"/>
                  </a:lnTo>
                  <a:lnTo>
                    <a:pt x="3170" y="1765"/>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8"/>
            <p:cNvSpPr/>
            <p:nvPr/>
          </p:nvSpPr>
          <p:spPr>
            <a:xfrm>
              <a:off x="4979703" y="3697466"/>
              <a:ext cx="112729" cy="65142"/>
            </a:xfrm>
            <a:custGeom>
              <a:avLst/>
              <a:gdLst/>
              <a:ahLst/>
              <a:cxnLst/>
              <a:rect l="l" t="t" r="r" b="b"/>
              <a:pathLst>
                <a:path w="3198" h="1848" extrusionOk="0">
                  <a:moveTo>
                    <a:pt x="111" y="0"/>
                  </a:moveTo>
                  <a:lnTo>
                    <a:pt x="1" y="90"/>
                  </a:lnTo>
                  <a:lnTo>
                    <a:pt x="3087" y="1848"/>
                  </a:lnTo>
                  <a:lnTo>
                    <a:pt x="3198" y="1792"/>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8"/>
            <p:cNvSpPr/>
            <p:nvPr/>
          </p:nvSpPr>
          <p:spPr>
            <a:xfrm>
              <a:off x="4756013" y="3697466"/>
              <a:ext cx="111778" cy="65142"/>
            </a:xfrm>
            <a:custGeom>
              <a:avLst/>
              <a:gdLst/>
              <a:ahLst/>
              <a:cxnLst/>
              <a:rect l="l" t="t" r="r" b="b"/>
              <a:pathLst>
                <a:path w="3171" h="1848" extrusionOk="0">
                  <a:moveTo>
                    <a:pt x="118" y="0"/>
                  </a:moveTo>
                  <a:lnTo>
                    <a:pt x="1" y="62"/>
                  </a:lnTo>
                  <a:lnTo>
                    <a:pt x="3060"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8"/>
            <p:cNvSpPr/>
            <p:nvPr/>
          </p:nvSpPr>
          <p:spPr>
            <a:xfrm>
              <a:off x="4531371" y="3697466"/>
              <a:ext cx="112976" cy="65142"/>
            </a:xfrm>
            <a:custGeom>
              <a:avLst/>
              <a:gdLst/>
              <a:ahLst/>
              <a:cxnLst/>
              <a:rect l="l" t="t" r="r" b="b"/>
              <a:pathLst>
                <a:path w="3205" h="1848" extrusionOk="0">
                  <a:moveTo>
                    <a:pt x="118" y="0"/>
                  </a:moveTo>
                  <a:lnTo>
                    <a:pt x="0" y="62"/>
                  </a:lnTo>
                  <a:lnTo>
                    <a:pt x="3059" y="1848"/>
                  </a:lnTo>
                  <a:lnTo>
                    <a:pt x="3204"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8"/>
            <p:cNvSpPr/>
            <p:nvPr/>
          </p:nvSpPr>
          <p:spPr>
            <a:xfrm>
              <a:off x="4306693" y="3696479"/>
              <a:ext cx="112976" cy="65177"/>
            </a:xfrm>
            <a:custGeom>
              <a:avLst/>
              <a:gdLst/>
              <a:ahLst/>
              <a:cxnLst/>
              <a:rect l="l" t="t" r="r" b="b"/>
              <a:pathLst>
                <a:path w="3205" h="1849" extrusionOk="0">
                  <a:moveTo>
                    <a:pt x="118" y="0"/>
                  </a:moveTo>
                  <a:lnTo>
                    <a:pt x="0" y="90"/>
                  </a:lnTo>
                  <a:lnTo>
                    <a:pt x="3087"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8"/>
            <p:cNvSpPr/>
            <p:nvPr/>
          </p:nvSpPr>
          <p:spPr>
            <a:xfrm>
              <a:off x="4083250" y="3696479"/>
              <a:ext cx="111743" cy="65177"/>
            </a:xfrm>
            <a:custGeom>
              <a:avLst/>
              <a:gdLst/>
              <a:ahLst/>
              <a:cxnLst/>
              <a:rect l="l" t="t" r="r" b="b"/>
              <a:pathLst>
                <a:path w="3170" h="1849" extrusionOk="0">
                  <a:moveTo>
                    <a:pt x="111" y="0"/>
                  </a:moveTo>
                  <a:lnTo>
                    <a:pt x="0" y="56"/>
                  </a:lnTo>
                  <a:lnTo>
                    <a:pt x="3052" y="1848"/>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8"/>
            <p:cNvSpPr/>
            <p:nvPr/>
          </p:nvSpPr>
          <p:spPr>
            <a:xfrm>
              <a:off x="3858572" y="3695492"/>
              <a:ext cx="112729" cy="66164"/>
            </a:xfrm>
            <a:custGeom>
              <a:avLst/>
              <a:gdLst/>
              <a:ahLst/>
              <a:cxnLst/>
              <a:rect l="l" t="t" r="r" b="b"/>
              <a:pathLst>
                <a:path w="3198" h="1877" extrusionOk="0">
                  <a:moveTo>
                    <a:pt x="118" y="1"/>
                  </a:moveTo>
                  <a:lnTo>
                    <a:pt x="1" y="84"/>
                  </a:lnTo>
                  <a:lnTo>
                    <a:pt x="3059" y="1876"/>
                  </a:lnTo>
                  <a:lnTo>
                    <a:pt x="3142" y="1814"/>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8"/>
            <p:cNvSpPr/>
            <p:nvPr/>
          </p:nvSpPr>
          <p:spPr>
            <a:xfrm>
              <a:off x="3633895" y="3695492"/>
              <a:ext cx="113011" cy="65177"/>
            </a:xfrm>
            <a:custGeom>
              <a:avLst/>
              <a:gdLst/>
              <a:ahLst/>
              <a:cxnLst/>
              <a:rect l="l" t="t" r="r" b="b"/>
              <a:pathLst>
                <a:path w="3206" h="1849" extrusionOk="0">
                  <a:moveTo>
                    <a:pt x="146" y="1"/>
                  </a:moveTo>
                  <a:lnTo>
                    <a:pt x="1" y="56"/>
                  </a:lnTo>
                  <a:lnTo>
                    <a:pt x="3087" y="1848"/>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8"/>
            <p:cNvSpPr/>
            <p:nvPr/>
          </p:nvSpPr>
          <p:spPr>
            <a:xfrm>
              <a:off x="5316085" y="3763558"/>
              <a:ext cx="112765" cy="65177"/>
            </a:xfrm>
            <a:custGeom>
              <a:avLst/>
              <a:gdLst/>
              <a:ahLst/>
              <a:cxnLst/>
              <a:rect l="l" t="t" r="r" b="b"/>
              <a:pathLst>
                <a:path w="3199" h="1849" extrusionOk="0">
                  <a:moveTo>
                    <a:pt x="146" y="0"/>
                  </a:moveTo>
                  <a:lnTo>
                    <a:pt x="1" y="56"/>
                  </a:lnTo>
                  <a:lnTo>
                    <a:pt x="3087" y="1848"/>
                  </a:lnTo>
                  <a:lnTo>
                    <a:pt x="3198"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8"/>
            <p:cNvSpPr/>
            <p:nvPr/>
          </p:nvSpPr>
          <p:spPr>
            <a:xfrm>
              <a:off x="5092395" y="3763558"/>
              <a:ext cx="112025" cy="65177"/>
            </a:xfrm>
            <a:custGeom>
              <a:avLst/>
              <a:gdLst/>
              <a:ahLst/>
              <a:cxnLst/>
              <a:rect l="l" t="t" r="r" b="b"/>
              <a:pathLst>
                <a:path w="3178" h="1849" extrusionOk="0">
                  <a:moveTo>
                    <a:pt x="91" y="0"/>
                  </a:moveTo>
                  <a:lnTo>
                    <a:pt x="1" y="56"/>
                  </a:lnTo>
                  <a:lnTo>
                    <a:pt x="3060" y="1848"/>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8"/>
            <p:cNvSpPr/>
            <p:nvPr/>
          </p:nvSpPr>
          <p:spPr>
            <a:xfrm>
              <a:off x="4867752" y="3762571"/>
              <a:ext cx="112976" cy="65177"/>
            </a:xfrm>
            <a:custGeom>
              <a:avLst/>
              <a:gdLst/>
              <a:ahLst/>
              <a:cxnLst/>
              <a:rect l="l" t="t" r="r" b="b"/>
              <a:pathLst>
                <a:path w="3205" h="1849" extrusionOk="0">
                  <a:moveTo>
                    <a:pt x="118" y="1"/>
                  </a:moveTo>
                  <a:lnTo>
                    <a:pt x="0" y="56"/>
                  </a:lnTo>
                  <a:lnTo>
                    <a:pt x="3087" y="1848"/>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8"/>
            <p:cNvSpPr/>
            <p:nvPr/>
          </p:nvSpPr>
          <p:spPr>
            <a:xfrm>
              <a:off x="4644309" y="3762571"/>
              <a:ext cx="111743" cy="65177"/>
            </a:xfrm>
            <a:custGeom>
              <a:avLst/>
              <a:gdLst/>
              <a:ahLst/>
              <a:cxnLst/>
              <a:rect l="l" t="t" r="r" b="b"/>
              <a:pathLst>
                <a:path w="3170" h="1849" extrusionOk="0">
                  <a:moveTo>
                    <a:pt x="111" y="1"/>
                  </a:moveTo>
                  <a:lnTo>
                    <a:pt x="0" y="56"/>
                  </a:lnTo>
                  <a:lnTo>
                    <a:pt x="3052" y="1848"/>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8"/>
            <p:cNvSpPr/>
            <p:nvPr/>
          </p:nvSpPr>
          <p:spPr>
            <a:xfrm>
              <a:off x="4419631" y="3761620"/>
              <a:ext cx="111778" cy="64895"/>
            </a:xfrm>
            <a:custGeom>
              <a:avLst/>
              <a:gdLst/>
              <a:ahLst/>
              <a:cxnLst/>
              <a:rect l="l" t="t" r="r" b="b"/>
              <a:pathLst>
                <a:path w="3171" h="1841" extrusionOk="0">
                  <a:moveTo>
                    <a:pt x="118" y="0"/>
                  </a:moveTo>
                  <a:lnTo>
                    <a:pt x="0" y="83"/>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8"/>
            <p:cNvSpPr/>
            <p:nvPr/>
          </p:nvSpPr>
          <p:spPr>
            <a:xfrm>
              <a:off x="4194954" y="3761620"/>
              <a:ext cx="112976" cy="64895"/>
            </a:xfrm>
            <a:custGeom>
              <a:avLst/>
              <a:gdLst/>
              <a:ahLst/>
              <a:cxnLst/>
              <a:rect l="l" t="t" r="r" b="b"/>
              <a:pathLst>
                <a:path w="3205" h="1841" extrusionOk="0">
                  <a:moveTo>
                    <a:pt x="118" y="0"/>
                  </a:moveTo>
                  <a:lnTo>
                    <a:pt x="1" y="55"/>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8"/>
            <p:cNvSpPr/>
            <p:nvPr/>
          </p:nvSpPr>
          <p:spPr>
            <a:xfrm>
              <a:off x="3971263" y="3761620"/>
              <a:ext cx="112025" cy="64895"/>
            </a:xfrm>
            <a:custGeom>
              <a:avLst/>
              <a:gdLst/>
              <a:ahLst/>
              <a:cxnLst/>
              <a:rect l="l" t="t" r="r" b="b"/>
              <a:pathLst>
                <a:path w="3178" h="1841" extrusionOk="0">
                  <a:moveTo>
                    <a:pt x="118" y="0"/>
                  </a:moveTo>
                  <a:lnTo>
                    <a:pt x="1" y="55"/>
                  </a:lnTo>
                  <a:lnTo>
                    <a:pt x="3060" y="1841"/>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8"/>
            <p:cNvSpPr/>
            <p:nvPr/>
          </p:nvSpPr>
          <p:spPr>
            <a:xfrm>
              <a:off x="3746868" y="3760633"/>
              <a:ext cx="111743" cy="64931"/>
            </a:xfrm>
            <a:custGeom>
              <a:avLst/>
              <a:gdLst/>
              <a:ahLst/>
              <a:cxnLst/>
              <a:rect l="l" t="t" r="r" b="b"/>
              <a:pathLst>
                <a:path w="3170" h="1842" extrusionOk="0">
                  <a:moveTo>
                    <a:pt x="111" y="0"/>
                  </a:moveTo>
                  <a:lnTo>
                    <a:pt x="0" y="83"/>
                  </a:lnTo>
                  <a:lnTo>
                    <a:pt x="3052" y="1841"/>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8"/>
            <p:cNvSpPr/>
            <p:nvPr/>
          </p:nvSpPr>
          <p:spPr>
            <a:xfrm>
              <a:off x="3549509" y="3773816"/>
              <a:ext cx="85411" cy="51747"/>
            </a:xfrm>
            <a:custGeom>
              <a:avLst/>
              <a:gdLst/>
              <a:ahLst/>
              <a:cxnLst/>
              <a:rect l="l" t="t" r="r" b="b"/>
              <a:pathLst>
                <a:path w="2423" h="1468" extrusionOk="0">
                  <a:moveTo>
                    <a:pt x="0" y="0"/>
                  </a:moveTo>
                  <a:lnTo>
                    <a:pt x="0" y="145"/>
                  </a:lnTo>
                  <a:lnTo>
                    <a:pt x="2312" y="1467"/>
                  </a:lnTo>
                  <a:lnTo>
                    <a:pt x="2423" y="1412"/>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8"/>
            <p:cNvSpPr/>
            <p:nvPr/>
          </p:nvSpPr>
          <p:spPr>
            <a:xfrm>
              <a:off x="5428812" y="3828698"/>
              <a:ext cx="19529" cy="13183"/>
            </a:xfrm>
            <a:custGeom>
              <a:avLst/>
              <a:gdLst/>
              <a:ahLst/>
              <a:cxnLst/>
              <a:rect l="l" t="t" r="r" b="b"/>
              <a:pathLst>
                <a:path w="554" h="374" extrusionOk="0">
                  <a:moveTo>
                    <a:pt x="118" y="0"/>
                  </a:moveTo>
                  <a:lnTo>
                    <a:pt x="0" y="56"/>
                  </a:lnTo>
                  <a:lnTo>
                    <a:pt x="554" y="374"/>
                  </a:lnTo>
                  <a:lnTo>
                    <a:pt x="554" y="25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8"/>
            <p:cNvSpPr/>
            <p:nvPr/>
          </p:nvSpPr>
          <p:spPr>
            <a:xfrm>
              <a:off x="5204381" y="3828698"/>
              <a:ext cx="112729" cy="64895"/>
            </a:xfrm>
            <a:custGeom>
              <a:avLst/>
              <a:gdLst/>
              <a:ahLst/>
              <a:cxnLst/>
              <a:rect l="l" t="t" r="r" b="b"/>
              <a:pathLst>
                <a:path w="3198" h="1841" extrusionOk="0">
                  <a:moveTo>
                    <a:pt x="111" y="0"/>
                  </a:moveTo>
                  <a:lnTo>
                    <a:pt x="0" y="56"/>
                  </a:lnTo>
                  <a:lnTo>
                    <a:pt x="3080" y="1841"/>
                  </a:lnTo>
                  <a:lnTo>
                    <a:pt x="3198"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8"/>
            <p:cNvSpPr/>
            <p:nvPr/>
          </p:nvSpPr>
          <p:spPr>
            <a:xfrm>
              <a:off x="4980690" y="3827711"/>
              <a:ext cx="111743" cy="64931"/>
            </a:xfrm>
            <a:custGeom>
              <a:avLst/>
              <a:gdLst/>
              <a:ahLst/>
              <a:cxnLst/>
              <a:rect l="l" t="t" r="r" b="b"/>
              <a:pathLst>
                <a:path w="3170" h="1842" extrusionOk="0">
                  <a:moveTo>
                    <a:pt x="118" y="0"/>
                  </a:moveTo>
                  <a:lnTo>
                    <a:pt x="0" y="84"/>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8"/>
            <p:cNvSpPr/>
            <p:nvPr/>
          </p:nvSpPr>
          <p:spPr>
            <a:xfrm>
              <a:off x="4756013" y="3827711"/>
              <a:ext cx="112976" cy="64931"/>
            </a:xfrm>
            <a:custGeom>
              <a:avLst/>
              <a:gdLst/>
              <a:ahLst/>
              <a:cxnLst/>
              <a:rect l="l" t="t" r="r" b="b"/>
              <a:pathLst>
                <a:path w="3205" h="1842" extrusionOk="0">
                  <a:moveTo>
                    <a:pt x="118" y="0"/>
                  </a:moveTo>
                  <a:lnTo>
                    <a:pt x="1" y="56"/>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8"/>
            <p:cNvSpPr/>
            <p:nvPr/>
          </p:nvSpPr>
          <p:spPr>
            <a:xfrm>
              <a:off x="4531371" y="3826478"/>
              <a:ext cx="112976" cy="66164"/>
            </a:xfrm>
            <a:custGeom>
              <a:avLst/>
              <a:gdLst/>
              <a:ahLst/>
              <a:cxnLst/>
              <a:rect l="l" t="t" r="r" b="b"/>
              <a:pathLst>
                <a:path w="3205" h="1877" extrusionOk="0">
                  <a:moveTo>
                    <a:pt x="145" y="1"/>
                  </a:moveTo>
                  <a:lnTo>
                    <a:pt x="0" y="91"/>
                  </a:lnTo>
                  <a:lnTo>
                    <a:pt x="3087" y="1876"/>
                  </a:lnTo>
                  <a:lnTo>
                    <a:pt x="3204" y="1793"/>
                  </a:lnTo>
                  <a:lnTo>
                    <a:pt x="145"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8"/>
            <p:cNvSpPr/>
            <p:nvPr/>
          </p:nvSpPr>
          <p:spPr>
            <a:xfrm>
              <a:off x="4307892" y="3826478"/>
              <a:ext cx="111778" cy="65177"/>
            </a:xfrm>
            <a:custGeom>
              <a:avLst/>
              <a:gdLst/>
              <a:ahLst/>
              <a:cxnLst/>
              <a:rect l="l" t="t" r="r" b="b"/>
              <a:pathLst>
                <a:path w="3171" h="1849" extrusionOk="0">
                  <a:moveTo>
                    <a:pt x="112" y="1"/>
                  </a:moveTo>
                  <a:lnTo>
                    <a:pt x="1" y="63"/>
                  </a:lnTo>
                  <a:lnTo>
                    <a:pt x="3053" y="1849"/>
                  </a:lnTo>
                  <a:lnTo>
                    <a:pt x="3170" y="1793"/>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8"/>
            <p:cNvSpPr/>
            <p:nvPr/>
          </p:nvSpPr>
          <p:spPr>
            <a:xfrm>
              <a:off x="4083250" y="3826478"/>
              <a:ext cx="112729" cy="65177"/>
            </a:xfrm>
            <a:custGeom>
              <a:avLst/>
              <a:gdLst/>
              <a:ahLst/>
              <a:cxnLst/>
              <a:rect l="l" t="t" r="r" b="b"/>
              <a:pathLst>
                <a:path w="3198" h="1849" extrusionOk="0">
                  <a:moveTo>
                    <a:pt x="111" y="1"/>
                  </a:moveTo>
                  <a:lnTo>
                    <a:pt x="0" y="63"/>
                  </a:lnTo>
                  <a:lnTo>
                    <a:pt x="3087" y="1849"/>
                  </a:lnTo>
                  <a:lnTo>
                    <a:pt x="3197" y="176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8"/>
            <p:cNvSpPr/>
            <p:nvPr/>
          </p:nvSpPr>
          <p:spPr>
            <a:xfrm>
              <a:off x="3859559" y="3825526"/>
              <a:ext cx="111743" cy="65142"/>
            </a:xfrm>
            <a:custGeom>
              <a:avLst/>
              <a:gdLst/>
              <a:ahLst/>
              <a:cxnLst/>
              <a:rect l="l" t="t" r="r" b="b"/>
              <a:pathLst>
                <a:path w="3170" h="1848" extrusionOk="0">
                  <a:moveTo>
                    <a:pt x="118" y="0"/>
                  </a:moveTo>
                  <a:lnTo>
                    <a:pt x="0" y="90"/>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8"/>
            <p:cNvSpPr/>
            <p:nvPr/>
          </p:nvSpPr>
          <p:spPr>
            <a:xfrm>
              <a:off x="3634882" y="3825526"/>
              <a:ext cx="112025" cy="65142"/>
            </a:xfrm>
            <a:custGeom>
              <a:avLst/>
              <a:gdLst/>
              <a:ahLst/>
              <a:cxnLst/>
              <a:rect l="l" t="t" r="r" b="b"/>
              <a:pathLst>
                <a:path w="3178" h="1848" extrusionOk="0">
                  <a:moveTo>
                    <a:pt x="118" y="0"/>
                  </a:moveTo>
                  <a:lnTo>
                    <a:pt x="1" y="62"/>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8"/>
            <p:cNvSpPr/>
            <p:nvPr/>
          </p:nvSpPr>
          <p:spPr>
            <a:xfrm>
              <a:off x="4198126" y="4205827"/>
              <a:ext cx="1250247" cy="725762"/>
            </a:xfrm>
            <a:custGeom>
              <a:avLst/>
              <a:gdLst/>
              <a:ahLst/>
              <a:cxnLst/>
              <a:rect l="l" t="t" r="r" b="b"/>
              <a:pathLst>
                <a:path w="35468" h="20589" extrusionOk="0">
                  <a:moveTo>
                    <a:pt x="35468" y="0"/>
                  </a:moveTo>
                  <a:lnTo>
                    <a:pt x="34949" y="284"/>
                  </a:lnTo>
                  <a:lnTo>
                    <a:pt x="34831" y="346"/>
                  </a:lnTo>
                  <a:lnTo>
                    <a:pt x="31772" y="2132"/>
                  </a:lnTo>
                  <a:lnTo>
                    <a:pt x="31662" y="2187"/>
                  </a:lnTo>
                  <a:lnTo>
                    <a:pt x="28603" y="3945"/>
                  </a:lnTo>
                  <a:lnTo>
                    <a:pt x="28485" y="4035"/>
                  </a:lnTo>
                  <a:lnTo>
                    <a:pt x="25433" y="5792"/>
                  </a:lnTo>
                  <a:lnTo>
                    <a:pt x="25316" y="5882"/>
                  </a:lnTo>
                  <a:lnTo>
                    <a:pt x="22257" y="7640"/>
                  </a:lnTo>
                  <a:lnTo>
                    <a:pt x="22146" y="7696"/>
                  </a:lnTo>
                  <a:lnTo>
                    <a:pt x="19087" y="9481"/>
                  </a:lnTo>
                  <a:lnTo>
                    <a:pt x="18970" y="9543"/>
                  </a:lnTo>
                  <a:lnTo>
                    <a:pt x="15918" y="11301"/>
                  </a:lnTo>
                  <a:lnTo>
                    <a:pt x="15800" y="11384"/>
                  </a:lnTo>
                  <a:lnTo>
                    <a:pt x="12741" y="13149"/>
                  </a:lnTo>
                  <a:lnTo>
                    <a:pt x="12630" y="13204"/>
                  </a:lnTo>
                  <a:lnTo>
                    <a:pt x="9572" y="14990"/>
                  </a:lnTo>
                  <a:lnTo>
                    <a:pt x="9454" y="15052"/>
                  </a:lnTo>
                  <a:lnTo>
                    <a:pt x="6402" y="16810"/>
                  </a:lnTo>
                  <a:lnTo>
                    <a:pt x="6284" y="16893"/>
                  </a:lnTo>
                  <a:lnTo>
                    <a:pt x="3226" y="18651"/>
                  </a:lnTo>
                  <a:lnTo>
                    <a:pt x="3115" y="18713"/>
                  </a:lnTo>
                  <a:lnTo>
                    <a:pt x="1" y="20526"/>
                  </a:lnTo>
                  <a:lnTo>
                    <a:pt x="111" y="20588"/>
                  </a:lnTo>
                  <a:lnTo>
                    <a:pt x="3226" y="18796"/>
                  </a:lnTo>
                  <a:lnTo>
                    <a:pt x="3343" y="18741"/>
                  </a:lnTo>
                  <a:lnTo>
                    <a:pt x="6402" y="16955"/>
                  </a:lnTo>
                  <a:lnTo>
                    <a:pt x="6513" y="16893"/>
                  </a:lnTo>
                  <a:lnTo>
                    <a:pt x="9572" y="15107"/>
                  </a:lnTo>
                  <a:lnTo>
                    <a:pt x="9689" y="15052"/>
                  </a:lnTo>
                  <a:lnTo>
                    <a:pt x="12741" y="13287"/>
                  </a:lnTo>
                  <a:lnTo>
                    <a:pt x="12859" y="13204"/>
                  </a:lnTo>
                  <a:lnTo>
                    <a:pt x="15918" y="11446"/>
                  </a:lnTo>
                  <a:lnTo>
                    <a:pt x="16028" y="11384"/>
                  </a:lnTo>
                  <a:lnTo>
                    <a:pt x="19087" y="9599"/>
                  </a:lnTo>
                  <a:lnTo>
                    <a:pt x="19205" y="9543"/>
                  </a:lnTo>
                  <a:lnTo>
                    <a:pt x="22257" y="7786"/>
                  </a:lnTo>
                  <a:lnTo>
                    <a:pt x="22374" y="7696"/>
                  </a:lnTo>
                  <a:lnTo>
                    <a:pt x="25433" y="5938"/>
                  </a:lnTo>
                  <a:lnTo>
                    <a:pt x="25544" y="5882"/>
                  </a:lnTo>
                  <a:lnTo>
                    <a:pt x="28603" y="4090"/>
                  </a:lnTo>
                  <a:lnTo>
                    <a:pt x="28748" y="4035"/>
                  </a:lnTo>
                  <a:lnTo>
                    <a:pt x="31772" y="2249"/>
                  </a:lnTo>
                  <a:lnTo>
                    <a:pt x="31918" y="2187"/>
                  </a:lnTo>
                  <a:lnTo>
                    <a:pt x="34976" y="429"/>
                  </a:lnTo>
                  <a:lnTo>
                    <a:pt x="35087" y="346"/>
                  </a:lnTo>
                  <a:lnTo>
                    <a:pt x="35468" y="139"/>
                  </a:lnTo>
                  <a:lnTo>
                    <a:pt x="3546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8"/>
            <p:cNvSpPr/>
            <p:nvPr/>
          </p:nvSpPr>
          <p:spPr>
            <a:xfrm>
              <a:off x="4533556" y="4347035"/>
              <a:ext cx="112729" cy="64931"/>
            </a:xfrm>
            <a:custGeom>
              <a:avLst/>
              <a:gdLst/>
              <a:ahLst/>
              <a:cxnLst/>
              <a:rect l="l" t="t" r="r" b="b"/>
              <a:pathLst>
                <a:path w="3198" h="1842" extrusionOk="0">
                  <a:moveTo>
                    <a:pt x="139" y="1"/>
                  </a:moveTo>
                  <a:lnTo>
                    <a:pt x="0" y="56"/>
                  </a:lnTo>
                  <a:lnTo>
                    <a:pt x="3080" y="1842"/>
                  </a:lnTo>
                  <a:lnTo>
                    <a:pt x="3198" y="1759"/>
                  </a:lnTo>
                  <a:lnTo>
                    <a:pt x="13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8"/>
            <p:cNvSpPr/>
            <p:nvPr/>
          </p:nvSpPr>
          <p:spPr>
            <a:xfrm>
              <a:off x="4421570" y="4410976"/>
              <a:ext cx="112976" cy="65142"/>
            </a:xfrm>
            <a:custGeom>
              <a:avLst/>
              <a:gdLst/>
              <a:ahLst/>
              <a:cxnLst/>
              <a:rect l="l" t="t" r="r" b="b"/>
              <a:pathLst>
                <a:path w="3205" h="1848" extrusionOk="0">
                  <a:moveTo>
                    <a:pt x="119" y="0"/>
                  </a:moveTo>
                  <a:lnTo>
                    <a:pt x="1" y="90"/>
                  </a:lnTo>
                  <a:lnTo>
                    <a:pt x="3087" y="1848"/>
                  </a:lnTo>
                  <a:lnTo>
                    <a:pt x="3205"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8"/>
            <p:cNvSpPr/>
            <p:nvPr/>
          </p:nvSpPr>
          <p:spPr>
            <a:xfrm>
              <a:off x="4309866" y="4476081"/>
              <a:ext cx="112729" cy="65177"/>
            </a:xfrm>
            <a:custGeom>
              <a:avLst/>
              <a:gdLst/>
              <a:ahLst/>
              <a:cxnLst/>
              <a:rect l="l" t="t" r="r" b="b"/>
              <a:pathLst>
                <a:path w="3198" h="1849" extrusionOk="0">
                  <a:moveTo>
                    <a:pt x="118" y="1"/>
                  </a:moveTo>
                  <a:lnTo>
                    <a:pt x="0" y="56"/>
                  </a:lnTo>
                  <a:lnTo>
                    <a:pt x="3087" y="1849"/>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8"/>
            <p:cNvSpPr/>
            <p:nvPr/>
          </p:nvSpPr>
          <p:spPr>
            <a:xfrm>
              <a:off x="4198126" y="4541221"/>
              <a:ext cx="112729" cy="64931"/>
            </a:xfrm>
            <a:custGeom>
              <a:avLst/>
              <a:gdLst/>
              <a:ahLst/>
              <a:cxnLst/>
              <a:rect l="l" t="t" r="r" b="b"/>
              <a:pathLst>
                <a:path w="3198" h="1842" extrusionOk="0">
                  <a:moveTo>
                    <a:pt x="111" y="1"/>
                  </a:moveTo>
                  <a:lnTo>
                    <a:pt x="1" y="56"/>
                  </a:lnTo>
                  <a:lnTo>
                    <a:pt x="3080" y="1841"/>
                  </a:lnTo>
                  <a:lnTo>
                    <a:pt x="3198"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8"/>
            <p:cNvSpPr/>
            <p:nvPr/>
          </p:nvSpPr>
          <p:spPr>
            <a:xfrm>
              <a:off x="3972497" y="3945549"/>
              <a:ext cx="1475882" cy="855764"/>
            </a:xfrm>
            <a:custGeom>
              <a:avLst/>
              <a:gdLst/>
              <a:ahLst/>
              <a:cxnLst/>
              <a:rect l="l" t="t" r="r" b="b"/>
              <a:pathLst>
                <a:path w="41869" h="24277" extrusionOk="0">
                  <a:moveTo>
                    <a:pt x="41869" y="0"/>
                  </a:moveTo>
                  <a:lnTo>
                    <a:pt x="41350" y="291"/>
                  </a:lnTo>
                  <a:lnTo>
                    <a:pt x="41204" y="374"/>
                  </a:lnTo>
                  <a:lnTo>
                    <a:pt x="38146" y="2132"/>
                  </a:lnTo>
                  <a:lnTo>
                    <a:pt x="38028" y="2194"/>
                  </a:lnTo>
                  <a:lnTo>
                    <a:pt x="34976" y="3979"/>
                  </a:lnTo>
                  <a:lnTo>
                    <a:pt x="34858" y="4035"/>
                  </a:lnTo>
                  <a:lnTo>
                    <a:pt x="31800" y="5827"/>
                  </a:lnTo>
                  <a:lnTo>
                    <a:pt x="31689" y="5882"/>
                  </a:lnTo>
                  <a:lnTo>
                    <a:pt x="28630" y="7640"/>
                  </a:lnTo>
                  <a:lnTo>
                    <a:pt x="28512" y="7730"/>
                  </a:lnTo>
                  <a:lnTo>
                    <a:pt x="25461" y="9488"/>
                  </a:lnTo>
                  <a:lnTo>
                    <a:pt x="25343" y="9543"/>
                  </a:lnTo>
                  <a:lnTo>
                    <a:pt x="22284" y="11329"/>
                  </a:lnTo>
                  <a:lnTo>
                    <a:pt x="22173" y="11391"/>
                  </a:lnTo>
                  <a:lnTo>
                    <a:pt x="19115" y="13149"/>
                  </a:lnTo>
                  <a:lnTo>
                    <a:pt x="18997" y="13232"/>
                  </a:lnTo>
                  <a:lnTo>
                    <a:pt x="15945" y="14997"/>
                  </a:lnTo>
                  <a:lnTo>
                    <a:pt x="15827" y="15052"/>
                  </a:lnTo>
                  <a:lnTo>
                    <a:pt x="12769" y="16837"/>
                  </a:lnTo>
                  <a:lnTo>
                    <a:pt x="12658" y="16900"/>
                  </a:lnTo>
                  <a:lnTo>
                    <a:pt x="9599" y="18685"/>
                  </a:lnTo>
                  <a:lnTo>
                    <a:pt x="9481" y="18740"/>
                  </a:lnTo>
                  <a:lnTo>
                    <a:pt x="6429" y="20498"/>
                  </a:lnTo>
                  <a:lnTo>
                    <a:pt x="6312" y="20588"/>
                  </a:lnTo>
                  <a:lnTo>
                    <a:pt x="3253" y="22346"/>
                  </a:lnTo>
                  <a:lnTo>
                    <a:pt x="3142" y="22401"/>
                  </a:lnTo>
                  <a:lnTo>
                    <a:pt x="0" y="24221"/>
                  </a:lnTo>
                  <a:lnTo>
                    <a:pt x="139" y="24277"/>
                  </a:lnTo>
                  <a:lnTo>
                    <a:pt x="3253" y="22491"/>
                  </a:lnTo>
                  <a:lnTo>
                    <a:pt x="3371" y="22401"/>
                  </a:lnTo>
                  <a:lnTo>
                    <a:pt x="6429" y="20644"/>
                  </a:lnTo>
                  <a:lnTo>
                    <a:pt x="6540" y="20588"/>
                  </a:lnTo>
                  <a:lnTo>
                    <a:pt x="9599" y="18803"/>
                  </a:lnTo>
                  <a:lnTo>
                    <a:pt x="9717" y="18740"/>
                  </a:lnTo>
                  <a:lnTo>
                    <a:pt x="12769" y="16983"/>
                  </a:lnTo>
                  <a:lnTo>
                    <a:pt x="12886" y="16900"/>
                  </a:lnTo>
                  <a:lnTo>
                    <a:pt x="15945" y="15135"/>
                  </a:lnTo>
                  <a:lnTo>
                    <a:pt x="16056" y="15052"/>
                  </a:lnTo>
                  <a:lnTo>
                    <a:pt x="19115" y="13294"/>
                  </a:lnTo>
                  <a:lnTo>
                    <a:pt x="19232" y="13232"/>
                  </a:lnTo>
                  <a:lnTo>
                    <a:pt x="22284" y="11446"/>
                  </a:lnTo>
                  <a:lnTo>
                    <a:pt x="22402" y="11391"/>
                  </a:lnTo>
                  <a:lnTo>
                    <a:pt x="25461" y="9633"/>
                  </a:lnTo>
                  <a:lnTo>
                    <a:pt x="25571" y="9543"/>
                  </a:lnTo>
                  <a:lnTo>
                    <a:pt x="28630" y="7785"/>
                  </a:lnTo>
                  <a:lnTo>
                    <a:pt x="28748" y="7730"/>
                  </a:lnTo>
                  <a:lnTo>
                    <a:pt x="31800" y="5938"/>
                  </a:lnTo>
                  <a:lnTo>
                    <a:pt x="31917" y="5882"/>
                  </a:lnTo>
                  <a:lnTo>
                    <a:pt x="34976" y="4125"/>
                  </a:lnTo>
                  <a:lnTo>
                    <a:pt x="35087" y="4035"/>
                  </a:lnTo>
                  <a:lnTo>
                    <a:pt x="38146" y="2277"/>
                  </a:lnTo>
                  <a:lnTo>
                    <a:pt x="38291" y="2221"/>
                  </a:lnTo>
                  <a:lnTo>
                    <a:pt x="41350" y="429"/>
                  </a:lnTo>
                  <a:lnTo>
                    <a:pt x="41460" y="374"/>
                  </a:lnTo>
                  <a:lnTo>
                    <a:pt x="41869" y="118"/>
                  </a:lnTo>
                  <a:lnTo>
                    <a:pt x="4186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8"/>
            <p:cNvSpPr/>
            <p:nvPr/>
          </p:nvSpPr>
          <p:spPr>
            <a:xfrm>
              <a:off x="5317072" y="3893556"/>
              <a:ext cx="112976" cy="65177"/>
            </a:xfrm>
            <a:custGeom>
              <a:avLst/>
              <a:gdLst/>
              <a:ahLst/>
              <a:cxnLst/>
              <a:rect l="l" t="t" r="r" b="b"/>
              <a:pathLst>
                <a:path w="3205" h="1849" extrusionOk="0">
                  <a:moveTo>
                    <a:pt x="118" y="1"/>
                  </a:moveTo>
                  <a:lnTo>
                    <a:pt x="1" y="63"/>
                  </a:lnTo>
                  <a:lnTo>
                    <a:pt x="3059" y="1849"/>
                  </a:lnTo>
                  <a:lnTo>
                    <a:pt x="3205" y="176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8"/>
            <p:cNvSpPr/>
            <p:nvPr/>
          </p:nvSpPr>
          <p:spPr>
            <a:xfrm>
              <a:off x="5092395" y="3892605"/>
              <a:ext cx="113011" cy="65177"/>
            </a:xfrm>
            <a:custGeom>
              <a:avLst/>
              <a:gdLst/>
              <a:ahLst/>
              <a:cxnLst/>
              <a:rect l="l" t="t" r="r" b="b"/>
              <a:pathLst>
                <a:path w="3206" h="1849" extrusionOk="0">
                  <a:moveTo>
                    <a:pt x="119" y="0"/>
                  </a:moveTo>
                  <a:lnTo>
                    <a:pt x="1" y="90"/>
                  </a:lnTo>
                  <a:lnTo>
                    <a:pt x="3087" y="1848"/>
                  </a:lnTo>
                  <a:lnTo>
                    <a:pt x="3205"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8"/>
            <p:cNvSpPr/>
            <p:nvPr/>
          </p:nvSpPr>
          <p:spPr>
            <a:xfrm>
              <a:off x="4644309" y="3892605"/>
              <a:ext cx="112729" cy="65177"/>
            </a:xfrm>
            <a:custGeom>
              <a:avLst/>
              <a:gdLst/>
              <a:ahLst/>
              <a:cxnLst/>
              <a:rect l="l" t="t" r="r" b="b"/>
              <a:pathLst>
                <a:path w="3198" h="1849" extrusionOk="0">
                  <a:moveTo>
                    <a:pt x="111" y="0"/>
                  </a:moveTo>
                  <a:lnTo>
                    <a:pt x="0" y="63"/>
                  </a:lnTo>
                  <a:lnTo>
                    <a:pt x="3052" y="1848"/>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8"/>
            <p:cNvSpPr/>
            <p:nvPr/>
          </p:nvSpPr>
          <p:spPr>
            <a:xfrm>
              <a:off x="4419631" y="3891618"/>
              <a:ext cx="112729" cy="65177"/>
            </a:xfrm>
            <a:custGeom>
              <a:avLst/>
              <a:gdLst/>
              <a:ahLst/>
              <a:cxnLst/>
              <a:rect l="l" t="t" r="r" b="b"/>
              <a:pathLst>
                <a:path w="3198" h="1849" extrusionOk="0">
                  <a:moveTo>
                    <a:pt x="146" y="1"/>
                  </a:moveTo>
                  <a:lnTo>
                    <a:pt x="0" y="91"/>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8"/>
            <p:cNvSpPr/>
            <p:nvPr/>
          </p:nvSpPr>
          <p:spPr>
            <a:xfrm>
              <a:off x="4195941" y="3891618"/>
              <a:ext cx="111989" cy="65177"/>
            </a:xfrm>
            <a:custGeom>
              <a:avLst/>
              <a:gdLst/>
              <a:ahLst/>
              <a:cxnLst/>
              <a:rect l="l" t="t" r="r" b="b"/>
              <a:pathLst>
                <a:path w="3177" h="1849" extrusionOk="0">
                  <a:moveTo>
                    <a:pt x="118" y="1"/>
                  </a:moveTo>
                  <a:lnTo>
                    <a:pt x="0" y="56"/>
                  </a:lnTo>
                  <a:lnTo>
                    <a:pt x="3059" y="1848"/>
                  </a:lnTo>
                  <a:lnTo>
                    <a:pt x="3177" y="1758"/>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8"/>
            <p:cNvSpPr/>
            <p:nvPr/>
          </p:nvSpPr>
          <p:spPr>
            <a:xfrm>
              <a:off x="3971263" y="3890631"/>
              <a:ext cx="112976" cy="65177"/>
            </a:xfrm>
            <a:custGeom>
              <a:avLst/>
              <a:gdLst/>
              <a:ahLst/>
              <a:cxnLst/>
              <a:rect l="l" t="t" r="r" b="b"/>
              <a:pathLst>
                <a:path w="3205" h="1849" extrusionOk="0">
                  <a:moveTo>
                    <a:pt x="118" y="1"/>
                  </a:moveTo>
                  <a:lnTo>
                    <a:pt x="1" y="84"/>
                  </a:lnTo>
                  <a:lnTo>
                    <a:pt x="3087" y="1849"/>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8"/>
            <p:cNvSpPr/>
            <p:nvPr/>
          </p:nvSpPr>
          <p:spPr>
            <a:xfrm>
              <a:off x="3746868" y="3890631"/>
              <a:ext cx="112729" cy="65177"/>
            </a:xfrm>
            <a:custGeom>
              <a:avLst/>
              <a:gdLst/>
              <a:ahLst/>
              <a:cxnLst/>
              <a:rect l="l" t="t" r="r" b="b"/>
              <a:pathLst>
                <a:path w="3198" h="1849" extrusionOk="0">
                  <a:moveTo>
                    <a:pt x="138" y="1"/>
                  </a:moveTo>
                  <a:lnTo>
                    <a:pt x="0" y="56"/>
                  </a:lnTo>
                  <a:lnTo>
                    <a:pt x="3080" y="1849"/>
                  </a:lnTo>
                  <a:lnTo>
                    <a:pt x="3197" y="1786"/>
                  </a:lnTo>
                  <a:lnTo>
                    <a:pt x="13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8"/>
            <p:cNvSpPr/>
            <p:nvPr/>
          </p:nvSpPr>
          <p:spPr>
            <a:xfrm>
              <a:off x="3549509" y="3902827"/>
              <a:ext cx="85411" cy="52981"/>
            </a:xfrm>
            <a:custGeom>
              <a:avLst/>
              <a:gdLst/>
              <a:ahLst/>
              <a:cxnLst/>
              <a:rect l="l" t="t" r="r" b="b"/>
              <a:pathLst>
                <a:path w="2423" h="1503" extrusionOk="0">
                  <a:moveTo>
                    <a:pt x="0" y="1"/>
                  </a:moveTo>
                  <a:lnTo>
                    <a:pt x="0" y="146"/>
                  </a:lnTo>
                  <a:lnTo>
                    <a:pt x="2312" y="1503"/>
                  </a:lnTo>
                  <a:lnTo>
                    <a:pt x="2423" y="1413"/>
                  </a:lnTo>
                  <a:lnTo>
                    <a:pt x="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8"/>
            <p:cNvSpPr/>
            <p:nvPr/>
          </p:nvSpPr>
          <p:spPr>
            <a:xfrm>
              <a:off x="4394252" y="4335825"/>
              <a:ext cx="1052918" cy="609896"/>
            </a:xfrm>
            <a:custGeom>
              <a:avLst/>
              <a:gdLst/>
              <a:ahLst/>
              <a:cxnLst/>
              <a:rect l="l" t="t" r="r" b="b"/>
              <a:pathLst>
                <a:path w="29870" h="17302" extrusionOk="0">
                  <a:moveTo>
                    <a:pt x="29869" y="1"/>
                  </a:moveTo>
                  <a:lnTo>
                    <a:pt x="29412" y="291"/>
                  </a:lnTo>
                  <a:lnTo>
                    <a:pt x="29295" y="347"/>
                  </a:lnTo>
                  <a:lnTo>
                    <a:pt x="26236" y="2132"/>
                  </a:lnTo>
                  <a:lnTo>
                    <a:pt x="26125" y="2194"/>
                  </a:lnTo>
                  <a:lnTo>
                    <a:pt x="23066" y="3952"/>
                  </a:lnTo>
                  <a:lnTo>
                    <a:pt x="22949" y="4035"/>
                  </a:lnTo>
                  <a:lnTo>
                    <a:pt x="19897" y="5793"/>
                  </a:lnTo>
                  <a:lnTo>
                    <a:pt x="19807" y="5855"/>
                  </a:lnTo>
                  <a:lnTo>
                    <a:pt x="19779" y="5855"/>
                  </a:lnTo>
                  <a:lnTo>
                    <a:pt x="16720" y="7641"/>
                  </a:lnTo>
                  <a:lnTo>
                    <a:pt x="16610" y="7696"/>
                  </a:lnTo>
                  <a:lnTo>
                    <a:pt x="13551" y="9461"/>
                  </a:lnTo>
                  <a:lnTo>
                    <a:pt x="13433" y="9544"/>
                  </a:lnTo>
                  <a:lnTo>
                    <a:pt x="10381" y="11302"/>
                  </a:lnTo>
                  <a:lnTo>
                    <a:pt x="10236" y="11364"/>
                  </a:lnTo>
                  <a:lnTo>
                    <a:pt x="7177" y="13149"/>
                  </a:lnTo>
                  <a:lnTo>
                    <a:pt x="7066" y="13205"/>
                  </a:lnTo>
                  <a:lnTo>
                    <a:pt x="4008" y="14963"/>
                  </a:lnTo>
                  <a:lnTo>
                    <a:pt x="3890" y="15053"/>
                  </a:lnTo>
                  <a:lnTo>
                    <a:pt x="838" y="16810"/>
                  </a:lnTo>
                  <a:lnTo>
                    <a:pt x="720" y="16900"/>
                  </a:lnTo>
                  <a:lnTo>
                    <a:pt x="1" y="17302"/>
                  </a:lnTo>
                  <a:lnTo>
                    <a:pt x="229" y="17302"/>
                  </a:lnTo>
                  <a:lnTo>
                    <a:pt x="838" y="16956"/>
                  </a:lnTo>
                  <a:lnTo>
                    <a:pt x="949" y="16900"/>
                  </a:lnTo>
                  <a:lnTo>
                    <a:pt x="4008" y="15108"/>
                  </a:lnTo>
                  <a:lnTo>
                    <a:pt x="4153" y="15053"/>
                  </a:lnTo>
                  <a:lnTo>
                    <a:pt x="7177" y="13295"/>
                  </a:lnTo>
                  <a:lnTo>
                    <a:pt x="7323" y="13205"/>
                  </a:lnTo>
                  <a:lnTo>
                    <a:pt x="10381" y="11447"/>
                  </a:lnTo>
                  <a:lnTo>
                    <a:pt x="10492" y="11364"/>
                  </a:lnTo>
                  <a:lnTo>
                    <a:pt x="13551" y="9599"/>
                  </a:lnTo>
                  <a:lnTo>
                    <a:pt x="13669" y="9544"/>
                  </a:lnTo>
                  <a:lnTo>
                    <a:pt x="16720" y="7758"/>
                  </a:lnTo>
                  <a:lnTo>
                    <a:pt x="16838" y="7696"/>
                  </a:lnTo>
                  <a:lnTo>
                    <a:pt x="19897" y="5938"/>
                  </a:lnTo>
                  <a:lnTo>
                    <a:pt x="20008" y="5855"/>
                  </a:lnTo>
                  <a:lnTo>
                    <a:pt x="23066" y="4098"/>
                  </a:lnTo>
                  <a:lnTo>
                    <a:pt x="23184" y="4035"/>
                  </a:lnTo>
                  <a:lnTo>
                    <a:pt x="26236" y="2250"/>
                  </a:lnTo>
                  <a:lnTo>
                    <a:pt x="26354" y="2194"/>
                  </a:lnTo>
                  <a:lnTo>
                    <a:pt x="29412" y="430"/>
                  </a:lnTo>
                  <a:lnTo>
                    <a:pt x="29523" y="347"/>
                  </a:lnTo>
                  <a:lnTo>
                    <a:pt x="29869" y="146"/>
                  </a:lnTo>
                  <a:lnTo>
                    <a:pt x="2986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8"/>
            <p:cNvSpPr/>
            <p:nvPr/>
          </p:nvSpPr>
          <p:spPr>
            <a:xfrm>
              <a:off x="5430010" y="3958697"/>
              <a:ext cx="18330" cy="13219"/>
            </a:xfrm>
            <a:custGeom>
              <a:avLst/>
              <a:gdLst/>
              <a:ahLst/>
              <a:cxnLst/>
              <a:rect l="l" t="t" r="r" b="b"/>
              <a:pathLst>
                <a:path w="520" h="375" extrusionOk="0">
                  <a:moveTo>
                    <a:pt x="111" y="1"/>
                  </a:moveTo>
                  <a:lnTo>
                    <a:pt x="1" y="56"/>
                  </a:lnTo>
                  <a:lnTo>
                    <a:pt x="520" y="374"/>
                  </a:lnTo>
                  <a:lnTo>
                    <a:pt x="520" y="22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8"/>
            <p:cNvSpPr/>
            <p:nvPr/>
          </p:nvSpPr>
          <p:spPr>
            <a:xfrm>
              <a:off x="5205368" y="3957745"/>
              <a:ext cx="111743" cy="65142"/>
            </a:xfrm>
            <a:custGeom>
              <a:avLst/>
              <a:gdLst/>
              <a:ahLst/>
              <a:cxnLst/>
              <a:rect l="l" t="t" r="r" b="b"/>
              <a:pathLst>
                <a:path w="3170" h="1848" extrusionOk="0">
                  <a:moveTo>
                    <a:pt x="111" y="0"/>
                  </a:moveTo>
                  <a:lnTo>
                    <a:pt x="0" y="83"/>
                  </a:lnTo>
                  <a:lnTo>
                    <a:pt x="3052" y="1848"/>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8"/>
            <p:cNvSpPr/>
            <p:nvPr/>
          </p:nvSpPr>
          <p:spPr>
            <a:xfrm>
              <a:off x="4980690" y="3957745"/>
              <a:ext cx="112729" cy="65142"/>
            </a:xfrm>
            <a:custGeom>
              <a:avLst/>
              <a:gdLst/>
              <a:ahLst/>
              <a:cxnLst/>
              <a:rect l="l" t="t" r="r" b="b"/>
              <a:pathLst>
                <a:path w="3198" h="1848" extrusionOk="0">
                  <a:moveTo>
                    <a:pt x="118" y="0"/>
                  </a:moveTo>
                  <a:lnTo>
                    <a:pt x="0" y="55"/>
                  </a:lnTo>
                  <a:lnTo>
                    <a:pt x="3087" y="1848"/>
                  </a:lnTo>
                  <a:lnTo>
                    <a:pt x="3198"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8"/>
            <p:cNvSpPr/>
            <p:nvPr/>
          </p:nvSpPr>
          <p:spPr>
            <a:xfrm>
              <a:off x="4532323" y="3956758"/>
              <a:ext cx="112976" cy="64931"/>
            </a:xfrm>
            <a:custGeom>
              <a:avLst/>
              <a:gdLst/>
              <a:ahLst/>
              <a:cxnLst/>
              <a:rect l="l" t="t" r="r" b="b"/>
              <a:pathLst>
                <a:path w="3205" h="1842" extrusionOk="0">
                  <a:moveTo>
                    <a:pt x="118" y="0"/>
                  </a:moveTo>
                  <a:lnTo>
                    <a:pt x="1" y="83"/>
                  </a:lnTo>
                  <a:lnTo>
                    <a:pt x="3060"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8"/>
            <p:cNvSpPr/>
            <p:nvPr/>
          </p:nvSpPr>
          <p:spPr>
            <a:xfrm>
              <a:off x="4307892" y="3956758"/>
              <a:ext cx="112765" cy="64931"/>
            </a:xfrm>
            <a:custGeom>
              <a:avLst/>
              <a:gdLst/>
              <a:ahLst/>
              <a:cxnLst/>
              <a:rect l="l" t="t" r="r" b="b"/>
              <a:pathLst>
                <a:path w="3199" h="1842" extrusionOk="0">
                  <a:moveTo>
                    <a:pt x="112" y="0"/>
                  </a:moveTo>
                  <a:lnTo>
                    <a:pt x="1" y="56"/>
                  </a:lnTo>
                  <a:lnTo>
                    <a:pt x="3081" y="1841"/>
                  </a:lnTo>
                  <a:lnTo>
                    <a:pt x="3198"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8"/>
            <p:cNvSpPr/>
            <p:nvPr/>
          </p:nvSpPr>
          <p:spPr>
            <a:xfrm>
              <a:off x="4084201" y="3955771"/>
              <a:ext cx="111778" cy="65918"/>
            </a:xfrm>
            <a:custGeom>
              <a:avLst/>
              <a:gdLst/>
              <a:ahLst/>
              <a:cxnLst/>
              <a:rect l="l" t="t" r="r" b="b"/>
              <a:pathLst>
                <a:path w="3171" h="1870" extrusionOk="0">
                  <a:moveTo>
                    <a:pt x="119" y="1"/>
                  </a:moveTo>
                  <a:lnTo>
                    <a:pt x="1" y="84"/>
                  </a:lnTo>
                  <a:lnTo>
                    <a:pt x="3060" y="1869"/>
                  </a:lnTo>
                  <a:lnTo>
                    <a:pt x="3170"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8"/>
            <p:cNvSpPr/>
            <p:nvPr/>
          </p:nvSpPr>
          <p:spPr>
            <a:xfrm>
              <a:off x="3859559" y="3955771"/>
              <a:ext cx="112976" cy="64931"/>
            </a:xfrm>
            <a:custGeom>
              <a:avLst/>
              <a:gdLst/>
              <a:ahLst/>
              <a:cxnLst/>
              <a:rect l="l" t="t" r="r" b="b"/>
              <a:pathLst>
                <a:path w="3205" h="1842" extrusionOk="0">
                  <a:moveTo>
                    <a:pt x="118" y="1"/>
                  </a:moveTo>
                  <a:lnTo>
                    <a:pt x="0" y="56"/>
                  </a:lnTo>
                  <a:lnTo>
                    <a:pt x="3059"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8"/>
            <p:cNvSpPr/>
            <p:nvPr/>
          </p:nvSpPr>
          <p:spPr>
            <a:xfrm>
              <a:off x="3634882" y="3955771"/>
              <a:ext cx="112976" cy="64931"/>
            </a:xfrm>
            <a:custGeom>
              <a:avLst/>
              <a:gdLst/>
              <a:ahLst/>
              <a:cxnLst/>
              <a:rect l="l" t="t" r="r" b="b"/>
              <a:pathLst>
                <a:path w="3205" h="1842" extrusionOk="0">
                  <a:moveTo>
                    <a:pt x="146" y="1"/>
                  </a:moveTo>
                  <a:lnTo>
                    <a:pt x="1" y="56"/>
                  </a:lnTo>
                  <a:lnTo>
                    <a:pt x="3087" y="1842"/>
                  </a:lnTo>
                  <a:lnTo>
                    <a:pt x="3205" y="1758"/>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8"/>
            <p:cNvSpPr/>
            <p:nvPr/>
          </p:nvSpPr>
          <p:spPr>
            <a:xfrm>
              <a:off x="4617696" y="4466811"/>
              <a:ext cx="829468" cy="479893"/>
            </a:xfrm>
            <a:custGeom>
              <a:avLst/>
              <a:gdLst/>
              <a:ahLst/>
              <a:cxnLst/>
              <a:rect l="l" t="t" r="r" b="b"/>
              <a:pathLst>
                <a:path w="23531" h="13614" extrusionOk="0">
                  <a:moveTo>
                    <a:pt x="23530" y="1"/>
                  </a:moveTo>
                  <a:lnTo>
                    <a:pt x="23073" y="264"/>
                  </a:lnTo>
                  <a:lnTo>
                    <a:pt x="22956" y="319"/>
                  </a:lnTo>
                  <a:lnTo>
                    <a:pt x="19897" y="2077"/>
                  </a:lnTo>
                  <a:lnTo>
                    <a:pt x="19786" y="2167"/>
                  </a:lnTo>
                  <a:lnTo>
                    <a:pt x="16727" y="3925"/>
                  </a:lnTo>
                  <a:lnTo>
                    <a:pt x="16700" y="3952"/>
                  </a:lnTo>
                  <a:lnTo>
                    <a:pt x="16610" y="3980"/>
                  </a:lnTo>
                  <a:lnTo>
                    <a:pt x="13558" y="5773"/>
                  </a:lnTo>
                  <a:lnTo>
                    <a:pt x="13440" y="5828"/>
                  </a:lnTo>
                  <a:lnTo>
                    <a:pt x="10381" y="7586"/>
                  </a:lnTo>
                  <a:lnTo>
                    <a:pt x="10271" y="7676"/>
                  </a:lnTo>
                  <a:lnTo>
                    <a:pt x="7212" y="9433"/>
                  </a:lnTo>
                  <a:lnTo>
                    <a:pt x="7094" y="9516"/>
                  </a:lnTo>
                  <a:lnTo>
                    <a:pt x="4042" y="11281"/>
                  </a:lnTo>
                  <a:lnTo>
                    <a:pt x="3925" y="11337"/>
                  </a:lnTo>
                  <a:lnTo>
                    <a:pt x="866" y="13122"/>
                  </a:lnTo>
                  <a:lnTo>
                    <a:pt x="755" y="13184"/>
                  </a:lnTo>
                  <a:lnTo>
                    <a:pt x="1" y="13613"/>
                  </a:lnTo>
                  <a:lnTo>
                    <a:pt x="264" y="13613"/>
                  </a:lnTo>
                  <a:lnTo>
                    <a:pt x="866" y="13240"/>
                  </a:lnTo>
                  <a:lnTo>
                    <a:pt x="984" y="13184"/>
                  </a:lnTo>
                  <a:lnTo>
                    <a:pt x="4042" y="11420"/>
                  </a:lnTo>
                  <a:lnTo>
                    <a:pt x="4153" y="11337"/>
                  </a:lnTo>
                  <a:lnTo>
                    <a:pt x="7212" y="9579"/>
                  </a:lnTo>
                  <a:lnTo>
                    <a:pt x="7330" y="9516"/>
                  </a:lnTo>
                  <a:lnTo>
                    <a:pt x="10381" y="7731"/>
                  </a:lnTo>
                  <a:lnTo>
                    <a:pt x="10499" y="7676"/>
                  </a:lnTo>
                  <a:lnTo>
                    <a:pt x="13558" y="5918"/>
                  </a:lnTo>
                  <a:lnTo>
                    <a:pt x="13669" y="5828"/>
                  </a:lnTo>
                  <a:lnTo>
                    <a:pt x="16727" y="4070"/>
                  </a:lnTo>
                  <a:lnTo>
                    <a:pt x="16845" y="3980"/>
                  </a:lnTo>
                  <a:lnTo>
                    <a:pt x="19897" y="2222"/>
                  </a:lnTo>
                  <a:lnTo>
                    <a:pt x="20042" y="2167"/>
                  </a:lnTo>
                  <a:lnTo>
                    <a:pt x="23101" y="382"/>
                  </a:lnTo>
                  <a:lnTo>
                    <a:pt x="23219" y="319"/>
                  </a:lnTo>
                  <a:lnTo>
                    <a:pt x="23530" y="119"/>
                  </a:lnTo>
                  <a:lnTo>
                    <a:pt x="2353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8"/>
            <p:cNvSpPr/>
            <p:nvPr/>
          </p:nvSpPr>
          <p:spPr>
            <a:xfrm>
              <a:off x="5317072" y="4023837"/>
              <a:ext cx="112976" cy="64931"/>
            </a:xfrm>
            <a:custGeom>
              <a:avLst/>
              <a:gdLst/>
              <a:ahLst/>
              <a:cxnLst/>
              <a:rect l="l" t="t" r="r" b="b"/>
              <a:pathLst>
                <a:path w="3205" h="1842" extrusionOk="0">
                  <a:moveTo>
                    <a:pt x="146" y="0"/>
                  </a:moveTo>
                  <a:lnTo>
                    <a:pt x="1" y="56"/>
                  </a:lnTo>
                  <a:lnTo>
                    <a:pt x="3087" y="1841"/>
                  </a:lnTo>
                  <a:lnTo>
                    <a:pt x="3205"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8"/>
            <p:cNvSpPr/>
            <p:nvPr/>
          </p:nvSpPr>
          <p:spPr>
            <a:xfrm>
              <a:off x="5093382" y="4022850"/>
              <a:ext cx="112025" cy="64931"/>
            </a:xfrm>
            <a:custGeom>
              <a:avLst/>
              <a:gdLst/>
              <a:ahLst/>
              <a:cxnLst/>
              <a:rect l="l" t="t" r="r" b="b"/>
              <a:pathLst>
                <a:path w="3178" h="1842" extrusionOk="0">
                  <a:moveTo>
                    <a:pt x="118" y="1"/>
                  </a:moveTo>
                  <a:lnTo>
                    <a:pt x="1" y="56"/>
                  </a:lnTo>
                  <a:lnTo>
                    <a:pt x="3059" y="1842"/>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8"/>
            <p:cNvSpPr/>
            <p:nvPr/>
          </p:nvSpPr>
          <p:spPr>
            <a:xfrm>
              <a:off x="4868951" y="4022850"/>
              <a:ext cx="112765" cy="64931"/>
            </a:xfrm>
            <a:custGeom>
              <a:avLst/>
              <a:gdLst/>
              <a:ahLst/>
              <a:cxnLst/>
              <a:rect l="l" t="t" r="r" b="b"/>
              <a:pathLst>
                <a:path w="3199" h="1842" extrusionOk="0">
                  <a:moveTo>
                    <a:pt x="112" y="1"/>
                  </a:moveTo>
                  <a:lnTo>
                    <a:pt x="29" y="28"/>
                  </a:lnTo>
                  <a:lnTo>
                    <a:pt x="1" y="56"/>
                  </a:lnTo>
                  <a:lnTo>
                    <a:pt x="3080" y="1842"/>
                  </a:lnTo>
                  <a:lnTo>
                    <a:pt x="3198" y="1759"/>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8"/>
            <p:cNvSpPr/>
            <p:nvPr/>
          </p:nvSpPr>
          <p:spPr>
            <a:xfrm>
              <a:off x="4420618" y="4021651"/>
              <a:ext cx="111743" cy="65142"/>
            </a:xfrm>
            <a:custGeom>
              <a:avLst/>
              <a:gdLst/>
              <a:ahLst/>
              <a:cxnLst/>
              <a:rect l="l" t="t" r="r" b="b"/>
              <a:pathLst>
                <a:path w="3170" h="1848" extrusionOk="0">
                  <a:moveTo>
                    <a:pt x="118" y="0"/>
                  </a:moveTo>
                  <a:lnTo>
                    <a:pt x="0" y="62"/>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8"/>
            <p:cNvSpPr/>
            <p:nvPr/>
          </p:nvSpPr>
          <p:spPr>
            <a:xfrm>
              <a:off x="4195941" y="4021651"/>
              <a:ext cx="112976" cy="65142"/>
            </a:xfrm>
            <a:custGeom>
              <a:avLst/>
              <a:gdLst/>
              <a:ahLst/>
              <a:cxnLst/>
              <a:rect l="l" t="t" r="r" b="b"/>
              <a:pathLst>
                <a:path w="3205" h="1848" extrusionOk="0">
                  <a:moveTo>
                    <a:pt x="118" y="0"/>
                  </a:moveTo>
                  <a:lnTo>
                    <a:pt x="0" y="62"/>
                  </a:lnTo>
                  <a:lnTo>
                    <a:pt x="3087" y="1848"/>
                  </a:lnTo>
                  <a:lnTo>
                    <a:pt x="3205" y="176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8"/>
            <p:cNvSpPr/>
            <p:nvPr/>
          </p:nvSpPr>
          <p:spPr>
            <a:xfrm>
              <a:off x="3972497" y="4020664"/>
              <a:ext cx="111743" cy="65177"/>
            </a:xfrm>
            <a:custGeom>
              <a:avLst/>
              <a:gdLst/>
              <a:ahLst/>
              <a:cxnLst/>
              <a:rect l="l" t="t" r="r" b="b"/>
              <a:pathLst>
                <a:path w="3170" h="1849" extrusionOk="0">
                  <a:moveTo>
                    <a:pt x="111" y="1"/>
                  </a:moveTo>
                  <a:lnTo>
                    <a:pt x="0" y="90"/>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8"/>
            <p:cNvSpPr/>
            <p:nvPr/>
          </p:nvSpPr>
          <p:spPr>
            <a:xfrm>
              <a:off x="3747820" y="4020664"/>
              <a:ext cx="111778" cy="65177"/>
            </a:xfrm>
            <a:custGeom>
              <a:avLst/>
              <a:gdLst/>
              <a:ahLst/>
              <a:cxnLst/>
              <a:rect l="l" t="t" r="r" b="b"/>
              <a:pathLst>
                <a:path w="3171" h="1849" extrusionOk="0">
                  <a:moveTo>
                    <a:pt x="111" y="1"/>
                  </a:moveTo>
                  <a:lnTo>
                    <a:pt x="1" y="63"/>
                  </a:lnTo>
                  <a:lnTo>
                    <a:pt x="3053" y="1848"/>
                  </a:lnTo>
                  <a:lnTo>
                    <a:pt x="3170" y="1758"/>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8"/>
            <p:cNvSpPr/>
            <p:nvPr/>
          </p:nvSpPr>
          <p:spPr>
            <a:xfrm>
              <a:off x="3549509" y="4032860"/>
              <a:ext cx="86398" cy="52981"/>
            </a:xfrm>
            <a:custGeom>
              <a:avLst/>
              <a:gdLst/>
              <a:ahLst/>
              <a:cxnLst/>
              <a:rect l="l" t="t" r="r" b="b"/>
              <a:pathLst>
                <a:path w="2451" h="1503" extrusionOk="0">
                  <a:moveTo>
                    <a:pt x="0" y="1"/>
                  </a:moveTo>
                  <a:lnTo>
                    <a:pt x="0" y="146"/>
                  </a:lnTo>
                  <a:lnTo>
                    <a:pt x="2340" y="1502"/>
                  </a:lnTo>
                  <a:lnTo>
                    <a:pt x="2450" y="1412"/>
                  </a:lnTo>
                  <a:lnTo>
                    <a:pt x="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8"/>
            <p:cNvSpPr/>
            <p:nvPr/>
          </p:nvSpPr>
          <p:spPr>
            <a:xfrm>
              <a:off x="5430010" y="4088730"/>
              <a:ext cx="18330" cy="12232"/>
            </a:xfrm>
            <a:custGeom>
              <a:avLst/>
              <a:gdLst/>
              <a:ahLst/>
              <a:cxnLst/>
              <a:rect l="l" t="t" r="r" b="b"/>
              <a:pathLst>
                <a:path w="520" h="347" extrusionOk="0">
                  <a:moveTo>
                    <a:pt x="111" y="0"/>
                  </a:moveTo>
                  <a:lnTo>
                    <a:pt x="1" y="63"/>
                  </a:lnTo>
                  <a:lnTo>
                    <a:pt x="520" y="346"/>
                  </a:lnTo>
                  <a:lnTo>
                    <a:pt x="520" y="23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8"/>
            <p:cNvSpPr/>
            <p:nvPr/>
          </p:nvSpPr>
          <p:spPr>
            <a:xfrm>
              <a:off x="5205368" y="4087743"/>
              <a:ext cx="112729" cy="65177"/>
            </a:xfrm>
            <a:custGeom>
              <a:avLst/>
              <a:gdLst/>
              <a:ahLst/>
              <a:cxnLst/>
              <a:rect l="l" t="t" r="r" b="b"/>
              <a:pathLst>
                <a:path w="3198" h="1849" extrusionOk="0">
                  <a:moveTo>
                    <a:pt x="111" y="1"/>
                  </a:moveTo>
                  <a:lnTo>
                    <a:pt x="0" y="91"/>
                  </a:lnTo>
                  <a:lnTo>
                    <a:pt x="3087" y="1848"/>
                  </a:lnTo>
                  <a:lnTo>
                    <a:pt x="3197"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8"/>
            <p:cNvSpPr/>
            <p:nvPr/>
          </p:nvSpPr>
          <p:spPr>
            <a:xfrm>
              <a:off x="4981677" y="4087743"/>
              <a:ext cx="111743" cy="65177"/>
            </a:xfrm>
            <a:custGeom>
              <a:avLst/>
              <a:gdLst/>
              <a:ahLst/>
              <a:cxnLst/>
              <a:rect l="l" t="t" r="r" b="b"/>
              <a:pathLst>
                <a:path w="3170" h="1849" extrusionOk="0">
                  <a:moveTo>
                    <a:pt x="118" y="1"/>
                  </a:moveTo>
                  <a:lnTo>
                    <a:pt x="0" y="63"/>
                  </a:lnTo>
                  <a:lnTo>
                    <a:pt x="3059" y="1848"/>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8"/>
            <p:cNvSpPr/>
            <p:nvPr/>
          </p:nvSpPr>
          <p:spPr>
            <a:xfrm>
              <a:off x="4757000" y="4086756"/>
              <a:ext cx="112976" cy="66164"/>
            </a:xfrm>
            <a:custGeom>
              <a:avLst/>
              <a:gdLst/>
              <a:ahLst/>
              <a:cxnLst/>
              <a:rect l="l" t="t" r="r" b="b"/>
              <a:pathLst>
                <a:path w="3205" h="1877" extrusionOk="0">
                  <a:moveTo>
                    <a:pt x="118" y="1"/>
                  </a:moveTo>
                  <a:lnTo>
                    <a:pt x="0" y="91"/>
                  </a:lnTo>
                  <a:lnTo>
                    <a:pt x="3087" y="1876"/>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8"/>
            <p:cNvSpPr/>
            <p:nvPr/>
          </p:nvSpPr>
          <p:spPr>
            <a:xfrm>
              <a:off x="4308879" y="4086756"/>
              <a:ext cx="111778" cy="65177"/>
            </a:xfrm>
            <a:custGeom>
              <a:avLst/>
              <a:gdLst/>
              <a:ahLst/>
              <a:cxnLst/>
              <a:rect l="l" t="t" r="r" b="b"/>
              <a:pathLst>
                <a:path w="3171" h="1849" extrusionOk="0">
                  <a:moveTo>
                    <a:pt x="111" y="1"/>
                  </a:moveTo>
                  <a:lnTo>
                    <a:pt x="1" y="56"/>
                  </a:lnTo>
                  <a:lnTo>
                    <a:pt x="3053"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8"/>
            <p:cNvSpPr/>
            <p:nvPr/>
          </p:nvSpPr>
          <p:spPr>
            <a:xfrm>
              <a:off x="4084201" y="4085804"/>
              <a:ext cx="112765" cy="65142"/>
            </a:xfrm>
            <a:custGeom>
              <a:avLst/>
              <a:gdLst/>
              <a:ahLst/>
              <a:cxnLst/>
              <a:rect l="l" t="t" r="r" b="b"/>
              <a:pathLst>
                <a:path w="3199" h="1848" extrusionOk="0">
                  <a:moveTo>
                    <a:pt x="119" y="0"/>
                  </a:moveTo>
                  <a:lnTo>
                    <a:pt x="1" y="83"/>
                  </a:lnTo>
                  <a:lnTo>
                    <a:pt x="3087" y="1848"/>
                  </a:lnTo>
                  <a:lnTo>
                    <a:pt x="3198"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8"/>
            <p:cNvSpPr/>
            <p:nvPr/>
          </p:nvSpPr>
          <p:spPr>
            <a:xfrm>
              <a:off x="3860511" y="4085804"/>
              <a:ext cx="112025" cy="65142"/>
            </a:xfrm>
            <a:custGeom>
              <a:avLst/>
              <a:gdLst/>
              <a:ahLst/>
              <a:cxnLst/>
              <a:rect l="l" t="t" r="r" b="b"/>
              <a:pathLst>
                <a:path w="3178" h="1848" extrusionOk="0">
                  <a:moveTo>
                    <a:pt x="119" y="0"/>
                  </a:moveTo>
                  <a:lnTo>
                    <a:pt x="1" y="56"/>
                  </a:lnTo>
                  <a:lnTo>
                    <a:pt x="3060" y="1848"/>
                  </a:lnTo>
                  <a:lnTo>
                    <a:pt x="3177"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8"/>
            <p:cNvSpPr/>
            <p:nvPr/>
          </p:nvSpPr>
          <p:spPr>
            <a:xfrm>
              <a:off x="3635869" y="4085804"/>
              <a:ext cx="111989" cy="65142"/>
            </a:xfrm>
            <a:custGeom>
              <a:avLst/>
              <a:gdLst/>
              <a:ahLst/>
              <a:cxnLst/>
              <a:rect l="l" t="t" r="r" b="b"/>
              <a:pathLst>
                <a:path w="3177" h="1848" extrusionOk="0">
                  <a:moveTo>
                    <a:pt x="118" y="0"/>
                  </a:moveTo>
                  <a:lnTo>
                    <a:pt x="0" y="56"/>
                  </a:lnTo>
                  <a:lnTo>
                    <a:pt x="3059" y="1848"/>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8"/>
            <p:cNvSpPr/>
            <p:nvPr/>
          </p:nvSpPr>
          <p:spPr>
            <a:xfrm>
              <a:off x="5318059" y="4152883"/>
              <a:ext cx="111989" cy="65177"/>
            </a:xfrm>
            <a:custGeom>
              <a:avLst/>
              <a:gdLst/>
              <a:ahLst/>
              <a:cxnLst/>
              <a:rect l="l" t="t" r="r" b="b"/>
              <a:pathLst>
                <a:path w="3177" h="1849" extrusionOk="0">
                  <a:moveTo>
                    <a:pt x="118" y="0"/>
                  </a:moveTo>
                  <a:lnTo>
                    <a:pt x="0" y="83"/>
                  </a:lnTo>
                  <a:lnTo>
                    <a:pt x="3059" y="1848"/>
                  </a:lnTo>
                  <a:lnTo>
                    <a:pt x="317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8"/>
            <p:cNvSpPr/>
            <p:nvPr/>
          </p:nvSpPr>
          <p:spPr>
            <a:xfrm>
              <a:off x="5093382" y="4152883"/>
              <a:ext cx="112976" cy="65177"/>
            </a:xfrm>
            <a:custGeom>
              <a:avLst/>
              <a:gdLst/>
              <a:ahLst/>
              <a:cxnLst/>
              <a:rect l="l" t="t" r="r" b="b"/>
              <a:pathLst>
                <a:path w="3205" h="1849" extrusionOk="0">
                  <a:moveTo>
                    <a:pt x="118" y="0"/>
                  </a:moveTo>
                  <a:lnTo>
                    <a:pt x="1" y="56"/>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8"/>
            <p:cNvSpPr/>
            <p:nvPr/>
          </p:nvSpPr>
          <p:spPr>
            <a:xfrm>
              <a:off x="4869938" y="4152883"/>
              <a:ext cx="111778" cy="65177"/>
            </a:xfrm>
            <a:custGeom>
              <a:avLst/>
              <a:gdLst/>
              <a:ahLst/>
              <a:cxnLst/>
              <a:rect l="l" t="t" r="r" b="b"/>
              <a:pathLst>
                <a:path w="3171" h="1849" extrusionOk="0">
                  <a:moveTo>
                    <a:pt x="111" y="0"/>
                  </a:moveTo>
                  <a:lnTo>
                    <a:pt x="1" y="56"/>
                  </a:lnTo>
                  <a:lnTo>
                    <a:pt x="3052"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8"/>
            <p:cNvSpPr/>
            <p:nvPr/>
          </p:nvSpPr>
          <p:spPr>
            <a:xfrm>
              <a:off x="4645261" y="4151896"/>
              <a:ext cx="112765" cy="64931"/>
            </a:xfrm>
            <a:custGeom>
              <a:avLst/>
              <a:gdLst/>
              <a:ahLst/>
              <a:cxnLst/>
              <a:rect l="l" t="t" r="r" b="b"/>
              <a:pathLst>
                <a:path w="3199" h="1842" extrusionOk="0">
                  <a:moveTo>
                    <a:pt x="119" y="1"/>
                  </a:moveTo>
                  <a:lnTo>
                    <a:pt x="1" y="84"/>
                  </a:lnTo>
                  <a:lnTo>
                    <a:pt x="3060" y="1842"/>
                  </a:lnTo>
                  <a:lnTo>
                    <a:pt x="3198"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8"/>
            <p:cNvSpPr/>
            <p:nvPr/>
          </p:nvSpPr>
          <p:spPr>
            <a:xfrm>
              <a:off x="4196928" y="4150945"/>
              <a:ext cx="111989" cy="64895"/>
            </a:xfrm>
            <a:custGeom>
              <a:avLst/>
              <a:gdLst/>
              <a:ahLst/>
              <a:cxnLst/>
              <a:rect l="l" t="t" r="r" b="b"/>
              <a:pathLst>
                <a:path w="3177" h="1841" extrusionOk="0">
                  <a:moveTo>
                    <a:pt x="118" y="0"/>
                  </a:moveTo>
                  <a:lnTo>
                    <a:pt x="0" y="83"/>
                  </a:lnTo>
                  <a:lnTo>
                    <a:pt x="3059" y="1841"/>
                  </a:lnTo>
                  <a:lnTo>
                    <a:pt x="317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8"/>
            <p:cNvSpPr/>
            <p:nvPr/>
          </p:nvSpPr>
          <p:spPr>
            <a:xfrm>
              <a:off x="3972497" y="4150945"/>
              <a:ext cx="112729" cy="64895"/>
            </a:xfrm>
            <a:custGeom>
              <a:avLst/>
              <a:gdLst/>
              <a:ahLst/>
              <a:cxnLst/>
              <a:rect l="l" t="t" r="r" b="b"/>
              <a:pathLst>
                <a:path w="3198" h="1841" extrusionOk="0">
                  <a:moveTo>
                    <a:pt x="111" y="0"/>
                  </a:moveTo>
                  <a:lnTo>
                    <a:pt x="0" y="55"/>
                  </a:lnTo>
                  <a:lnTo>
                    <a:pt x="3080" y="1841"/>
                  </a:lnTo>
                  <a:lnTo>
                    <a:pt x="3198" y="178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8"/>
            <p:cNvSpPr/>
            <p:nvPr/>
          </p:nvSpPr>
          <p:spPr>
            <a:xfrm>
              <a:off x="3747820" y="4150945"/>
              <a:ext cx="112729" cy="64895"/>
            </a:xfrm>
            <a:custGeom>
              <a:avLst/>
              <a:gdLst/>
              <a:ahLst/>
              <a:cxnLst/>
              <a:rect l="l" t="t" r="r" b="b"/>
              <a:pathLst>
                <a:path w="3198" h="1841" extrusionOk="0">
                  <a:moveTo>
                    <a:pt x="146" y="0"/>
                  </a:moveTo>
                  <a:lnTo>
                    <a:pt x="1" y="55"/>
                  </a:lnTo>
                  <a:lnTo>
                    <a:pt x="3087" y="1841"/>
                  </a:lnTo>
                  <a:lnTo>
                    <a:pt x="3198"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8"/>
            <p:cNvSpPr/>
            <p:nvPr/>
          </p:nvSpPr>
          <p:spPr>
            <a:xfrm>
              <a:off x="3549509" y="4161907"/>
              <a:ext cx="86398" cy="52981"/>
            </a:xfrm>
            <a:custGeom>
              <a:avLst/>
              <a:gdLst/>
              <a:ahLst/>
              <a:cxnLst/>
              <a:rect l="l" t="t" r="r" b="b"/>
              <a:pathLst>
                <a:path w="2451" h="1503" extrusionOk="0">
                  <a:moveTo>
                    <a:pt x="0" y="0"/>
                  </a:moveTo>
                  <a:lnTo>
                    <a:pt x="0" y="146"/>
                  </a:lnTo>
                  <a:lnTo>
                    <a:pt x="2340" y="1502"/>
                  </a:lnTo>
                  <a:lnTo>
                    <a:pt x="2450" y="1447"/>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8"/>
            <p:cNvSpPr/>
            <p:nvPr/>
          </p:nvSpPr>
          <p:spPr>
            <a:xfrm>
              <a:off x="3549509" y="3177121"/>
              <a:ext cx="1206572" cy="700417"/>
            </a:xfrm>
            <a:custGeom>
              <a:avLst/>
              <a:gdLst/>
              <a:ahLst/>
              <a:cxnLst/>
              <a:rect l="l" t="t" r="r" b="b"/>
              <a:pathLst>
                <a:path w="34229" h="19870" extrusionOk="0">
                  <a:moveTo>
                    <a:pt x="34111" y="1"/>
                  </a:moveTo>
                  <a:lnTo>
                    <a:pt x="30997" y="1786"/>
                  </a:lnTo>
                  <a:lnTo>
                    <a:pt x="30858" y="1849"/>
                  </a:lnTo>
                  <a:lnTo>
                    <a:pt x="27800" y="3634"/>
                  </a:lnTo>
                  <a:lnTo>
                    <a:pt x="27682" y="3689"/>
                  </a:lnTo>
                  <a:lnTo>
                    <a:pt x="24630" y="5482"/>
                  </a:lnTo>
                  <a:lnTo>
                    <a:pt x="24512" y="5537"/>
                  </a:lnTo>
                  <a:lnTo>
                    <a:pt x="21454" y="7295"/>
                  </a:lnTo>
                  <a:lnTo>
                    <a:pt x="21343" y="7385"/>
                  </a:lnTo>
                  <a:lnTo>
                    <a:pt x="18284" y="9143"/>
                  </a:lnTo>
                  <a:lnTo>
                    <a:pt x="18166" y="9198"/>
                  </a:lnTo>
                  <a:lnTo>
                    <a:pt x="15115" y="10983"/>
                  </a:lnTo>
                  <a:lnTo>
                    <a:pt x="14997" y="11046"/>
                  </a:lnTo>
                  <a:lnTo>
                    <a:pt x="11938" y="12804"/>
                  </a:lnTo>
                  <a:lnTo>
                    <a:pt x="11827" y="12887"/>
                  </a:lnTo>
                  <a:lnTo>
                    <a:pt x="8769" y="14651"/>
                  </a:lnTo>
                  <a:lnTo>
                    <a:pt x="8651" y="14707"/>
                  </a:lnTo>
                  <a:lnTo>
                    <a:pt x="5599" y="16492"/>
                  </a:lnTo>
                  <a:lnTo>
                    <a:pt x="5481" y="16554"/>
                  </a:lnTo>
                  <a:lnTo>
                    <a:pt x="2423" y="18340"/>
                  </a:lnTo>
                  <a:lnTo>
                    <a:pt x="2312" y="18395"/>
                  </a:lnTo>
                  <a:lnTo>
                    <a:pt x="0" y="19724"/>
                  </a:lnTo>
                  <a:lnTo>
                    <a:pt x="0" y="19869"/>
                  </a:lnTo>
                  <a:lnTo>
                    <a:pt x="2423" y="18457"/>
                  </a:lnTo>
                  <a:lnTo>
                    <a:pt x="2540" y="18395"/>
                  </a:lnTo>
                  <a:lnTo>
                    <a:pt x="5599" y="16637"/>
                  </a:lnTo>
                  <a:lnTo>
                    <a:pt x="5710" y="16554"/>
                  </a:lnTo>
                  <a:lnTo>
                    <a:pt x="8769" y="14790"/>
                  </a:lnTo>
                  <a:lnTo>
                    <a:pt x="8886" y="14707"/>
                  </a:lnTo>
                  <a:lnTo>
                    <a:pt x="11938" y="12949"/>
                  </a:lnTo>
                  <a:lnTo>
                    <a:pt x="12056" y="12887"/>
                  </a:lnTo>
                  <a:lnTo>
                    <a:pt x="15115" y="11101"/>
                  </a:lnTo>
                  <a:lnTo>
                    <a:pt x="15225" y="11046"/>
                  </a:lnTo>
                  <a:lnTo>
                    <a:pt x="18284" y="9288"/>
                  </a:lnTo>
                  <a:lnTo>
                    <a:pt x="18402" y="9198"/>
                  </a:lnTo>
                  <a:lnTo>
                    <a:pt x="21454" y="7440"/>
                  </a:lnTo>
                  <a:lnTo>
                    <a:pt x="21571" y="7385"/>
                  </a:lnTo>
                  <a:lnTo>
                    <a:pt x="24630" y="5592"/>
                  </a:lnTo>
                  <a:lnTo>
                    <a:pt x="24741" y="5537"/>
                  </a:lnTo>
                  <a:lnTo>
                    <a:pt x="27800" y="3779"/>
                  </a:lnTo>
                  <a:lnTo>
                    <a:pt x="27945" y="3689"/>
                  </a:lnTo>
                  <a:lnTo>
                    <a:pt x="30997" y="1932"/>
                  </a:lnTo>
                  <a:lnTo>
                    <a:pt x="31115" y="1876"/>
                  </a:lnTo>
                  <a:lnTo>
                    <a:pt x="34229" y="56"/>
                  </a:lnTo>
                  <a:lnTo>
                    <a:pt x="34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8"/>
            <p:cNvSpPr/>
            <p:nvPr/>
          </p:nvSpPr>
          <p:spPr>
            <a:xfrm>
              <a:off x="5430997" y="4218023"/>
              <a:ext cx="17343" cy="13183"/>
            </a:xfrm>
            <a:custGeom>
              <a:avLst/>
              <a:gdLst/>
              <a:ahLst/>
              <a:cxnLst/>
              <a:rect l="l" t="t" r="r" b="b"/>
              <a:pathLst>
                <a:path w="492" h="374" extrusionOk="0">
                  <a:moveTo>
                    <a:pt x="111" y="0"/>
                  </a:moveTo>
                  <a:lnTo>
                    <a:pt x="0" y="83"/>
                  </a:lnTo>
                  <a:lnTo>
                    <a:pt x="492" y="374"/>
                  </a:lnTo>
                  <a:lnTo>
                    <a:pt x="492" y="22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8"/>
            <p:cNvSpPr/>
            <p:nvPr/>
          </p:nvSpPr>
          <p:spPr>
            <a:xfrm>
              <a:off x="5206320" y="4218023"/>
              <a:ext cx="111778" cy="64895"/>
            </a:xfrm>
            <a:custGeom>
              <a:avLst/>
              <a:gdLst/>
              <a:ahLst/>
              <a:cxnLst/>
              <a:rect l="l" t="t" r="r" b="b"/>
              <a:pathLst>
                <a:path w="3171" h="1841" extrusionOk="0">
                  <a:moveTo>
                    <a:pt x="118" y="0"/>
                  </a:moveTo>
                  <a:lnTo>
                    <a:pt x="1" y="55"/>
                  </a:lnTo>
                  <a:lnTo>
                    <a:pt x="3060"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8"/>
            <p:cNvSpPr/>
            <p:nvPr/>
          </p:nvSpPr>
          <p:spPr>
            <a:xfrm>
              <a:off x="4981677" y="4218023"/>
              <a:ext cx="112976" cy="64895"/>
            </a:xfrm>
            <a:custGeom>
              <a:avLst/>
              <a:gdLst/>
              <a:ahLst/>
              <a:cxnLst/>
              <a:rect l="l" t="t" r="r" b="b"/>
              <a:pathLst>
                <a:path w="3205" h="1841" extrusionOk="0">
                  <a:moveTo>
                    <a:pt x="118" y="0"/>
                  </a:moveTo>
                  <a:lnTo>
                    <a:pt x="0" y="55"/>
                  </a:lnTo>
                  <a:lnTo>
                    <a:pt x="3087" y="1841"/>
                  </a:lnTo>
                  <a:lnTo>
                    <a:pt x="3204"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8"/>
            <p:cNvSpPr/>
            <p:nvPr/>
          </p:nvSpPr>
          <p:spPr>
            <a:xfrm>
              <a:off x="4757987" y="4216790"/>
              <a:ext cx="111989" cy="65177"/>
            </a:xfrm>
            <a:custGeom>
              <a:avLst/>
              <a:gdLst/>
              <a:ahLst/>
              <a:cxnLst/>
              <a:rect l="l" t="t" r="r" b="b"/>
              <a:pathLst>
                <a:path w="3177" h="1849" extrusionOk="0">
                  <a:moveTo>
                    <a:pt x="118" y="1"/>
                  </a:moveTo>
                  <a:lnTo>
                    <a:pt x="0" y="90"/>
                  </a:lnTo>
                  <a:lnTo>
                    <a:pt x="3059" y="1848"/>
                  </a:lnTo>
                  <a:lnTo>
                    <a:pt x="3177"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8"/>
            <p:cNvSpPr/>
            <p:nvPr/>
          </p:nvSpPr>
          <p:spPr>
            <a:xfrm>
              <a:off x="4533556" y="4216790"/>
              <a:ext cx="111743" cy="65177"/>
            </a:xfrm>
            <a:custGeom>
              <a:avLst/>
              <a:gdLst/>
              <a:ahLst/>
              <a:cxnLst/>
              <a:rect l="l" t="t" r="r" b="b"/>
              <a:pathLst>
                <a:path w="3170" h="1849" extrusionOk="0">
                  <a:moveTo>
                    <a:pt x="111" y="1"/>
                  </a:moveTo>
                  <a:lnTo>
                    <a:pt x="0" y="63"/>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8"/>
            <p:cNvSpPr/>
            <p:nvPr/>
          </p:nvSpPr>
          <p:spPr>
            <a:xfrm>
              <a:off x="4085188" y="4215803"/>
              <a:ext cx="111778" cy="65177"/>
            </a:xfrm>
            <a:custGeom>
              <a:avLst/>
              <a:gdLst/>
              <a:ahLst/>
              <a:cxnLst/>
              <a:rect l="l" t="t" r="r" b="b"/>
              <a:pathLst>
                <a:path w="3171" h="1849" extrusionOk="0">
                  <a:moveTo>
                    <a:pt x="118" y="1"/>
                  </a:moveTo>
                  <a:lnTo>
                    <a:pt x="1" y="63"/>
                  </a:lnTo>
                  <a:lnTo>
                    <a:pt x="3059" y="1849"/>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8"/>
            <p:cNvSpPr/>
            <p:nvPr/>
          </p:nvSpPr>
          <p:spPr>
            <a:xfrm>
              <a:off x="3860511" y="4215803"/>
              <a:ext cx="113011" cy="65177"/>
            </a:xfrm>
            <a:custGeom>
              <a:avLst/>
              <a:gdLst/>
              <a:ahLst/>
              <a:cxnLst/>
              <a:rect l="l" t="t" r="r" b="b"/>
              <a:pathLst>
                <a:path w="3206" h="1849" extrusionOk="0">
                  <a:moveTo>
                    <a:pt x="119" y="1"/>
                  </a:moveTo>
                  <a:lnTo>
                    <a:pt x="1" y="63"/>
                  </a:lnTo>
                  <a:lnTo>
                    <a:pt x="3060" y="1849"/>
                  </a:lnTo>
                  <a:lnTo>
                    <a:pt x="3205"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8"/>
            <p:cNvSpPr/>
            <p:nvPr/>
          </p:nvSpPr>
          <p:spPr>
            <a:xfrm>
              <a:off x="3635869" y="4214851"/>
              <a:ext cx="112976" cy="65142"/>
            </a:xfrm>
            <a:custGeom>
              <a:avLst/>
              <a:gdLst/>
              <a:ahLst/>
              <a:cxnLst/>
              <a:rect l="l" t="t" r="r" b="b"/>
              <a:pathLst>
                <a:path w="3205" h="1848" extrusionOk="0">
                  <a:moveTo>
                    <a:pt x="118" y="0"/>
                  </a:moveTo>
                  <a:lnTo>
                    <a:pt x="0" y="90"/>
                  </a:lnTo>
                  <a:lnTo>
                    <a:pt x="3087"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8"/>
            <p:cNvSpPr/>
            <p:nvPr/>
          </p:nvSpPr>
          <p:spPr>
            <a:xfrm>
              <a:off x="5318059" y="4282881"/>
              <a:ext cx="112976" cy="65177"/>
            </a:xfrm>
            <a:custGeom>
              <a:avLst/>
              <a:gdLst/>
              <a:ahLst/>
              <a:cxnLst/>
              <a:rect l="l" t="t" r="r" b="b"/>
              <a:pathLst>
                <a:path w="3205" h="1849" extrusionOk="0">
                  <a:moveTo>
                    <a:pt x="146" y="1"/>
                  </a:moveTo>
                  <a:lnTo>
                    <a:pt x="0" y="63"/>
                  </a:lnTo>
                  <a:lnTo>
                    <a:pt x="3087" y="1849"/>
                  </a:lnTo>
                  <a:lnTo>
                    <a:pt x="3204"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8"/>
            <p:cNvSpPr/>
            <p:nvPr/>
          </p:nvSpPr>
          <p:spPr>
            <a:xfrm>
              <a:off x="5094615" y="4282881"/>
              <a:ext cx="111743" cy="65177"/>
            </a:xfrm>
            <a:custGeom>
              <a:avLst/>
              <a:gdLst/>
              <a:ahLst/>
              <a:cxnLst/>
              <a:rect l="l" t="t" r="r" b="b"/>
              <a:pathLst>
                <a:path w="3170" h="1849" extrusionOk="0">
                  <a:moveTo>
                    <a:pt x="111" y="1"/>
                  </a:moveTo>
                  <a:lnTo>
                    <a:pt x="0" y="63"/>
                  </a:lnTo>
                  <a:lnTo>
                    <a:pt x="3052"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8"/>
            <p:cNvSpPr/>
            <p:nvPr/>
          </p:nvSpPr>
          <p:spPr>
            <a:xfrm>
              <a:off x="4869938" y="4281930"/>
              <a:ext cx="112729" cy="65142"/>
            </a:xfrm>
            <a:custGeom>
              <a:avLst/>
              <a:gdLst/>
              <a:ahLst/>
              <a:cxnLst/>
              <a:rect l="l" t="t" r="r" b="b"/>
              <a:pathLst>
                <a:path w="3198" h="1848" extrusionOk="0">
                  <a:moveTo>
                    <a:pt x="111" y="0"/>
                  </a:moveTo>
                  <a:lnTo>
                    <a:pt x="1" y="90"/>
                  </a:lnTo>
                  <a:lnTo>
                    <a:pt x="3087" y="1848"/>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8"/>
            <p:cNvSpPr/>
            <p:nvPr/>
          </p:nvSpPr>
          <p:spPr>
            <a:xfrm>
              <a:off x="4646247" y="4281930"/>
              <a:ext cx="111778" cy="65142"/>
            </a:xfrm>
            <a:custGeom>
              <a:avLst/>
              <a:gdLst/>
              <a:ahLst/>
              <a:cxnLst/>
              <a:rect l="l" t="t" r="r" b="b"/>
              <a:pathLst>
                <a:path w="3171" h="1848" extrusionOk="0">
                  <a:moveTo>
                    <a:pt x="118" y="0"/>
                  </a:moveTo>
                  <a:lnTo>
                    <a:pt x="1" y="56"/>
                  </a:lnTo>
                  <a:lnTo>
                    <a:pt x="3059" y="1848"/>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8"/>
            <p:cNvSpPr/>
            <p:nvPr/>
          </p:nvSpPr>
          <p:spPr>
            <a:xfrm>
              <a:off x="4421570" y="4281930"/>
              <a:ext cx="112025" cy="65142"/>
            </a:xfrm>
            <a:custGeom>
              <a:avLst/>
              <a:gdLst/>
              <a:ahLst/>
              <a:cxnLst/>
              <a:rect l="l" t="t" r="r" b="b"/>
              <a:pathLst>
                <a:path w="3178" h="1848" extrusionOk="0">
                  <a:moveTo>
                    <a:pt x="119" y="0"/>
                  </a:moveTo>
                  <a:lnTo>
                    <a:pt x="1" y="56"/>
                  </a:lnTo>
                  <a:lnTo>
                    <a:pt x="3060" y="1848"/>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8"/>
            <p:cNvSpPr/>
            <p:nvPr/>
          </p:nvSpPr>
          <p:spPr>
            <a:xfrm>
              <a:off x="3973484" y="4280943"/>
              <a:ext cx="111743" cy="65177"/>
            </a:xfrm>
            <a:custGeom>
              <a:avLst/>
              <a:gdLst/>
              <a:ahLst/>
              <a:cxnLst/>
              <a:rect l="l" t="t" r="r" b="b"/>
              <a:pathLst>
                <a:path w="3170" h="1849" extrusionOk="0">
                  <a:moveTo>
                    <a:pt x="111" y="1"/>
                  </a:moveTo>
                  <a:lnTo>
                    <a:pt x="0" y="56"/>
                  </a:lnTo>
                  <a:lnTo>
                    <a:pt x="3052" y="1848"/>
                  </a:lnTo>
                  <a:lnTo>
                    <a:pt x="3170" y="1758"/>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8"/>
            <p:cNvSpPr/>
            <p:nvPr/>
          </p:nvSpPr>
          <p:spPr>
            <a:xfrm>
              <a:off x="3748807" y="4279956"/>
              <a:ext cx="111743" cy="66164"/>
            </a:xfrm>
            <a:custGeom>
              <a:avLst/>
              <a:gdLst/>
              <a:ahLst/>
              <a:cxnLst/>
              <a:rect l="l" t="t" r="r" b="b"/>
              <a:pathLst>
                <a:path w="3170" h="1877" extrusionOk="0">
                  <a:moveTo>
                    <a:pt x="118" y="1"/>
                  </a:moveTo>
                  <a:lnTo>
                    <a:pt x="0" y="84"/>
                  </a:lnTo>
                  <a:lnTo>
                    <a:pt x="3059" y="1876"/>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8"/>
            <p:cNvSpPr/>
            <p:nvPr/>
          </p:nvSpPr>
          <p:spPr>
            <a:xfrm>
              <a:off x="3548522" y="4292152"/>
              <a:ext cx="88583" cy="52734"/>
            </a:xfrm>
            <a:custGeom>
              <a:avLst/>
              <a:gdLst/>
              <a:ahLst/>
              <a:cxnLst/>
              <a:rect l="l" t="t" r="r" b="b"/>
              <a:pathLst>
                <a:path w="2513" h="1496" extrusionOk="0">
                  <a:moveTo>
                    <a:pt x="1" y="1"/>
                  </a:moveTo>
                  <a:lnTo>
                    <a:pt x="1" y="112"/>
                  </a:lnTo>
                  <a:lnTo>
                    <a:pt x="2395" y="1496"/>
                  </a:lnTo>
                  <a:lnTo>
                    <a:pt x="2513" y="1440"/>
                  </a:lnTo>
                  <a:lnTo>
                    <a:pt x="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8"/>
            <p:cNvSpPr/>
            <p:nvPr/>
          </p:nvSpPr>
          <p:spPr>
            <a:xfrm>
              <a:off x="3549509" y="3307155"/>
              <a:ext cx="1431256" cy="830420"/>
            </a:xfrm>
            <a:custGeom>
              <a:avLst/>
              <a:gdLst/>
              <a:ahLst/>
              <a:cxnLst/>
              <a:rect l="l" t="t" r="r" b="b"/>
              <a:pathLst>
                <a:path w="40603" h="23558" extrusionOk="0">
                  <a:moveTo>
                    <a:pt x="40485" y="0"/>
                  </a:moveTo>
                  <a:lnTo>
                    <a:pt x="37371" y="1793"/>
                  </a:lnTo>
                  <a:lnTo>
                    <a:pt x="37260" y="1876"/>
                  </a:lnTo>
                  <a:lnTo>
                    <a:pt x="34201" y="3634"/>
                  </a:lnTo>
                  <a:lnTo>
                    <a:pt x="34083" y="3696"/>
                  </a:lnTo>
                  <a:lnTo>
                    <a:pt x="31031" y="5481"/>
                  </a:lnTo>
                  <a:lnTo>
                    <a:pt x="30886" y="5537"/>
                  </a:lnTo>
                  <a:lnTo>
                    <a:pt x="27827" y="7294"/>
                  </a:lnTo>
                  <a:lnTo>
                    <a:pt x="27710" y="7384"/>
                  </a:lnTo>
                  <a:lnTo>
                    <a:pt x="24658" y="9142"/>
                  </a:lnTo>
                  <a:lnTo>
                    <a:pt x="24540" y="9232"/>
                  </a:lnTo>
                  <a:lnTo>
                    <a:pt x="21481" y="10990"/>
                  </a:lnTo>
                  <a:lnTo>
                    <a:pt x="21371" y="11045"/>
                  </a:lnTo>
                  <a:lnTo>
                    <a:pt x="18312" y="12831"/>
                  </a:lnTo>
                  <a:lnTo>
                    <a:pt x="18194" y="12893"/>
                  </a:lnTo>
                  <a:lnTo>
                    <a:pt x="15142" y="14651"/>
                  </a:lnTo>
                  <a:lnTo>
                    <a:pt x="15025" y="14734"/>
                  </a:lnTo>
                  <a:lnTo>
                    <a:pt x="11966" y="16499"/>
                  </a:lnTo>
                  <a:lnTo>
                    <a:pt x="11855" y="16554"/>
                  </a:lnTo>
                  <a:lnTo>
                    <a:pt x="8796" y="18339"/>
                  </a:lnTo>
                  <a:lnTo>
                    <a:pt x="8679" y="18402"/>
                  </a:lnTo>
                  <a:lnTo>
                    <a:pt x="5627" y="20159"/>
                  </a:lnTo>
                  <a:lnTo>
                    <a:pt x="5509" y="20243"/>
                  </a:lnTo>
                  <a:lnTo>
                    <a:pt x="2450" y="22000"/>
                  </a:lnTo>
                  <a:lnTo>
                    <a:pt x="2340" y="22090"/>
                  </a:lnTo>
                  <a:lnTo>
                    <a:pt x="0" y="23419"/>
                  </a:lnTo>
                  <a:lnTo>
                    <a:pt x="0" y="23557"/>
                  </a:lnTo>
                  <a:lnTo>
                    <a:pt x="2450" y="22146"/>
                  </a:lnTo>
                  <a:lnTo>
                    <a:pt x="2568" y="22090"/>
                  </a:lnTo>
                  <a:lnTo>
                    <a:pt x="5627" y="20305"/>
                  </a:lnTo>
                  <a:lnTo>
                    <a:pt x="5737" y="20243"/>
                  </a:lnTo>
                  <a:lnTo>
                    <a:pt x="8796" y="18457"/>
                  </a:lnTo>
                  <a:lnTo>
                    <a:pt x="8914" y="18402"/>
                  </a:lnTo>
                  <a:lnTo>
                    <a:pt x="11966" y="16637"/>
                  </a:lnTo>
                  <a:lnTo>
                    <a:pt x="12083" y="16554"/>
                  </a:lnTo>
                  <a:lnTo>
                    <a:pt x="15142" y="14796"/>
                  </a:lnTo>
                  <a:lnTo>
                    <a:pt x="15253" y="14734"/>
                  </a:lnTo>
                  <a:lnTo>
                    <a:pt x="18312" y="12948"/>
                  </a:lnTo>
                  <a:lnTo>
                    <a:pt x="18429" y="12893"/>
                  </a:lnTo>
                  <a:lnTo>
                    <a:pt x="21481" y="11135"/>
                  </a:lnTo>
                  <a:lnTo>
                    <a:pt x="21599" y="11045"/>
                  </a:lnTo>
                  <a:lnTo>
                    <a:pt x="24658" y="9288"/>
                  </a:lnTo>
                  <a:lnTo>
                    <a:pt x="24769" y="9232"/>
                  </a:lnTo>
                  <a:lnTo>
                    <a:pt x="27827" y="7440"/>
                  </a:lnTo>
                  <a:lnTo>
                    <a:pt x="27973" y="7384"/>
                  </a:lnTo>
                  <a:lnTo>
                    <a:pt x="31031" y="5599"/>
                  </a:lnTo>
                  <a:lnTo>
                    <a:pt x="31142" y="5537"/>
                  </a:lnTo>
                  <a:lnTo>
                    <a:pt x="34201" y="3779"/>
                  </a:lnTo>
                  <a:lnTo>
                    <a:pt x="34319" y="3696"/>
                  </a:lnTo>
                  <a:lnTo>
                    <a:pt x="37371" y="1931"/>
                  </a:lnTo>
                  <a:lnTo>
                    <a:pt x="37488" y="1876"/>
                  </a:lnTo>
                  <a:lnTo>
                    <a:pt x="40602" y="63"/>
                  </a:lnTo>
                  <a:lnTo>
                    <a:pt x="40485"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8"/>
            <p:cNvSpPr/>
            <p:nvPr/>
          </p:nvSpPr>
          <p:spPr>
            <a:xfrm>
              <a:off x="5430997" y="4348022"/>
              <a:ext cx="16144" cy="12232"/>
            </a:xfrm>
            <a:custGeom>
              <a:avLst/>
              <a:gdLst/>
              <a:ahLst/>
              <a:cxnLst/>
              <a:rect l="l" t="t" r="r" b="b"/>
              <a:pathLst>
                <a:path w="458" h="347" extrusionOk="0">
                  <a:moveTo>
                    <a:pt x="111" y="1"/>
                  </a:moveTo>
                  <a:lnTo>
                    <a:pt x="0" y="84"/>
                  </a:lnTo>
                  <a:lnTo>
                    <a:pt x="457" y="347"/>
                  </a:lnTo>
                  <a:lnTo>
                    <a:pt x="457" y="201"/>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8"/>
            <p:cNvSpPr/>
            <p:nvPr/>
          </p:nvSpPr>
          <p:spPr>
            <a:xfrm>
              <a:off x="5206320" y="4348022"/>
              <a:ext cx="112729" cy="65177"/>
            </a:xfrm>
            <a:custGeom>
              <a:avLst/>
              <a:gdLst/>
              <a:ahLst/>
              <a:cxnLst/>
              <a:rect l="l" t="t" r="r" b="b"/>
              <a:pathLst>
                <a:path w="3198" h="1849" extrusionOk="0">
                  <a:moveTo>
                    <a:pt x="146" y="1"/>
                  </a:moveTo>
                  <a:lnTo>
                    <a:pt x="1" y="56"/>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8"/>
            <p:cNvSpPr/>
            <p:nvPr/>
          </p:nvSpPr>
          <p:spPr>
            <a:xfrm>
              <a:off x="4982629" y="4347035"/>
              <a:ext cx="112025" cy="66164"/>
            </a:xfrm>
            <a:custGeom>
              <a:avLst/>
              <a:gdLst/>
              <a:ahLst/>
              <a:cxnLst/>
              <a:rect l="l" t="t" r="r" b="b"/>
              <a:pathLst>
                <a:path w="3178" h="1877" extrusionOk="0">
                  <a:moveTo>
                    <a:pt x="118" y="1"/>
                  </a:moveTo>
                  <a:lnTo>
                    <a:pt x="1" y="84"/>
                  </a:lnTo>
                  <a:lnTo>
                    <a:pt x="3060" y="1876"/>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8"/>
            <p:cNvSpPr/>
            <p:nvPr/>
          </p:nvSpPr>
          <p:spPr>
            <a:xfrm>
              <a:off x="4757987" y="4347035"/>
              <a:ext cx="112976" cy="64931"/>
            </a:xfrm>
            <a:custGeom>
              <a:avLst/>
              <a:gdLst/>
              <a:ahLst/>
              <a:cxnLst/>
              <a:rect l="l" t="t" r="r" b="b"/>
              <a:pathLst>
                <a:path w="3205" h="1842" extrusionOk="0">
                  <a:moveTo>
                    <a:pt x="118" y="1"/>
                  </a:moveTo>
                  <a:lnTo>
                    <a:pt x="0" y="56"/>
                  </a:lnTo>
                  <a:lnTo>
                    <a:pt x="3087"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8"/>
            <p:cNvSpPr/>
            <p:nvPr/>
          </p:nvSpPr>
          <p:spPr>
            <a:xfrm>
              <a:off x="4309866" y="4346083"/>
              <a:ext cx="111743" cy="64931"/>
            </a:xfrm>
            <a:custGeom>
              <a:avLst/>
              <a:gdLst/>
              <a:ahLst/>
              <a:cxnLst/>
              <a:rect l="l" t="t" r="r" b="b"/>
              <a:pathLst>
                <a:path w="3170" h="1842" extrusionOk="0">
                  <a:moveTo>
                    <a:pt x="118" y="0"/>
                  </a:moveTo>
                  <a:lnTo>
                    <a:pt x="0" y="83"/>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8"/>
            <p:cNvSpPr/>
            <p:nvPr/>
          </p:nvSpPr>
          <p:spPr>
            <a:xfrm>
              <a:off x="3861498" y="4346083"/>
              <a:ext cx="112025" cy="64931"/>
            </a:xfrm>
            <a:custGeom>
              <a:avLst/>
              <a:gdLst/>
              <a:ahLst/>
              <a:cxnLst/>
              <a:rect l="l" t="t" r="r" b="b"/>
              <a:pathLst>
                <a:path w="3178" h="1842" extrusionOk="0">
                  <a:moveTo>
                    <a:pt x="118" y="0"/>
                  </a:moveTo>
                  <a:lnTo>
                    <a:pt x="1" y="56"/>
                  </a:lnTo>
                  <a:lnTo>
                    <a:pt x="3059" y="1841"/>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8"/>
            <p:cNvSpPr/>
            <p:nvPr/>
          </p:nvSpPr>
          <p:spPr>
            <a:xfrm>
              <a:off x="3637067" y="4344849"/>
              <a:ext cx="111778" cy="65177"/>
            </a:xfrm>
            <a:custGeom>
              <a:avLst/>
              <a:gdLst/>
              <a:ahLst/>
              <a:cxnLst/>
              <a:rect l="l" t="t" r="r" b="b"/>
              <a:pathLst>
                <a:path w="3171" h="1849" extrusionOk="0">
                  <a:moveTo>
                    <a:pt x="112" y="1"/>
                  </a:moveTo>
                  <a:lnTo>
                    <a:pt x="1" y="63"/>
                  </a:lnTo>
                  <a:lnTo>
                    <a:pt x="3053" y="1848"/>
                  </a:lnTo>
                  <a:lnTo>
                    <a:pt x="3170" y="1793"/>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8"/>
            <p:cNvSpPr/>
            <p:nvPr/>
          </p:nvSpPr>
          <p:spPr>
            <a:xfrm>
              <a:off x="5319011" y="4413162"/>
              <a:ext cx="112025" cy="64931"/>
            </a:xfrm>
            <a:custGeom>
              <a:avLst/>
              <a:gdLst/>
              <a:ahLst/>
              <a:cxnLst/>
              <a:rect l="l" t="t" r="r" b="b"/>
              <a:pathLst>
                <a:path w="3178" h="1842" extrusionOk="0">
                  <a:moveTo>
                    <a:pt x="119" y="0"/>
                  </a:moveTo>
                  <a:lnTo>
                    <a:pt x="1" y="56"/>
                  </a:lnTo>
                  <a:lnTo>
                    <a:pt x="3060" y="1841"/>
                  </a:lnTo>
                  <a:lnTo>
                    <a:pt x="3177"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8"/>
            <p:cNvSpPr/>
            <p:nvPr/>
          </p:nvSpPr>
          <p:spPr>
            <a:xfrm>
              <a:off x="5094615" y="4413162"/>
              <a:ext cx="112729" cy="64931"/>
            </a:xfrm>
            <a:custGeom>
              <a:avLst/>
              <a:gdLst/>
              <a:ahLst/>
              <a:cxnLst/>
              <a:rect l="l" t="t" r="r" b="b"/>
              <a:pathLst>
                <a:path w="3198" h="1842" extrusionOk="0">
                  <a:moveTo>
                    <a:pt x="111" y="0"/>
                  </a:moveTo>
                  <a:lnTo>
                    <a:pt x="0" y="56"/>
                  </a:lnTo>
                  <a:lnTo>
                    <a:pt x="3080" y="1841"/>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8"/>
            <p:cNvSpPr/>
            <p:nvPr/>
          </p:nvSpPr>
          <p:spPr>
            <a:xfrm>
              <a:off x="4870925" y="4411928"/>
              <a:ext cx="111743" cy="65177"/>
            </a:xfrm>
            <a:custGeom>
              <a:avLst/>
              <a:gdLst/>
              <a:ahLst/>
              <a:cxnLst/>
              <a:rect l="l" t="t" r="r" b="b"/>
              <a:pathLst>
                <a:path w="3170" h="1849" extrusionOk="0">
                  <a:moveTo>
                    <a:pt x="118" y="1"/>
                  </a:moveTo>
                  <a:lnTo>
                    <a:pt x="0" y="91"/>
                  </a:lnTo>
                  <a:lnTo>
                    <a:pt x="3059" y="1849"/>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8"/>
            <p:cNvSpPr/>
            <p:nvPr/>
          </p:nvSpPr>
          <p:spPr>
            <a:xfrm>
              <a:off x="4646247" y="4411928"/>
              <a:ext cx="112976" cy="65177"/>
            </a:xfrm>
            <a:custGeom>
              <a:avLst/>
              <a:gdLst/>
              <a:ahLst/>
              <a:cxnLst/>
              <a:rect l="l" t="t" r="r" b="b"/>
              <a:pathLst>
                <a:path w="3205" h="1849" extrusionOk="0">
                  <a:moveTo>
                    <a:pt x="118" y="1"/>
                  </a:moveTo>
                  <a:lnTo>
                    <a:pt x="1" y="63"/>
                  </a:lnTo>
                  <a:lnTo>
                    <a:pt x="3059" y="1849"/>
                  </a:lnTo>
                  <a:lnTo>
                    <a:pt x="3205" y="176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8"/>
            <p:cNvSpPr/>
            <p:nvPr/>
          </p:nvSpPr>
          <p:spPr>
            <a:xfrm>
              <a:off x="4198126" y="4410976"/>
              <a:ext cx="111778" cy="65142"/>
            </a:xfrm>
            <a:custGeom>
              <a:avLst/>
              <a:gdLst/>
              <a:ahLst/>
              <a:cxnLst/>
              <a:rect l="l" t="t" r="r" b="b"/>
              <a:pathLst>
                <a:path w="3171" h="1848" extrusionOk="0">
                  <a:moveTo>
                    <a:pt x="111" y="0"/>
                  </a:moveTo>
                  <a:lnTo>
                    <a:pt x="1" y="62"/>
                  </a:lnTo>
                  <a:lnTo>
                    <a:pt x="3053" y="1848"/>
                  </a:lnTo>
                  <a:lnTo>
                    <a:pt x="3170" y="179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8"/>
            <p:cNvSpPr/>
            <p:nvPr/>
          </p:nvSpPr>
          <p:spPr>
            <a:xfrm>
              <a:off x="3748807" y="4409989"/>
              <a:ext cx="112729" cy="65177"/>
            </a:xfrm>
            <a:custGeom>
              <a:avLst/>
              <a:gdLst/>
              <a:ahLst/>
              <a:cxnLst/>
              <a:rect l="l" t="t" r="r" b="b"/>
              <a:pathLst>
                <a:path w="3198" h="1849" extrusionOk="0">
                  <a:moveTo>
                    <a:pt x="146" y="0"/>
                  </a:moveTo>
                  <a:lnTo>
                    <a:pt x="0" y="90"/>
                  </a:lnTo>
                  <a:lnTo>
                    <a:pt x="3087" y="1848"/>
                  </a:lnTo>
                  <a:lnTo>
                    <a:pt x="3198"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8"/>
            <p:cNvSpPr/>
            <p:nvPr/>
          </p:nvSpPr>
          <p:spPr>
            <a:xfrm>
              <a:off x="3548522" y="4421198"/>
              <a:ext cx="88583" cy="53968"/>
            </a:xfrm>
            <a:custGeom>
              <a:avLst/>
              <a:gdLst/>
              <a:ahLst/>
              <a:cxnLst/>
              <a:rect l="l" t="t" r="r" b="b"/>
              <a:pathLst>
                <a:path w="2513" h="1531" extrusionOk="0">
                  <a:moveTo>
                    <a:pt x="1" y="1"/>
                  </a:moveTo>
                  <a:lnTo>
                    <a:pt x="1" y="146"/>
                  </a:lnTo>
                  <a:lnTo>
                    <a:pt x="2395" y="1530"/>
                  </a:lnTo>
                  <a:lnTo>
                    <a:pt x="2513" y="1468"/>
                  </a:lnTo>
                  <a:lnTo>
                    <a:pt x="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8"/>
            <p:cNvSpPr/>
            <p:nvPr/>
          </p:nvSpPr>
          <p:spPr>
            <a:xfrm>
              <a:off x="5207307" y="4478055"/>
              <a:ext cx="111743" cy="65142"/>
            </a:xfrm>
            <a:custGeom>
              <a:avLst/>
              <a:gdLst/>
              <a:ahLst/>
              <a:cxnLst/>
              <a:rect l="l" t="t" r="r" b="b"/>
              <a:pathLst>
                <a:path w="3170" h="1848" extrusionOk="0">
                  <a:moveTo>
                    <a:pt x="118" y="0"/>
                  </a:moveTo>
                  <a:lnTo>
                    <a:pt x="0" y="63"/>
                  </a:lnTo>
                  <a:lnTo>
                    <a:pt x="3059" y="1848"/>
                  </a:lnTo>
                  <a:lnTo>
                    <a:pt x="3170"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8"/>
            <p:cNvSpPr/>
            <p:nvPr/>
          </p:nvSpPr>
          <p:spPr>
            <a:xfrm>
              <a:off x="5431984" y="4478055"/>
              <a:ext cx="15157" cy="11245"/>
            </a:xfrm>
            <a:custGeom>
              <a:avLst/>
              <a:gdLst/>
              <a:ahLst/>
              <a:cxnLst/>
              <a:rect l="l" t="t" r="r" b="b"/>
              <a:pathLst>
                <a:path w="430" h="319" extrusionOk="0">
                  <a:moveTo>
                    <a:pt x="118" y="0"/>
                  </a:moveTo>
                  <a:lnTo>
                    <a:pt x="0" y="63"/>
                  </a:lnTo>
                  <a:lnTo>
                    <a:pt x="429" y="319"/>
                  </a:lnTo>
                  <a:lnTo>
                    <a:pt x="429" y="201"/>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8"/>
            <p:cNvSpPr/>
            <p:nvPr/>
          </p:nvSpPr>
          <p:spPr>
            <a:xfrm>
              <a:off x="4982629" y="4477068"/>
              <a:ext cx="112976" cy="65177"/>
            </a:xfrm>
            <a:custGeom>
              <a:avLst/>
              <a:gdLst/>
              <a:ahLst/>
              <a:cxnLst/>
              <a:rect l="l" t="t" r="r" b="b"/>
              <a:pathLst>
                <a:path w="3205" h="1849" extrusionOk="0">
                  <a:moveTo>
                    <a:pt x="118" y="1"/>
                  </a:moveTo>
                  <a:lnTo>
                    <a:pt x="1" y="91"/>
                  </a:lnTo>
                  <a:lnTo>
                    <a:pt x="3087" y="1848"/>
                  </a:lnTo>
                  <a:lnTo>
                    <a:pt x="3115" y="1848"/>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8"/>
            <p:cNvSpPr/>
            <p:nvPr/>
          </p:nvSpPr>
          <p:spPr>
            <a:xfrm>
              <a:off x="4759185" y="4477068"/>
              <a:ext cx="111778" cy="65177"/>
            </a:xfrm>
            <a:custGeom>
              <a:avLst/>
              <a:gdLst/>
              <a:ahLst/>
              <a:cxnLst/>
              <a:rect l="l" t="t" r="r" b="b"/>
              <a:pathLst>
                <a:path w="3171" h="1849" extrusionOk="0">
                  <a:moveTo>
                    <a:pt x="111" y="1"/>
                  </a:moveTo>
                  <a:lnTo>
                    <a:pt x="1" y="56"/>
                  </a:lnTo>
                  <a:lnTo>
                    <a:pt x="3053" y="1848"/>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8"/>
            <p:cNvSpPr/>
            <p:nvPr/>
          </p:nvSpPr>
          <p:spPr>
            <a:xfrm>
              <a:off x="4534508" y="4476081"/>
              <a:ext cx="111778" cy="66164"/>
            </a:xfrm>
            <a:custGeom>
              <a:avLst/>
              <a:gdLst/>
              <a:ahLst/>
              <a:cxnLst/>
              <a:rect l="l" t="t" r="r" b="b"/>
              <a:pathLst>
                <a:path w="3171" h="1877" extrusionOk="0">
                  <a:moveTo>
                    <a:pt x="112" y="1"/>
                  </a:moveTo>
                  <a:lnTo>
                    <a:pt x="1" y="84"/>
                  </a:lnTo>
                  <a:lnTo>
                    <a:pt x="3053" y="1876"/>
                  </a:lnTo>
                  <a:lnTo>
                    <a:pt x="3171" y="1786"/>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8"/>
            <p:cNvSpPr/>
            <p:nvPr/>
          </p:nvSpPr>
          <p:spPr>
            <a:xfrm>
              <a:off x="4086175" y="4476081"/>
              <a:ext cx="111989" cy="65177"/>
            </a:xfrm>
            <a:custGeom>
              <a:avLst/>
              <a:gdLst/>
              <a:ahLst/>
              <a:cxnLst/>
              <a:rect l="l" t="t" r="r" b="b"/>
              <a:pathLst>
                <a:path w="3177" h="1849" extrusionOk="0">
                  <a:moveTo>
                    <a:pt x="118" y="1"/>
                  </a:moveTo>
                  <a:lnTo>
                    <a:pt x="0" y="56"/>
                  </a:lnTo>
                  <a:lnTo>
                    <a:pt x="3059" y="1849"/>
                  </a:lnTo>
                  <a:lnTo>
                    <a:pt x="3177"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8"/>
            <p:cNvSpPr/>
            <p:nvPr/>
          </p:nvSpPr>
          <p:spPr>
            <a:xfrm>
              <a:off x="3637067" y="4475129"/>
              <a:ext cx="112765" cy="64931"/>
            </a:xfrm>
            <a:custGeom>
              <a:avLst/>
              <a:gdLst/>
              <a:ahLst/>
              <a:cxnLst/>
              <a:rect l="l" t="t" r="r" b="b"/>
              <a:pathLst>
                <a:path w="3199" h="1842" extrusionOk="0">
                  <a:moveTo>
                    <a:pt x="112" y="0"/>
                  </a:moveTo>
                  <a:lnTo>
                    <a:pt x="1" y="56"/>
                  </a:lnTo>
                  <a:lnTo>
                    <a:pt x="3080" y="1841"/>
                  </a:lnTo>
                  <a:lnTo>
                    <a:pt x="3198"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8"/>
            <p:cNvSpPr/>
            <p:nvPr/>
          </p:nvSpPr>
          <p:spPr>
            <a:xfrm>
              <a:off x="3548522" y="3502293"/>
              <a:ext cx="1769620" cy="1026797"/>
            </a:xfrm>
            <a:custGeom>
              <a:avLst/>
              <a:gdLst/>
              <a:ahLst/>
              <a:cxnLst/>
              <a:rect l="l" t="t" r="r" b="b"/>
              <a:pathLst>
                <a:path w="50202" h="29129" extrusionOk="0">
                  <a:moveTo>
                    <a:pt x="50056" y="1"/>
                  </a:moveTo>
                  <a:lnTo>
                    <a:pt x="46942" y="1821"/>
                  </a:lnTo>
                  <a:lnTo>
                    <a:pt x="46831" y="1876"/>
                  </a:lnTo>
                  <a:lnTo>
                    <a:pt x="43772" y="3634"/>
                  </a:lnTo>
                  <a:lnTo>
                    <a:pt x="43655" y="3724"/>
                  </a:lnTo>
                  <a:lnTo>
                    <a:pt x="40603" y="5482"/>
                  </a:lnTo>
                  <a:lnTo>
                    <a:pt x="40485" y="5537"/>
                  </a:lnTo>
                  <a:lnTo>
                    <a:pt x="37426" y="7329"/>
                  </a:lnTo>
                  <a:lnTo>
                    <a:pt x="37316" y="7385"/>
                  </a:lnTo>
                  <a:lnTo>
                    <a:pt x="34257" y="9143"/>
                  </a:lnTo>
                  <a:lnTo>
                    <a:pt x="34139" y="9232"/>
                  </a:lnTo>
                  <a:lnTo>
                    <a:pt x="31087" y="10990"/>
                  </a:lnTo>
                  <a:lnTo>
                    <a:pt x="30970" y="11073"/>
                  </a:lnTo>
                  <a:lnTo>
                    <a:pt x="27911" y="12831"/>
                  </a:lnTo>
                  <a:lnTo>
                    <a:pt x="27800" y="12893"/>
                  </a:lnTo>
                  <a:lnTo>
                    <a:pt x="24741" y="14679"/>
                  </a:lnTo>
                  <a:lnTo>
                    <a:pt x="24624" y="14734"/>
                  </a:lnTo>
                  <a:lnTo>
                    <a:pt x="21572" y="16499"/>
                  </a:lnTo>
                  <a:lnTo>
                    <a:pt x="21454" y="16582"/>
                  </a:lnTo>
                  <a:lnTo>
                    <a:pt x="18395" y="18340"/>
                  </a:lnTo>
                  <a:lnTo>
                    <a:pt x="18284" y="18402"/>
                  </a:lnTo>
                  <a:lnTo>
                    <a:pt x="15226" y="20187"/>
                  </a:lnTo>
                  <a:lnTo>
                    <a:pt x="15108" y="20243"/>
                  </a:lnTo>
                  <a:lnTo>
                    <a:pt x="12056" y="22001"/>
                  </a:lnTo>
                  <a:lnTo>
                    <a:pt x="11911" y="22091"/>
                  </a:lnTo>
                  <a:lnTo>
                    <a:pt x="8852" y="23848"/>
                  </a:lnTo>
                  <a:lnTo>
                    <a:pt x="8741" y="23938"/>
                  </a:lnTo>
                  <a:lnTo>
                    <a:pt x="5682" y="25696"/>
                  </a:lnTo>
                  <a:lnTo>
                    <a:pt x="5565" y="25751"/>
                  </a:lnTo>
                  <a:lnTo>
                    <a:pt x="2513" y="27537"/>
                  </a:lnTo>
                  <a:lnTo>
                    <a:pt x="2395" y="27599"/>
                  </a:lnTo>
                  <a:lnTo>
                    <a:pt x="1" y="28983"/>
                  </a:lnTo>
                  <a:lnTo>
                    <a:pt x="1" y="29129"/>
                  </a:lnTo>
                  <a:lnTo>
                    <a:pt x="2513" y="27655"/>
                  </a:lnTo>
                  <a:lnTo>
                    <a:pt x="2624" y="27599"/>
                  </a:lnTo>
                  <a:lnTo>
                    <a:pt x="5682" y="25841"/>
                  </a:lnTo>
                  <a:lnTo>
                    <a:pt x="5828" y="25751"/>
                  </a:lnTo>
                  <a:lnTo>
                    <a:pt x="8852" y="23994"/>
                  </a:lnTo>
                  <a:lnTo>
                    <a:pt x="8997" y="23938"/>
                  </a:lnTo>
                  <a:lnTo>
                    <a:pt x="12056" y="22146"/>
                  </a:lnTo>
                  <a:lnTo>
                    <a:pt x="12167" y="22091"/>
                  </a:lnTo>
                  <a:lnTo>
                    <a:pt x="15226" y="20305"/>
                  </a:lnTo>
                  <a:lnTo>
                    <a:pt x="15343" y="20243"/>
                  </a:lnTo>
                  <a:lnTo>
                    <a:pt x="18395" y="18485"/>
                  </a:lnTo>
                  <a:lnTo>
                    <a:pt x="18513" y="18402"/>
                  </a:lnTo>
                  <a:lnTo>
                    <a:pt x="21572" y="16637"/>
                  </a:lnTo>
                  <a:lnTo>
                    <a:pt x="21682" y="16582"/>
                  </a:lnTo>
                  <a:lnTo>
                    <a:pt x="24741" y="14796"/>
                  </a:lnTo>
                  <a:lnTo>
                    <a:pt x="24859" y="14734"/>
                  </a:lnTo>
                  <a:lnTo>
                    <a:pt x="27911" y="12976"/>
                  </a:lnTo>
                  <a:lnTo>
                    <a:pt x="28028" y="12893"/>
                  </a:lnTo>
                  <a:lnTo>
                    <a:pt x="31087" y="11136"/>
                  </a:lnTo>
                  <a:lnTo>
                    <a:pt x="31198" y="11073"/>
                  </a:lnTo>
                  <a:lnTo>
                    <a:pt x="34257" y="9288"/>
                  </a:lnTo>
                  <a:lnTo>
                    <a:pt x="34374" y="9232"/>
                  </a:lnTo>
                  <a:lnTo>
                    <a:pt x="37426" y="7440"/>
                  </a:lnTo>
                  <a:lnTo>
                    <a:pt x="37544" y="7385"/>
                  </a:lnTo>
                  <a:lnTo>
                    <a:pt x="40603" y="5627"/>
                  </a:lnTo>
                  <a:lnTo>
                    <a:pt x="40713" y="5537"/>
                  </a:lnTo>
                  <a:lnTo>
                    <a:pt x="43772" y="3779"/>
                  </a:lnTo>
                  <a:lnTo>
                    <a:pt x="43890" y="3724"/>
                  </a:lnTo>
                  <a:lnTo>
                    <a:pt x="46942" y="1931"/>
                  </a:lnTo>
                  <a:lnTo>
                    <a:pt x="47059" y="1876"/>
                  </a:lnTo>
                  <a:lnTo>
                    <a:pt x="50201" y="63"/>
                  </a:lnTo>
                  <a:lnTo>
                    <a:pt x="5005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8"/>
            <p:cNvSpPr/>
            <p:nvPr/>
          </p:nvSpPr>
          <p:spPr>
            <a:xfrm>
              <a:off x="5095567" y="4542208"/>
              <a:ext cx="111778" cy="64931"/>
            </a:xfrm>
            <a:custGeom>
              <a:avLst/>
              <a:gdLst/>
              <a:ahLst/>
              <a:cxnLst/>
              <a:rect l="l" t="t" r="r" b="b"/>
              <a:pathLst>
                <a:path w="3171" h="1842" extrusionOk="0">
                  <a:moveTo>
                    <a:pt x="112" y="0"/>
                  </a:moveTo>
                  <a:lnTo>
                    <a:pt x="1" y="83"/>
                  </a:lnTo>
                  <a:lnTo>
                    <a:pt x="3053" y="1841"/>
                  </a:lnTo>
                  <a:lnTo>
                    <a:pt x="3143" y="1813"/>
                  </a:lnTo>
                  <a:lnTo>
                    <a:pt x="3170"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8"/>
            <p:cNvSpPr/>
            <p:nvPr/>
          </p:nvSpPr>
          <p:spPr>
            <a:xfrm>
              <a:off x="5319011" y="4543160"/>
              <a:ext cx="114950" cy="66164"/>
            </a:xfrm>
            <a:custGeom>
              <a:avLst/>
              <a:gdLst/>
              <a:ahLst/>
              <a:cxnLst/>
              <a:rect l="l" t="t" r="r" b="b"/>
              <a:pathLst>
                <a:path w="3261" h="1877" extrusionOk="0">
                  <a:moveTo>
                    <a:pt x="146" y="1"/>
                  </a:moveTo>
                  <a:lnTo>
                    <a:pt x="1" y="56"/>
                  </a:lnTo>
                  <a:lnTo>
                    <a:pt x="3150" y="1876"/>
                  </a:lnTo>
                  <a:lnTo>
                    <a:pt x="3260" y="1814"/>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8"/>
            <p:cNvSpPr/>
            <p:nvPr/>
          </p:nvSpPr>
          <p:spPr>
            <a:xfrm>
              <a:off x="4870925" y="4542208"/>
              <a:ext cx="112729" cy="64931"/>
            </a:xfrm>
            <a:custGeom>
              <a:avLst/>
              <a:gdLst/>
              <a:ahLst/>
              <a:cxnLst/>
              <a:rect l="l" t="t" r="r" b="b"/>
              <a:pathLst>
                <a:path w="3198" h="1842" extrusionOk="0">
                  <a:moveTo>
                    <a:pt x="118" y="0"/>
                  </a:moveTo>
                  <a:lnTo>
                    <a:pt x="0" y="56"/>
                  </a:lnTo>
                  <a:lnTo>
                    <a:pt x="3087" y="1841"/>
                  </a:lnTo>
                  <a:lnTo>
                    <a:pt x="319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8"/>
            <p:cNvSpPr/>
            <p:nvPr/>
          </p:nvSpPr>
          <p:spPr>
            <a:xfrm>
              <a:off x="4646247" y="4542208"/>
              <a:ext cx="112976" cy="64931"/>
            </a:xfrm>
            <a:custGeom>
              <a:avLst/>
              <a:gdLst/>
              <a:ahLst/>
              <a:cxnLst/>
              <a:rect l="l" t="t" r="r" b="b"/>
              <a:pathLst>
                <a:path w="3205" h="1842" extrusionOk="0">
                  <a:moveTo>
                    <a:pt x="146" y="0"/>
                  </a:moveTo>
                  <a:lnTo>
                    <a:pt x="1" y="56"/>
                  </a:lnTo>
                  <a:lnTo>
                    <a:pt x="3087" y="1841"/>
                  </a:lnTo>
                  <a:lnTo>
                    <a:pt x="3205"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8"/>
            <p:cNvSpPr/>
            <p:nvPr/>
          </p:nvSpPr>
          <p:spPr>
            <a:xfrm>
              <a:off x="4422557" y="4541221"/>
              <a:ext cx="111989" cy="64931"/>
            </a:xfrm>
            <a:custGeom>
              <a:avLst/>
              <a:gdLst/>
              <a:ahLst/>
              <a:cxnLst/>
              <a:rect l="l" t="t" r="r" b="b"/>
              <a:pathLst>
                <a:path w="3177" h="1842" extrusionOk="0">
                  <a:moveTo>
                    <a:pt x="118" y="1"/>
                  </a:moveTo>
                  <a:lnTo>
                    <a:pt x="1" y="84"/>
                  </a:lnTo>
                  <a:lnTo>
                    <a:pt x="3059" y="1841"/>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8"/>
            <p:cNvSpPr/>
            <p:nvPr/>
          </p:nvSpPr>
          <p:spPr>
            <a:xfrm>
              <a:off x="3974436" y="4540023"/>
              <a:ext cx="111778" cy="65142"/>
            </a:xfrm>
            <a:custGeom>
              <a:avLst/>
              <a:gdLst/>
              <a:ahLst/>
              <a:cxnLst/>
              <a:rect l="l" t="t" r="r" b="b"/>
              <a:pathLst>
                <a:path w="3171" h="1848" extrusionOk="0">
                  <a:moveTo>
                    <a:pt x="118" y="0"/>
                  </a:moveTo>
                  <a:lnTo>
                    <a:pt x="1" y="90"/>
                  </a:lnTo>
                  <a:lnTo>
                    <a:pt x="3060"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8"/>
            <p:cNvSpPr/>
            <p:nvPr/>
          </p:nvSpPr>
          <p:spPr>
            <a:xfrm>
              <a:off x="4983616" y="4607102"/>
              <a:ext cx="111989" cy="65142"/>
            </a:xfrm>
            <a:custGeom>
              <a:avLst/>
              <a:gdLst/>
              <a:ahLst/>
              <a:cxnLst/>
              <a:rect l="l" t="t" r="r" b="b"/>
              <a:pathLst>
                <a:path w="3177" h="1848" extrusionOk="0">
                  <a:moveTo>
                    <a:pt x="118" y="0"/>
                  </a:moveTo>
                  <a:lnTo>
                    <a:pt x="0" y="62"/>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8"/>
            <p:cNvSpPr/>
            <p:nvPr/>
          </p:nvSpPr>
          <p:spPr>
            <a:xfrm>
              <a:off x="5207307" y="4607102"/>
              <a:ext cx="114915" cy="67116"/>
            </a:xfrm>
            <a:custGeom>
              <a:avLst/>
              <a:gdLst/>
              <a:ahLst/>
              <a:cxnLst/>
              <a:rect l="l" t="t" r="r" b="b"/>
              <a:pathLst>
                <a:path w="3260" h="1904" extrusionOk="0">
                  <a:moveTo>
                    <a:pt x="118" y="0"/>
                  </a:moveTo>
                  <a:lnTo>
                    <a:pt x="0" y="90"/>
                  </a:lnTo>
                  <a:lnTo>
                    <a:pt x="3142" y="1903"/>
                  </a:lnTo>
                  <a:lnTo>
                    <a:pt x="3260" y="1820"/>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8"/>
            <p:cNvSpPr/>
            <p:nvPr/>
          </p:nvSpPr>
          <p:spPr>
            <a:xfrm>
              <a:off x="4759185" y="4607102"/>
              <a:ext cx="112729" cy="65142"/>
            </a:xfrm>
            <a:custGeom>
              <a:avLst/>
              <a:gdLst/>
              <a:ahLst/>
              <a:cxnLst/>
              <a:rect l="l" t="t" r="r" b="b"/>
              <a:pathLst>
                <a:path w="3198" h="1848" extrusionOk="0">
                  <a:moveTo>
                    <a:pt x="111" y="0"/>
                  </a:moveTo>
                  <a:lnTo>
                    <a:pt x="1" y="62"/>
                  </a:lnTo>
                  <a:lnTo>
                    <a:pt x="3080" y="1848"/>
                  </a:lnTo>
                  <a:lnTo>
                    <a:pt x="3198" y="176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8"/>
            <p:cNvSpPr/>
            <p:nvPr/>
          </p:nvSpPr>
          <p:spPr>
            <a:xfrm>
              <a:off x="4534508" y="4606115"/>
              <a:ext cx="112765" cy="65177"/>
            </a:xfrm>
            <a:custGeom>
              <a:avLst/>
              <a:gdLst/>
              <a:ahLst/>
              <a:cxnLst/>
              <a:rect l="l" t="t" r="r" b="b"/>
              <a:pathLst>
                <a:path w="3199" h="1849" extrusionOk="0">
                  <a:moveTo>
                    <a:pt x="146" y="0"/>
                  </a:moveTo>
                  <a:lnTo>
                    <a:pt x="1" y="90"/>
                  </a:lnTo>
                  <a:lnTo>
                    <a:pt x="3087" y="1848"/>
                  </a:lnTo>
                  <a:lnTo>
                    <a:pt x="3198" y="1793"/>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8"/>
            <p:cNvSpPr/>
            <p:nvPr/>
          </p:nvSpPr>
          <p:spPr>
            <a:xfrm>
              <a:off x="4310818" y="4606115"/>
              <a:ext cx="111778" cy="65177"/>
            </a:xfrm>
            <a:custGeom>
              <a:avLst/>
              <a:gdLst/>
              <a:ahLst/>
              <a:cxnLst/>
              <a:rect l="l" t="t" r="r" b="b"/>
              <a:pathLst>
                <a:path w="3171" h="1849" extrusionOk="0">
                  <a:moveTo>
                    <a:pt x="119" y="0"/>
                  </a:moveTo>
                  <a:lnTo>
                    <a:pt x="1" y="63"/>
                  </a:lnTo>
                  <a:lnTo>
                    <a:pt x="3060" y="1848"/>
                  </a:lnTo>
                  <a:lnTo>
                    <a:pt x="3171"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8"/>
            <p:cNvSpPr/>
            <p:nvPr/>
          </p:nvSpPr>
          <p:spPr>
            <a:xfrm>
              <a:off x="4086175" y="4605128"/>
              <a:ext cx="112976" cy="66164"/>
            </a:xfrm>
            <a:custGeom>
              <a:avLst/>
              <a:gdLst/>
              <a:ahLst/>
              <a:cxnLst/>
              <a:rect l="l" t="t" r="r" b="b"/>
              <a:pathLst>
                <a:path w="3205" h="1877" extrusionOk="0">
                  <a:moveTo>
                    <a:pt x="118" y="1"/>
                  </a:moveTo>
                  <a:lnTo>
                    <a:pt x="0" y="91"/>
                  </a:lnTo>
                  <a:lnTo>
                    <a:pt x="3087" y="1876"/>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8"/>
            <p:cNvSpPr/>
            <p:nvPr/>
          </p:nvSpPr>
          <p:spPr>
            <a:xfrm>
              <a:off x="4871877" y="4672206"/>
              <a:ext cx="111778" cy="65177"/>
            </a:xfrm>
            <a:custGeom>
              <a:avLst/>
              <a:gdLst/>
              <a:ahLst/>
              <a:cxnLst/>
              <a:rect l="l" t="t" r="r" b="b"/>
              <a:pathLst>
                <a:path w="3171" h="1849" extrusionOk="0">
                  <a:moveTo>
                    <a:pt x="119" y="1"/>
                  </a:moveTo>
                  <a:lnTo>
                    <a:pt x="1" y="56"/>
                  </a:lnTo>
                  <a:lnTo>
                    <a:pt x="3060" y="1849"/>
                  </a:lnTo>
                  <a:lnTo>
                    <a:pt x="3170"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8"/>
            <p:cNvSpPr/>
            <p:nvPr/>
          </p:nvSpPr>
          <p:spPr>
            <a:xfrm>
              <a:off x="5095567" y="4672206"/>
              <a:ext cx="114950" cy="66164"/>
            </a:xfrm>
            <a:custGeom>
              <a:avLst/>
              <a:gdLst/>
              <a:ahLst/>
              <a:cxnLst/>
              <a:rect l="l" t="t" r="r" b="b"/>
              <a:pathLst>
                <a:path w="3261" h="1877" extrusionOk="0">
                  <a:moveTo>
                    <a:pt x="112" y="1"/>
                  </a:moveTo>
                  <a:lnTo>
                    <a:pt x="1" y="91"/>
                  </a:lnTo>
                  <a:lnTo>
                    <a:pt x="3143" y="1876"/>
                  </a:lnTo>
                  <a:lnTo>
                    <a:pt x="3260" y="1821"/>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8"/>
            <p:cNvSpPr/>
            <p:nvPr/>
          </p:nvSpPr>
          <p:spPr>
            <a:xfrm>
              <a:off x="4647234" y="4671255"/>
              <a:ext cx="112976" cy="65142"/>
            </a:xfrm>
            <a:custGeom>
              <a:avLst/>
              <a:gdLst/>
              <a:ahLst/>
              <a:cxnLst/>
              <a:rect l="l" t="t" r="r" b="b"/>
              <a:pathLst>
                <a:path w="3205" h="1848" extrusionOk="0">
                  <a:moveTo>
                    <a:pt x="118" y="0"/>
                  </a:moveTo>
                  <a:lnTo>
                    <a:pt x="0" y="83"/>
                  </a:lnTo>
                  <a:lnTo>
                    <a:pt x="3059"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8"/>
            <p:cNvSpPr/>
            <p:nvPr/>
          </p:nvSpPr>
          <p:spPr>
            <a:xfrm>
              <a:off x="4422557" y="4671255"/>
              <a:ext cx="112976" cy="65142"/>
            </a:xfrm>
            <a:custGeom>
              <a:avLst/>
              <a:gdLst/>
              <a:ahLst/>
              <a:cxnLst/>
              <a:rect l="l" t="t" r="r" b="b"/>
              <a:pathLst>
                <a:path w="3205" h="1848" extrusionOk="0">
                  <a:moveTo>
                    <a:pt x="118" y="0"/>
                  </a:moveTo>
                  <a:lnTo>
                    <a:pt x="1" y="56"/>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8"/>
            <p:cNvSpPr/>
            <p:nvPr/>
          </p:nvSpPr>
          <p:spPr>
            <a:xfrm>
              <a:off x="4199113" y="4671255"/>
              <a:ext cx="111743" cy="65142"/>
            </a:xfrm>
            <a:custGeom>
              <a:avLst/>
              <a:gdLst/>
              <a:ahLst/>
              <a:cxnLst/>
              <a:rect l="l" t="t" r="r" b="b"/>
              <a:pathLst>
                <a:path w="3170" h="1848" extrusionOk="0">
                  <a:moveTo>
                    <a:pt x="111" y="0"/>
                  </a:moveTo>
                  <a:lnTo>
                    <a:pt x="0" y="56"/>
                  </a:lnTo>
                  <a:lnTo>
                    <a:pt x="3052"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8"/>
            <p:cNvSpPr/>
            <p:nvPr/>
          </p:nvSpPr>
          <p:spPr>
            <a:xfrm>
              <a:off x="3974436" y="4670268"/>
              <a:ext cx="112729" cy="64931"/>
            </a:xfrm>
            <a:custGeom>
              <a:avLst/>
              <a:gdLst/>
              <a:ahLst/>
              <a:cxnLst/>
              <a:rect l="l" t="t" r="r" b="b"/>
              <a:pathLst>
                <a:path w="3198" h="1842" extrusionOk="0">
                  <a:moveTo>
                    <a:pt x="118" y="1"/>
                  </a:moveTo>
                  <a:lnTo>
                    <a:pt x="1" y="84"/>
                  </a:lnTo>
                  <a:lnTo>
                    <a:pt x="3087" y="1841"/>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8"/>
            <p:cNvSpPr/>
            <p:nvPr/>
          </p:nvSpPr>
          <p:spPr>
            <a:xfrm>
              <a:off x="4760172" y="4736360"/>
              <a:ext cx="111743" cy="65918"/>
            </a:xfrm>
            <a:custGeom>
              <a:avLst/>
              <a:gdLst/>
              <a:ahLst/>
              <a:cxnLst/>
              <a:rect l="l" t="t" r="r" b="b"/>
              <a:pathLst>
                <a:path w="3170" h="1870" extrusionOk="0">
                  <a:moveTo>
                    <a:pt x="111" y="1"/>
                  </a:moveTo>
                  <a:lnTo>
                    <a:pt x="0" y="84"/>
                  </a:lnTo>
                  <a:lnTo>
                    <a:pt x="3052" y="1869"/>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8"/>
            <p:cNvSpPr/>
            <p:nvPr/>
          </p:nvSpPr>
          <p:spPr>
            <a:xfrm>
              <a:off x="4983616" y="4737347"/>
              <a:ext cx="114915" cy="66164"/>
            </a:xfrm>
            <a:custGeom>
              <a:avLst/>
              <a:gdLst/>
              <a:ahLst/>
              <a:cxnLst/>
              <a:rect l="l" t="t" r="r" b="b"/>
              <a:pathLst>
                <a:path w="3260" h="1877" extrusionOk="0">
                  <a:moveTo>
                    <a:pt x="118" y="1"/>
                  </a:moveTo>
                  <a:lnTo>
                    <a:pt x="0" y="56"/>
                  </a:lnTo>
                  <a:lnTo>
                    <a:pt x="3149" y="1876"/>
                  </a:lnTo>
                  <a:lnTo>
                    <a:pt x="3260" y="181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8"/>
            <p:cNvSpPr/>
            <p:nvPr/>
          </p:nvSpPr>
          <p:spPr>
            <a:xfrm>
              <a:off x="4535495" y="4736360"/>
              <a:ext cx="111778" cy="64931"/>
            </a:xfrm>
            <a:custGeom>
              <a:avLst/>
              <a:gdLst/>
              <a:ahLst/>
              <a:cxnLst/>
              <a:rect l="l" t="t" r="r" b="b"/>
              <a:pathLst>
                <a:path w="3171" h="1842" extrusionOk="0">
                  <a:moveTo>
                    <a:pt x="118" y="1"/>
                  </a:moveTo>
                  <a:lnTo>
                    <a:pt x="1" y="56"/>
                  </a:lnTo>
                  <a:lnTo>
                    <a:pt x="3059" y="1842"/>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8"/>
            <p:cNvSpPr/>
            <p:nvPr/>
          </p:nvSpPr>
          <p:spPr>
            <a:xfrm>
              <a:off x="4310818" y="4736360"/>
              <a:ext cx="113011" cy="64931"/>
            </a:xfrm>
            <a:custGeom>
              <a:avLst/>
              <a:gdLst/>
              <a:ahLst/>
              <a:cxnLst/>
              <a:rect l="l" t="t" r="r" b="b"/>
              <a:pathLst>
                <a:path w="3206" h="1842" extrusionOk="0">
                  <a:moveTo>
                    <a:pt x="119" y="1"/>
                  </a:moveTo>
                  <a:lnTo>
                    <a:pt x="1" y="56"/>
                  </a:lnTo>
                  <a:lnTo>
                    <a:pt x="3087" y="1842"/>
                  </a:lnTo>
                  <a:lnTo>
                    <a:pt x="3205"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8"/>
            <p:cNvSpPr/>
            <p:nvPr/>
          </p:nvSpPr>
          <p:spPr>
            <a:xfrm>
              <a:off x="4087127" y="4735161"/>
              <a:ext cx="112025" cy="65177"/>
            </a:xfrm>
            <a:custGeom>
              <a:avLst/>
              <a:gdLst/>
              <a:ahLst/>
              <a:cxnLst/>
              <a:rect l="l" t="t" r="r" b="b"/>
              <a:pathLst>
                <a:path w="3178" h="1849" extrusionOk="0">
                  <a:moveTo>
                    <a:pt x="119" y="0"/>
                  </a:moveTo>
                  <a:lnTo>
                    <a:pt x="1" y="90"/>
                  </a:lnTo>
                  <a:lnTo>
                    <a:pt x="3060" y="1848"/>
                  </a:lnTo>
                  <a:lnTo>
                    <a:pt x="3177"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8"/>
            <p:cNvSpPr/>
            <p:nvPr/>
          </p:nvSpPr>
          <p:spPr>
            <a:xfrm>
              <a:off x="4647234" y="4801253"/>
              <a:ext cx="112976" cy="65177"/>
            </a:xfrm>
            <a:custGeom>
              <a:avLst/>
              <a:gdLst/>
              <a:ahLst/>
              <a:cxnLst/>
              <a:rect l="l" t="t" r="r" b="b"/>
              <a:pathLst>
                <a:path w="3205" h="1849" extrusionOk="0">
                  <a:moveTo>
                    <a:pt x="146" y="1"/>
                  </a:moveTo>
                  <a:lnTo>
                    <a:pt x="0" y="91"/>
                  </a:lnTo>
                  <a:lnTo>
                    <a:pt x="3087" y="1849"/>
                  </a:lnTo>
                  <a:lnTo>
                    <a:pt x="3204"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8"/>
            <p:cNvSpPr/>
            <p:nvPr/>
          </p:nvSpPr>
          <p:spPr>
            <a:xfrm>
              <a:off x="4871877" y="4802240"/>
              <a:ext cx="114950" cy="66129"/>
            </a:xfrm>
            <a:custGeom>
              <a:avLst/>
              <a:gdLst/>
              <a:ahLst/>
              <a:cxnLst/>
              <a:rect l="l" t="t" r="r" b="b"/>
              <a:pathLst>
                <a:path w="3261" h="1876" extrusionOk="0">
                  <a:moveTo>
                    <a:pt x="119" y="0"/>
                  </a:moveTo>
                  <a:lnTo>
                    <a:pt x="1" y="63"/>
                  </a:lnTo>
                  <a:lnTo>
                    <a:pt x="3143" y="1876"/>
                  </a:lnTo>
                  <a:lnTo>
                    <a:pt x="3260"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8"/>
            <p:cNvSpPr/>
            <p:nvPr/>
          </p:nvSpPr>
          <p:spPr>
            <a:xfrm>
              <a:off x="4423791" y="4801253"/>
              <a:ext cx="111743" cy="65177"/>
            </a:xfrm>
            <a:custGeom>
              <a:avLst/>
              <a:gdLst/>
              <a:ahLst/>
              <a:cxnLst/>
              <a:rect l="l" t="t" r="r" b="b"/>
              <a:pathLst>
                <a:path w="3170" h="1849" extrusionOk="0">
                  <a:moveTo>
                    <a:pt x="111" y="1"/>
                  </a:moveTo>
                  <a:lnTo>
                    <a:pt x="0" y="63"/>
                  </a:lnTo>
                  <a:lnTo>
                    <a:pt x="3052"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8"/>
            <p:cNvSpPr/>
            <p:nvPr/>
          </p:nvSpPr>
          <p:spPr>
            <a:xfrm>
              <a:off x="4199113" y="4800301"/>
              <a:ext cx="112729" cy="65142"/>
            </a:xfrm>
            <a:custGeom>
              <a:avLst/>
              <a:gdLst/>
              <a:ahLst/>
              <a:cxnLst/>
              <a:rect l="l" t="t" r="r" b="b"/>
              <a:pathLst>
                <a:path w="3198" h="1848" extrusionOk="0">
                  <a:moveTo>
                    <a:pt x="111" y="0"/>
                  </a:moveTo>
                  <a:lnTo>
                    <a:pt x="0" y="90"/>
                  </a:lnTo>
                  <a:lnTo>
                    <a:pt x="3087" y="1848"/>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8"/>
            <p:cNvSpPr/>
            <p:nvPr/>
          </p:nvSpPr>
          <p:spPr>
            <a:xfrm>
              <a:off x="4085188" y="4075547"/>
              <a:ext cx="1363188" cy="790904"/>
            </a:xfrm>
            <a:custGeom>
              <a:avLst/>
              <a:gdLst/>
              <a:ahLst/>
              <a:cxnLst/>
              <a:rect l="l" t="t" r="r" b="b"/>
              <a:pathLst>
                <a:path w="38672" h="22437" extrusionOk="0">
                  <a:moveTo>
                    <a:pt x="38672" y="1"/>
                  </a:moveTo>
                  <a:lnTo>
                    <a:pt x="38153" y="291"/>
                  </a:lnTo>
                  <a:lnTo>
                    <a:pt x="38035" y="374"/>
                  </a:lnTo>
                  <a:lnTo>
                    <a:pt x="34976" y="2139"/>
                  </a:lnTo>
                  <a:lnTo>
                    <a:pt x="34866" y="2194"/>
                  </a:lnTo>
                  <a:lnTo>
                    <a:pt x="31807" y="3980"/>
                  </a:lnTo>
                  <a:lnTo>
                    <a:pt x="31689" y="4042"/>
                  </a:lnTo>
                  <a:lnTo>
                    <a:pt x="28637" y="5800"/>
                  </a:lnTo>
                  <a:lnTo>
                    <a:pt x="28520" y="5883"/>
                  </a:lnTo>
                  <a:lnTo>
                    <a:pt x="25461" y="7641"/>
                  </a:lnTo>
                  <a:lnTo>
                    <a:pt x="25350" y="7703"/>
                  </a:lnTo>
                  <a:lnTo>
                    <a:pt x="22291" y="9488"/>
                  </a:lnTo>
                  <a:lnTo>
                    <a:pt x="22174" y="9544"/>
                  </a:lnTo>
                  <a:lnTo>
                    <a:pt x="19122" y="11309"/>
                  </a:lnTo>
                  <a:lnTo>
                    <a:pt x="18976" y="11392"/>
                  </a:lnTo>
                  <a:lnTo>
                    <a:pt x="15918" y="13149"/>
                  </a:lnTo>
                  <a:lnTo>
                    <a:pt x="15800" y="13239"/>
                  </a:lnTo>
                  <a:lnTo>
                    <a:pt x="12748" y="14997"/>
                  </a:lnTo>
                  <a:lnTo>
                    <a:pt x="12630" y="15052"/>
                  </a:lnTo>
                  <a:lnTo>
                    <a:pt x="9572" y="16845"/>
                  </a:lnTo>
                  <a:lnTo>
                    <a:pt x="9461" y="16900"/>
                  </a:lnTo>
                  <a:lnTo>
                    <a:pt x="6402" y="18658"/>
                  </a:lnTo>
                  <a:lnTo>
                    <a:pt x="6284" y="18748"/>
                  </a:lnTo>
                  <a:lnTo>
                    <a:pt x="3232" y="20506"/>
                  </a:lnTo>
                  <a:lnTo>
                    <a:pt x="3115" y="20561"/>
                  </a:lnTo>
                  <a:lnTo>
                    <a:pt x="1" y="22381"/>
                  </a:lnTo>
                  <a:lnTo>
                    <a:pt x="118" y="22437"/>
                  </a:lnTo>
                  <a:lnTo>
                    <a:pt x="3232" y="20651"/>
                  </a:lnTo>
                  <a:lnTo>
                    <a:pt x="3343" y="20561"/>
                  </a:lnTo>
                  <a:lnTo>
                    <a:pt x="6402" y="18803"/>
                  </a:lnTo>
                  <a:lnTo>
                    <a:pt x="6520" y="18748"/>
                  </a:lnTo>
                  <a:lnTo>
                    <a:pt x="9572" y="16956"/>
                  </a:lnTo>
                  <a:lnTo>
                    <a:pt x="9689" y="16900"/>
                  </a:lnTo>
                  <a:lnTo>
                    <a:pt x="12748" y="15142"/>
                  </a:lnTo>
                  <a:lnTo>
                    <a:pt x="12893" y="15052"/>
                  </a:lnTo>
                  <a:lnTo>
                    <a:pt x="15918" y="13295"/>
                  </a:lnTo>
                  <a:lnTo>
                    <a:pt x="16063" y="13239"/>
                  </a:lnTo>
                  <a:lnTo>
                    <a:pt x="19122" y="11447"/>
                  </a:lnTo>
                  <a:lnTo>
                    <a:pt x="19232" y="11392"/>
                  </a:lnTo>
                  <a:lnTo>
                    <a:pt x="22291" y="9634"/>
                  </a:lnTo>
                  <a:lnTo>
                    <a:pt x="22409" y="9544"/>
                  </a:lnTo>
                  <a:lnTo>
                    <a:pt x="25461" y="7786"/>
                  </a:lnTo>
                  <a:lnTo>
                    <a:pt x="25578" y="7703"/>
                  </a:lnTo>
                  <a:lnTo>
                    <a:pt x="28637" y="5945"/>
                  </a:lnTo>
                  <a:lnTo>
                    <a:pt x="28748" y="5883"/>
                  </a:lnTo>
                  <a:lnTo>
                    <a:pt x="31807" y="4097"/>
                  </a:lnTo>
                  <a:lnTo>
                    <a:pt x="31924" y="4042"/>
                  </a:lnTo>
                  <a:lnTo>
                    <a:pt x="34976" y="2277"/>
                  </a:lnTo>
                  <a:lnTo>
                    <a:pt x="35094" y="2194"/>
                  </a:lnTo>
                  <a:lnTo>
                    <a:pt x="38153" y="437"/>
                  </a:lnTo>
                  <a:lnTo>
                    <a:pt x="38263" y="374"/>
                  </a:lnTo>
                  <a:lnTo>
                    <a:pt x="38672" y="146"/>
                  </a:lnTo>
                  <a:lnTo>
                    <a:pt x="3867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8"/>
            <p:cNvSpPr/>
            <p:nvPr/>
          </p:nvSpPr>
          <p:spPr>
            <a:xfrm>
              <a:off x="4535495" y="4866393"/>
              <a:ext cx="112729" cy="65177"/>
            </a:xfrm>
            <a:custGeom>
              <a:avLst/>
              <a:gdLst/>
              <a:ahLst/>
              <a:cxnLst/>
              <a:rect l="l" t="t" r="r" b="b"/>
              <a:pathLst>
                <a:path w="3198" h="1849" extrusionOk="0">
                  <a:moveTo>
                    <a:pt x="146" y="1"/>
                  </a:moveTo>
                  <a:lnTo>
                    <a:pt x="1" y="56"/>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8"/>
            <p:cNvSpPr/>
            <p:nvPr/>
          </p:nvSpPr>
          <p:spPr>
            <a:xfrm>
              <a:off x="4760172" y="4866393"/>
              <a:ext cx="114915" cy="67116"/>
            </a:xfrm>
            <a:custGeom>
              <a:avLst/>
              <a:gdLst/>
              <a:ahLst/>
              <a:cxnLst/>
              <a:rect l="l" t="t" r="r" b="b"/>
              <a:pathLst>
                <a:path w="3260" h="1904" extrusionOk="0">
                  <a:moveTo>
                    <a:pt x="111" y="1"/>
                  </a:moveTo>
                  <a:lnTo>
                    <a:pt x="0" y="84"/>
                  </a:lnTo>
                  <a:lnTo>
                    <a:pt x="3142" y="1904"/>
                  </a:lnTo>
                  <a:lnTo>
                    <a:pt x="3260" y="1814"/>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8"/>
            <p:cNvSpPr/>
            <p:nvPr/>
          </p:nvSpPr>
          <p:spPr>
            <a:xfrm>
              <a:off x="4311805" y="4866393"/>
              <a:ext cx="112025" cy="65177"/>
            </a:xfrm>
            <a:custGeom>
              <a:avLst/>
              <a:gdLst/>
              <a:ahLst/>
              <a:cxnLst/>
              <a:rect l="l" t="t" r="r" b="b"/>
              <a:pathLst>
                <a:path w="3178" h="1849" extrusionOk="0">
                  <a:moveTo>
                    <a:pt x="118" y="1"/>
                  </a:moveTo>
                  <a:lnTo>
                    <a:pt x="1" y="56"/>
                  </a:lnTo>
                  <a:lnTo>
                    <a:pt x="3059" y="1848"/>
                  </a:lnTo>
                  <a:lnTo>
                    <a:pt x="3177" y="1758"/>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8"/>
            <p:cNvSpPr/>
            <p:nvPr/>
          </p:nvSpPr>
          <p:spPr>
            <a:xfrm>
              <a:off x="4423791" y="4931533"/>
              <a:ext cx="30526" cy="14171"/>
            </a:xfrm>
            <a:custGeom>
              <a:avLst/>
              <a:gdLst/>
              <a:ahLst/>
              <a:cxnLst/>
              <a:rect l="l" t="t" r="r" b="b"/>
              <a:pathLst>
                <a:path w="866" h="402" extrusionOk="0">
                  <a:moveTo>
                    <a:pt x="111" y="0"/>
                  </a:moveTo>
                  <a:lnTo>
                    <a:pt x="0" y="56"/>
                  </a:lnTo>
                  <a:lnTo>
                    <a:pt x="630" y="402"/>
                  </a:lnTo>
                  <a:lnTo>
                    <a:pt x="865" y="402"/>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8"/>
            <p:cNvSpPr/>
            <p:nvPr/>
          </p:nvSpPr>
          <p:spPr>
            <a:xfrm>
              <a:off x="4648186" y="4931533"/>
              <a:ext cx="30526" cy="15157"/>
            </a:xfrm>
            <a:custGeom>
              <a:avLst/>
              <a:gdLst/>
              <a:ahLst/>
              <a:cxnLst/>
              <a:rect l="l" t="t" r="r" b="b"/>
              <a:pathLst>
                <a:path w="866" h="430" extrusionOk="0">
                  <a:moveTo>
                    <a:pt x="119" y="0"/>
                  </a:moveTo>
                  <a:lnTo>
                    <a:pt x="1" y="56"/>
                  </a:lnTo>
                  <a:lnTo>
                    <a:pt x="610" y="429"/>
                  </a:lnTo>
                  <a:lnTo>
                    <a:pt x="866" y="429"/>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4" name="Google Shape;3114;p28"/>
          <p:cNvGrpSpPr/>
          <p:nvPr/>
        </p:nvGrpSpPr>
        <p:grpSpPr>
          <a:xfrm>
            <a:off x="5973416" y="2077590"/>
            <a:ext cx="3098868" cy="2994169"/>
            <a:chOff x="3548522" y="3111029"/>
            <a:chExt cx="1899864" cy="1835675"/>
          </a:xfrm>
        </p:grpSpPr>
        <p:sp>
          <p:nvSpPr>
            <p:cNvPr id="3115" name="Google Shape;3115;p28"/>
            <p:cNvSpPr/>
            <p:nvPr/>
          </p:nvSpPr>
          <p:spPr>
            <a:xfrm>
              <a:off x="3861498" y="4605128"/>
              <a:ext cx="112976" cy="65177"/>
            </a:xfrm>
            <a:custGeom>
              <a:avLst/>
              <a:gdLst/>
              <a:ahLst/>
              <a:cxnLst/>
              <a:rect l="l" t="t" r="r" b="b"/>
              <a:pathLst>
                <a:path w="3205" h="1849" extrusionOk="0">
                  <a:moveTo>
                    <a:pt x="146" y="1"/>
                  </a:moveTo>
                  <a:lnTo>
                    <a:pt x="1" y="91"/>
                  </a:lnTo>
                  <a:lnTo>
                    <a:pt x="3087" y="1849"/>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8"/>
            <p:cNvSpPr/>
            <p:nvPr/>
          </p:nvSpPr>
          <p:spPr>
            <a:xfrm>
              <a:off x="5091443" y="3503280"/>
              <a:ext cx="111743" cy="65177"/>
            </a:xfrm>
            <a:custGeom>
              <a:avLst/>
              <a:gdLst/>
              <a:ahLst/>
              <a:cxnLst/>
              <a:rect l="l" t="t" r="r" b="b"/>
              <a:pathLst>
                <a:path w="3170" h="1849" extrusionOk="0">
                  <a:moveTo>
                    <a:pt x="118" y="0"/>
                  </a:moveTo>
                  <a:lnTo>
                    <a:pt x="0" y="63"/>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8"/>
            <p:cNvSpPr/>
            <p:nvPr/>
          </p:nvSpPr>
          <p:spPr>
            <a:xfrm>
              <a:off x="4417693" y="3242261"/>
              <a:ext cx="111743" cy="64930"/>
            </a:xfrm>
            <a:custGeom>
              <a:avLst/>
              <a:gdLst/>
              <a:ahLst/>
              <a:cxnLst/>
              <a:rect l="l" t="t" r="r" b="b"/>
              <a:pathLst>
                <a:path w="3170" h="1842" extrusionOk="0">
                  <a:moveTo>
                    <a:pt x="111" y="1"/>
                  </a:moveTo>
                  <a:lnTo>
                    <a:pt x="0" y="56"/>
                  </a:lnTo>
                  <a:lnTo>
                    <a:pt x="3052" y="1841"/>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8"/>
            <p:cNvSpPr/>
            <p:nvPr/>
          </p:nvSpPr>
          <p:spPr>
            <a:xfrm>
              <a:off x="4414520" y="3111029"/>
              <a:ext cx="114915" cy="66129"/>
            </a:xfrm>
            <a:custGeom>
              <a:avLst/>
              <a:gdLst/>
              <a:ahLst/>
              <a:cxnLst/>
              <a:rect l="l" t="t" r="r" b="b"/>
              <a:pathLst>
                <a:path w="3260" h="1876" extrusionOk="0">
                  <a:moveTo>
                    <a:pt x="118" y="0"/>
                  </a:moveTo>
                  <a:lnTo>
                    <a:pt x="0" y="90"/>
                  </a:lnTo>
                  <a:lnTo>
                    <a:pt x="3142" y="1876"/>
                  </a:lnTo>
                  <a:lnTo>
                    <a:pt x="3260" y="1820"/>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8"/>
            <p:cNvSpPr/>
            <p:nvPr/>
          </p:nvSpPr>
          <p:spPr>
            <a:xfrm>
              <a:off x="4529397" y="3177121"/>
              <a:ext cx="112729" cy="65177"/>
            </a:xfrm>
            <a:custGeom>
              <a:avLst/>
              <a:gdLst/>
              <a:ahLst/>
              <a:cxnLst/>
              <a:rect l="l" t="t" r="r" b="b"/>
              <a:pathLst>
                <a:path w="3198" h="1849" extrusionOk="0">
                  <a:moveTo>
                    <a:pt x="118" y="1"/>
                  </a:moveTo>
                  <a:lnTo>
                    <a:pt x="1" y="84"/>
                  </a:lnTo>
                  <a:lnTo>
                    <a:pt x="3059" y="1849"/>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8"/>
            <p:cNvSpPr/>
            <p:nvPr/>
          </p:nvSpPr>
          <p:spPr>
            <a:xfrm>
              <a:off x="3549509" y="3112016"/>
              <a:ext cx="1093878" cy="635240"/>
            </a:xfrm>
            <a:custGeom>
              <a:avLst/>
              <a:gdLst/>
              <a:ahLst/>
              <a:cxnLst/>
              <a:rect l="l" t="t" r="r" b="b"/>
              <a:pathLst>
                <a:path w="31032" h="18021" extrusionOk="0">
                  <a:moveTo>
                    <a:pt x="30914" y="0"/>
                  </a:moveTo>
                  <a:lnTo>
                    <a:pt x="27800" y="1792"/>
                  </a:lnTo>
                  <a:lnTo>
                    <a:pt x="27682" y="1848"/>
                  </a:lnTo>
                  <a:lnTo>
                    <a:pt x="24630" y="3633"/>
                  </a:lnTo>
                  <a:lnTo>
                    <a:pt x="24512" y="3696"/>
                  </a:lnTo>
                  <a:lnTo>
                    <a:pt x="21454" y="5453"/>
                  </a:lnTo>
                  <a:lnTo>
                    <a:pt x="21343" y="5536"/>
                  </a:lnTo>
                  <a:lnTo>
                    <a:pt x="18284" y="7294"/>
                  </a:lnTo>
                  <a:lnTo>
                    <a:pt x="18166" y="7384"/>
                  </a:lnTo>
                  <a:lnTo>
                    <a:pt x="15115" y="9142"/>
                  </a:lnTo>
                  <a:lnTo>
                    <a:pt x="14997" y="9197"/>
                  </a:lnTo>
                  <a:lnTo>
                    <a:pt x="11938" y="10990"/>
                  </a:lnTo>
                  <a:lnTo>
                    <a:pt x="11827" y="11045"/>
                  </a:lnTo>
                  <a:lnTo>
                    <a:pt x="8769" y="12803"/>
                  </a:lnTo>
                  <a:lnTo>
                    <a:pt x="8623" y="12893"/>
                  </a:lnTo>
                  <a:lnTo>
                    <a:pt x="5564" y="14651"/>
                  </a:lnTo>
                  <a:lnTo>
                    <a:pt x="5454" y="14706"/>
                  </a:lnTo>
                  <a:lnTo>
                    <a:pt x="2395" y="16498"/>
                  </a:lnTo>
                  <a:lnTo>
                    <a:pt x="2277" y="16554"/>
                  </a:lnTo>
                  <a:lnTo>
                    <a:pt x="0" y="17882"/>
                  </a:lnTo>
                  <a:lnTo>
                    <a:pt x="0" y="18021"/>
                  </a:lnTo>
                  <a:lnTo>
                    <a:pt x="2395" y="16609"/>
                  </a:lnTo>
                  <a:lnTo>
                    <a:pt x="2540" y="16554"/>
                  </a:lnTo>
                  <a:lnTo>
                    <a:pt x="5564" y="14796"/>
                  </a:lnTo>
                  <a:lnTo>
                    <a:pt x="5710" y="14706"/>
                  </a:lnTo>
                  <a:lnTo>
                    <a:pt x="8769" y="12948"/>
                  </a:lnTo>
                  <a:lnTo>
                    <a:pt x="8886" y="12893"/>
                  </a:lnTo>
                  <a:lnTo>
                    <a:pt x="11938" y="11100"/>
                  </a:lnTo>
                  <a:lnTo>
                    <a:pt x="12056" y="11045"/>
                  </a:lnTo>
                  <a:lnTo>
                    <a:pt x="15115" y="9287"/>
                  </a:lnTo>
                  <a:lnTo>
                    <a:pt x="15225" y="9197"/>
                  </a:lnTo>
                  <a:lnTo>
                    <a:pt x="18284" y="7439"/>
                  </a:lnTo>
                  <a:lnTo>
                    <a:pt x="18402" y="7384"/>
                  </a:lnTo>
                  <a:lnTo>
                    <a:pt x="21454" y="5599"/>
                  </a:lnTo>
                  <a:lnTo>
                    <a:pt x="21571" y="5536"/>
                  </a:lnTo>
                  <a:lnTo>
                    <a:pt x="24630" y="3751"/>
                  </a:lnTo>
                  <a:lnTo>
                    <a:pt x="24741" y="3696"/>
                  </a:lnTo>
                  <a:lnTo>
                    <a:pt x="27800" y="1931"/>
                  </a:lnTo>
                  <a:lnTo>
                    <a:pt x="27917" y="1848"/>
                  </a:lnTo>
                  <a:lnTo>
                    <a:pt x="31031" y="62"/>
                  </a:lnTo>
                  <a:lnTo>
                    <a:pt x="30914"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8"/>
            <p:cNvSpPr/>
            <p:nvPr/>
          </p:nvSpPr>
          <p:spPr>
            <a:xfrm>
              <a:off x="4302781" y="3176169"/>
              <a:ext cx="114950" cy="66129"/>
            </a:xfrm>
            <a:custGeom>
              <a:avLst/>
              <a:gdLst/>
              <a:ahLst/>
              <a:cxnLst/>
              <a:rect l="l" t="t" r="r" b="b"/>
              <a:pathLst>
                <a:path w="3261" h="1876" extrusionOk="0">
                  <a:moveTo>
                    <a:pt x="111" y="0"/>
                  </a:moveTo>
                  <a:lnTo>
                    <a:pt x="1" y="55"/>
                  </a:lnTo>
                  <a:lnTo>
                    <a:pt x="3142" y="1876"/>
                  </a:lnTo>
                  <a:lnTo>
                    <a:pt x="3260" y="181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8"/>
            <p:cNvSpPr/>
            <p:nvPr/>
          </p:nvSpPr>
          <p:spPr>
            <a:xfrm>
              <a:off x="4642088" y="3243248"/>
              <a:ext cx="112025" cy="64931"/>
            </a:xfrm>
            <a:custGeom>
              <a:avLst/>
              <a:gdLst/>
              <a:ahLst/>
              <a:cxnLst/>
              <a:rect l="l" t="t" r="r" b="b"/>
              <a:pathLst>
                <a:path w="3178" h="1842" extrusionOk="0">
                  <a:moveTo>
                    <a:pt x="119" y="0"/>
                  </a:moveTo>
                  <a:lnTo>
                    <a:pt x="1" y="56"/>
                  </a:lnTo>
                  <a:lnTo>
                    <a:pt x="3060" y="1841"/>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8"/>
            <p:cNvSpPr/>
            <p:nvPr/>
          </p:nvSpPr>
          <p:spPr>
            <a:xfrm>
              <a:off x="4190830" y="3241027"/>
              <a:ext cx="114915" cy="66164"/>
            </a:xfrm>
            <a:custGeom>
              <a:avLst/>
              <a:gdLst/>
              <a:ahLst/>
              <a:cxnLst/>
              <a:rect l="l" t="t" r="r" b="b"/>
              <a:pathLst>
                <a:path w="3260" h="1877" extrusionOk="0">
                  <a:moveTo>
                    <a:pt x="118" y="1"/>
                  </a:moveTo>
                  <a:lnTo>
                    <a:pt x="0" y="63"/>
                  </a:lnTo>
                  <a:lnTo>
                    <a:pt x="3149" y="1876"/>
                  </a:lnTo>
                  <a:lnTo>
                    <a:pt x="326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8"/>
            <p:cNvSpPr/>
            <p:nvPr/>
          </p:nvSpPr>
          <p:spPr>
            <a:xfrm>
              <a:off x="4754074" y="3308141"/>
              <a:ext cx="112729" cy="65142"/>
            </a:xfrm>
            <a:custGeom>
              <a:avLst/>
              <a:gdLst/>
              <a:ahLst/>
              <a:cxnLst/>
              <a:rect l="l" t="t" r="r" b="b"/>
              <a:pathLst>
                <a:path w="3198" h="1848" extrusionOk="0">
                  <a:moveTo>
                    <a:pt x="111" y="0"/>
                  </a:moveTo>
                  <a:lnTo>
                    <a:pt x="0" y="62"/>
                  </a:lnTo>
                  <a:lnTo>
                    <a:pt x="3087" y="1848"/>
                  </a:lnTo>
                  <a:lnTo>
                    <a:pt x="3198" y="176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8"/>
            <p:cNvSpPr/>
            <p:nvPr/>
          </p:nvSpPr>
          <p:spPr>
            <a:xfrm>
              <a:off x="4529397" y="3307155"/>
              <a:ext cx="112729" cy="65177"/>
            </a:xfrm>
            <a:custGeom>
              <a:avLst/>
              <a:gdLst/>
              <a:ahLst/>
              <a:cxnLst/>
              <a:rect l="l" t="t" r="r" b="b"/>
              <a:pathLst>
                <a:path w="3198" h="1849" extrusionOk="0">
                  <a:moveTo>
                    <a:pt x="146" y="0"/>
                  </a:moveTo>
                  <a:lnTo>
                    <a:pt x="1" y="90"/>
                  </a:lnTo>
                  <a:lnTo>
                    <a:pt x="3087" y="1848"/>
                  </a:lnTo>
                  <a:lnTo>
                    <a:pt x="3198" y="1793"/>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8"/>
            <p:cNvSpPr/>
            <p:nvPr/>
          </p:nvSpPr>
          <p:spPr>
            <a:xfrm>
              <a:off x="4305706" y="3307155"/>
              <a:ext cx="112025" cy="65177"/>
            </a:xfrm>
            <a:custGeom>
              <a:avLst/>
              <a:gdLst/>
              <a:ahLst/>
              <a:cxnLst/>
              <a:rect l="l" t="t" r="r" b="b"/>
              <a:pathLst>
                <a:path w="3178" h="1849" extrusionOk="0">
                  <a:moveTo>
                    <a:pt x="118" y="0"/>
                  </a:moveTo>
                  <a:lnTo>
                    <a:pt x="1" y="63"/>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8"/>
            <p:cNvSpPr/>
            <p:nvPr/>
          </p:nvSpPr>
          <p:spPr>
            <a:xfrm>
              <a:off x="4079090" y="3305216"/>
              <a:ext cx="114950" cy="67116"/>
            </a:xfrm>
            <a:custGeom>
              <a:avLst/>
              <a:gdLst/>
              <a:ahLst/>
              <a:cxnLst/>
              <a:rect l="l" t="t" r="r" b="b"/>
              <a:pathLst>
                <a:path w="3261" h="1904" extrusionOk="0">
                  <a:moveTo>
                    <a:pt x="118" y="0"/>
                  </a:moveTo>
                  <a:lnTo>
                    <a:pt x="1" y="83"/>
                  </a:lnTo>
                  <a:lnTo>
                    <a:pt x="3142" y="1903"/>
                  </a:lnTo>
                  <a:lnTo>
                    <a:pt x="3260" y="181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8"/>
            <p:cNvSpPr/>
            <p:nvPr/>
          </p:nvSpPr>
          <p:spPr>
            <a:xfrm>
              <a:off x="3548522" y="3372295"/>
              <a:ext cx="1543950" cy="895526"/>
            </a:xfrm>
            <a:custGeom>
              <a:avLst/>
              <a:gdLst/>
              <a:ahLst/>
              <a:cxnLst/>
              <a:rect l="l" t="t" r="r" b="b"/>
              <a:pathLst>
                <a:path w="43800" h="25405" extrusionOk="0">
                  <a:moveTo>
                    <a:pt x="43689" y="0"/>
                  </a:moveTo>
                  <a:lnTo>
                    <a:pt x="40575" y="1786"/>
                  </a:lnTo>
                  <a:lnTo>
                    <a:pt x="40457" y="1876"/>
                  </a:lnTo>
                  <a:lnTo>
                    <a:pt x="37399" y="3633"/>
                  </a:lnTo>
                  <a:lnTo>
                    <a:pt x="37288" y="3689"/>
                  </a:lnTo>
                  <a:lnTo>
                    <a:pt x="34229" y="5481"/>
                  </a:lnTo>
                  <a:lnTo>
                    <a:pt x="34111" y="5536"/>
                  </a:lnTo>
                  <a:lnTo>
                    <a:pt x="31059" y="7322"/>
                  </a:lnTo>
                  <a:lnTo>
                    <a:pt x="30942" y="7384"/>
                  </a:lnTo>
                  <a:lnTo>
                    <a:pt x="27883" y="9142"/>
                  </a:lnTo>
                  <a:lnTo>
                    <a:pt x="27772" y="9225"/>
                  </a:lnTo>
                  <a:lnTo>
                    <a:pt x="24713" y="10983"/>
                  </a:lnTo>
                  <a:lnTo>
                    <a:pt x="24596" y="11045"/>
                  </a:lnTo>
                  <a:lnTo>
                    <a:pt x="21544" y="12831"/>
                  </a:lnTo>
                  <a:lnTo>
                    <a:pt x="21426" y="12886"/>
                  </a:lnTo>
                  <a:lnTo>
                    <a:pt x="18367" y="14651"/>
                  </a:lnTo>
                  <a:lnTo>
                    <a:pt x="18257" y="14734"/>
                  </a:lnTo>
                  <a:lnTo>
                    <a:pt x="15198" y="16491"/>
                  </a:lnTo>
                  <a:lnTo>
                    <a:pt x="15080" y="16554"/>
                  </a:lnTo>
                  <a:lnTo>
                    <a:pt x="12028" y="18339"/>
                  </a:lnTo>
                  <a:lnTo>
                    <a:pt x="11883" y="18395"/>
                  </a:lnTo>
                  <a:lnTo>
                    <a:pt x="8824" y="20152"/>
                  </a:lnTo>
                  <a:lnTo>
                    <a:pt x="8707" y="20242"/>
                  </a:lnTo>
                  <a:lnTo>
                    <a:pt x="5655" y="22000"/>
                  </a:lnTo>
                  <a:lnTo>
                    <a:pt x="5537" y="22090"/>
                  </a:lnTo>
                  <a:lnTo>
                    <a:pt x="2478" y="23848"/>
                  </a:lnTo>
                  <a:lnTo>
                    <a:pt x="2368" y="23903"/>
                  </a:lnTo>
                  <a:lnTo>
                    <a:pt x="1" y="25287"/>
                  </a:lnTo>
                  <a:lnTo>
                    <a:pt x="1" y="25405"/>
                  </a:lnTo>
                  <a:lnTo>
                    <a:pt x="2478" y="23993"/>
                  </a:lnTo>
                  <a:lnTo>
                    <a:pt x="2596" y="23903"/>
                  </a:lnTo>
                  <a:lnTo>
                    <a:pt x="5655" y="22145"/>
                  </a:lnTo>
                  <a:lnTo>
                    <a:pt x="5800" y="22090"/>
                  </a:lnTo>
                  <a:lnTo>
                    <a:pt x="8852" y="20298"/>
                  </a:lnTo>
                  <a:lnTo>
                    <a:pt x="8970" y="20242"/>
                  </a:lnTo>
                  <a:lnTo>
                    <a:pt x="12028" y="18484"/>
                  </a:lnTo>
                  <a:lnTo>
                    <a:pt x="12139" y="18395"/>
                  </a:lnTo>
                  <a:lnTo>
                    <a:pt x="15198" y="16637"/>
                  </a:lnTo>
                  <a:lnTo>
                    <a:pt x="15316" y="16554"/>
                  </a:lnTo>
                  <a:lnTo>
                    <a:pt x="18367" y="14789"/>
                  </a:lnTo>
                  <a:lnTo>
                    <a:pt x="18485" y="14734"/>
                  </a:lnTo>
                  <a:lnTo>
                    <a:pt x="21544" y="12948"/>
                  </a:lnTo>
                  <a:lnTo>
                    <a:pt x="21655" y="12886"/>
                  </a:lnTo>
                  <a:lnTo>
                    <a:pt x="24713" y="11128"/>
                  </a:lnTo>
                  <a:lnTo>
                    <a:pt x="24831" y="11045"/>
                  </a:lnTo>
                  <a:lnTo>
                    <a:pt x="27883" y="9287"/>
                  </a:lnTo>
                  <a:lnTo>
                    <a:pt x="28001" y="9225"/>
                  </a:lnTo>
                  <a:lnTo>
                    <a:pt x="31059" y="7440"/>
                  </a:lnTo>
                  <a:lnTo>
                    <a:pt x="31170" y="7384"/>
                  </a:lnTo>
                  <a:lnTo>
                    <a:pt x="34229" y="5619"/>
                  </a:lnTo>
                  <a:lnTo>
                    <a:pt x="34347" y="5536"/>
                  </a:lnTo>
                  <a:lnTo>
                    <a:pt x="37399" y="3779"/>
                  </a:lnTo>
                  <a:lnTo>
                    <a:pt x="37516" y="3689"/>
                  </a:lnTo>
                  <a:lnTo>
                    <a:pt x="40575" y="1931"/>
                  </a:lnTo>
                  <a:lnTo>
                    <a:pt x="40686" y="1876"/>
                  </a:lnTo>
                  <a:lnTo>
                    <a:pt x="43800" y="55"/>
                  </a:lnTo>
                  <a:lnTo>
                    <a:pt x="4368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8"/>
            <p:cNvSpPr/>
            <p:nvPr/>
          </p:nvSpPr>
          <p:spPr>
            <a:xfrm>
              <a:off x="4866766" y="3373246"/>
              <a:ext cx="112025" cy="65177"/>
            </a:xfrm>
            <a:custGeom>
              <a:avLst/>
              <a:gdLst/>
              <a:ahLst/>
              <a:cxnLst/>
              <a:rect l="l" t="t" r="r" b="b"/>
              <a:pathLst>
                <a:path w="3178" h="1849" extrusionOk="0">
                  <a:moveTo>
                    <a:pt x="118" y="1"/>
                  </a:moveTo>
                  <a:lnTo>
                    <a:pt x="1" y="56"/>
                  </a:lnTo>
                  <a:lnTo>
                    <a:pt x="3059" y="1849"/>
                  </a:lnTo>
                  <a:lnTo>
                    <a:pt x="3177"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8"/>
            <p:cNvSpPr/>
            <p:nvPr/>
          </p:nvSpPr>
          <p:spPr>
            <a:xfrm>
              <a:off x="4642088" y="3372295"/>
              <a:ext cx="113011" cy="65142"/>
            </a:xfrm>
            <a:custGeom>
              <a:avLst/>
              <a:gdLst/>
              <a:ahLst/>
              <a:cxnLst/>
              <a:rect l="l" t="t" r="r" b="b"/>
              <a:pathLst>
                <a:path w="3206" h="1848" extrusionOk="0">
                  <a:moveTo>
                    <a:pt x="119" y="0"/>
                  </a:moveTo>
                  <a:lnTo>
                    <a:pt x="1" y="83"/>
                  </a:lnTo>
                  <a:lnTo>
                    <a:pt x="3087" y="1848"/>
                  </a:lnTo>
                  <a:lnTo>
                    <a:pt x="3205"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8"/>
            <p:cNvSpPr/>
            <p:nvPr/>
          </p:nvSpPr>
          <p:spPr>
            <a:xfrm>
              <a:off x="3549509" y="3242261"/>
              <a:ext cx="1318315" cy="765277"/>
            </a:xfrm>
            <a:custGeom>
              <a:avLst/>
              <a:gdLst/>
              <a:ahLst/>
              <a:cxnLst/>
              <a:rect l="l" t="t" r="r" b="b"/>
              <a:pathLst>
                <a:path w="37399" h="21710" extrusionOk="0">
                  <a:moveTo>
                    <a:pt x="37288" y="1"/>
                  </a:moveTo>
                  <a:lnTo>
                    <a:pt x="34173" y="1786"/>
                  </a:lnTo>
                  <a:lnTo>
                    <a:pt x="34056" y="1869"/>
                  </a:lnTo>
                  <a:lnTo>
                    <a:pt x="30997" y="3634"/>
                  </a:lnTo>
                  <a:lnTo>
                    <a:pt x="30886" y="3689"/>
                  </a:lnTo>
                  <a:lnTo>
                    <a:pt x="27827" y="5475"/>
                  </a:lnTo>
                  <a:lnTo>
                    <a:pt x="27710" y="5537"/>
                  </a:lnTo>
                  <a:lnTo>
                    <a:pt x="24658" y="7295"/>
                  </a:lnTo>
                  <a:lnTo>
                    <a:pt x="24540" y="7378"/>
                  </a:lnTo>
                  <a:lnTo>
                    <a:pt x="21481" y="9135"/>
                  </a:lnTo>
                  <a:lnTo>
                    <a:pt x="21371" y="9198"/>
                  </a:lnTo>
                  <a:lnTo>
                    <a:pt x="18312" y="10983"/>
                  </a:lnTo>
                  <a:lnTo>
                    <a:pt x="18194" y="11039"/>
                  </a:lnTo>
                  <a:lnTo>
                    <a:pt x="15142" y="12803"/>
                  </a:lnTo>
                  <a:lnTo>
                    <a:pt x="15025" y="12886"/>
                  </a:lnTo>
                  <a:lnTo>
                    <a:pt x="11966" y="14644"/>
                  </a:lnTo>
                  <a:lnTo>
                    <a:pt x="11910" y="14672"/>
                  </a:lnTo>
                  <a:lnTo>
                    <a:pt x="11827" y="14734"/>
                  </a:lnTo>
                  <a:lnTo>
                    <a:pt x="8769" y="16492"/>
                  </a:lnTo>
                  <a:lnTo>
                    <a:pt x="8651" y="16547"/>
                  </a:lnTo>
                  <a:lnTo>
                    <a:pt x="5599" y="18340"/>
                  </a:lnTo>
                  <a:lnTo>
                    <a:pt x="5481" y="18395"/>
                  </a:lnTo>
                  <a:lnTo>
                    <a:pt x="2423" y="20153"/>
                  </a:lnTo>
                  <a:lnTo>
                    <a:pt x="2312" y="20243"/>
                  </a:lnTo>
                  <a:lnTo>
                    <a:pt x="0" y="21564"/>
                  </a:lnTo>
                  <a:lnTo>
                    <a:pt x="0" y="21710"/>
                  </a:lnTo>
                  <a:lnTo>
                    <a:pt x="2423" y="20298"/>
                  </a:lnTo>
                  <a:lnTo>
                    <a:pt x="2568" y="20243"/>
                  </a:lnTo>
                  <a:lnTo>
                    <a:pt x="5599" y="18450"/>
                  </a:lnTo>
                  <a:lnTo>
                    <a:pt x="5737" y="18395"/>
                  </a:lnTo>
                  <a:lnTo>
                    <a:pt x="8796" y="16637"/>
                  </a:lnTo>
                  <a:lnTo>
                    <a:pt x="8914" y="16547"/>
                  </a:lnTo>
                  <a:lnTo>
                    <a:pt x="11966" y="14789"/>
                  </a:lnTo>
                  <a:lnTo>
                    <a:pt x="12083" y="14734"/>
                  </a:lnTo>
                  <a:lnTo>
                    <a:pt x="15142" y="12942"/>
                  </a:lnTo>
                  <a:lnTo>
                    <a:pt x="15253" y="12886"/>
                  </a:lnTo>
                  <a:lnTo>
                    <a:pt x="18312" y="11129"/>
                  </a:lnTo>
                  <a:lnTo>
                    <a:pt x="18429" y="11039"/>
                  </a:lnTo>
                  <a:lnTo>
                    <a:pt x="21481" y="9281"/>
                  </a:lnTo>
                  <a:lnTo>
                    <a:pt x="21599" y="9198"/>
                  </a:lnTo>
                  <a:lnTo>
                    <a:pt x="24658" y="7440"/>
                  </a:lnTo>
                  <a:lnTo>
                    <a:pt x="24769" y="7378"/>
                  </a:lnTo>
                  <a:lnTo>
                    <a:pt x="27827" y="5592"/>
                  </a:lnTo>
                  <a:lnTo>
                    <a:pt x="27945" y="5537"/>
                  </a:lnTo>
                  <a:lnTo>
                    <a:pt x="30997" y="3772"/>
                  </a:lnTo>
                  <a:lnTo>
                    <a:pt x="31115" y="3689"/>
                  </a:lnTo>
                  <a:lnTo>
                    <a:pt x="34173" y="1931"/>
                  </a:lnTo>
                  <a:lnTo>
                    <a:pt x="34284" y="1869"/>
                  </a:lnTo>
                  <a:lnTo>
                    <a:pt x="37398" y="56"/>
                  </a:lnTo>
                  <a:lnTo>
                    <a:pt x="3728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8"/>
            <p:cNvSpPr/>
            <p:nvPr/>
          </p:nvSpPr>
          <p:spPr>
            <a:xfrm>
              <a:off x="4417693" y="3372295"/>
              <a:ext cx="112729" cy="65142"/>
            </a:xfrm>
            <a:custGeom>
              <a:avLst/>
              <a:gdLst/>
              <a:ahLst/>
              <a:cxnLst/>
              <a:rect l="l" t="t" r="r" b="b"/>
              <a:pathLst>
                <a:path w="3198" h="1848" extrusionOk="0">
                  <a:moveTo>
                    <a:pt x="111" y="0"/>
                  </a:moveTo>
                  <a:lnTo>
                    <a:pt x="0" y="55"/>
                  </a:lnTo>
                  <a:lnTo>
                    <a:pt x="3080" y="1848"/>
                  </a:lnTo>
                  <a:lnTo>
                    <a:pt x="3197"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8"/>
            <p:cNvSpPr/>
            <p:nvPr/>
          </p:nvSpPr>
          <p:spPr>
            <a:xfrm>
              <a:off x="4194002" y="3372295"/>
              <a:ext cx="111743" cy="65142"/>
            </a:xfrm>
            <a:custGeom>
              <a:avLst/>
              <a:gdLst/>
              <a:ahLst/>
              <a:cxnLst/>
              <a:rect l="l" t="t" r="r" b="b"/>
              <a:pathLst>
                <a:path w="3170" h="1848" extrusionOk="0">
                  <a:moveTo>
                    <a:pt x="118" y="0"/>
                  </a:moveTo>
                  <a:lnTo>
                    <a:pt x="0" y="55"/>
                  </a:lnTo>
                  <a:lnTo>
                    <a:pt x="3059" y="1848"/>
                  </a:lnTo>
                  <a:lnTo>
                    <a:pt x="3170"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8"/>
            <p:cNvSpPr/>
            <p:nvPr/>
          </p:nvSpPr>
          <p:spPr>
            <a:xfrm>
              <a:off x="3967386" y="3370321"/>
              <a:ext cx="114915" cy="65918"/>
            </a:xfrm>
            <a:custGeom>
              <a:avLst/>
              <a:gdLst/>
              <a:ahLst/>
              <a:cxnLst/>
              <a:rect l="l" t="t" r="r" b="b"/>
              <a:pathLst>
                <a:path w="3260" h="1870" extrusionOk="0">
                  <a:moveTo>
                    <a:pt x="111" y="1"/>
                  </a:moveTo>
                  <a:lnTo>
                    <a:pt x="0" y="56"/>
                  </a:lnTo>
                  <a:lnTo>
                    <a:pt x="3142" y="1869"/>
                  </a:lnTo>
                  <a:lnTo>
                    <a:pt x="3260" y="1814"/>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8"/>
            <p:cNvSpPr/>
            <p:nvPr/>
          </p:nvSpPr>
          <p:spPr>
            <a:xfrm>
              <a:off x="3548522" y="3437399"/>
              <a:ext cx="1656926" cy="961444"/>
            </a:xfrm>
            <a:custGeom>
              <a:avLst/>
              <a:gdLst/>
              <a:ahLst/>
              <a:cxnLst/>
              <a:rect l="l" t="t" r="r" b="b"/>
              <a:pathLst>
                <a:path w="47005" h="27275" extrusionOk="0">
                  <a:moveTo>
                    <a:pt x="46886" y="1"/>
                  </a:moveTo>
                  <a:lnTo>
                    <a:pt x="43772" y="1814"/>
                  </a:lnTo>
                  <a:lnTo>
                    <a:pt x="43655" y="1869"/>
                  </a:lnTo>
                  <a:lnTo>
                    <a:pt x="40603" y="3634"/>
                  </a:lnTo>
                  <a:lnTo>
                    <a:pt x="40485" y="3717"/>
                  </a:lnTo>
                  <a:lnTo>
                    <a:pt x="37426" y="5475"/>
                  </a:lnTo>
                  <a:lnTo>
                    <a:pt x="37316" y="5537"/>
                  </a:lnTo>
                  <a:lnTo>
                    <a:pt x="34257" y="7323"/>
                  </a:lnTo>
                  <a:lnTo>
                    <a:pt x="34139" y="7378"/>
                  </a:lnTo>
                  <a:lnTo>
                    <a:pt x="31087" y="9136"/>
                  </a:lnTo>
                  <a:lnTo>
                    <a:pt x="30942" y="9226"/>
                  </a:lnTo>
                  <a:lnTo>
                    <a:pt x="27883" y="10984"/>
                  </a:lnTo>
                  <a:lnTo>
                    <a:pt x="27772" y="11039"/>
                  </a:lnTo>
                  <a:lnTo>
                    <a:pt x="24713" y="12831"/>
                  </a:lnTo>
                  <a:lnTo>
                    <a:pt x="24596" y="12887"/>
                  </a:lnTo>
                  <a:lnTo>
                    <a:pt x="21544" y="14644"/>
                  </a:lnTo>
                  <a:lnTo>
                    <a:pt x="21426" y="14734"/>
                  </a:lnTo>
                  <a:lnTo>
                    <a:pt x="18367" y="16492"/>
                  </a:lnTo>
                  <a:lnTo>
                    <a:pt x="18257" y="16575"/>
                  </a:lnTo>
                  <a:lnTo>
                    <a:pt x="15198" y="18340"/>
                  </a:lnTo>
                  <a:lnTo>
                    <a:pt x="15080" y="18395"/>
                  </a:lnTo>
                  <a:lnTo>
                    <a:pt x="12028" y="20181"/>
                  </a:lnTo>
                  <a:lnTo>
                    <a:pt x="11911" y="20243"/>
                  </a:lnTo>
                  <a:lnTo>
                    <a:pt x="8852" y="22001"/>
                  </a:lnTo>
                  <a:lnTo>
                    <a:pt x="8741" y="22084"/>
                  </a:lnTo>
                  <a:lnTo>
                    <a:pt x="5682" y="23842"/>
                  </a:lnTo>
                  <a:lnTo>
                    <a:pt x="5565" y="23904"/>
                  </a:lnTo>
                  <a:lnTo>
                    <a:pt x="2513" y="25689"/>
                  </a:lnTo>
                  <a:lnTo>
                    <a:pt x="2395" y="25745"/>
                  </a:lnTo>
                  <a:lnTo>
                    <a:pt x="1" y="27129"/>
                  </a:lnTo>
                  <a:lnTo>
                    <a:pt x="1" y="27274"/>
                  </a:lnTo>
                  <a:lnTo>
                    <a:pt x="2513" y="25807"/>
                  </a:lnTo>
                  <a:lnTo>
                    <a:pt x="2624" y="25745"/>
                  </a:lnTo>
                  <a:lnTo>
                    <a:pt x="5682" y="23987"/>
                  </a:lnTo>
                  <a:lnTo>
                    <a:pt x="5800" y="23904"/>
                  </a:lnTo>
                  <a:lnTo>
                    <a:pt x="8852" y="22146"/>
                  </a:lnTo>
                  <a:lnTo>
                    <a:pt x="8970" y="22084"/>
                  </a:lnTo>
                  <a:lnTo>
                    <a:pt x="12028" y="20298"/>
                  </a:lnTo>
                  <a:lnTo>
                    <a:pt x="12139" y="20243"/>
                  </a:lnTo>
                  <a:lnTo>
                    <a:pt x="15198" y="18478"/>
                  </a:lnTo>
                  <a:lnTo>
                    <a:pt x="15316" y="18395"/>
                  </a:lnTo>
                  <a:lnTo>
                    <a:pt x="18367" y="16637"/>
                  </a:lnTo>
                  <a:lnTo>
                    <a:pt x="18485" y="16575"/>
                  </a:lnTo>
                  <a:lnTo>
                    <a:pt x="21544" y="14790"/>
                  </a:lnTo>
                  <a:lnTo>
                    <a:pt x="21655" y="14734"/>
                  </a:lnTo>
                  <a:lnTo>
                    <a:pt x="24713" y="12977"/>
                  </a:lnTo>
                  <a:lnTo>
                    <a:pt x="24859" y="12887"/>
                  </a:lnTo>
                  <a:lnTo>
                    <a:pt x="27883" y="11129"/>
                  </a:lnTo>
                  <a:lnTo>
                    <a:pt x="28028" y="11039"/>
                  </a:lnTo>
                  <a:lnTo>
                    <a:pt x="31087" y="9281"/>
                  </a:lnTo>
                  <a:lnTo>
                    <a:pt x="31198" y="9226"/>
                  </a:lnTo>
                  <a:lnTo>
                    <a:pt x="34257" y="7440"/>
                  </a:lnTo>
                  <a:lnTo>
                    <a:pt x="34374" y="7378"/>
                  </a:lnTo>
                  <a:lnTo>
                    <a:pt x="37426" y="5620"/>
                  </a:lnTo>
                  <a:lnTo>
                    <a:pt x="37544" y="5537"/>
                  </a:lnTo>
                  <a:lnTo>
                    <a:pt x="40603" y="3772"/>
                  </a:lnTo>
                  <a:lnTo>
                    <a:pt x="40713" y="3717"/>
                  </a:lnTo>
                  <a:lnTo>
                    <a:pt x="43772" y="1932"/>
                  </a:lnTo>
                  <a:lnTo>
                    <a:pt x="43890" y="1869"/>
                  </a:lnTo>
                  <a:lnTo>
                    <a:pt x="47004" y="56"/>
                  </a:lnTo>
                  <a:lnTo>
                    <a:pt x="4688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8"/>
            <p:cNvSpPr/>
            <p:nvPr/>
          </p:nvSpPr>
          <p:spPr>
            <a:xfrm>
              <a:off x="4978752" y="3438386"/>
              <a:ext cx="112729" cy="64931"/>
            </a:xfrm>
            <a:custGeom>
              <a:avLst/>
              <a:gdLst/>
              <a:ahLst/>
              <a:cxnLst/>
              <a:rect l="l" t="t" r="r" b="b"/>
              <a:pathLst>
                <a:path w="3198" h="1842" extrusionOk="0">
                  <a:moveTo>
                    <a:pt x="111" y="1"/>
                  </a:moveTo>
                  <a:lnTo>
                    <a:pt x="0" y="56"/>
                  </a:lnTo>
                  <a:lnTo>
                    <a:pt x="3080" y="1841"/>
                  </a:lnTo>
                  <a:lnTo>
                    <a:pt x="3197"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8"/>
            <p:cNvSpPr/>
            <p:nvPr/>
          </p:nvSpPr>
          <p:spPr>
            <a:xfrm>
              <a:off x="4755061" y="3437399"/>
              <a:ext cx="111743" cy="64931"/>
            </a:xfrm>
            <a:custGeom>
              <a:avLst/>
              <a:gdLst/>
              <a:ahLst/>
              <a:cxnLst/>
              <a:rect l="l" t="t" r="r" b="b"/>
              <a:pathLst>
                <a:path w="3170" h="1842" extrusionOk="0">
                  <a:moveTo>
                    <a:pt x="118" y="1"/>
                  </a:moveTo>
                  <a:lnTo>
                    <a:pt x="0" y="84"/>
                  </a:lnTo>
                  <a:lnTo>
                    <a:pt x="3059" y="1842"/>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8"/>
            <p:cNvSpPr/>
            <p:nvPr/>
          </p:nvSpPr>
          <p:spPr>
            <a:xfrm>
              <a:off x="4530384" y="3437399"/>
              <a:ext cx="112976" cy="64931"/>
            </a:xfrm>
            <a:custGeom>
              <a:avLst/>
              <a:gdLst/>
              <a:ahLst/>
              <a:cxnLst/>
              <a:rect l="l" t="t" r="r" b="b"/>
              <a:pathLst>
                <a:path w="3205" h="1842" extrusionOk="0">
                  <a:moveTo>
                    <a:pt x="118" y="1"/>
                  </a:moveTo>
                  <a:lnTo>
                    <a:pt x="0" y="56"/>
                  </a:lnTo>
                  <a:lnTo>
                    <a:pt x="3059"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8"/>
            <p:cNvSpPr/>
            <p:nvPr/>
          </p:nvSpPr>
          <p:spPr>
            <a:xfrm>
              <a:off x="4305706" y="3437399"/>
              <a:ext cx="112976" cy="64931"/>
            </a:xfrm>
            <a:custGeom>
              <a:avLst/>
              <a:gdLst/>
              <a:ahLst/>
              <a:cxnLst/>
              <a:rect l="l" t="t" r="r" b="b"/>
              <a:pathLst>
                <a:path w="3205" h="1842" extrusionOk="0">
                  <a:moveTo>
                    <a:pt x="118" y="1"/>
                  </a:moveTo>
                  <a:lnTo>
                    <a:pt x="1" y="56"/>
                  </a:lnTo>
                  <a:lnTo>
                    <a:pt x="3087" y="1842"/>
                  </a:lnTo>
                  <a:lnTo>
                    <a:pt x="3205"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8"/>
            <p:cNvSpPr/>
            <p:nvPr/>
          </p:nvSpPr>
          <p:spPr>
            <a:xfrm>
              <a:off x="4082263" y="3436201"/>
              <a:ext cx="111778" cy="65142"/>
            </a:xfrm>
            <a:custGeom>
              <a:avLst/>
              <a:gdLst/>
              <a:ahLst/>
              <a:cxnLst/>
              <a:rect l="l" t="t" r="r" b="b"/>
              <a:pathLst>
                <a:path w="3171" h="1848" extrusionOk="0">
                  <a:moveTo>
                    <a:pt x="111" y="0"/>
                  </a:moveTo>
                  <a:lnTo>
                    <a:pt x="1" y="90"/>
                  </a:lnTo>
                  <a:lnTo>
                    <a:pt x="3052" y="1848"/>
                  </a:lnTo>
                  <a:lnTo>
                    <a:pt x="3170" y="179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8"/>
            <p:cNvSpPr/>
            <p:nvPr/>
          </p:nvSpPr>
          <p:spPr>
            <a:xfrm>
              <a:off x="3855400" y="3435214"/>
              <a:ext cx="114950" cy="66129"/>
            </a:xfrm>
            <a:custGeom>
              <a:avLst/>
              <a:gdLst/>
              <a:ahLst/>
              <a:cxnLst/>
              <a:rect l="l" t="t" r="r" b="b"/>
              <a:pathLst>
                <a:path w="3261" h="1876" extrusionOk="0">
                  <a:moveTo>
                    <a:pt x="118" y="1"/>
                  </a:moveTo>
                  <a:lnTo>
                    <a:pt x="1" y="63"/>
                  </a:lnTo>
                  <a:lnTo>
                    <a:pt x="3149" y="1876"/>
                  </a:lnTo>
                  <a:lnTo>
                    <a:pt x="3260" y="1821"/>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8"/>
            <p:cNvSpPr/>
            <p:nvPr/>
          </p:nvSpPr>
          <p:spPr>
            <a:xfrm>
              <a:off x="4866766" y="3502293"/>
              <a:ext cx="112976" cy="66164"/>
            </a:xfrm>
            <a:custGeom>
              <a:avLst/>
              <a:gdLst/>
              <a:ahLst/>
              <a:cxnLst/>
              <a:rect l="l" t="t" r="r" b="b"/>
              <a:pathLst>
                <a:path w="3205" h="1877" extrusionOk="0">
                  <a:moveTo>
                    <a:pt x="118" y="1"/>
                  </a:moveTo>
                  <a:lnTo>
                    <a:pt x="1" y="91"/>
                  </a:lnTo>
                  <a:lnTo>
                    <a:pt x="3087" y="1876"/>
                  </a:lnTo>
                  <a:lnTo>
                    <a:pt x="3205"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8"/>
            <p:cNvSpPr/>
            <p:nvPr/>
          </p:nvSpPr>
          <p:spPr>
            <a:xfrm>
              <a:off x="4643322" y="3502293"/>
              <a:ext cx="111778" cy="65177"/>
            </a:xfrm>
            <a:custGeom>
              <a:avLst/>
              <a:gdLst/>
              <a:ahLst/>
              <a:cxnLst/>
              <a:rect l="l" t="t" r="r" b="b"/>
              <a:pathLst>
                <a:path w="3171" h="1849" extrusionOk="0">
                  <a:moveTo>
                    <a:pt x="111" y="1"/>
                  </a:moveTo>
                  <a:lnTo>
                    <a:pt x="0" y="63"/>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8"/>
            <p:cNvSpPr/>
            <p:nvPr/>
          </p:nvSpPr>
          <p:spPr>
            <a:xfrm>
              <a:off x="4418644" y="3502293"/>
              <a:ext cx="111778" cy="65177"/>
            </a:xfrm>
            <a:custGeom>
              <a:avLst/>
              <a:gdLst/>
              <a:ahLst/>
              <a:cxnLst/>
              <a:rect l="l" t="t" r="r" b="b"/>
              <a:pathLst>
                <a:path w="3171" h="1849" extrusionOk="0">
                  <a:moveTo>
                    <a:pt x="112" y="1"/>
                  </a:moveTo>
                  <a:lnTo>
                    <a:pt x="1" y="63"/>
                  </a:lnTo>
                  <a:lnTo>
                    <a:pt x="3053" y="1848"/>
                  </a:lnTo>
                  <a:lnTo>
                    <a:pt x="3170" y="1758"/>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8"/>
            <p:cNvSpPr/>
            <p:nvPr/>
          </p:nvSpPr>
          <p:spPr>
            <a:xfrm>
              <a:off x="4194002" y="3501341"/>
              <a:ext cx="112729" cy="65142"/>
            </a:xfrm>
            <a:custGeom>
              <a:avLst/>
              <a:gdLst/>
              <a:ahLst/>
              <a:cxnLst/>
              <a:rect l="l" t="t" r="r" b="b"/>
              <a:pathLst>
                <a:path w="3198" h="1848" extrusionOk="0">
                  <a:moveTo>
                    <a:pt x="118" y="0"/>
                  </a:moveTo>
                  <a:lnTo>
                    <a:pt x="0" y="90"/>
                  </a:lnTo>
                  <a:lnTo>
                    <a:pt x="3087" y="1848"/>
                  </a:lnTo>
                  <a:lnTo>
                    <a:pt x="319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8"/>
            <p:cNvSpPr/>
            <p:nvPr/>
          </p:nvSpPr>
          <p:spPr>
            <a:xfrm>
              <a:off x="3970312" y="3501341"/>
              <a:ext cx="111989" cy="65142"/>
            </a:xfrm>
            <a:custGeom>
              <a:avLst/>
              <a:gdLst/>
              <a:ahLst/>
              <a:cxnLst/>
              <a:rect l="l" t="t" r="r" b="b"/>
              <a:pathLst>
                <a:path w="3177" h="1848" extrusionOk="0">
                  <a:moveTo>
                    <a:pt x="118" y="0"/>
                  </a:moveTo>
                  <a:lnTo>
                    <a:pt x="0" y="55"/>
                  </a:lnTo>
                  <a:lnTo>
                    <a:pt x="3059" y="1848"/>
                  </a:lnTo>
                  <a:lnTo>
                    <a:pt x="317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8"/>
            <p:cNvSpPr/>
            <p:nvPr/>
          </p:nvSpPr>
          <p:spPr>
            <a:xfrm>
              <a:off x="3743696" y="3499367"/>
              <a:ext cx="114915" cy="67116"/>
            </a:xfrm>
            <a:custGeom>
              <a:avLst/>
              <a:gdLst/>
              <a:ahLst/>
              <a:cxnLst/>
              <a:rect l="l" t="t" r="r" b="b"/>
              <a:pathLst>
                <a:path w="3260" h="1904" extrusionOk="0">
                  <a:moveTo>
                    <a:pt x="118" y="1"/>
                  </a:moveTo>
                  <a:lnTo>
                    <a:pt x="0" y="84"/>
                  </a:lnTo>
                  <a:lnTo>
                    <a:pt x="3114" y="1904"/>
                  </a:lnTo>
                  <a:lnTo>
                    <a:pt x="3260" y="181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8"/>
            <p:cNvSpPr/>
            <p:nvPr/>
          </p:nvSpPr>
          <p:spPr>
            <a:xfrm>
              <a:off x="5203147" y="3568420"/>
              <a:ext cx="112976" cy="65142"/>
            </a:xfrm>
            <a:custGeom>
              <a:avLst/>
              <a:gdLst/>
              <a:ahLst/>
              <a:cxnLst/>
              <a:rect l="l" t="t" r="r" b="b"/>
              <a:pathLst>
                <a:path w="3205" h="1848" extrusionOk="0">
                  <a:moveTo>
                    <a:pt x="118" y="0"/>
                  </a:moveTo>
                  <a:lnTo>
                    <a:pt x="1" y="55"/>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8"/>
            <p:cNvSpPr/>
            <p:nvPr/>
          </p:nvSpPr>
          <p:spPr>
            <a:xfrm>
              <a:off x="4979703" y="3568420"/>
              <a:ext cx="111778" cy="65142"/>
            </a:xfrm>
            <a:custGeom>
              <a:avLst/>
              <a:gdLst/>
              <a:ahLst/>
              <a:cxnLst/>
              <a:rect l="l" t="t" r="r" b="b"/>
              <a:pathLst>
                <a:path w="3171" h="1848" extrusionOk="0">
                  <a:moveTo>
                    <a:pt x="111" y="0"/>
                  </a:moveTo>
                  <a:lnTo>
                    <a:pt x="1" y="55"/>
                  </a:lnTo>
                  <a:lnTo>
                    <a:pt x="3053"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8"/>
            <p:cNvSpPr/>
            <p:nvPr/>
          </p:nvSpPr>
          <p:spPr>
            <a:xfrm>
              <a:off x="4755061" y="3567433"/>
              <a:ext cx="112729" cy="65177"/>
            </a:xfrm>
            <a:custGeom>
              <a:avLst/>
              <a:gdLst/>
              <a:ahLst/>
              <a:cxnLst/>
              <a:rect l="l" t="t" r="r" b="b"/>
              <a:pathLst>
                <a:path w="3198" h="1849" extrusionOk="0">
                  <a:moveTo>
                    <a:pt x="118" y="0"/>
                  </a:moveTo>
                  <a:lnTo>
                    <a:pt x="0" y="83"/>
                  </a:lnTo>
                  <a:lnTo>
                    <a:pt x="3087" y="1848"/>
                  </a:lnTo>
                  <a:lnTo>
                    <a:pt x="319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8"/>
            <p:cNvSpPr/>
            <p:nvPr/>
          </p:nvSpPr>
          <p:spPr>
            <a:xfrm>
              <a:off x="4530384" y="3567433"/>
              <a:ext cx="112976" cy="65177"/>
            </a:xfrm>
            <a:custGeom>
              <a:avLst/>
              <a:gdLst/>
              <a:ahLst/>
              <a:cxnLst/>
              <a:rect l="l" t="t" r="r" b="b"/>
              <a:pathLst>
                <a:path w="3205" h="1849" extrusionOk="0">
                  <a:moveTo>
                    <a:pt x="146" y="0"/>
                  </a:moveTo>
                  <a:lnTo>
                    <a:pt x="0" y="56"/>
                  </a:lnTo>
                  <a:lnTo>
                    <a:pt x="3087" y="1848"/>
                  </a:lnTo>
                  <a:lnTo>
                    <a:pt x="3204"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8"/>
            <p:cNvSpPr/>
            <p:nvPr/>
          </p:nvSpPr>
          <p:spPr>
            <a:xfrm>
              <a:off x="4306693" y="3566446"/>
              <a:ext cx="111989" cy="66164"/>
            </a:xfrm>
            <a:custGeom>
              <a:avLst/>
              <a:gdLst/>
              <a:ahLst/>
              <a:cxnLst/>
              <a:rect l="l" t="t" r="r" b="b"/>
              <a:pathLst>
                <a:path w="3177" h="1877" extrusionOk="0">
                  <a:moveTo>
                    <a:pt x="118" y="1"/>
                  </a:moveTo>
                  <a:lnTo>
                    <a:pt x="0" y="84"/>
                  </a:lnTo>
                  <a:lnTo>
                    <a:pt x="3059" y="1876"/>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8"/>
            <p:cNvSpPr/>
            <p:nvPr/>
          </p:nvSpPr>
          <p:spPr>
            <a:xfrm>
              <a:off x="4082263" y="3566446"/>
              <a:ext cx="112729" cy="64931"/>
            </a:xfrm>
            <a:custGeom>
              <a:avLst/>
              <a:gdLst/>
              <a:ahLst/>
              <a:cxnLst/>
              <a:rect l="l" t="t" r="r" b="b"/>
              <a:pathLst>
                <a:path w="3198" h="1842" extrusionOk="0">
                  <a:moveTo>
                    <a:pt x="111" y="1"/>
                  </a:moveTo>
                  <a:lnTo>
                    <a:pt x="1" y="56"/>
                  </a:lnTo>
                  <a:lnTo>
                    <a:pt x="3080" y="1842"/>
                  </a:lnTo>
                  <a:lnTo>
                    <a:pt x="3198"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8"/>
            <p:cNvSpPr/>
            <p:nvPr/>
          </p:nvSpPr>
          <p:spPr>
            <a:xfrm>
              <a:off x="3858572" y="3566446"/>
              <a:ext cx="111778" cy="64931"/>
            </a:xfrm>
            <a:custGeom>
              <a:avLst/>
              <a:gdLst/>
              <a:ahLst/>
              <a:cxnLst/>
              <a:rect l="l" t="t" r="r" b="b"/>
              <a:pathLst>
                <a:path w="3171" h="1842" extrusionOk="0">
                  <a:moveTo>
                    <a:pt x="118" y="1"/>
                  </a:moveTo>
                  <a:lnTo>
                    <a:pt x="1" y="56"/>
                  </a:lnTo>
                  <a:lnTo>
                    <a:pt x="3059" y="1842"/>
                  </a:lnTo>
                  <a:lnTo>
                    <a:pt x="3170"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8"/>
            <p:cNvSpPr/>
            <p:nvPr/>
          </p:nvSpPr>
          <p:spPr>
            <a:xfrm>
              <a:off x="3631956" y="3564261"/>
              <a:ext cx="113717" cy="66129"/>
            </a:xfrm>
            <a:custGeom>
              <a:avLst/>
              <a:gdLst/>
              <a:ahLst/>
              <a:cxnLst/>
              <a:rect l="l" t="t" r="r" b="b"/>
              <a:pathLst>
                <a:path w="3226" h="1876" extrusionOk="0">
                  <a:moveTo>
                    <a:pt x="111" y="0"/>
                  </a:moveTo>
                  <a:lnTo>
                    <a:pt x="1" y="63"/>
                  </a:lnTo>
                  <a:lnTo>
                    <a:pt x="3115" y="1876"/>
                  </a:lnTo>
                  <a:lnTo>
                    <a:pt x="3225" y="1821"/>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8"/>
            <p:cNvSpPr/>
            <p:nvPr/>
          </p:nvSpPr>
          <p:spPr>
            <a:xfrm>
              <a:off x="4868951" y="3892605"/>
              <a:ext cx="111778" cy="65177"/>
            </a:xfrm>
            <a:custGeom>
              <a:avLst/>
              <a:gdLst/>
              <a:ahLst/>
              <a:cxnLst/>
              <a:rect l="l" t="t" r="r" b="b"/>
              <a:pathLst>
                <a:path w="3171" h="1849" extrusionOk="0">
                  <a:moveTo>
                    <a:pt x="112" y="0"/>
                  </a:moveTo>
                  <a:lnTo>
                    <a:pt x="1" y="63"/>
                  </a:lnTo>
                  <a:lnTo>
                    <a:pt x="3053" y="1848"/>
                  </a:lnTo>
                  <a:lnTo>
                    <a:pt x="3080" y="1820"/>
                  </a:lnTo>
                  <a:lnTo>
                    <a:pt x="3170" y="1793"/>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8"/>
            <p:cNvSpPr/>
            <p:nvPr/>
          </p:nvSpPr>
          <p:spPr>
            <a:xfrm>
              <a:off x="4757000" y="3957745"/>
              <a:ext cx="111989" cy="65142"/>
            </a:xfrm>
            <a:custGeom>
              <a:avLst/>
              <a:gdLst/>
              <a:ahLst/>
              <a:cxnLst/>
              <a:rect l="l" t="t" r="r" b="b"/>
              <a:pathLst>
                <a:path w="3177" h="1848" extrusionOk="0">
                  <a:moveTo>
                    <a:pt x="118" y="0"/>
                  </a:moveTo>
                  <a:lnTo>
                    <a:pt x="0" y="55"/>
                  </a:lnTo>
                  <a:lnTo>
                    <a:pt x="3059" y="1848"/>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8"/>
            <p:cNvSpPr/>
            <p:nvPr/>
          </p:nvSpPr>
          <p:spPr>
            <a:xfrm>
              <a:off x="4645261" y="4021651"/>
              <a:ext cx="111778" cy="65142"/>
            </a:xfrm>
            <a:custGeom>
              <a:avLst/>
              <a:gdLst/>
              <a:ahLst/>
              <a:cxnLst/>
              <a:rect l="l" t="t" r="r" b="b"/>
              <a:pathLst>
                <a:path w="3171" h="1848" extrusionOk="0">
                  <a:moveTo>
                    <a:pt x="119" y="0"/>
                  </a:moveTo>
                  <a:lnTo>
                    <a:pt x="1" y="90"/>
                  </a:lnTo>
                  <a:lnTo>
                    <a:pt x="3060" y="1848"/>
                  </a:lnTo>
                  <a:lnTo>
                    <a:pt x="3170"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8"/>
            <p:cNvSpPr/>
            <p:nvPr/>
          </p:nvSpPr>
          <p:spPr>
            <a:xfrm>
              <a:off x="4532323" y="4086756"/>
              <a:ext cx="112976" cy="65177"/>
            </a:xfrm>
            <a:custGeom>
              <a:avLst/>
              <a:gdLst/>
              <a:ahLst/>
              <a:cxnLst/>
              <a:rect l="l" t="t" r="r" b="b"/>
              <a:pathLst>
                <a:path w="3205" h="1849" extrusionOk="0">
                  <a:moveTo>
                    <a:pt x="146" y="1"/>
                  </a:moveTo>
                  <a:lnTo>
                    <a:pt x="1" y="56"/>
                  </a:lnTo>
                  <a:lnTo>
                    <a:pt x="3087" y="1849"/>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8"/>
            <p:cNvSpPr/>
            <p:nvPr/>
          </p:nvSpPr>
          <p:spPr>
            <a:xfrm>
              <a:off x="4420618" y="4151896"/>
              <a:ext cx="112976" cy="64931"/>
            </a:xfrm>
            <a:custGeom>
              <a:avLst/>
              <a:gdLst/>
              <a:ahLst/>
              <a:cxnLst/>
              <a:rect l="l" t="t" r="r" b="b"/>
              <a:pathLst>
                <a:path w="3205" h="1842" extrusionOk="0">
                  <a:moveTo>
                    <a:pt x="146" y="1"/>
                  </a:moveTo>
                  <a:lnTo>
                    <a:pt x="0" y="56"/>
                  </a:lnTo>
                  <a:lnTo>
                    <a:pt x="3087" y="1842"/>
                  </a:lnTo>
                  <a:lnTo>
                    <a:pt x="3204" y="1758"/>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8"/>
            <p:cNvSpPr/>
            <p:nvPr/>
          </p:nvSpPr>
          <p:spPr>
            <a:xfrm>
              <a:off x="4308879" y="4215803"/>
              <a:ext cx="112729" cy="66164"/>
            </a:xfrm>
            <a:custGeom>
              <a:avLst/>
              <a:gdLst/>
              <a:ahLst/>
              <a:cxnLst/>
              <a:rect l="l" t="t" r="r" b="b"/>
              <a:pathLst>
                <a:path w="3198" h="1877" extrusionOk="0">
                  <a:moveTo>
                    <a:pt x="111" y="1"/>
                  </a:moveTo>
                  <a:lnTo>
                    <a:pt x="1" y="91"/>
                  </a:lnTo>
                  <a:lnTo>
                    <a:pt x="3087" y="1876"/>
                  </a:lnTo>
                  <a:lnTo>
                    <a:pt x="3198"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8"/>
            <p:cNvSpPr/>
            <p:nvPr/>
          </p:nvSpPr>
          <p:spPr>
            <a:xfrm>
              <a:off x="4196928" y="4280943"/>
              <a:ext cx="112976" cy="65177"/>
            </a:xfrm>
            <a:custGeom>
              <a:avLst/>
              <a:gdLst/>
              <a:ahLst/>
              <a:cxnLst/>
              <a:rect l="l" t="t" r="r" b="b"/>
              <a:pathLst>
                <a:path w="3205" h="1849" extrusionOk="0">
                  <a:moveTo>
                    <a:pt x="118" y="1"/>
                  </a:moveTo>
                  <a:lnTo>
                    <a:pt x="0" y="84"/>
                  </a:lnTo>
                  <a:lnTo>
                    <a:pt x="3087" y="1848"/>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8"/>
            <p:cNvSpPr/>
            <p:nvPr/>
          </p:nvSpPr>
          <p:spPr>
            <a:xfrm>
              <a:off x="4085188" y="4346083"/>
              <a:ext cx="112976" cy="64931"/>
            </a:xfrm>
            <a:custGeom>
              <a:avLst/>
              <a:gdLst/>
              <a:ahLst/>
              <a:cxnLst/>
              <a:rect l="l" t="t" r="r" b="b"/>
              <a:pathLst>
                <a:path w="3205" h="1842" extrusionOk="0">
                  <a:moveTo>
                    <a:pt x="118" y="0"/>
                  </a:moveTo>
                  <a:lnTo>
                    <a:pt x="1" y="56"/>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8"/>
            <p:cNvSpPr/>
            <p:nvPr/>
          </p:nvSpPr>
          <p:spPr>
            <a:xfrm>
              <a:off x="3973484" y="4410976"/>
              <a:ext cx="112729" cy="65142"/>
            </a:xfrm>
            <a:custGeom>
              <a:avLst/>
              <a:gdLst/>
              <a:ahLst/>
              <a:cxnLst/>
              <a:rect l="l" t="t" r="r" b="b"/>
              <a:pathLst>
                <a:path w="3198" h="1848" extrusionOk="0">
                  <a:moveTo>
                    <a:pt x="111" y="0"/>
                  </a:moveTo>
                  <a:lnTo>
                    <a:pt x="0" y="62"/>
                  </a:lnTo>
                  <a:lnTo>
                    <a:pt x="3087" y="1848"/>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8"/>
            <p:cNvSpPr/>
            <p:nvPr/>
          </p:nvSpPr>
          <p:spPr>
            <a:xfrm>
              <a:off x="3861498" y="4475129"/>
              <a:ext cx="112976" cy="64931"/>
            </a:xfrm>
            <a:custGeom>
              <a:avLst/>
              <a:gdLst/>
              <a:ahLst/>
              <a:cxnLst/>
              <a:rect l="l" t="t" r="r" b="b"/>
              <a:pathLst>
                <a:path w="3205" h="1842" extrusionOk="0">
                  <a:moveTo>
                    <a:pt x="118" y="0"/>
                  </a:moveTo>
                  <a:lnTo>
                    <a:pt x="1" y="83"/>
                  </a:lnTo>
                  <a:lnTo>
                    <a:pt x="3059"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8"/>
            <p:cNvSpPr/>
            <p:nvPr/>
          </p:nvSpPr>
          <p:spPr>
            <a:xfrm>
              <a:off x="3749794" y="4540023"/>
              <a:ext cx="111743" cy="65142"/>
            </a:xfrm>
            <a:custGeom>
              <a:avLst/>
              <a:gdLst/>
              <a:ahLst/>
              <a:cxnLst/>
              <a:rect l="l" t="t" r="r" b="b"/>
              <a:pathLst>
                <a:path w="3170" h="1848" extrusionOk="0">
                  <a:moveTo>
                    <a:pt x="118" y="0"/>
                  </a:moveTo>
                  <a:lnTo>
                    <a:pt x="0" y="62"/>
                  </a:lnTo>
                  <a:lnTo>
                    <a:pt x="3059"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8"/>
            <p:cNvSpPr/>
            <p:nvPr/>
          </p:nvSpPr>
          <p:spPr>
            <a:xfrm>
              <a:off x="3747820" y="3684283"/>
              <a:ext cx="1700566" cy="987035"/>
            </a:xfrm>
            <a:custGeom>
              <a:avLst/>
              <a:gdLst/>
              <a:ahLst/>
              <a:cxnLst/>
              <a:rect l="l" t="t" r="r" b="b"/>
              <a:pathLst>
                <a:path w="48243" h="28001" extrusionOk="0">
                  <a:moveTo>
                    <a:pt x="48243" y="0"/>
                  </a:moveTo>
                  <a:lnTo>
                    <a:pt x="47689" y="346"/>
                  </a:lnTo>
                  <a:lnTo>
                    <a:pt x="47551" y="402"/>
                  </a:lnTo>
                  <a:lnTo>
                    <a:pt x="44492" y="2166"/>
                  </a:lnTo>
                  <a:lnTo>
                    <a:pt x="44374" y="2249"/>
                  </a:lnTo>
                  <a:lnTo>
                    <a:pt x="41322" y="4007"/>
                  </a:lnTo>
                  <a:lnTo>
                    <a:pt x="41205" y="4097"/>
                  </a:lnTo>
                  <a:lnTo>
                    <a:pt x="38146" y="5855"/>
                  </a:lnTo>
                  <a:lnTo>
                    <a:pt x="38035" y="5910"/>
                  </a:lnTo>
                  <a:lnTo>
                    <a:pt x="34976" y="7703"/>
                  </a:lnTo>
                  <a:lnTo>
                    <a:pt x="34886" y="7730"/>
                  </a:lnTo>
                  <a:lnTo>
                    <a:pt x="34859" y="7758"/>
                  </a:lnTo>
                  <a:lnTo>
                    <a:pt x="31807" y="9516"/>
                  </a:lnTo>
                  <a:lnTo>
                    <a:pt x="31689" y="9606"/>
                  </a:lnTo>
                  <a:lnTo>
                    <a:pt x="28630" y="11364"/>
                  </a:lnTo>
                  <a:lnTo>
                    <a:pt x="28520" y="11419"/>
                  </a:lnTo>
                  <a:lnTo>
                    <a:pt x="25461" y="13204"/>
                  </a:lnTo>
                  <a:lnTo>
                    <a:pt x="25343" y="13267"/>
                  </a:lnTo>
                  <a:lnTo>
                    <a:pt x="22291" y="15024"/>
                  </a:lnTo>
                  <a:lnTo>
                    <a:pt x="22174" y="15108"/>
                  </a:lnTo>
                  <a:lnTo>
                    <a:pt x="19115" y="16872"/>
                  </a:lnTo>
                  <a:lnTo>
                    <a:pt x="19004" y="16955"/>
                  </a:lnTo>
                  <a:lnTo>
                    <a:pt x="15945" y="18713"/>
                  </a:lnTo>
                  <a:lnTo>
                    <a:pt x="15828" y="18775"/>
                  </a:lnTo>
                  <a:lnTo>
                    <a:pt x="12776" y="20561"/>
                  </a:lnTo>
                  <a:lnTo>
                    <a:pt x="12658" y="20616"/>
                  </a:lnTo>
                  <a:lnTo>
                    <a:pt x="9599" y="22374"/>
                  </a:lnTo>
                  <a:lnTo>
                    <a:pt x="9489" y="22464"/>
                  </a:lnTo>
                  <a:lnTo>
                    <a:pt x="6430" y="24222"/>
                  </a:lnTo>
                  <a:lnTo>
                    <a:pt x="6284" y="24277"/>
                  </a:lnTo>
                  <a:lnTo>
                    <a:pt x="3226" y="26069"/>
                  </a:lnTo>
                  <a:lnTo>
                    <a:pt x="3115" y="26125"/>
                  </a:lnTo>
                  <a:lnTo>
                    <a:pt x="1" y="27945"/>
                  </a:lnTo>
                  <a:lnTo>
                    <a:pt x="111" y="28000"/>
                  </a:lnTo>
                  <a:lnTo>
                    <a:pt x="3226" y="26215"/>
                  </a:lnTo>
                  <a:lnTo>
                    <a:pt x="3371" y="26125"/>
                  </a:lnTo>
                  <a:lnTo>
                    <a:pt x="6430" y="24367"/>
                  </a:lnTo>
                  <a:lnTo>
                    <a:pt x="6547" y="24277"/>
                  </a:lnTo>
                  <a:lnTo>
                    <a:pt x="9599" y="22519"/>
                  </a:lnTo>
                  <a:lnTo>
                    <a:pt x="9717" y="22464"/>
                  </a:lnTo>
                  <a:lnTo>
                    <a:pt x="12776" y="20678"/>
                  </a:lnTo>
                  <a:lnTo>
                    <a:pt x="12886" y="20616"/>
                  </a:lnTo>
                  <a:lnTo>
                    <a:pt x="15945" y="18858"/>
                  </a:lnTo>
                  <a:lnTo>
                    <a:pt x="16063" y="18775"/>
                  </a:lnTo>
                  <a:lnTo>
                    <a:pt x="19115" y="17011"/>
                  </a:lnTo>
                  <a:lnTo>
                    <a:pt x="19233" y="16955"/>
                  </a:lnTo>
                  <a:lnTo>
                    <a:pt x="22291" y="15170"/>
                  </a:lnTo>
                  <a:lnTo>
                    <a:pt x="22402" y="15108"/>
                  </a:lnTo>
                  <a:lnTo>
                    <a:pt x="25461" y="13350"/>
                  </a:lnTo>
                  <a:lnTo>
                    <a:pt x="25579" y="13267"/>
                  </a:lnTo>
                  <a:lnTo>
                    <a:pt x="28630" y="11509"/>
                  </a:lnTo>
                  <a:lnTo>
                    <a:pt x="28748" y="11419"/>
                  </a:lnTo>
                  <a:lnTo>
                    <a:pt x="31807" y="9661"/>
                  </a:lnTo>
                  <a:lnTo>
                    <a:pt x="31835" y="9633"/>
                  </a:lnTo>
                  <a:lnTo>
                    <a:pt x="31918" y="9606"/>
                  </a:lnTo>
                  <a:lnTo>
                    <a:pt x="34976" y="7813"/>
                  </a:lnTo>
                  <a:lnTo>
                    <a:pt x="35094" y="7758"/>
                  </a:lnTo>
                  <a:lnTo>
                    <a:pt x="38146" y="6000"/>
                  </a:lnTo>
                  <a:lnTo>
                    <a:pt x="38264" y="5910"/>
                  </a:lnTo>
                  <a:lnTo>
                    <a:pt x="41322" y="4153"/>
                  </a:lnTo>
                  <a:lnTo>
                    <a:pt x="41433" y="4097"/>
                  </a:lnTo>
                  <a:lnTo>
                    <a:pt x="44492" y="2305"/>
                  </a:lnTo>
                  <a:lnTo>
                    <a:pt x="44637" y="2249"/>
                  </a:lnTo>
                  <a:lnTo>
                    <a:pt x="47689" y="492"/>
                  </a:lnTo>
                  <a:lnTo>
                    <a:pt x="47807" y="402"/>
                  </a:lnTo>
                  <a:lnTo>
                    <a:pt x="48243" y="146"/>
                  </a:lnTo>
                  <a:lnTo>
                    <a:pt x="48243"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8"/>
            <p:cNvSpPr/>
            <p:nvPr/>
          </p:nvSpPr>
          <p:spPr>
            <a:xfrm>
              <a:off x="5316085" y="3633525"/>
              <a:ext cx="112765" cy="64931"/>
            </a:xfrm>
            <a:custGeom>
              <a:avLst/>
              <a:gdLst/>
              <a:ahLst/>
              <a:cxnLst/>
              <a:rect l="l" t="t" r="r" b="b"/>
              <a:pathLst>
                <a:path w="3199" h="1842" extrusionOk="0">
                  <a:moveTo>
                    <a:pt x="119" y="1"/>
                  </a:moveTo>
                  <a:lnTo>
                    <a:pt x="1" y="56"/>
                  </a:lnTo>
                  <a:lnTo>
                    <a:pt x="3060" y="1842"/>
                  </a:lnTo>
                  <a:lnTo>
                    <a:pt x="3198"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8"/>
            <p:cNvSpPr/>
            <p:nvPr/>
          </p:nvSpPr>
          <p:spPr>
            <a:xfrm>
              <a:off x="3635869" y="3567433"/>
              <a:ext cx="1794225" cy="1038747"/>
            </a:xfrm>
            <a:custGeom>
              <a:avLst/>
              <a:gdLst/>
              <a:ahLst/>
              <a:cxnLst/>
              <a:rect l="l" t="t" r="r" b="b"/>
              <a:pathLst>
                <a:path w="50900" h="29468" extrusionOk="0">
                  <a:moveTo>
                    <a:pt x="50782" y="0"/>
                  </a:moveTo>
                  <a:lnTo>
                    <a:pt x="47668" y="1814"/>
                  </a:lnTo>
                  <a:lnTo>
                    <a:pt x="47550" y="1876"/>
                  </a:lnTo>
                  <a:lnTo>
                    <a:pt x="44498" y="3634"/>
                  </a:lnTo>
                  <a:lnTo>
                    <a:pt x="44381" y="3717"/>
                  </a:lnTo>
                  <a:lnTo>
                    <a:pt x="41322" y="5481"/>
                  </a:lnTo>
                  <a:lnTo>
                    <a:pt x="41211" y="5537"/>
                  </a:lnTo>
                  <a:lnTo>
                    <a:pt x="38152" y="7322"/>
                  </a:lnTo>
                  <a:lnTo>
                    <a:pt x="38035" y="7384"/>
                  </a:lnTo>
                  <a:lnTo>
                    <a:pt x="34983" y="9170"/>
                  </a:lnTo>
                  <a:lnTo>
                    <a:pt x="34865" y="9225"/>
                  </a:lnTo>
                  <a:lnTo>
                    <a:pt x="31806" y="10983"/>
                  </a:lnTo>
                  <a:lnTo>
                    <a:pt x="31661" y="11073"/>
                  </a:lnTo>
                  <a:lnTo>
                    <a:pt x="28609" y="12831"/>
                  </a:lnTo>
                  <a:lnTo>
                    <a:pt x="28637" y="12831"/>
                  </a:lnTo>
                  <a:lnTo>
                    <a:pt x="28492" y="12886"/>
                  </a:lnTo>
                  <a:lnTo>
                    <a:pt x="25433" y="14679"/>
                  </a:lnTo>
                  <a:lnTo>
                    <a:pt x="25322" y="14734"/>
                  </a:lnTo>
                  <a:lnTo>
                    <a:pt x="22263" y="16492"/>
                  </a:lnTo>
                  <a:lnTo>
                    <a:pt x="22146" y="16582"/>
                  </a:lnTo>
                  <a:lnTo>
                    <a:pt x="19094" y="18339"/>
                  </a:lnTo>
                  <a:lnTo>
                    <a:pt x="18976" y="18395"/>
                  </a:lnTo>
                  <a:lnTo>
                    <a:pt x="15917" y="20187"/>
                  </a:lnTo>
                  <a:lnTo>
                    <a:pt x="15806" y="20243"/>
                  </a:lnTo>
                  <a:lnTo>
                    <a:pt x="12748" y="22000"/>
                  </a:lnTo>
                  <a:lnTo>
                    <a:pt x="12630" y="22090"/>
                  </a:lnTo>
                  <a:lnTo>
                    <a:pt x="9578" y="23848"/>
                  </a:lnTo>
                  <a:lnTo>
                    <a:pt x="9460" y="23931"/>
                  </a:lnTo>
                  <a:lnTo>
                    <a:pt x="6402" y="25689"/>
                  </a:lnTo>
                  <a:lnTo>
                    <a:pt x="6291" y="25751"/>
                  </a:lnTo>
                  <a:lnTo>
                    <a:pt x="3232" y="27537"/>
                  </a:lnTo>
                  <a:lnTo>
                    <a:pt x="3114" y="27592"/>
                  </a:lnTo>
                  <a:lnTo>
                    <a:pt x="0" y="29412"/>
                  </a:lnTo>
                  <a:lnTo>
                    <a:pt x="118" y="29467"/>
                  </a:lnTo>
                  <a:lnTo>
                    <a:pt x="3232" y="27654"/>
                  </a:lnTo>
                  <a:lnTo>
                    <a:pt x="3350" y="27592"/>
                  </a:lnTo>
                  <a:lnTo>
                    <a:pt x="6402" y="25834"/>
                  </a:lnTo>
                  <a:lnTo>
                    <a:pt x="6519" y="25751"/>
                  </a:lnTo>
                  <a:lnTo>
                    <a:pt x="9578" y="23993"/>
                  </a:lnTo>
                  <a:lnTo>
                    <a:pt x="9689" y="23931"/>
                  </a:lnTo>
                  <a:lnTo>
                    <a:pt x="12748" y="22146"/>
                  </a:lnTo>
                  <a:lnTo>
                    <a:pt x="12865" y="22090"/>
                  </a:lnTo>
                  <a:lnTo>
                    <a:pt x="15917" y="20326"/>
                  </a:lnTo>
                  <a:lnTo>
                    <a:pt x="16035" y="20243"/>
                  </a:lnTo>
                  <a:lnTo>
                    <a:pt x="19094" y="18485"/>
                  </a:lnTo>
                  <a:lnTo>
                    <a:pt x="19204" y="18395"/>
                  </a:lnTo>
                  <a:lnTo>
                    <a:pt x="22263" y="16637"/>
                  </a:lnTo>
                  <a:lnTo>
                    <a:pt x="22409" y="16582"/>
                  </a:lnTo>
                  <a:lnTo>
                    <a:pt x="25433" y="14789"/>
                  </a:lnTo>
                  <a:lnTo>
                    <a:pt x="25578" y="14734"/>
                  </a:lnTo>
                  <a:lnTo>
                    <a:pt x="28637" y="12976"/>
                  </a:lnTo>
                  <a:lnTo>
                    <a:pt x="28755" y="12886"/>
                  </a:lnTo>
                  <a:lnTo>
                    <a:pt x="31806" y="11128"/>
                  </a:lnTo>
                  <a:lnTo>
                    <a:pt x="31924" y="11073"/>
                  </a:lnTo>
                  <a:lnTo>
                    <a:pt x="34983" y="9288"/>
                  </a:lnTo>
                  <a:lnTo>
                    <a:pt x="35094" y="9225"/>
                  </a:lnTo>
                  <a:lnTo>
                    <a:pt x="38152" y="7468"/>
                  </a:lnTo>
                  <a:lnTo>
                    <a:pt x="38270" y="7384"/>
                  </a:lnTo>
                  <a:lnTo>
                    <a:pt x="41322" y="5620"/>
                  </a:lnTo>
                  <a:lnTo>
                    <a:pt x="41412" y="5564"/>
                  </a:lnTo>
                  <a:lnTo>
                    <a:pt x="41440" y="5564"/>
                  </a:lnTo>
                  <a:lnTo>
                    <a:pt x="44498" y="3779"/>
                  </a:lnTo>
                  <a:lnTo>
                    <a:pt x="44609" y="3717"/>
                  </a:lnTo>
                  <a:lnTo>
                    <a:pt x="47668" y="1931"/>
                  </a:lnTo>
                  <a:lnTo>
                    <a:pt x="47786" y="1876"/>
                  </a:lnTo>
                  <a:lnTo>
                    <a:pt x="50900" y="83"/>
                  </a:lnTo>
                  <a:lnTo>
                    <a:pt x="5078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8"/>
            <p:cNvSpPr/>
            <p:nvPr/>
          </p:nvSpPr>
          <p:spPr>
            <a:xfrm>
              <a:off x="5091443" y="3633525"/>
              <a:ext cx="112976" cy="64931"/>
            </a:xfrm>
            <a:custGeom>
              <a:avLst/>
              <a:gdLst/>
              <a:ahLst/>
              <a:cxnLst/>
              <a:rect l="l" t="t" r="r" b="b"/>
              <a:pathLst>
                <a:path w="3205" h="1842" extrusionOk="0">
                  <a:moveTo>
                    <a:pt x="118" y="1"/>
                  </a:moveTo>
                  <a:lnTo>
                    <a:pt x="0" y="56"/>
                  </a:lnTo>
                  <a:lnTo>
                    <a:pt x="3087" y="1842"/>
                  </a:lnTo>
                  <a:lnTo>
                    <a:pt x="3204"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8"/>
            <p:cNvSpPr/>
            <p:nvPr/>
          </p:nvSpPr>
          <p:spPr>
            <a:xfrm>
              <a:off x="4867752" y="3632573"/>
              <a:ext cx="111989" cy="64895"/>
            </a:xfrm>
            <a:custGeom>
              <a:avLst/>
              <a:gdLst/>
              <a:ahLst/>
              <a:cxnLst/>
              <a:rect l="l" t="t" r="r" b="b"/>
              <a:pathLst>
                <a:path w="3177" h="1841" extrusionOk="0">
                  <a:moveTo>
                    <a:pt x="118" y="0"/>
                  </a:moveTo>
                  <a:lnTo>
                    <a:pt x="0" y="83"/>
                  </a:lnTo>
                  <a:lnTo>
                    <a:pt x="3059" y="1841"/>
                  </a:lnTo>
                  <a:lnTo>
                    <a:pt x="317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8"/>
            <p:cNvSpPr/>
            <p:nvPr/>
          </p:nvSpPr>
          <p:spPr>
            <a:xfrm>
              <a:off x="4643322" y="3632573"/>
              <a:ext cx="112729" cy="64895"/>
            </a:xfrm>
            <a:custGeom>
              <a:avLst/>
              <a:gdLst/>
              <a:ahLst/>
              <a:cxnLst/>
              <a:rect l="l" t="t" r="r" b="b"/>
              <a:pathLst>
                <a:path w="3198" h="1841" extrusionOk="0">
                  <a:moveTo>
                    <a:pt x="111" y="0"/>
                  </a:moveTo>
                  <a:lnTo>
                    <a:pt x="0" y="56"/>
                  </a:lnTo>
                  <a:lnTo>
                    <a:pt x="3080" y="1841"/>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8"/>
            <p:cNvSpPr/>
            <p:nvPr/>
          </p:nvSpPr>
          <p:spPr>
            <a:xfrm>
              <a:off x="4418644" y="3632573"/>
              <a:ext cx="112765" cy="64895"/>
            </a:xfrm>
            <a:custGeom>
              <a:avLst/>
              <a:gdLst/>
              <a:ahLst/>
              <a:cxnLst/>
              <a:rect l="l" t="t" r="r" b="b"/>
              <a:pathLst>
                <a:path w="3199" h="1841" extrusionOk="0">
                  <a:moveTo>
                    <a:pt x="112" y="0"/>
                  </a:moveTo>
                  <a:lnTo>
                    <a:pt x="1" y="56"/>
                  </a:lnTo>
                  <a:lnTo>
                    <a:pt x="3087" y="1841"/>
                  </a:lnTo>
                  <a:lnTo>
                    <a:pt x="3198" y="1758"/>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8"/>
            <p:cNvSpPr/>
            <p:nvPr/>
          </p:nvSpPr>
          <p:spPr>
            <a:xfrm>
              <a:off x="4194954" y="3631339"/>
              <a:ext cx="111778" cy="65177"/>
            </a:xfrm>
            <a:custGeom>
              <a:avLst/>
              <a:gdLst/>
              <a:ahLst/>
              <a:cxnLst/>
              <a:rect l="l" t="t" r="r" b="b"/>
              <a:pathLst>
                <a:path w="3171" h="1849" extrusionOk="0">
                  <a:moveTo>
                    <a:pt x="118" y="1"/>
                  </a:moveTo>
                  <a:lnTo>
                    <a:pt x="1" y="91"/>
                  </a:lnTo>
                  <a:lnTo>
                    <a:pt x="3060" y="1848"/>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8"/>
            <p:cNvSpPr/>
            <p:nvPr/>
          </p:nvSpPr>
          <p:spPr>
            <a:xfrm>
              <a:off x="3970312" y="3631339"/>
              <a:ext cx="112976" cy="65177"/>
            </a:xfrm>
            <a:custGeom>
              <a:avLst/>
              <a:gdLst/>
              <a:ahLst/>
              <a:cxnLst/>
              <a:rect l="l" t="t" r="r" b="b"/>
              <a:pathLst>
                <a:path w="3205" h="1849" extrusionOk="0">
                  <a:moveTo>
                    <a:pt x="118" y="1"/>
                  </a:moveTo>
                  <a:lnTo>
                    <a:pt x="0" y="63"/>
                  </a:lnTo>
                  <a:lnTo>
                    <a:pt x="3087" y="1848"/>
                  </a:lnTo>
                  <a:lnTo>
                    <a:pt x="3204" y="1765"/>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8"/>
            <p:cNvSpPr/>
            <p:nvPr/>
          </p:nvSpPr>
          <p:spPr>
            <a:xfrm>
              <a:off x="3745634" y="3630352"/>
              <a:ext cx="112976" cy="65177"/>
            </a:xfrm>
            <a:custGeom>
              <a:avLst/>
              <a:gdLst/>
              <a:ahLst/>
              <a:cxnLst/>
              <a:rect l="l" t="t" r="r" b="b"/>
              <a:pathLst>
                <a:path w="3205" h="1849" extrusionOk="0">
                  <a:moveTo>
                    <a:pt x="146" y="1"/>
                  </a:moveTo>
                  <a:lnTo>
                    <a:pt x="0" y="91"/>
                  </a:lnTo>
                  <a:lnTo>
                    <a:pt x="3087" y="1849"/>
                  </a:lnTo>
                  <a:lnTo>
                    <a:pt x="3205"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8"/>
            <p:cNvSpPr/>
            <p:nvPr/>
          </p:nvSpPr>
          <p:spPr>
            <a:xfrm>
              <a:off x="3550496" y="3644769"/>
              <a:ext cx="83437" cy="50760"/>
            </a:xfrm>
            <a:custGeom>
              <a:avLst/>
              <a:gdLst/>
              <a:ahLst/>
              <a:cxnLst/>
              <a:rect l="l" t="t" r="r" b="b"/>
              <a:pathLst>
                <a:path w="2367" h="1440" extrusionOk="0">
                  <a:moveTo>
                    <a:pt x="0" y="0"/>
                  </a:moveTo>
                  <a:lnTo>
                    <a:pt x="0" y="111"/>
                  </a:lnTo>
                  <a:lnTo>
                    <a:pt x="2249" y="1440"/>
                  </a:lnTo>
                  <a:lnTo>
                    <a:pt x="2367" y="1384"/>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8"/>
            <p:cNvSpPr/>
            <p:nvPr/>
          </p:nvSpPr>
          <p:spPr>
            <a:xfrm>
              <a:off x="3860511" y="3814282"/>
              <a:ext cx="1587871" cy="922140"/>
            </a:xfrm>
            <a:custGeom>
              <a:avLst/>
              <a:gdLst/>
              <a:ahLst/>
              <a:cxnLst/>
              <a:rect l="l" t="t" r="r" b="b"/>
              <a:pathLst>
                <a:path w="45046" h="26160" extrusionOk="0">
                  <a:moveTo>
                    <a:pt x="45046" y="1"/>
                  </a:moveTo>
                  <a:lnTo>
                    <a:pt x="44492" y="347"/>
                  </a:lnTo>
                  <a:lnTo>
                    <a:pt x="44381" y="409"/>
                  </a:lnTo>
                  <a:lnTo>
                    <a:pt x="41323" y="2167"/>
                  </a:lnTo>
                  <a:lnTo>
                    <a:pt x="41205" y="2250"/>
                  </a:lnTo>
                  <a:lnTo>
                    <a:pt x="38153" y="4015"/>
                  </a:lnTo>
                  <a:lnTo>
                    <a:pt x="38035" y="4070"/>
                  </a:lnTo>
                  <a:lnTo>
                    <a:pt x="34977" y="5856"/>
                  </a:lnTo>
                  <a:lnTo>
                    <a:pt x="34866" y="5918"/>
                  </a:lnTo>
                  <a:lnTo>
                    <a:pt x="31807" y="7676"/>
                  </a:lnTo>
                  <a:lnTo>
                    <a:pt x="31689" y="7759"/>
                  </a:lnTo>
                  <a:lnTo>
                    <a:pt x="28638" y="9516"/>
                  </a:lnTo>
                  <a:lnTo>
                    <a:pt x="28520" y="9606"/>
                  </a:lnTo>
                  <a:lnTo>
                    <a:pt x="25461" y="11364"/>
                  </a:lnTo>
                  <a:lnTo>
                    <a:pt x="25323" y="11420"/>
                  </a:lnTo>
                  <a:lnTo>
                    <a:pt x="22264" y="13212"/>
                  </a:lnTo>
                  <a:lnTo>
                    <a:pt x="22146" y="13267"/>
                  </a:lnTo>
                  <a:lnTo>
                    <a:pt x="19094" y="15025"/>
                  </a:lnTo>
                  <a:lnTo>
                    <a:pt x="18977" y="15115"/>
                  </a:lnTo>
                  <a:lnTo>
                    <a:pt x="15918" y="16873"/>
                  </a:lnTo>
                  <a:lnTo>
                    <a:pt x="15807" y="16928"/>
                  </a:lnTo>
                  <a:lnTo>
                    <a:pt x="12748" y="18721"/>
                  </a:lnTo>
                  <a:lnTo>
                    <a:pt x="12631" y="18776"/>
                  </a:lnTo>
                  <a:lnTo>
                    <a:pt x="9579" y="20534"/>
                  </a:lnTo>
                  <a:lnTo>
                    <a:pt x="9461" y="20624"/>
                  </a:lnTo>
                  <a:lnTo>
                    <a:pt x="6402" y="22381"/>
                  </a:lnTo>
                  <a:lnTo>
                    <a:pt x="6292" y="22437"/>
                  </a:lnTo>
                  <a:lnTo>
                    <a:pt x="3233" y="24222"/>
                  </a:lnTo>
                  <a:lnTo>
                    <a:pt x="3115" y="24285"/>
                  </a:lnTo>
                  <a:lnTo>
                    <a:pt x="1" y="26098"/>
                  </a:lnTo>
                  <a:lnTo>
                    <a:pt x="119" y="26160"/>
                  </a:lnTo>
                  <a:lnTo>
                    <a:pt x="3233" y="24368"/>
                  </a:lnTo>
                  <a:lnTo>
                    <a:pt x="3350" y="24285"/>
                  </a:lnTo>
                  <a:lnTo>
                    <a:pt x="6402" y="22527"/>
                  </a:lnTo>
                  <a:lnTo>
                    <a:pt x="6520" y="22437"/>
                  </a:lnTo>
                  <a:lnTo>
                    <a:pt x="9579" y="20679"/>
                  </a:lnTo>
                  <a:lnTo>
                    <a:pt x="9689" y="20624"/>
                  </a:lnTo>
                  <a:lnTo>
                    <a:pt x="12748" y="18831"/>
                  </a:lnTo>
                  <a:lnTo>
                    <a:pt x="12866" y="18776"/>
                  </a:lnTo>
                  <a:lnTo>
                    <a:pt x="15918" y="17018"/>
                  </a:lnTo>
                  <a:lnTo>
                    <a:pt x="16036" y="16928"/>
                  </a:lnTo>
                  <a:lnTo>
                    <a:pt x="19094" y="15170"/>
                  </a:lnTo>
                  <a:lnTo>
                    <a:pt x="19233" y="15115"/>
                  </a:lnTo>
                  <a:lnTo>
                    <a:pt x="22292" y="13323"/>
                  </a:lnTo>
                  <a:lnTo>
                    <a:pt x="22409" y="13267"/>
                  </a:lnTo>
                  <a:lnTo>
                    <a:pt x="25461" y="11509"/>
                  </a:lnTo>
                  <a:lnTo>
                    <a:pt x="25579" y="11420"/>
                  </a:lnTo>
                  <a:lnTo>
                    <a:pt x="28638" y="9662"/>
                  </a:lnTo>
                  <a:lnTo>
                    <a:pt x="28748" y="9606"/>
                  </a:lnTo>
                  <a:lnTo>
                    <a:pt x="31807" y="7821"/>
                  </a:lnTo>
                  <a:lnTo>
                    <a:pt x="31925" y="7759"/>
                  </a:lnTo>
                  <a:lnTo>
                    <a:pt x="34977" y="5973"/>
                  </a:lnTo>
                  <a:lnTo>
                    <a:pt x="35094" y="5918"/>
                  </a:lnTo>
                  <a:lnTo>
                    <a:pt x="38153" y="4153"/>
                  </a:lnTo>
                  <a:lnTo>
                    <a:pt x="38264" y="4070"/>
                  </a:lnTo>
                  <a:lnTo>
                    <a:pt x="41323" y="2312"/>
                  </a:lnTo>
                  <a:lnTo>
                    <a:pt x="41440" y="2250"/>
                  </a:lnTo>
                  <a:lnTo>
                    <a:pt x="44492" y="465"/>
                  </a:lnTo>
                  <a:lnTo>
                    <a:pt x="44610" y="409"/>
                  </a:lnTo>
                  <a:lnTo>
                    <a:pt x="45046" y="146"/>
                  </a:lnTo>
                  <a:lnTo>
                    <a:pt x="450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8"/>
            <p:cNvSpPr/>
            <p:nvPr/>
          </p:nvSpPr>
          <p:spPr>
            <a:xfrm>
              <a:off x="5428812" y="3698418"/>
              <a:ext cx="19529" cy="14417"/>
            </a:xfrm>
            <a:custGeom>
              <a:avLst/>
              <a:gdLst/>
              <a:ahLst/>
              <a:cxnLst/>
              <a:rect l="l" t="t" r="r" b="b"/>
              <a:pathLst>
                <a:path w="554" h="409" extrusionOk="0">
                  <a:moveTo>
                    <a:pt x="118" y="1"/>
                  </a:moveTo>
                  <a:lnTo>
                    <a:pt x="0" y="91"/>
                  </a:lnTo>
                  <a:lnTo>
                    <a:pt x="554" y="409"/>
                  </a:lnTo>
                  <a:lnTo>
                    <a:pt x="554" y="26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8"/>
            <p:cNvSpPr/>
            <p:nvPr/>
          </p:nvSpPr>
          <p:spPr>
            <a:xfrm>
              <a:off x="5204381" y="3698418"/>
              <a:ext cx="111743" cy="65177"/>
            </a:xfrm>
            <a:custGeom>
              <a:avLst/>
              <a:gdLst/>
              <a:ahLst/>
              <a:cxnLst/>
              <a:rect l="l" t="t" r="r" b="b"/>
              <a:pathLst>
                <a:path w="3170" h="1849" extrusionOk="0">
                  <a:moveTo>
                    <a:pt x="111" y="1"/>
                  </a:moveTo>
                  <a:lnTo>
                    <a:pt x="0" y="63"/>
                  </a:lnTo>
                  <a:lnTo>
                    <a:pt x="3052" y="1848"/>
                  </a:lnTo>
                  <a:lnTo>
                    <a:pt x="3170" y="1765"/>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8"/>
            <p:cNvSpPr/>
            <p:nvPr/>
          </p:nvSpPr>
          <p:spPr>
            <a:xfrm>
              <a:off x="4979703" y="3697466"/>
              <a:ext cx="112729" cy="65142"/>
            </a:xfrm>
            <a:custGeom>
              <a:avLst/>
              <a:gdLst/>
              <a:ahLst/>
              <a:cxnLst/>
              <a:rect l="l" t="t" r="r" b="b"/>
              <a:pathLst>
                <a:path w="3198" h="1848" extrusionOk="0">
                  <a:moveTo>
                    <a:pt x="111" y="0"/>
                  </a:moveTo>
                  <a:lnTo>
                    <a:pt x="1" y="90"/>
                  </a:lnTo>
                  <a:lnTo>
                    <a:pt x="3087" y="1848"/>
                  </a:lnTo>
                  <a:lnTo>
                    <a:pt x="3198" y="1792"/>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8"/>
            <p:cNvSpPr/>
            <p:nvPr/>
          </p:nvSpPr>
          <p:spPr>
            <a:xfrm>
              <a:off x="4756013" y="3697466"/>
              <a:ext cx="111778" cy="65142"/>
            </a:xfrm>
            <a:custGeom>
              <a:avLst/>
              <a:gdLst/>
              <a:ahLst/>
              <a:cxnLst/>
              <a:rect l="l" t="t" r="r" b="b"/>
              <a:pathLst>
                <a:path w="3171" h="1848" extrusionOk="0">
                  <a:moveTo>
                    <a:pt x="118" y="0"/>
                  </a:moveTo>
                  <a:lnTo>
                    <a:pt x="1" y="62"/>
                  </a:lnTo>
                  <a:lnTo>
                    <a:pt x="3060"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8"/>
            <p:cNvSpPr/>
            <p:nvPr/>
          </p:nvSpPr>
          <p:spPr>
            <a:xfrm>
              <a:off x="4531371" y="3697466"/>
              <a:ext cx="112976" cy="65142"/>
            </a:xfrm>
            <a:custGeom>
              <a:avLst/>
              <a:gdLst/>
              <a:ahLst/>
              <a:cxnLst/>
              <a:rect l="l" t="t" r="r" b="b"/>
              <a:pathLst>
                <a:path w="3205" h="1848" extrusionOk="0">
                  <a:moveTo>
                    <a:pt x="118" y="0"/>
                  </a:moveTo>
                  <a:lnTo>
                    <a:pt x="0" y="62"/>
                  </a:lnTo>
                  <a:lnTo>
                    <a:pt x="3059" y="1848"/>
                  </a:lnTo>
                  <a:lnTo>
                    <a:pt x="3204"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8"/>
            <p:cNvSpPr/>
            <p:nvPr/>
          </p:nvSpPr>
          <p:spPr>
            <a:xfrm>
              <a:off x="4306693" y="3696479"/>
              <a:ext cx="112976" cy="65177"/>
            </a:xfrm>
            <a:custGeom>
              <a:avLst/>
              <a:gdLst/>
              <a:ahLst/>
              <a:cxnLst/>
              <a:rect l="l" t="t" r="r" b="b"/>
              <a:pathLst>
                <a:path w="3205" h="1849" extrusionOk="0">
                  <a:moveTo>
                    <a:pt x="118" y="0"/>
                  </a:moveTo>
                  <a:lnTo>
                    <a:pt x="0" y="90"/>
                  </a:lnTo>
                  <a:lnTo>
                    <a:pt x="3087"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8"/>
            <p:cNvSpPr/>
            <p:nvPr/>
          </p:nvSpPr>
          <p:spPr>
            <a:xfrm>
              <a:off x="4083250" y="3696479"/>
              <a:ext cx="111743" cy="65177"/>
            </a:xfrm>
            <a:custGeom>
              <a:avLst/>
              <a:gdLst/>
              <a:ahLst/>
              <a:cxnLst/>
              <a:rect l="l" t="t" r="r" b="b"/>
              <a:pathLst>
                <a:path w="3170" h="1849" extrusionOk="0">
                  <a:moveTo>
                    <a:pt x="111" y="0"/>
                  </a:moveTo>
                  <a:lnTo>
                    <a:pt x="0" y="56"/>
                  </a:lnTo>
                  <a:lnTo>
                    <a:pt x="3052" y="1848"/>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8"/>
            <p:cNvSpPr/>
            <p:nvPr/>
          </p:nvSpPr>
          <p:spPr>
            <a:xfrm>
              <a:off x="3858572" y="3695492"/>
              <a:ext cx="112729" cy="66164"/>
            </a:xfrm>
            <a:custGeom>
              <a:avLst/>
              <a:gdLst/>
              <a:ahLst/>
              <a:cxnLst/>
              <a:rect l="l" t="t" r="r" b="b"/>
              <a:pathLst>
                <a:path w="3198" h="1877" extrusionOk="0">
                  <a:moveTo>
                    <a:pt x="118" y="1"/>
                  </a:moveTo>
                  <a:lnTo>
                    <a:pt x="1" y="84"/>
                  </a:lnTo>
                  <a:lnTo>
                    <a:pt x="3059" y="1876"/>
                  </a:lnTo>
                  <a:lnTo>
                    <a:pt x="3142" y="1814"/>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8"/>
            <p:cNvSpPr/>
            <p:nvPr/>
          </p:nvSpPr>
          <p:spPr>
            <a:xfrm>
              <a:off x="3633895" y="3695492"/>
              <a:ext cx="113011" cy="65177"/>
            </a:xfrm>
            <a:custGeom>
              <a:avLst/>
              <a:gdLst/>
              <a:ahLst/>
              <a:cxnLst/>
              <a:rect l="l" t="t" r="r" b="b"/>
              <a:pathLst>
                <a:path w="3206" h="1849" extrusionOk="0">
                  <a:moveTo>
                    <a:pt x="146" y="1"/>
                  </a:moveTo>
                  <a:lnTo>
                    <a:pt x="1" y="56"/>
                  </a:lnTo>
                  <a:lnTo>
                    <a:pt x="3087" y="1848"/>
                  </a:lnTo>
                  <a:lnTo>
                    <a:pt x="3205"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8"/>
            <p:cNvSpPr/>
            <p:nvPr/>
          </p:nvSpPr>
          <p:spPr>
            <a:xfrm>
              <a:off x="5316085" y="3763558"/>
              <a:ext cx="112765" cy="65177"/>
            </a:xfrm>
            <a:custGeom>
              <a:avLst/>
              <a:gdLst/>
              <a:ahLst/>
              <a:cxnLst/>
              <a:rect l="l" t="t" r="r" b="b"/>
              <a:pathLst>
                <a:path w="3199" h="1849" extrusionOk="0">
                  <a:moveTo>
                    <a:pt x="146" y="0"/>
                  </a:moveTo>
                  <a:lnTo>
                    <a:pt x="1" y="56"/>
                  </a:lnTo>
                  <a:lnTo>
                    <a:pt x="3087" y="1848"/>
                  </a:lnTo>
                  <a:lnTo>
                    <a:pt x="3198"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8"/>
            <p:cNvSpPr/>
            <p:nvPr/>
          </p:nvSpPr>
          <p:spPr>
            <a:xfrm>
              <a:off x="5092395" y="3763558"/>
              <a:ext cx="112025" cy="65177"/>
            </a:xfrm>
            <a:custGeom>
              <a:avLst/>
              <a:gdLst/>
              <a:ahLst/>
              <a:cxnLst/>
              <a:rect l="l" t="t" r="r" b="b"/>
              <a:pathLst>
                <a:path w="3178" h="1849" extrusionOk="0">
                  <a:moveTo>
                    <a:pt x="91" y="0"/>
                  </a:moveTo>
                  <a:lnTo>
                    <a:pt x="1" y="56"/>
                  </a:lnTo>
                  <a:lnTo>
                    <a:pt x="3060" y="1848"/>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8"/>
            <p:cNvSpPr/>
            <p:nvPr/>
          </p:nvSpPr>
          <p:spPr>
            <a:xfrm>
              <a:off x="4867752" y="3762571"/>
              <a:ext cx="112976" cy="65177"/>
            </a:xfrm>
            <a:custGeom>
              <a:avLst/>
              <a:gdLst/>
              <a:ahLst/>
              <a:cxnLst/>
              <a:rect l="l" t="t" r="r" b="b"/>
              <a:pathLst>
                <a:path w="3205" h="1849" extrusionOk="0">
                  <a:moveTo>
                    <a:pt x="118" y="1"/>
                  </a:moveTo>
                  <a:lnTo>
                    <a:pt x="0" y="56"/>
                  </a:lnTo>
                  <a:lnTo>
                    <a:pt x="3087" y="1848"/>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8"/>
            <p:cNvSpPr/>
            <p:nvPr/>
          </p:nvSpPr>
          <p:spPr>
            <a:xfrm>
              <a:off x="4644309" y="3762571"/>
              <a:ext cx="111743" cy="65177"/>
            </a:xfrm>
            <a:custGeom>
              <a:avLst/>
              <a:gdLst/>
              <a:ahLst/>
              <a:cxnLst/>
              <a:rect l="l" t="t" r="r" b="b"/>
              <a:pathLst>
                <a:path w="3170" h="1849" extrusionOk="0">
                  <a:moveTo>
                    <a:pt x="111" y="1"/>
                  </a:moveTo>
                  <a:lnTo>
                    <a:pt x="0" y="56"/>
                  </a:lnTo>
                  <a:lnTo>
                    <a:pt x="3052" y="1848"/>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8"/>
            <p:cNvSpPr/>
            <p:nvPr/>
          </p:nvSpPr>
          <p:spPr>
            <a:xfrm>
              <a:off x="4419631" y="3761620"/>
              <a:ext cx="111778" cy="64895"/>
            </a:xfrm>
            <a:custGeom>
              <a:avLst/>
              <a:gdLst/>
              <a:ahLst/>
              <a:cxnLst/>
              <a:rect l="l" t="t" r="r" b="b"/>
              <a:pathLst>
                <a:path w="3171" h="1841" extrusionOk="0">
                  <a:moveTo>
                    <a:pt x="118" y="0"/>
                  </a:moveTo>
                  <a:lnTo>
                    <a:pt x="0" y="83"/>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8"/>
            <p:cNvSpPr/>
            <p:nvPr/>
          </p:nvSpPr>
          <p:spPr>
            <a:xfrm>
              <a:off x="4194954" y="3761620"/>
              <a:ext cx="112976" cy="64895"/>
            </a:xfrm>
            <a:custGeom>
              <a:avLst/>
              <a:gdLst/>
              <a:ahLst/>
              <a:cxnLst/>
              <a:rect l="l" t="t" r="r" b="b"/>
              <a:pathLst>
                <a:path w="3205" h="1841" extrusionOk="0">
                  <a:moveTo>
                    <a:pt x="118" y="0"/>
                  </a:moveTo>
                  <a:lnTo>
                    <a:pt x="1" y="55"/>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8"/>
            <p:cNvSpPr/>
            <p:nvPr/>
          </p:nvSpPr>
          <p:spPr>
            <a:xfrm>
              <a:off x="3971263" y="3761620"/>
              <a:ext cx="112025" cy="64895"/>
            </a:xfrm>
            <a:custGeom>
              <a:avLst/>
              <a:gdLst/>
              <a:ahLst/>
              <a:cxnLst/>
              <a:rect l="l" t="t" r="r" b="b"/>
              <a:pathLst>
                <a:path w="3178" h="1841" extrusionOk="0">
                  <a:moveTo>
                    <a:pt x="118" y="0"/>
                  </a:moveTo>
                  <a:lnTo>
                    <a:pt x="1" y="55"/>
                  </a:lnTo>
                  <a:lnTo>
                    <a:pt x="3060" y="1841"/>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8"/>
            <p:cNvSpPr/>
            <p:nvPr/>
          </p:nvSpPr>
          <p:spPr>
            <a:xfrm>
              <a:off x="3746868" y="3760633"/>
              <a:ext cx="111743" cy="64931"/>
            </a:xfrm>
            <a:custGeom>
              <a:avLst/>
              <a:gdLst/>
              <a:ahLst/>
              <a:cxnLst/>
              <a:rect l="l" t="t" r="r" b="b"/>
              <a:pathLst>
                <a:path w="3170" h="1842" extrusionOk="0">
                  <a:moveTo>
                    <a:pt x="111" y="0"/>
                  </a:moveTo>
                  <a:lnTo>
                    <a:pt x="0" y="83"/>
                  </a:lnTo>
                  <a:lnTo>
                    <a:pt x="3052" y="1841"/>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8"/>
            <p:cNvSpPr/>
            <p:nvPr/>
          </p:nvSpPr>
          <p:spPr>
            <a:xfrm>
              <a:off x="3549509" y="3773816"/>
              <a:ext cx="85411" cy="51747"/>
            </a:xfrm>
            <a:custGeom>
              <a:avLst/>
              <a:gdLst/>
              <a:ahLst/>
              <a:cxnLst/>
              <a:rect l="l" t="t" r="r" b="b"/>
              <a:pathLst>
                <a:path w="2423" h="1468" extrusionOk="0">
                  <a:moveTo>
                    <a:pt x="0" y="0"/>
                  </a:moveTo>
                  <a:lnTo>
                    <a:pt x="0" y="145"/>
                  </a:lnTo>
                  <a:lnTo>
                    <a:pt x="2312" y="1467"/>
                  </a:lnTo>
                  <a:lnTo>
                    <a:pt x="2423" y="1412"/>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8"/>
            <p:cNvSpPr/>
            <p:nvPr/>
          </p:nvSpPr>
          <p:spPr>
            <a:xfrm>
              <a:off x="5428812" y="3828698"/>
              <a:ext cx="19529" cy="13183"/>
            </a:xfrm>
            <a:custGeom>
              <a:avLst/>
              <a:gdLst/>
              <a:ahLst/>
              <a:cxnLst/>
              <a:rect l="l" t="t" r="r" b="b"/>
              <a:pathLst>
                <a:path w="554" h="374" extrusionOk="0">
                  <a:moveTo>
                    <a:pt x="118" y="0"/>
                  </a:moveTo>
                  <a:lnTo>
                    <a:pt x="0" y="56"/>
                  </a:lnTo>
                  <a:lnTo>
                    <a:pt x="554" y="374"/>
                  </a:lnTo>
                  <a:lnTo>
                    <a:pt x="554" y="25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28"/>
            <p:cNvSpPr/>
            <p:nvPr/>
          </p:nvSpPr>
          <p:spPr>
            <a:xfrm>
              <a:off x="5204381" y="3828698"/>
              <a:ext cx="112729" cy="64895"/>
            </a:xfrm>
            <a:custGeom>
              <a:avLst/>
              <a:gdLst/>
              <a:ahLst/>
              <a:cxnLst/>
              <a:rect l="l" t="t" r="r" b="b"/>
              <a:pathLst>
                <a:path w="3198" h="1841" extrusionOk="0">
                  <a:moveTo>
                    <a:pt x="111" y="0"/>
                  </a:moveTo>
                  <a:lnTo>
                    <a:pt x="0" y="56"/>
                  </a:lnTo>
                  <a:lnTo>
                    <a:pt x="3080" y="1841"/>
                  </a:lnTo>
                  <a:lnTo>
                    <a:pt x="3198"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28"/>
            <p:cNvSpPr/>
            <p:nvPr/>
          </p:nvSpPr>
          <p:spPr>
            <a:xfrm>
              <a:off x="4980690" y="3827711"/>
              <a:ext cx="111743" cy="64931"/>
            </a:xfrm>
            <a:custGeom>
              <a:avLst/>
              <a:gdLst/>
              <a:ahLst/>
              <a:cxnLst/>
              <a:rect l="l" t="t" r="r" b="b"/>
              <a:pathLst>
                <a:path w="3170" h="1842" extrusionOk="0">
                  <a:moveTo>
                    <a:pt x="118" y="0"/>
                  </a:moveTo>
                  <a:lnTo>
                    <a:pt x="0" y="84"/>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8"/>
            <p:cNvSpPr/>
            <p:nvPr/>
          </p:nvSpPr>
          <p:spPr>
            <a:xfrm>
              <a:off x="4756013" y="3827711"/>
              <a:ext cx="112976" cy="64931"/>
            </a:xfrm>
            <a:custGeom>
              <a:avLst/>
              <a:gdLst/>
              <a:ahLst/>
              <a:cxnLst/>
              <a:rect l="l" t="t" r="r" b="b"/>
              <a:pathLst>
                <a:path w="3205" h="1842" extrusionOk="0">
                  <a:moveTo>
                    <a:pt x="118" y="0"/>
                  </a:moveTo>
                  <a:lnTo>
                    <a:pt x="1" y="56"/>
                  </a:lnTo>
                  <a:lnTo>
                    <a:pt x="3087"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8"/>
            <p:cNvSpPr/>
            <p:nvPr/>
          </p:nvSpPr>
          <p:spPr>
            <a:xfrm>
              <a:off x="4531371" y="3826478"/>
              <a:ext cx="112976" cy="66164"/>
            </a:xfrm>
            <a:custGeom>
              <a:avLst/>
              <a:gdLst/>
              <a:ahLst/>
              <a:cxnLst/>
              <a:rect l="l" t="t" r="r" b="b"/>
              <a:pathLst>
                <a:path w="3205" h="1877" extrusionOk="0">
                  <a:moveTo>
                    <a:pt x="145" y="1"/>
                  </a:moveTo>
                  <a:lnTo>
                    <a:pt x="0" y="91"/>
                  </a:lnTo>
                  <a:lnTo>
                    <a:pt x="3087" y="1876"/>
                  </a:lnTo>
                  <a:lnTo>
                    <a:pt x="3204" y="1793"/>
                  </a:lnTo>
                  <a:lnTo>
                    <a:pt x="145"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8"/>
            <p:cNvSpPr/>
            <p:nvPr/>
          </p:nvSpPr>
          <p:spPr>
            <a:xfrm>
              <a:off x="4307892" y="3826478"/>
              <a:ext cx="111778" cy="65177"/>
            </a:xfrm>
            <a:custGeom>
              <a:avLst/>
              <a:gdLst/>
              <a:ahLst/>
              <a:cxnLst/>
              <a:rect l="l" t="t" r="r" b="b"/>
              <a:pathLst>
                <a:path w="3171" h="1849" extrusionOk="0">
                  <a:moveTo>
                    <a:pt x="112" y="1"/>
                  </a:moveTo>
                  <a:lnTo>
                    <a:pt x="1" y="63"/>
                  </a:lnTo>
                  <a:lnTo>
                    <a:pt x="3053" y="1849"/>
                  </a:lnTo>
                  <a:lnTo>
                    <a:pt x="3170" y="1793"/>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8"/>
            <p:cNvSpPr/>
            <p:nvPr/>
          </p:nvSpPr>
          <p:spPr>
            <a:xfrm>
              <a:off x="4083250" y="3826478"/>
              <a:ext cx="112729" cy="65177"/>
            </a:xfrm>
            <a:custGeom>
              <a:avLst/>
              <a:gdLst/>
              <a:ahLst/>
              <a:cxnLst/>
              <a:rect l="l" t="t" r="r" b="b"/>
              <a:pathLst>
                <a:path w="3198" h="1849" extrusionOk="0">
                  <a:moveTo>
                    <a:pt x="111" y="1"/>
                  </a:moveTo>
                  <a:lnTo>
                    <a:pt x="0" y="63"/>
                  </a:lnTo>
                  <a:lnTo>
                    <a:pt x="3087" y="1849"/>
                  </a:lnTo>
                  <a:lnTo>
                    <a:pt x="3197" y="176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8"/>
            <p:cNvSpPr/>
            <p:nvPr/>
          </p:nvSpPr>
          <p:spPr>
            <a:xfrm>
              <a:off x="3859559" y="3825526"/>
              <a:ext cx="111743" cy="65142"/>
            </a:xfrm>
            <a:custGeom>
              <a:avLst/>
              <a:gdLst/>
              <a:ahLst/>
              <a:cxnLst/>
              <a:rect l="l" t="t" r="r" b="b"/>
              <a:pathLst>
                <a:path w="3170" h="1848" extrusionOk="0">
                  <a:moveTo>
                    <a:pt x="118" y="0"/>
                  </a:moveTo>
                  <a:lnTo>
                    <a:pt x="0" y="90"/>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8"/>
            <p:cNvSpPr/>
            <p:nvPr/>
          </p:nvSpPr>
          <p:spPr>
            <a:xfrm>
              <a:off x="3634882" y="3825526"/>
              <a:ext cx="112025" cy="65142"/>
            </a:xfrm>
            <a:custGeom>
              <a:avLst/>
              <a:gdLst/>
              <a:ahLst/>
              <a:cxnLst/>
              <a:rect l="l" t="t" r="r" b="b"/>
              <a:pathLst>
                <a:path w="3178" h="1848" extrusionOk="0">
                  <a:moveTo>
                    <a:pt x="118" y="0"/>
                  </a:moveTo>
                  <a:lnTo>
                    <a:pt x="1" y="62"/>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8"/>
            <p:cNvSpPr/>
            <p:nvPr/>
          </p:nvSpPr>
          <p:spPr>
            <a:xfrm>
              <a:off x="4198126" y="4205827"/>
              <a:ext cx="1250247" cy="725762"/>
            </a:xfrm>
            <a:custGeom>
              <a:avLst/>
              <a:gdLst/>
              <a:ahLst/>
              <a:cxnLst/>
              <a:rect l="l" t="t" r="r" b="b"/>
              <a:pathLst>
                <a:path w="35468" h="20589" extrusionOk="0">
                  <a:moveTo>
                    <a:pt x="35468" y="0"/>
                  </a:moveTo>
                  <a:lnTo>
                    <a:pt x="34949" y="284"/>
                  </a:lnTo>
                  <a:lnTo>
                    <a:pt x="34831" y="346"/>
                  </a:lnTo>
                  <a:lnTo>
                    <a:pt x="31772" y="2132"/>
                  </a:lnTo>
                  <a:lnTo>
                    <a:pt x="31662" y="2187"/>
                  </a:lnTo>
                  <a:lnTo>
                    <a:pt x="28603" y="3945"/>
                  </a:lnTo>
                  <a:lnTo>
                    <a:pt x="28485" y="4035"/>
                  </a:lnTo>
                  <a:lnTo>
                    <a:pt x="25433" y="5792"/>
                  </a:lnTo>
                  <a:lnTo>
                    <a:pt x="25316" y="5882"/>
                  </a:lnTo>
                  <a:lnTo>
                    <a:pt x="22257" y="7640"/>
                  </a:lnTo>
                  <a:lnTo>
                    <a:pt x="22146" y="7696"/>
                  </a:lnTo>
                  <a:lnTo>
                    <a:pt x="19087" y="9481"/>
                  </a:lnTo>
                  <a:lnTo>
                    <a:pt x="18970" y="9543"/>
                  </a:lnTo>
                  <a:lnTo>
                    <a:pt x="15918" y="11301"/>
                  </a:lnTo>
                  <a:lnTo>
                    <a:pt x="15800" y="11384"/>
                  </a:lnTo>
                  <a:lnTo>
                    <a:pt x="12741" y="13149"/>
                  </a:lnTo>
                  <a:lnTo>
                    <a:pt x="12630" y="13204"/>
                  </a:lnTo>
                  <a:lnTo>
                    <a:pt x="9572" y="14990"/>
                  </a:lnTo>
                  <a:lnTo>
                    <a:pt x="9454" y="15052"/>
                  </a:lnTo>
                  <a:lnTo>
                    <a:pt x="6402" y="16810"/>
                  </a:lnTo>
                  <a:lnTo>
                    <a:pt x="6284" y="16893"/>
                  </a:lnTo>
                  <a:lnTo>
                    <a:pt x="3226" y="18651"/>
                  </a:lnTo>
                  <a:lnTo>
                    <a:pt x="3115" y="18713"/>
                  </a:lnTo>
                  <a:lnTo>
                    <a:pt x="1" y="20526"/>
                  </a:lnTo>
                  <a:lnTo>
                    <a:pt x="111" y="20588"/>
                  </a:lnTo>
                  <a:lnTo>
                    <a:pt x="3226" y="18796"/>
                  </a:lnTo>
                  <a:lnTo>
                    <a:pt x="3343" y="18741"/>
                  </a:lnTo>
                  <a:lnTo>
                    <a:pt x="6402" y="16955"/>
                  </a:lnTo>
                  <a:lnTo>
                    <a:pt x="6513" y="16893"/>
                  </a:lnTo>
                  <a:lnTo>
                    <a:pt x="9572" y="15107"/>
                  </a:lnTo>
                  <a:lnTo>
                    <a:pt x="9689" y="15052"/>
                  </a:lnTo>
                  <a:lnTo>
                    <a:pt x="12741" y="13287"/>
                  </a:lnTo>
                  <a:lnTo>
                    <a:pt x="12859" y="13204"/>
                  </a:lnTo>
                  <a:lnTo>
                    <a:pt x="15918" y="11446"/>
                  </a:lnTo>
                  <a:lnTo>
                    <a:pt x="16028" y="11384"/>
                  </a:lnTo>
                  <a:lnTo>
                    <a:pt x="19087" y="9599"/>
                  </a:lnTo>
                  <a:lnTo>
                    <a:pt x="19205" y="9543"/>
                  </a:lnTo>
                  <a:lnTo>
                    <a:pt x="22257" y="7786"/>
                  </a:lnTo>
                  <a:lnTo>
                    <a:pt x="22374" y="7696"/>
                  </a:lnTo>
                  <a:lnTo>
                    <a:pt x="25433" y="5938"/>
                  </a:lnTo>
                  <a:lnTo>
                    <a:pt x="25544" y="5882"/>
                  </a:lnTo>
                  <a:lnTo>
                    <a:pt x="28603" y="4090"/>
                  </a:lnTo>
                  <a:lnTo>
                    <a:pt x="28748" y="4035"/>
                  </a:lnTo>
                  <a:lnTo>
                    <a:pt x="31772" y="2249"/>
                  </a:lnTo>
                  <a:lnTo>
                    <a:pt x="31918" y="2187"/>
                  </a:lnTo>
                  <a:lnTo>
                    <a:pt x="34976" y="429"/>
                  </a:lnTo>
                  <a:lnTo>
                    <a:pt x="35087" y="346"/>
                  </a:lnTo>
                  <a:lnTo>
                    <a:pt x="35468" y="139"/>
                  </a:lnTo>
                  <a:lnTo>
                    <a:pt x="3546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8"/>
            <p:cNvSpPr/>
            <p:nvPr/>
          </p:nvSpPr>
          <p:spPr>
            <a:xfrm>
              <a:off x="4533556" y="4347035"/>
              <a:ext cx="112729" cy="64931"/>
            </a:xfrm>
            <a:custGeom>
              <a:avLst/>
              <a:gdLst/>
              <a:ahLst/>
              <a:cxnLst/>
              <a:rect l="l" t="t" r="r" b="b"/>
              <a:pathLst>
                <a:path w="3198" h="1842" extrusionOk="0">
                  <a:moveTo>
                    <a:pt x="139" y="1"/>
                  </a:moveTo>
                  <a:lnTo>
                    <a:pt x="0" y="56"/>
                  </a:lnTo>
                  <a:lnTo>
                    <a:pt x="3080" y="1842"/>
                  </a:lnTo>
                  <a:lnTo>
                    <a:pt x="3198" y="1759"/>
                  </a:lnTo>
                  <a:lnTo>
                    <a:pt x="13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8"/>
            <p:cNvSpPr/>
            <p:nvPr/>
          </p:nvSpPr>
          <p:spPr>
            <a:xfrm>
              <a:off x="4421570" y="4410976"/>
              <a:ext cx="112976" cy="65142"/>
            </a:xfrm>
            <a:custGeom>
              <a:avLst/>
              <a:gdLst/>
              <a:ahLst/>
              <a:cxnLst/>
              <a:rect l="l" t="t" r="r" b="b"/>
              <a:pathLst>
                <a:path w="3205" h="1848" extrusionOk="0">
                  <a:moveTo>
                    <a:pt x="119" y="0"/>
                  </a:moveTo>
                  <a:lnTo>
                    <a:pt x="1" y="90"/>
                  </a:lnTo>
                  <a:lnTo>
                    <a:pt x="3087" y="1848"/>
                  </a:lnTo>
                  <a:lnTo>
                    <a:pt x="3205"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8"/>
            <p:cNvSpPr/>
            <p:nvPr/>
          </p:nvSpPr>
          <p:spPr>
            <a:xfrm>
              <a:off x="4309866" y="4476081"/>
              <a:ext cx="112729" cy="65177"/>
            </a:xfrm>
            <a:custGeom>
              <a:avLst/>
              <a:gdLst/>
              <a:ahLst/>
              <a:cxnLst/>
              <a:rect l="l" t="t" r="r" b="b"/>
              <a:pathLst>
                <a:path w="3198" h="1849" extrusionOk="0">
                  <a:moveTo>
                    <a:pt x="118" y="1"/>
                  </a:moveTo>
                  <a:lnTo>
                    <a:pt x="0" y="56"/>
                  </a:lnTo>
                  <a:lnTo>
                    <a:pt x="3087" y="1849"/>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8"/>
            <p:cNvSpPr/>
            <p:nvPr/>
          </p:nvSpPr>
          <p:spPr>
            <a:xfrm>
              <a:off x="4198126" y="4541221"/>
              <a:ext cx="112729" cy="64931"/>
            </a:xfrm>
            <a:custGeom>
              <a:avLst/>
              <a:gdLst/>
              <a:ahLst/>
              <a:cxnLst/>
              <a:rect l="l" t="t" r="r" b="b"/>
              <a:pathLst>
                <a:path w="3198" h="1842" extrusionOk="0">
                  <a:moveTo>
                    <a:pt x="111" y="1"/>
                  </a:moveTo>
                  <a:lnTo>
                    <a:pt x="1" y="56"/>
                  </a:lnTo>
                  <a:lnTo>
                    <a:pt x="3080" y="1841"/>
                  </a:lnTo>
                  <a:lnTo>
                    <a:pt x="3198"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8"/>
            <p:cNvSpPr/>
            <p:nvPr/>
          </p:nvSpPr>
          <p:spPr>
            <a:xfrm>
              <a:off x="3972497" y="3945549"/>
              <a:ext cx="1475882" cy="855764"/>
            </a:xfrm>
            <a:custGeom>
              <a:avLst/>
              <a:gdLst/>
              <a:ahLst/>
              <a:cxnLst/>
              <a:rect l="l" t="t" r="r" b="b"/>
              <a:pathLst>
                <a:path w="41869" h="24277" extrusionOk="0">
                  <a:moveTo>
                    <a:pt x="41869" y="0"/>
                  </a:moveTo>
                  <a:lnTo>
                    <a:pt x="41350" y="291"/>
                  </a:lnTo>
                  <a:lnTo>
                    <a:pt x="41204" y="374"/>
                  </a:lnTo>
                  <a:lnTo>
                    <a:pt x="38146" y="2132"/>
                  </a:lnTo>
                  <a:lnTo>
                    <a:pt x="38028" y="2194"/>
                  </a:lnTo>
                  <a:lnTo>
                    <a:pt x="34976" y="3979"/>
                  </a:lnTo>
                  <a:lnTo>
                    <a:pt x="34858" y="4035"/>
                  </a:lnTo>
                  <a:lnTo>
                    <a:pt x="31800" y="5827"/>
                  </a:lnTo>
                  <a:lnTo>
                    <a:pt x="31689" y="5882"/>
                  </a:lnTo>
                  <a:lnTo>
                    <a:pt x="28630" y="7640"/>
                  </a:lnTo>
                  <a:lnTo>
                    <a:pt x="28512" y="7730"/>
                  </a:lnTo>
                  <a:lnTo>
                    <a:pt x="25461" y="9488"/>
                  </a:lnTo>
                  <a:lnTo>
                    <a:pt x="25343" y="9543"/>
                  </a:lnTo>
                  <a:lnTo>
                    <a:pt x="22284" y="11329"/>
                  </a:lnTo>
                  <a:lnTo>
                    <a:pt x="22173" y="11391"/>
                  </a:lnTo>
                  <a:lnTo>
                    <a:pt x="19115" y="13149"/>
                  </a:lnTo>
                  <a:lnTo>
                    <a:pt x="18997" y="13232"/>
                  </a:lnTo>
                  <a:lnTo>
                    <a:pt x="15945" y="14997"/>
                  </a:lnTo>
                  <a:lnTo>
                    <a:pt x="15827" y="15052"/>
                  </a:lnTo>
                  <a:lnTo>
                    <a:pt x="12769" y="16837"/>
                  </a:lnTo>
                  <a:lnTo>
                    <a:pt x="12658" y="16900"/>
                  </a:lnTo>
                  <a:lnTo>
                    <a:pt x="9599" y="18685"/>
                  </a:lnTo>
                  <a:lnTo>
                    <a:pt x="9481" y="18740"/>
                  </a:lnTo>
                  <a:lnTo>
                    <a:pt x="6429" y="20498"/>
                  </a:lnTo>
                  <a:lnTo>
                    <a:pt x="6312" y="20588"/>
                  </a:lnTo>
                  <a:lnTo>
                    <a:pt x="3253" y="22346"/>
                  </a:lnTo>
                  <a:lnTo>
                    <a:pt x="3142" y="22401"/>
                  </a:lnTo>
                  <a:lnTo>
                    <a:pt x="0" y="24221"/>
                  </a:lnTo>
                  <a:lnTo>
                    <a:pt x="139" y="24277"/>
                  </a:lnTo>
                  <a:lnTo>
                    <a:pt x="3253" y="22491"/>
                  </a:lnTo>
                  <a:lnTo>
                    <a:pt x="3371" y="22401"/>
                  </a:lnTo>
                  <a:lnTo>
                    <a:pt x="6429" y="20644"/>
                  </a:lnTo>
                  <a:lnTo>
                    <a:pt x="6540" y="20588"/>
                  </a:lnTo>
                  <a:lnTo>
                    <a:pt x="9599" y="18803"/>
                  </a:lnTo>
                  <a:lnTo>
                    <a:pt x="9717" y="18740"/>
                  </a:lnTo>
                  <a:lnTo>
                    <a:pt x="12769" y="16983"/>
                  </a:lnTo>
                  <a:lnTo>
                    <a:pt x="12886" y="16900"/>
                  </a:lnTo>
                  <a:lnTo>
                    <a:pt x="15945" y="15135"/>
                  </a:lnTo>
                  <a:lnTo>
                    <a:pt x="16056" y="15052"/>
                  </a:lnTo>
                  <a:lnTo>
                    <a:pt x="19115" y="13294"/>
                  </a:lnTo>
                  <a:lnTo>
                    <a:pt x="19232" y="13232"/>
                  </a:lnTo>
                  <a:lnTo>
                    <a:pt x="22284" y="11446"/>
                  </a:lnTo>
                  <a:lnTo>
                    <a:pt x="22402" y="11391"/>
                  </a:lnTo>
                  <a:lnTo>
                    <a:pt x="25461" y="9633"/>
                  </a:lnTo>
                  <a:lnTo>
                    <a:pt x="25571" y="9543"/>
                  </a:lnTo>
                  <a:lnTo>
                    <a:pt x="28630" y="7785"/>
                  </a:lnTo>
                  <a:lnTo>
                    <a:pt x="28748" y="7730"/>
                  </a:lnTo>
                  <a:lnTo>
                    <a:pt x="31800" y="5938"/>
                  </a:lnTo>
                  <a:lnTo>
                    <a:pt x="31917" y="5882"/>
                  </a:lnTo>
                  <a:lnTo>
                    <a:pt x="34976" y="4125"/>
                  </a:lnTo>
                  <a:lnTo>
                    <a:pt x="35087" y="4035"/>
                  </a:lnTo>
                  <a:lnTo>
                    <a:pt x="38146" y="2277"/>
                  </a:lnTo>
                  <a:lnTo>
                    <a:pt x="38291" y="2221"/>
                  </a:lnTo>
                  <a:lnTo>
                    <a:pt x="41350" y="429"/>
                  </a:lnTo>
                  <a:lnTo>
                    <a:pt x="41460" y="374"/>
                  </a:lnTo>
                  <a:lnTo>
                    <a:pt x="41869" y="118"/>
                  </a:lnTo>
                  <a:lnTo>
                    <a:pt x="4186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8"/>
            <p:cNvSpPr/>
            <p:nvPr/>
          </p:nvSpPr>
          <p:spPr>
            <a:xfrm>
              <a:off x="5317072" y="3893556"/>
              <a:ext cx="112976" cy="65177"/>
            </a:xfrm>
            <a:custGeom>
              <a:avLst/>
              <a:gdLst/>
              <a:ahLst/>
              <a:cxnLst/>
              <a:rect l="l" t="t" r="r" b="b"/>
              <a:pathLst>
                <a:path w="3205" h="1849" extrusionOk="0">
                  <a:moveTo>
                    <a:pt x="118" y="1"/>
                  </a:moveTo>
                  <a:lnTo>
                    <a:pt x="1" y="63"/>
                  </a:lnTo>
                  <a:lnTo>
                    <a:pt x="3059" y="1849"/>
                  </a:lnTo>
                  <a:lnTo>
                    <a:pt x="3205" y="176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8"/>
            <p:cNvSpPr/>
            <p:nvPr/>
          </p:nvSpPr>
          <p:spPr>
            <a:xfrm>
              <a:off x="5092395" y="3892605"/>
              <a:ext cx="113011" cy="65177"/>
            </a:xfrm>
            <a:custGeom>
              <a:avLst/>
              <a:gdLst/>
              <a:ahLst/>
              <a:cxnLst/>
              <a:rect l="l" t="t" r="r" b="b"/>
              <a:pathLst>
                <a:path w="3206" h="1849" extrusionOk="0">
                  <a:moveTo>
                    <a:pt x="119" y="0"/>
                  </a:moveTo>
                  <a:lnTo>
                    <a:pt x="1" y="90"/>
                  </a:lnTo>
                  <a:lnTo>
                    <a:pt x="3087" y="1848"/>
                  </a:lnTo>
                  <a:lnTo>
                    <a:pt x="3205"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8"/>
            <p:cNvSpPr/>
            <p:nvPr/>
          </p:nvSpPr>
          <p:spPr>
            <a:xfrm>
              <a:off x="4644309" y="3892605"/>
              <a:ext cx="112729" cy="65177"/>
            </a:xfrm>
            <a:custGeom>
              <a:avLst/>
              <a:gdLst/>
              <a:ahLst/>
              <a:cxnLst/>
              <a:rect l="l" t="t" r="r" b="b"/>
              <a:pathLst>
                <a:path w="3198" h="1849" extrusionOk="0">
                  <a:moveTo>
                    <a:pt x="111" y="0"/>
                  </a:moveTo>
                  <a:lnTo>
                    <a:pt x="0" y="63"/>
                  </a:lnTo>
                  <a:lnTo>
                    <a:pt x="3052" y="1848"/>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8"/>
            <p:cNvSpPr/>
            <p:nvPr/>
          </p:nvSpPr>
          <p:spPr>
            <a:xfrm>
              <a:off x="4419631" y="3891618"/>
              <a:ext cx="112729" cy="65177"/>
            </a:xfrm>
            <a:custGeom>
              <a:avLst/>
              <a:gdLst/>
              <a:ahLst/>
              <a:cxnLst/>
              <a:rect l="l" t="t" r="r" b="b"/>
              <a:pathLst>
                <a:path w="3198" h="1849" extrusionOk="0">
                  <a:moveTo>
                    <a:pt x="146" y="1"/>
                  </a:moveTo>
                  <a:lnTo>
                    <a:pt x="0" y="91"/>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8"/>
            <p:cNvSpPr/>
            <p:nvPr/>
          </p:nvSpPr>
          <p:spPr>
            <a:xfrm>
              <a:off x="4195941" y="3891618"/>
              <a:ext cx="111989" cy="65177"/>
            </a:xfrm>
            <a:custGeom>
              <a:avLst/>
              <a:gdLst/>
              <a:ahLst/>
              <a:cxnLst/>
              <a:rect l="l" t="t" r="r" b="b"/>
              <a:pathLst>
                <a:path w="3177" h="1849" extrusionOk="0">
                  <a:moveTo>
                    <a:pt x="118" y="1"/>
                  </a:moveTo>
                  <a:lnTo>
                    <a:pt x="0" y="56"/>
                  </a:lnTo>
                  <a:lnTo>
                    <a:pt x="3059" y="1848"/>
                  </a:lnTo>
                  <a:lnTo>
                    <a:pt x="3177" y="1758"/>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8"/>
            <p:cNvSpPr/>
            <p:nvPr/>
          </p:nvSpPr>
          <p:spPr>
            <a:xfrm>
              <a:off x="3971263" y="3890631"/>
              <a:ext cx="112976" cy="65177"/>
            </a:xfrm>
            <a:custGeom>
              <a:avLst/>
              <a:gdLst/>
              <a:ahLst/>
              <a:cxnLst/>
              <a:rect l="l" t="t" r="r" b="b"/>
              <a:pathLst>
                <a:path w="3205" h="1849" extrusionOk="0">
                  <a:moveTo>
                    <a:pt x="118" y="1"/>
                  </a:moveTo>
                  <a:lnTo>
                    <a:pt x="1" y="84"/>
                  </a:lnTo>
                  <a:lnTo>
                    <a:pt x="3087" y="1849"/>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8"/>
            <p:cNvSpPr/>
            <p:nvPr/>
          </p:nvSpPr>
          <p:spPr>
            <a:xfrm>
              <a:off x="3746868" y="3890631"/>
              <a:ext cx="112729" cy="65177"/>
            </a:xfrm>
            <a:custGeom>
              <a:avLst/>
              <a:gdLst/>
              <a:ahLst/>
              <a:cxnLst/>
              <a:rect l="l" t="t" r="r" b="b"/>
              <a:pathLst>
                <a:path w="3198" h="1849" extrusionOk="0">
                  <a:moveTo>
                    <a:pt x="138" y="1"/>
                  </a:moveTo>
                  <a:lnTo>
                    <a:pt x="0" y="56"/>
                  </a:lnTo>
                  <a:lnTo>
                    <a:pt x="3080" y="1849"/>
                  </a:lnTo>
                  <a:lnTo>
                    <a:pt x="3197" y="1786"/>
                  </a:lnTo>
                  <a:lnTo>
                    <a:pt x="13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8"/>
            <p:cNvSpPr/>
            <p:nvPr/>
          </p:nvSpPr>
          <p:spPr>
            <a:xfrm>
              <a:off x="3549509" y="3902827"/>
              <a:ext cx="85411" cy="52981"/>
            </a:xfrm>
            <a:custGeom>
              <a:avLst/>
              <a:gdLst/>
              <a:ahLst/>
              <a:cxnLst/>
              <a:rect l="l" t="t" r="r" b="b"/>
              <a:pathLst>
                <a:path w="2423" h="1503" extrusionOk="0">
                  <a:moveTo>
                    <a:pt x="0" y="1"/>
                  </a:moveTo>
                  <a:lnTo>
                    <a:pt x="0" y="146"/>
                  </a:lnTo>
                  <a:lnTo>
                    <a:pt x="2312" y="1503"/>
                  </a:lnTo>
                  <a:lnTo>
                    <a:pt x="2423" y="1413"/>
                  </a:lnTo>
                  <a:lnTo>
                    <a:pt x="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8"/>
            <p:cNvSpPr/>
            <p:nvPr/>
          </p:nvSpPr>
          <p:spPr>
            <a:xfrm>
              <a:off x="4394252" y="4335825"/>
              <a:ext cx="1052918" cy="609896"/>
            </a:xfrm>
            <a:custGeom>
              <a:avLst/>
              <a:gdLst/>
              <a:ahLst/>
              <a:cxnLst/>
              <a:rect l="l" t="t" r="r" b="b"/>
              <a:pathLst>
                <a:path w="29870" h="17302" extrusionOk="0">
                  <a:moveTo>
                    <a:pt x="29869" y="1"/>
                  </a:moveTo>
                  <a:lnTo>
                    <a:pt x="29412" y="291"/>
                  </a:lnTo>
                  <a:lnTo>
                    <a:pt x="29295" y="347"/>
                  </a:lnTo>
                  <a:lnTo>
                    <a:pt x="26236" y="2132"/>
                  </a:lnTo>
                  <a:lnTo>
                    <a:pt x="26125" y="2194"/>
                  </a:lnTo>
                  <a:lnTo>
                    <a:pt x="23066" y="3952"/>
                  </a:lnTo>
                  <a:lnTo>
                    <a:pt x="22949" y="4035"/>
                  </a:lnTo>
                  <a:lnTo>
                    <a:pt x="19897" y="5793"/>
                  </a:lnTo>
                  <a:lnTo>
                    <a:pt x="19807" y="5855"/>
                  </a:lnTo>
                  <a:lnTo>
                    <a:pt x="19779" y="5855"/>
                  </a:lnTo>
                  <a:lnTo>
                    <a:pt x="16720" y="7641"/>
                  </a:lnTo>
                  <a:lnTo>
                    <a:pt x="16610" y="7696"/>
                  </a:lnTo>
                  <a:lnTo>
                    <a:pt x="13551" y="9461"/>
                  </a:lnTo>
                  <a:lnTo>
                    <a:pt x="13433" y="9544"/>
                  </a:lnTo>
                  <a:lnTo>
                    <a:pt x="10381" y="11302"/>
                  </a:lnTo>
                  <a:lnTo>
                    <a:pt x="10236" y="11364"/>
                  </a:lnTo>
                  <a:lnTo>
                    <a:pt x="7177" y="13149"/>
                  </a:lnTo>
                  <a:lnTo>
                    <a:pt x="7066" y="13205"/>
                  </a:lnTo>
                  <a:lnTo>
                    <a:pt x="4008" y="14963"/>
                  </a:lnTo>
                  <a:lnTo>
                    <a:pt x="3890" y="15053"/>
                  </a:lnTo>
                  <a:lnTo>
                    <a:pt x="838" y="16810"/>
                  </a:lnTo>
                  <a:lnTo>
                    <a:pt x="720" y="16900"/>
                  </a:lnTo>
                  <a:lnTo>
                    <a:pt x="1" y="17302"/>
                  </a:lnTo>
                  <a:lnTo>
                    <a:pt x="229" y="17302"/>
                  </a:lnTo>
                  <a:lnTo>
                    <a:pt x="838" y="16956"/>
                  </a:lnTo>
                  <a:lnTo>
                    <a:pt x="949" y="16900"/>
                  </a:lnTo>
                  <a:lnTo>
                    <a:pt x="4008" y="15108"/>
                  </a:lnTo>
                  <a:lnTo>
                    <a:pt x="4153" y="15053"/>
                  </a:lnTo>
                  <a:lnTo>
                    <a:pt x="7177" y="13295"/>
                  </a:lnTo>
                  <a:lnTo>
                    <a:pt x="7323" y="13205"/>
                  </a:lnTo>
                  <a:lnTo>
                    <a:pt x="10381" y="11447"/>
                  </a:lnTo>
                  <a:lnTo>
                    <a:pt x="10492" y="11364"/>
                  </a:lnTo>
                  <a:lnTo>
                    <a:pt x="13551" y="9599"/>
                  </a:lnTo>
                  <a:lnTo>
                    <a:pt x="13669" y="9544"/>
                  </a:lnTo>
                  <a:lnTo>
                    <a:pt x="16720" y="7758"/>
                  </a:lnTo>
                  <a:lnTo>
                    <a:pt x="16838" y="7696"/>
                  </a:lnTo>
                  <a:lnTo>
                    <a:pt x="19897" y="5938"/>
                  </a:lnTo>
                  <a:lnTo>
                    <a:pt x="20008" y="5855"/>
                  </a:lnTo>
                  <a:lnTo>
                    <a:pt x="23066" y="4098"/>
                  </a:lnTo>
                  <a:lnTo>
                    <a:pt x="23184" y="4035"/>
                  </a:lnTo>
                  <a:lnTo>
                    <a:pt x="26236" y="2250"/>
                  </a:lnTo>
                  <a:lnTo>
                    <a:pt x="26354" y="2194"/>
                  </a:lnTo>
                  <a:lnTo>
                    <a:pt x="29412" y="430"/>
                  </a:lnTo>
                  <a:lnTo>
                    <a:pt x="29523" y="347"/>
                  </a:lnTo>
                  <a:lnTo>
                    <a:pt x="29869" y="146"/>
                  </a:lnTo>
                  <a:lnTo>
                    <a:pt x="2986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8"/>
            <p:cNvSpPr/>
            <p:nvPr/>
          </p:nvSpPr>
          <p:spPr>
            <a:xfrm>
              <a:off x="5430010" y="3958697"/>
              <a:ext cx="18330" cy="13219"/>
            </a:xfrm>
            <a:custGeom>
              <a:avLst/>
              <a:gdLst/>
              <a:ahLst/>
              <a:cxnLst/>
              <a:rect l="l" t="t" r="r" b="b"/>
              <a:pathLst>
                <a:path w="520" h="375" extrusionOk="0">
                  <a:moveTo>
                    <a:pt x="111" y="1"/>
                  </a:moveTo>
                  <a:lnTo>
                    <a:pt x="1" y="56"/>
                  </a:lnTo>
                  <a:lnTo>
                    <a:pt x="520" y="374"/>
                  </a:lnTo>
                  <a:lnTo>
                    <a:pt x="520" y="22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8"/>
            <p:cNvSpPr/>
            <p:nvPr/>
          </p:nvSpPr>
          <p:spPr>
            <a:xfrm>
              <a:off x="5205368" y="3957745"/>
              <a:ext cx="111743" cy="65142"/>
            </a:xfrm>
            <a:custGeom>
              <a:avLst/>
              <a:gdLst/>
              <a:ahLst/>
              <a:cxnLst/>
              <a:rect l="l" t="t" r="r" b="b"/>
              <a:pathLst>
                <a:path w="3170" h="1848" extrusionOk="0">
                  <a:moveTo>
                    <a:pt x="111" y="0"/>
                  </a:moveTo>
                  <a:lnTo>
                    <a:pt x="0" y="83"/>
                  </a:lnTo>
                  <a:lnTo>
                    <a:pt x="3052" y="1848"/>
                  </a:lnTo>
                  <a:lnTo>
                    <a:pt x="3170"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8"/>
            <p:cNvSpPr/>
            <p:nvPr/>
          </p:nvSpPr>
          <p:spPr>
            <a:xfrm>
              <a:off x="4980690" y="3957745"/>
              <a:ext cx="112729" cy="65142"/>
            </a:xfrm>
            <a:custGeom>
              <a:avLst/>
              <a:gdLst/>
              <a:ahLst/>
              <a:cxnLst/>
              <a:rect l="l" t="t" r="r" b="b"/>
              <a:pathLst>
                <a:path w="3198" h="1848" extrusionOk="0">
                  <a:moveTo>
                    <a:pt x="118" y="0"/>
                  </a:moveTo>
                  <a:lnTo>
                    <a:pt x="0" y="55"/>
                  </a:lnTo>
                  <a:lnTo>
                    <a:pt x="3087" y="1848"/>
                  </a:lnTo>
                  <a:lnTo>
                    <a:pt x="3198"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8"/>
            <p:cNvSpPr/>
            <p:nvPr/>
          </p:nvSpPr>
          <p:spPr>
            <a:xfrm>
              <a:off x="4532323" y="3956758"/>
              <a:ext cx="112976" cy="64931"/>
            </a:xfrm>
            <a:custGeom>
              <a:avLst/>
              <a:gdLst/>
              <a:ahLst/>
              <a:cxnLst/>
              <a:rect l="l" t="t" r="r" b="b"/>
              <a:pathLst>
                <a:path w="3205" h="1842" extrusionOk="0">
                  <a:moveTo>
                    <a:pt x="118" y="0"/>
                  </a:moveTo>
                  <a:lnTo>
                    <a:pt x="1" y="83"/>
                  </a:lnTo>
                  <a:lnTo>
                    <a:pt x="3060" y="1841"/>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8"/>
            <p:cNvSpPr/>
            <p:nvPr/>
          </p:nvSpPr>
          <p:spPr>
            <a:xfrm>
              <a:off x="4307892" y="3956758"/>
              <a:ext cx="112765" cy="64931"/>
            </a:xfrm>
            <a:custGeom>
              <a:avLst/>
              <a:gdLst/>
              <a:ahLst/>
              <a:cxnLst/>
              <a:rect l="l" t="t" r="r" b="b"/>
              <a:pathLst>
                <a:path w="3199" h="1842" extrusionOk="0">
                  <a:moveTo>
                    <a:pt x="112" y="0"/>
                  </a:moveTo>
                  <a:lnTo>
                    <a:pt x="1" y="56"/>
                  </a:lnTo>
                  <a:lnTo>
                    <a:pt x="3081" y="1841"/>
                  </a:lnTo>
                  <a:lnTo>
                    <a:pt x="3198"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8"/>
            <p:cNvSpPr/>
            <p:nvPr/>
          </p:nvSpPr>
          <p:spPr>
            <a:xfrm>
              <a:off x="4084201" y="3955771"/>
              <a:ext cx="111778" cy="65918"/>
            </a:xfrm>
            <a:custGeom>
              <a:avLst/>
              <a:gdLst/>
              <a:ahLst/>
              <a:cxnLst/>
              <a:rect l="l" t="t" r="r" b="b"/>
              <a:pathLst>
                <a:path w="3171" h="1870" extrusionOk="0">
                  <a:moveTo>
                    <a:pt x="119" y="1"/>
                  </a:moveTo>
                  <a:lnTo>
                    <a:pt x="1" y="84"/>
                  </a:lnTo>
                  <a:lnTo>
                    <a:pt x="3060" y="1869"/>
                  </a:lnTo>
                  <a:lnTo>
                    <a:pt x="3170"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8"/>
            <p:cNvSpPr/>
            <p:nvPr/>
          </p:nvSpPr>
          <p:spPr>
            <a:xfrm>
              <a:off x="3859559" y="3955771"/>
              <a:ext cx="112976" cy="64931"/>
            </a:xfrm>
            <a:custGeom>
              <a:avLst/>
              <a:gdLst/>
              <a:ahLst/>
              <a:cxnLst/>
              <a:rect l="l" t="t" r="r" b="b"/>
              <a:pathLst>
                <a:path w="3205" h="1842" extrusionOk="0">
                  <a:moveTo>
                    <a:pt x="118" y="1"/>
                  </a:moveTo>
                  <a:lnTo>
                    <a:pt x="0" y="56"/>
                  </a:lnTo>
                  <a:lnTo>
                    <a:pt x="3059"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8"/>
            <p:cNvSpPr/>
            <p:nvPr/>
          </p:nvSpPr>
          <p:spPr>
            <a:xfrm>
              <a:off x="3634882" y="3955771"/>
              <a:ext cx="112976" cy="64931"/>
            </a:xfrm>
            <a:custGeom>
              <a:avLst/>
              <a:gdLst/>
              <a:ahLst/>
              <a:cxnLst/>
              <a:rect l="l" t="t" r="r" b="b"/>
              <a:pathLst>
                <a:path w="3205" h="1842" extrusionOk="0">
                  <a:moveTo>
                    <a:pt x="146" y="1"/>
                  </a:moveTo>
                  <a:lnTo>
                    <a:pt x="1" y="56"/>
                  </a:lnTo>
                  <a:lnTo>
                    <a:pt x="3087" y="1842"/>
                  </a:lnTo>
                  <a:lnTo>
                    <a:pt x="3205" y="1758"/>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8"/>
            <p:cNvSpPr/>
            <p:nvPr/>
          </p:nvSpPr>
          <p:spPr>
            <a:xfrm>
              <a:off x="4617696" y="4466811"/>
              <a:ext cx="829468" cy="479893"/>
            </a:xfrm>
            <a:custGeom>
              <a:avLst/>
              <a:gdLst/>
              <a:ahLst/>
              <a:cxnLst/>
              <a:rect l="l" t="t" r="r" b="b"/>
              <a:pathLst>
                <a:path w="23531" h="13614" extrusionOk="0">
                  <a:moveTo>
                    <a:pt x="23530" y="1"/>
                  </a:moveTo>
                  <a:lnTo>
                    <a:pt x="23073" y="264"/>
                  </a:lnTo>
                  <a:lnTo>
                    <a:pt x="22956" y="319"/>
                  </a:lnTo>
                  <a:lnTo>
                    <a:pt x="19897" y="2077"/>
                  </a:lnTo>
                  <a:lnTo>
                    <a:pt x="19786" y="2167"/>
                  </a:lnTo>
                  <a:lnTo>
                    <a:pt x="16727" y="3925"/>
                  </a:lnTo>
                  <a:lnTo>
                    <a:pt x="16700" y="3952"/>
                  </a:lnTo>
                  <a:lnTo>
                    <a:pt x="16610" y="3980"/>
                  </a:lnTo>
                  <a:lnTo>
                    <a:pt x="13558" y="5773"/>
                  </a:lnTo>
                  <a:lnTo>
                    <a:pt x="13440" y="5828"/>
                  </a:lnTo>
                  <a:lnTo>
                    <a:pt x="10381" y="7586"/>
                  </a:lnTo>
                  <a:lnTo>
                    <a:pt x="10271" y="7676"/>
                  </a:lnTo>
                  <a:lnTo>
                    <a:pt x="7212" y="9433"/>
                  </a:lnTo>
                  <a:lnTo>
                    <a:pt x="7094" y="9516"/>
                  </a:lnTo>
                  <a:lnTo>
                    <a:pt x="4042" y="11281"/>
                  </a:lnTo>
                  <a:lnTo>
                    <a:pt x="3925" y="11337"/>
                  </a:lnTo>
                  <a:lnTo>
                    <a:pt x="866" y="13122"/>
                  </a:lnTo>
                  <a:lnTo>
                    <a:pt x="755" y="13184"/>
                  </a:lnTo>
                  <a:lnTo>
                    <a:pt x="1" y="13613"/>
                  </a:lnTo>
                  <a:lnTo>
                    <a:pt x="264" y="13613"/>
                  </a:lnTo>
                  <a:lnTo>
                    <a:pt x="866" y="13240"/>
                  </a:lnTo>
                  <a:lnTo>
                    <a:pt x="984" y="13184"/>
                  </a:lnTo>
                  <a:lnTo>
                    <a:pt x="4042" y="11420"/>
                  </a:lnTo>
                  <a:lnTo>
                    <a:pt x="4153" y="11337"/>
                  </a:lnTo>
                  <a:lnTo>
                    <a:pt x="7212" y="9579"/>
                  </a:lnTo>
                  <a:lnTo>
                    <a:pt x="7330" y="9516"/>
                  </a:lnTo>
                  <a:lnTo>
                    <a:pt x="10381" y="7731"/>
                  </a:lnTo>
                  <a:lnTo>
                    <a:pt x="10499" y="7676"/>
                  </a:lnTo>
                  <a:lnTo>
                    <a:pt x="13558" y="5918"/>
                  </a:lnTo>
                  <a:lnTo>
                    <a:pt x="13669" y="5828"/>
                  </a:lnTo>
                  <a:lnTo>
                    <a:pt x="16727" y="4070"/>
                  </a:lnTo>
                  <a:lnTo>
                    <a:pt x="16845" y="3980"/>
                  </a:lnTo>
                  <a:lnTo>
                    <a:pt x="19897" y="2222"/>
                  </a:lnTo>
                  <a:lnTo>
                    <a:pt x="20042" y="2167"/>
                  </a:lnTo>
                  <a:lnTo>
                    <a:pt x="23101" y="382"/>
                  </a:lnTo>
                  <a:lnTo>
                    <a:pt x="23219" y="319"/>
                  </a:lnTo>
                  <a:lnTo>
                    <a:pt x="23530" y="119"/>
                  </a:lnTo>
                  <a:lnTo>
                    <a:pt x="2353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8"/>
            <p:cNvSpPr/>
            <p:nvPr/>
          </p:nvSpPr>
          <p:spPr>
            <a:xfrm>
              <a:off x="5317072" y="4023837"/>
              <a:ext cx="112976" cy="64931"/>
            </a:xfrm>
            <a:custGeom>
              <a:avLst/>
              <a:gdLst/>
              <a:ahLst/>
              <a:cxnLst/>
              <a:rect l="l" t="t" r="r" b="b"/>
              <a:pathLst>
                <a:path w="3205" h="1842" extrusionOk="0">
                  <a:moveTo>
                    <a:pt x="146" y="0"/>
                  </a:moveTo>
                  <a:lnTo>
                    <a:pt x="1" y="56"/>
                  </a:lnTo>
                  <a:lnTo>
                    <a:pt x="3087" y="1841"/>
                  </a:lnTo>
                  <a:lnTo>
                    <a:pt x="3205"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8"/>
            <p:cNvSpPr/>
            <p:nvPr/>
          </p:nvSpPr>
          <p:spPr>
            <a:xfrm>
              <a:off x="5093382" y="4022850"/>
              <a:ext cx="112025" cy="64931"/>
            </a:xfrm>
            <a:custGeom>
              <a:avLst/>
              <a:gdLst/>
              <a:ahLst/>
              <a:cxnLst/>
              <a:rect l="l" t="t" r="r" b="b"/>
              <a:pathLst>
                <a:path w="3178" h="1842" extrusionOk="0">
                  <a:moveTo>
                    <a:pt x="118" y="1"/>
                  </a:moveTo>
                  <a:lnTo>
                    <a:pt x="1" y="56"/>
                  </a:lnTo>
                  <a:lnTo>
                    <a:pt x="3059" y="1842"/>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8"/>
            <p:cNvSpPr/>
            <p:nvPr/>
          </p:nvSpPr>
          <p:spPr>
            <a:xfrm>
              <a:off x="4868951" y="4022850"/>
              <a:ext cx="112765" cy="64931"/>
            </a:xfrm>
            <a:custGeom>
              <a:avLst/>
              <a:gdLst/>
              <a:ahLst/>
              <a:cxnLst/>
              <a:rect l="l" t="t" r="r" b="b"/>
              <a:pathLst>
                <a:path w="3199" h="1842" extrusionOk="0">
                  <a:moveTo>
                    <a:pt x="112" y="1"/>
                  </a:moveTo>
                  <a:lnTo>
                    <a:pt x="29" y="28"/>
                  </a:lnTo>
                  <a:lnTo>
                    <a:pt x="1" y="56"/>
                  </a:lnTo>
                  <a:lnTo>
                    <a:pt x="3080" y="1842"/>
                  </a:lnTo>
                  <a:lnTo>
                    <a:pt x="3198" y="1759"/>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8"/>
            <p:cNvSpPr/>
            <p:nvPr/>
          </p:nvSpPr>
          <p:spPr>
            <a:xfrm>
              <a:off x="4420618" y="4021651"/>
              <a:ext cx="111743" cy="65142"/>
            </a:xfrm>
            <a:custGeom>
              <a:avLst/>
              <a:gdLst/>
              <a:ahLst/>
              <a:cxnLst/>
              <a:rect l="l" t="t" r="r" b="b"/>
              <a:pathLst>
                <a:path w="3170" h="1848" extrusionOk="0">
                  <a:moveTo>
                    <a:pt x="118" y="0"/>
                  </a:moveTo>
                  <a:lnTo>
                    <a:pt x="0" y="62"/>
                  </a:lnTo>
                  <a:lnTo>
                    <a:pt x="3059" y="1848"/>
                  </a:lnTo>
                  <a:lnTo>
                    <a:pt x="3170"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8"/>
            <p:cNvSpPr/>
            <p:nvPr/>
          </p:nvSpPr>
          <p:spPr>
            <a:xfrm>
              <a:off x="4195941" y="4021651"/>
              <a:ext cx="112976" cy="65142"/>
            </a:xfrm>
            <a:custGeom>
              <a:avLst/>
              <a:gdLst/>
              <a:ahLst/>
              <a:cxnLst/>
              <a:rect l="l" t="t" r="r" b="b"/>
              <a:pathLst>
                <a:path w="3205" h="1848" extrusionOk="0">
                  <a:moveTo>
                    <a:pt x="118" y="0"/>
                  </a:moveTo>
                  <a:lnTo>
                    <a:pt x="0" y="62"/>
                  </a:lnTo>
                  <a:lnTo>
                    <a:pt x="3087" y="1848"/>
                  </a:lnTo>
                  <a:lnTo>
                    <a:pt x="3205" y="176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8"/>
            <p:cNvSpPr/>
            <p:nvPr/>
          </p:nvSpPr>
          <p:spPr>
            <a:xfrm>
              <a:off x="3972497" y="4020664"/>
              <a:ext cx="111743" cy="65177"/>
            </a:xfrm>
            <a:custGeom>
              <a:avLst/>
              <a:gdLst/>
              <a:ahLst/>
              <a:cxnLst/>
              <a:rect l="l" t="t" r="r" b="b"/>
              <a:pathLst>
                <a:path w="3170" h="1849" extrusionOk="0">
                  <a:moveTo>
                    <a:pt x="111" y="1"/>
                  </a:moveTo>
                  <a:lnTo>
                    <a:pt x="0" y="90"/>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8"/>
            <p:cNvSpPr/>
            <p:nvPr/>
          </p:nvSpPr>
          <p:spPr>
            <a:xfrm>
              <a:off x="3747820" y="4020664"/>
              <a:ext cx="111778" cy="65177"/>
            </a:xfrm>
            <a:custGeom>
              <a:avLst/>
              <a:gdLst/>
              <a:ahLst/>
              <a:cxnLst/>
              <a:rect l="l" t="t" r="r" b="b"/>
              <a:pathLst>
                <a:path w="3171" h="1849" extrusionOk="0">
                  <a:moveTo>
                    <a:pt x="111" y="1"/>
                  </a:moveTo>
                  <a:lnTo>
                    <a:pt x="1" y="63"/>
                  </a:lnTo>
                  <a:lnTo>
                    <a:pt x="3053" y="1848"/>
                  </a:lnTo>
                  <a:lnTo>
                    <a:pt x="3170" y="1758"/>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8"/>
            <p:cNvSpPr/>
            <p:nvPr/>
          </p:nvSpPr>
          <p:spPr>
            <a:xfrm>
              <a:off x="3549509" y="4032860"/>
              <a:ext cx="86398" cy="52981"/>
            </a:xfrm>
            <a:custGeom>
              <a:avLst/>
              <a:gdLst/>
              <a:ahLst/>
              <a:cxnLst/>
              <a:rect l="l" t="t" r="r" b="b"/>
              <a:pathLst>
                <a:path w="2451" h="1503" extrusionOk="0">
                  <a:moveTo>
                    <a:pt x="0" y="1"/>
                  </a:moveTo>
                  <a:lnTo>
                    <a:pt x="0" y="146"/>
                  </a:lnTo>
                  <a:lnTo>
                    <a:pt x="2340" y="1502"/>
                  </a:lnTo>
                  <a:lnTo>
                    <a:pt x="2450" y="1412"/>
                  </a:lnTo>
                  <a:lnTo>
                    <a:pt x="0"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8"/>
            <p:cNvSpPr/>
            <p:nvPr/>
          </p:nvSpPr>
          <p:spPr>
            <a:xfrm>
              <a:off x="5430010" y="4088730"/>
              <a:ext cx="18330" cy="12232"/>
            </a:xfrm>
            <a:custGeom>
              <a:avLst/>
              <a:gdLst/>
              <a:ahLst/>
              <a:cxnLst/>
              <a:rect l="l" t="t" r="r" b="b"/>
              <a:pathLst>
                <a:path w="520" h="347" extrusionOk="0">
                  <a:moveTo>
                    <a:pt x="111" y="0"/>
                  </a:moveTo>
                  <a:lnTo>
                    <a:pt x="1" y="63"/>
                  </a:lnTo>
                  <a:lnTo>
                    <a:pt x="520" y="346"/>
                  </a:lnTo>
                  <a:lnTo>
                    <a:pt x="520" y="23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8"/>
            <p:cNvSpPr/>
            <p:nvPr/>
          </p:nvSpPr>
          <p:spPr>
            <a:xfrm>
              <a:off x="5205368" y="4087743"/>
              <a:ext cx="112729" cy="65177"/>
            </a:xfrm>
            <a:custGeom>
              <a:avLst/>
              <a:gdLst/>
              <a:ahLst/>
              <a:cxnLst/>
              <a:rect l="l" t="t" r="r" b="b"/>
              <a:pathLst>
                <a:path w="3198" h="1849" extrusionOk="0">
                  <a:moveTo>
                    <a:pt x="111" y="1"/>
                  </a:moveTo>
                  <a:lnTo>
                    <a:pt x="0" y="91"/>
                  </a:lnTo>
                  <a:lnTo>
                    <a:pt x="3087" y="1848"/>
                  </a:lnTo>
                  <a:lnTo>
                    <a:pt x="3197"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8"/>
            <p:cNvSpPr/>
            <p:nvPr/>
          </p:nvSpPr>
          <p:spPr>
            <a:xfrm>
              <a:off x="4981677" y="4087743"/>
              <a:ext cx="111743" cy="65177"/>
            </a:xfrm>
            <a:custGeom>
              <a:avLst/>
              <a:gdLst/>
              <a:ahLst/>
              <a:cxnLst/>
              <a:rect l="l" t="t" r="r" b="b"/>
              <a:pathLst>
                <a:path w="3170" h="1849" extrusionOk="0">
                  <a:moveTo>
                    <a:pt x="118" y="1"/>
                  </a:moveTo>
                  <a:lnTo>
                    <a:pt x="0" y="63"/>
                  </a:lnTo>
                  <a:lnTo>
                    <a:pt x="3059" y="1848"/>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8"/>
            <p:cNvSpPr/>
            <p:nvPr/>
          </p:nvSpPr>
          <p:spPr>
            <a:xfrm>
              <a:off x="4757000" y="4086756"/>
              <a:ext cx="112976" cy="66164"/>
            </a:xfrm>
            <a:custGeom>
              <a:avLst/>
              <a:gdLst/>
              <a:ahLst/>
              <a:cxnLst/>
              <a:rect l="l" t="t" r="r" b="b"/>
              <a:pathLst>
                <a:path w="3205" h="1877" extrusionOk="0">
                  <a:moveTo>
                    <a:pt x="118" y="1"/>
                  </a:moveTo>
                  <a:lnTo>
                    <a:pt x="0" y="91"/>
                  </a:lnTo>
                  <a:lnTo>
                    <a:pt x="3087" y="1876"/>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8"/>
            <p:cNvSpPr/>
            <p:nvPr/>
          </p:nvSpPr>
          <p:spPr>
            <a:xfrm>
              <a:off x="4308879" y="4086756"/>
              <a:ext cx="111778" cy="65177"/>
            </a:xfrm>
            <a:custGeom>
              <a:avLst/>
              <a:gdLst/>
              <a:ahLst/>
              <a:cxnLst/>
              <a:rect l="l" t="t" r="r" b="b"/>
              <a:pathLst>
                <a:path w="3171" h="1849" extrusionOk="0">
                  <a:moveTo>
                    <a:pt x="111" y="1"/>
                  </a:moveTo>
                  <a:lnTo>
                    <a:pt x="1" y="56"/>
                  </a:lnTo>
                  <a:lnTo>
                    <a:pt x="3053"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8"/>
            <p:cNvSpPr/>
            <p:nvPr/>
          </p:nvSpPr>
          <p:spPr>
            <a:xfrm>
              <a:off x="4084201" y="4085804"/>
              <a:ext cx="112765" cy="65142"/>
            </a:xfrm>
            <a:custGeom>
              <a:avLst/>
              <a:gdLst/>
              <a:ahLst/>
              <a:cxnLst/>
              <a:rect l="l" t="t" r="r" b="b"/>
              <a:pathLst>
                <a:path w="3199" h="1848" extrusionOk="0">
                  <a:moveTo>
                    <a:pt x="119" y="0"/>
                  </a:moveTo>
                  <a:lnTo>
                    <a:pt x="1" y="83"/>
                  </a:lnTo>
                  <a:lnTo>
                    <a:pt x="3087" y="1848"/>
                  </a:lnTo>
                  <a:lnTo>
                    <a:pt x="3198"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8"/>
            <p:cNvSpPr/>
            <p:nvPr/>
          </p:nvSpPr>
          <p:spPr>
            <a:xfrm>
              <a:off x="3860511" y="4085804"/>
              <a:ext cx="112025" cy="65142"/>
            </a:xfrm>
            <a:custGeom>
              <a:avLst/>
              <a:gdLst/>
              <a:ahLst/>
              <a:cxnLst/>
              <a:rect l="l" t="t" r="r" b="b"/>
              <a:pathLst>
                <a:path w="3178" h="1848" extrusionOk="0">
                  <a:moveTo>
                    <a:pt x="119" y="0"/>
                  </a:moveTo>
                  <a:lnTo>
                    <a:pt x="1" y="56"/>
                  </a:lnTo>
                  <a:lnTo>
                    <a:pt x="3060" y="1848"/>
                  </a:lnTo>
                  <a:lnTo>
                    <a:pt x="3177"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8"/>
            <p:cNvSpPr/>
            <p:nvPr/>
          </p:nvSpPr>
          <p:spPr>
            <a:xfrm>
              <a:off x="3635869" y="4085804"/>
              <a:ext cx="111989" cy="65142"/>
            </a:xfrm>
            <a:custGeom>
              <a:avLst/>
              <a:gdLst/>
              <a:ahLst/>
              <a:cxnLst/>
              <a:rect l="l" t="t" r="r" b="b"/>
              <a:pathLst>
                <a:path w="3177" h="1848" extrusionOk="0">
                  <a:moveTo>
                    <a:pt x="118" y="0"/>
                  </a:moveTo>
                  <a:lnTo>
                    <a:pt x="0" y="56"/>
                  </a:lnTo>
                  <a:lnTo>
                    <a:pt x="3059" y="1848"/>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8"/>
            <p:cNvSpPr/>
            <p:nvPr/>
          </p:nvSpPr>
          <p:spPr>
            <a:xfrm>
              <a:off x="5318059" y="4152883"/>
              <a:ext cx="111989" cy="65177"/>
            </a:xfrm>
            <a:custGeom>
              <a:avLst/>
              <a:gdLst/>
              <a:ahLst/>
              <a:cxnLst/>
              <a:rect l="l" t="t" r="r" b="b"/>
              <a:pathLst>
                <a:path w="3177" h="1849" extrusionOk="0">
                  <a:moveTo>
                    <a:pt x="118" y="0"/>
                  </a:moveTo>
                  <a:lnTo>
                    <a:pt x="0" y="83"/>
                  </a:lnTo>
                  <a:lnTo>
                    <a:pt x="3059" y="1848"/>
                  </a:lnTo>
                  <a:lnTo>
                    <a:pt x="317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8"/>
            <p:cNvSpPr/>
            <p:nvPr/>
          </p:nvSpPr>
          <p:spPr>
            <a:xfrm>
              <a:off x="5093382" y="4152883"/>
              <a:ext cx="112976" cy="65177"/>
            </a:xfrm>
            <a:custGeom>
              <a:avLst/>
              <a:gdLst/>
              <a:ahLst/>
              <a:cxnLst/>
              <a:rect l="l" t="t" r="r" b="b"/>
              <a:pathLst>
                <a:path w="3205" h="1849" extrusionOk="0">
                  <a:moveTo>
                    <a:pt x="118" y="0"/>
                  </a:moveTo>
                  <a:lnTo>
                    <a:pt x="1" y="56"/>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8"/>
            <p:cNvSpPr/>
            <p:nvPr/>
          </p:nvSpPr>
          <p:spPr>
            <a:xfrm>
              <a:off x="4869938" y="4152883"/>
              <a:ext cx="111778" cy="65177"/>
            </a:xfrm>
            <a:custGeom>
              <a:avLst/>
              <a:gdLst/>
              <a:ahLst/>
              <a:cxnLst/>
              <a:rect l="l" t="t" r="r" b="b"/>
              <a:pathLst>
                <a:path w="3171" h="1849" extrusionOk="0">
                  <a:moveTo>
                    <a:pt x="111" y="0"/>
                  </a:moveTo>
                  <a:lnTo>
                    <a:pt x="1" y="56"/>
                  </a:lnTo>
                  <a:lnTo>
                    <a:pt x="3052"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8"/>
            <p:cNvSpPr/>
            <p:nvPr/>
          </p:nvSpPr>
          <p:spPr>
            <a:xfrm>
              <a:off x="4645261" y="4151896"/>
              <a:ext cx="112765" cy="64931"/>
            </a:xfrm>
            <a:custGeom>
              <a:avLst/>
              <a:gdLst/>
              <a:ahLst/>
              <a:cxnLst/>
              <a:rect l="l" t="t" r="r" b="b"/>
              <a:pathLst>
                <a:path w="3199" h="1842" extrusionOk="0">
                  <a:moveTo>
                    <a:pt x="119" y="1"/>
                  </a:moveTo>
                  <a:lnTo>
                    <a:pt x="1" y="84"/>
                  </a:lnTo>
                  <a:lnTo>
                    <a:pt x="3060" y="1842"/>
                  </a:lnTo>
                  <a:lnTo>
                    <a:pt x="3198" y="1786"/>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8"/>
            <p:cNvSpPr/>
            <p:nvPr/>
          </p:nvSpPr>
          <p:spPr>
            <a:xfrm>
              <a:off x="4196928" y="4150945"/>
              <a:ext cx="111989" cy="64895"/>
            </a:xfrm>
            <a:custGeom>
              <a:avLst/>
              <a:gdLst/>
              <a:ahLst/>
              <a:cxnLst/>
              <a:rect l="l" t="t" r="r" b="b"/>
              <a:pathLst>
                <a:path w="3177" h="1841" extrusionOk="0">
                  <a:moveTo>
                    <a:pt x="118" y="0"/>
                  </a:moveTo>
                  <a:lnTo>
                    <a:pt x="0" y="83"/>
                  </a:lnTo>
                  <a:lnTo>
                    <a:pt x="3059" y="1841"/>
                  </a:lnTo>
                  <a:lnTo>
                    <a:pt x="3177" y="1785"/>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8"/>
            <p:cNvSpPr/>
            <p:nvPr/>
          </p:nvSpPr>
          <p:spPr>
            <a:xfrm>
              <a:off x="3972497" y="4150945"/>
              <a:ext cx="112729" cy="64895"/>
            </a:xfrm>
            <a:custGeom>
              <a:avLst/>
              <a:gdLst/>
              <a:ahLst/>
              <a:cxnLst/>
              <a:rect l="l" t="t" r="r" b="b"/>
              <a:pathLst>
                <a:path w="3198" h="1841" extrusionOk="0">
                  <a:moveTo>
                    <a:pt x="111" y="0"/>
                  </a:moveTo>
                  <a:lnTo>
                    <a:pt x="0" y="55"/>
                  </a:lnTo>
                  <a:lnTo>
                    <a:pt x="3080" y="1841"/>
                  </a:lnTo>
                  <a:lnTo>
                    <a:pt x="3198" y="178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8"/>
            <p:cNvSpPr/>
            <p:nvPr/>
          </p:nvSpPr>
          <p:spPr>
            <a:xfrm>
              <a:off x="3747820" y="4150945"/>
              <a:ext cx="112729" cy="64895"/>
            </a:xfrm>
            <a:custGeom>
              <a:avLst/>
              <a:gdLst/>
              <a:ahLst/>
              <a:cxnLst/>
              <a:rect l="l" t="t" r="r" b="b"/>
              <a:pathLst>
                <a:path w="3198" h="1841" extrusionOk="0">
                  <a:moveTo>
                    <a:pt x="146" y="0"/>
                  </a:moveTo>
                  <a:lnTo>
                    <a:pt x="1" y="55"/>
                  </a:lnTo>
                  <a:lnTo>
                    <a:pt x="3087" y="1841"/>
                  </a:lnTo>
                  <a:lnTo>
                    <a:pt x="3198"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8"/>
            <p:cNvSpPr/>
            <p:nvPr/>
          </p:nvSpPr>
          <p:spPr>
            <a:xfrm>
              <a:off x="3549509" y="4161907"/>
              <a:ext cx="86398" cy="52981"/>
            </a:xfrm>
            <a:custGeom>
              <a:avLst/>
              <a:gdLst/>
              <a:ahLst/>
              <a:cxnLst/>
              <a:rect l="l" t="t" r="r" b="b"/>
              <a:pathLst>
                <a:path w="2451" h="1503" extrusionOk="0">
                  <a:moveTo>
                    <a:pt x="0" y="0"/>
                  </a:moveTo>
                  <a:lnTo>
                    <a:pt x="0" y="146"/>
                  </a:lnTo>
                  <a:lnTo>
                    <a:pt x="2340" y="1502"/>
                  </a:lnTo>
                  <a:lnTo>
                    <a:pt x="2450" y="1447"/>
                  </a:lnTo>
                  <a:lnTo>
                    <a:pt x="0"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8"/>
            <p:cNvSpPr/>
            <p:nvPr/>
          </p:nvSpPr>
          <p:spPr>
            <a:xfrm>
              <a:off x="3549509" y="3177121"/>
              <a:ext cx="1206572" cy="700417"/>
            </a:xfrm>
            <a:custGeom>
              <a:avLst/>
              <a:gdLst/>
              <a:ahLst/>
              <a:cxnLst/>
              <a:rect l="l" t="t" r="r" b="b"/>
              <a:pathLst>
                <a:path w="34229" h="19870" extrusionOk="0">
                  <a:moveTo>
                    <a:pt x="34111" y="1"/>
                  </a:moveTo>
                  <a:lnTo>
                    <a:pt x="30997" y="1786"/>
                  </a:lnTo>
                  <a:lnTo>
                    <a:pt x="30858" y="1849"/>
                  </a:lnTo>
                  <a:lnTo>
                    <a:pt x="27800" y="3634"/>
                  </a:lnTo>
                  <a:lnTo>
                    <a:pt x="27682" y="3689"/>
                  </a:lnTo>
                  <a:lnTo>
                    <a:pt x="24630" y="5482"/>
                  </a:lnTo>
                  <a:lnTo>
                    <a:pt x="24512" y="5537"/>
                  </a:lnTo>
                  <a:lnTo>
                    <a:pt x="21454" y="7295"/>
                  </a:lnTo>
                  <a:lnTo>
                    <a:pt x="21343" y="7385"/>
                  </a:lnTo>
                  <a:lnTo>
                    <a:pt x="18284" y="9143"/>
                  </a:lnTo>
                  <a:lnTo>
                    <a:pt x="18166" y="9198"/>
                  </a:lnTo>
                  <a:lnTo>
                    <a:pt x="15115" y="10983"/>
                  </a:lnTo>
                  <a:lnTo>
                    <a:pt x="14997" y="11046"/>
                  </a:lnTo>
                  <a:lnTo>
                    <a:pt x="11938" y="12804"/>
                  </a:lnTo>
                  <a:lnTo>
                    <a:pt x="11827" y="12887"/>
                  </a:lnTo>
                  <a:lnTo>
                    <a:pt x="8769" y="14651"/>
                  </a:lnTo>
                  <a:lnTo>
                    <a:pt x="8651" y="14707"/>
                  </a:lnTo>
                  <a:lnTo>
                    <a:pt x="5599" y="16492"/>
                  </a:lnTo>
                  <a:lnTo>
                    <a:pt x="5481" y="16554"/>
                  </a:lnTo>
                  <a:lnTo>
                    <a:pt x="2423" y="18340"/>
                  </a:lnTo>
                  <a:lnTo>
                    <a:pt x="2312" y="18395"/>
                  </a:lnTo>
                  <a:lnTo>
                    <a:pt x="0" y="19724"/>
                  </a:lnTo>
                  <a:lnTo>
                    <a:pt x="0" y="19869"/>
                  </a:lnTo>
                  <a:lnTo>
                    <a:pt x="2423" y="18457"/>
                  </a:lnTo>
                  <a:lnTo>
                    <a:pt x="2540" y="18395"/>
                  </a:lnTo>
                  <a:lnTo>
                    <a:pt x="5599" y="16637"/>
                  </a:lnTo>
                  <a:lnTo>
                    <a:pt x="5710" y="16554"/>
                  </a:lnTo>
                  <a:lnTo>
                    <a:pt x="8769" y="14790"/>
                  </a:lnTo>
                  <a:lnTo>
                    <a:pt x="8886" y="14707"/>
                  </a:lnTo>
                  <a:lnTo>
                    <a:pt x="11938" y="12949"/>
                  </a:lnTo>
                  <a:lnTo>
                    <a:pt x="12056" y="12887"/>
                  </a:lnTo>
                  <a:lnTo>
                    <a:pt x="15115" y="11101"/>
                  </a:lnTo>
                  <a:lnTo>
                    <a:pt x="15225" y="11046"/>
                  </a:lnTo>
                  <a:lnTo>
                    <a:pt x="18284" y="9288"/>
                  </a:lnTo>
                  <a:lnTo>
                    <a:pt x="18402" y="9198"/>
                  </a:lnTo>
                  <a:lnTo>
                    <a:pt x="21454" y="7440"/>
                  </a:lnTo>
                  <a:lnTo>
                    <a:pt x="21571" y="7385"/>
                  </a:lnTo>
                  <a:lnTo>
                    <a:pt x="24630" y="5592"/>
                  </a:lnTo>
                  <a:lnTo>
                    <a:pt x="24741" y="5537"/>
                  </a:lnTo>
                  <a:lnTo>
                    <a:pt x="27800" y="3779"/>
                  </a:lnTo>
                  <a:lnTo>
                    <a:pt x="27945" y="3689"/>
                  </a:lnTo>
                  <a:lnTo>
                    <a:pt x="30997" y="1932"/>
                  </a:lnTo>
                  <a:lnTo>
                    <a:pt x="31115" y="1876"/>
                  </a:lnTo>
                  <a:lnTo>
                    <a:pt x="34229" y="56"/>
                  </a:lnTo>
                  <a:lnTo>
                    <a:pt x="34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8"/>
            <p:cNvSpPr/>
            <p:nvPr/>
          </p:nvSpPr>
          <p:spPr>
            <a:xfrm>
              <a:off x="5430997" y="4218023"/>
              <a:ext cx="17343" cy="13183"/>
            </a:xfrm>
            <a:custGeom>
              <a:avLst/>
              <a:gdLst/>
              <a:ahLst/>
              <a:cxnLst/>
              <a:rect l="l" t="t" r="r" b="b"/>
              <a:pathLst>
                <a:path w="492" h="374" extrusionOk="0">
                  <a:moveTo>
                    <a:pt x="111" y="0"/>
                  </a:moveTo>
                  <a:lnTo>
                    <a:pt x="0" y="83"/>
                  </a:lnTo>
                  <a:lnTo>
                    <a:pt x="492" y="374"/>
                  </a:lnTo>
                  <a:lnTo>
                    <a:pt x="492" y="22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8"/>
            <p:cNvSpPr/>
            <p:nvPr/>
          </p:nvSpPr>
          <p:spPr>
            <a:xfrm>
              <a:off x="5206320" y="4218023"/>
              <a:ext cx="111778" cy="64895"/>
            </a:xfrm>
            <a:custGeom>
              <a:avLst/>
              <a:gdLst/>
              <a:ahLst/>
              <a:cxnLst/>
              <a:rect l="l" t="t" r="r" b="b"/>
              <a:pathLst>
                <a:path w="3171" h="1841" extrusionOk="0">
                  <a:moveTo>
                    <a:pt x="118" y="0"/>
                  </a:moveTo>
                  <a:lnTo>
                    <a:pt x="1" y="55"/>
                  </a:lnTo>
                  <a:lnTo>
                    <a:pt x="3060"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8"/>
            <p:cNvSpPr/>
            <p:nvPr/>
          </p:nvSpPr>
          <p:spPr>
            <a:xfrm>
              <a:off x="4981677" y="4218023"/>
              <a:ext cx="112976" cy="64895"/>
            </a:xfrm>
            <a:custGeom>
              <a:avLst/>
              <a:gdLst/>
              <a:ahLst/>
              <a:cxnLst/>
              <a:rect l="l" t="t" r="r" b="b"/>
              <a:pathLst>
                <a:path w="3205" h="1841" extrusionOk="0">
                  <a:moveTo>
                    <a:pt x="118" y="0"/>
                  </a:moveTo>
                  <a:lnTo>
                    <a:pt x="0" y="55"/>
                  </a:lnTo>
                  <a:lnTo>
                    <a:pt x="3087" y="1841"/>
                  </a:lnTo>
                  <a:lnTo>
                    <a:pt x="3204"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8"/>
            <p:cNvSpPr/>
            <p:nvPr/>
          </p:nvSpPr>
          <p:spPr>
            <a:xfrm>
              <a:off x="4757987" y="4216790"/>
              <a:ext cx="111989" cy="65177"/>
            </a:xfrm>
            <a:custGeom>
              <a:avLst/>
              <a:gdLst/>
              <a:ahLst/>
              <a:cxnLst/>
              <a:rect l="l" t="t" r="r" b="b"/>
              <a:pathLst>
                <a:path w="3177" h="1849" extrusionOk="0">
                  <a:moveTo>
                    <a:pt x="118" y="1"/>
                  </a:moveTo>
                  <a:lnTo>
                    <a:pt x="0" y="90"/>
                  </a:lnTo>
                  <a:lnTo>
                    <a:pt x="3059" y="1848"/>
                  </a:lnTo>
                  <a:lnTo>
                    <a:pt x="3177"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8"/>
            <p:cNvSpPr/>
            <p:nvPr/>
          </p:nvSpPr>
          <p:spPr>
            <a:xfrm>
              <a:off x="4533556" y="4216790"/>
              <a:ext cx="111743" cy="65177"/>
            </a:xfrm>
            <a:custGeom>
              <a:avLst/>
              <a:gdLst/>
              <a:ahLst/>
              <a:cxnLst/>
              <a:rect l="l" t="t" r="r" b="b"/>
              <a:pathLst>
                <a:path w="3170" h="1849" extrusionOk="0">
                  <a:moveTo>
                    <a:pt x="111" y="1"/>
                  </a:moveTo>
                  <a:lnTo>
                    <a:pt x="0" y="63"/>
                  </a:lnTo>
                  <a:lnTo>
                    <a:pt x="3052" y="1848"/>
                  </a:lnTo>
                  <a:lnTo>
                    <a:pt x="3170" y="1793"/>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8"/>
            <p:cNvSpPr/>
            <p:nvPr/>
          </p:nvSpPr>
          <p:spPr>
            <a:xfrm>
              <a:off x="4085188" y="4215803"/>
              <a:ext cx="111778" cy="65177"/>
            </a:xfrm>
            <a:custGeom>
              <a:avLst/>
              <a:gdLst/>
              <a:ahLst/>
              <a:cxnLst/>
              <a:rect l="l" t="t" r="r" b="b"/>
              <a:pathLst>
                <a:path w="3171" h="1849" extrusionOk="0">
                  <a:moveTo>
                    <a:pt x="118" y="1"/>
                  </a:moveTo>
                  <a:lnTo>
                    <a:pt x="1" y="63"/>
                  </a:lnTo>
                  <a:lnTo>
                    <a:pt x="3059" y="1849"/>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8"/>
            <p:cNvSpPr/>
            <p:nvPr/>
          </p:nvSpPr>
          <p:spPr>
            <a:xfrm>
              <a:off x="3860511" y="4215803"/>
              <a:ext cx="113011" cy="65177"/>
            </a:xfrm>
            <a:custGeom>
              <a:avLst/>
              <a:gdLst/>
              <a:ahLst/>
              <a:cxnLst/>
              <a:rect l="l" t="t" r="r" b="b"/>
              <a:pathLst>
                <a:path w="3206" h="1849" extrusionOk="0">
                  <a:moveTo>
                    <a:pt x="119" y="1"/>
                  </a:moveTo>
                  <a:lnTo>
                    <a:pt x="1" y="63"/>
                  </a:lnTo>
                  <a:lnTo>
                    <a:pt x="3060" y="1849"/>
                  </a:lnTo>
                  <a:lnTo>
                    <a:pt x="3205"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8"/>
            <p:cNvSpPr/>
            <p:nvPr/>
          </p:nvSpPr>
          <p:spPr>
            <a:xfrm>
              <a:off x="3635869" y="4214851"/>
              <a:ext cx="112976" cy="65142"/>
            </a:xfrm>
            <a:custGeom>
              <a:avLst/>
              <a:gdLst/>
              <a:ahLst/>
              <a:cxnLst/>
              <a:rect l="l" t="t" r="r" b="b"/>
              <a:pathLst>
                <a:path w="3205" h="1848" extrusionOk="0">
                  <a:moveTo>
                    <a:pt x="118" y="0"/>
                  </a:moveTo>
                  <a:lnTo>
                    <a:pt x="0" y="90"/>
                  </a:lnTo>
                  <a:lnTo>
                    <a:pt x="3087"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8"/>
            <p:cNvSpPr/>
            <p:nvPr/>
          </p:nvSpPr>
          <p:spPr>
            <a:xfrm>
              <a:off x="5318059" y="4282881"/>
              <a:ext cx="112976" cy="65177"/>
            </a:xfrm>
            <a:custGeom>
              <a:avLst/>
              <a:gdLst/>
              <a:ahLst/>
              <a:cxnLst/>
              <a:rect l="l" t="t" r="r" b="b"/>
              <a:pathLst>
                <a:path w="3205" h="1849" extrusionOk="0">
                  <a:moveTo>
                    <a:pt x="146" y="1"/>
                  </a:moveTo>
                  <a:lnTo>
                    <a:pt x="0" y="63"/>
                  </a:lnTo>
                  <a:lnTo>
                    <a:pt x="3087" y="1849"/>
                  </a:lnTo>
                  <a:lnTo>
                    <a:pt x="3204"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8"/>
            <p:cNvSpPr/>
            <p:nvPr/>
          </p:nvSpPr>
          <p:spPr>
            <a:xfrm>
              <a:off x="5094615" y="4282881"/>
              <a:ext cx="111743" cy="65177"/>
            </a:xfrm>
            <a:custGeom>
              <a:avLst/>
              <a:gdLst/>
              <a:ahLst/>
              <a:cxnLst/>
              <a:rect l="l" t="t" r="r" b="b"/>
              <a:pathLst>
                <a:path w="3170" h="1849" extrusionOk="0">
                  <a:moveTo>
                    <a:pt x="111" y="1"/>
                  </a:moveTo>
                  <a:lnTo>
                    <a:pt x="0" y="63"/>
                  </a:lnTo>
                  <a:lnTo>
                    <a:pt x="3052"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8"/>
            <p:cNvSpPr/>
            <p:nvPr/>
          </p:nvSpPr>
          <p:spPr>
            <a:xfrm>
              <a:off x="4869938" y="4281930"/>
              <a:ext cx="112729" cy="65142"/>
            </a:xfrm>
            <a:custGeom>
              <a:avLst/>
              <a:gdLst/>
              <a:ahLst/>
              <a:cxnLst/>
              <a:rect l="l" t="t" r="r" b="b"/>
              <a:pathLst>
                <a:path w="3198" h="1848" extrusionOk="0">
                  <a:moveTo>
                    <a:pt x="111" y="0"/>
                  </a:moveTo>
                  <a:lnTo>
                    <a:pt x="1" y="90"/>
                  </a:lnTo>
                  <a:lnTo>
                    <a:pt x="3087" y="1848"/>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8"/>
            <p:cNvSpPr/>
            <p:nvPr/>
          </p:nvSpPr>
          <p:spPr>
            <a:xfrm>
              <a:off x="4646247" y="4281930"/>
              <a:ext cx="111778" cy="65142"/>
            </a:xfrm>
            <a:custGeom>
              <a:avLst/>
              <a:gdLst/>
              <a:ahLst/>
              <a:cxnLst/>
              <a:rect l="l" t="t" r="r" b="b"/>
              <a:pathLst>
                <a:path w="3171" h="1848" extrusionOk="0">
                  <a:moveTo>
                    <a:pt x="118" y="0"/>
                  </a:moveTo>
                  <a:lnTo>
                    <a:pt x="1" y="56"/>
                  </a:lnTo>
                  <a:lnTo>
                    <a:pt x="3059" y="1848"/>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8"/>
            <p:cNvSpPr/>
            <p:nvPr/>
          </p:nvSpPr>
          <p:spPr>
            <a:xfrm>
              <a:off x="4421570" y="4281930"/>
              <a:ext cx="112025" cy="65142"/>
            </a:xfrm>
            <a:custGeom>
              <a:avLst/>
              <a:gdLst/>
              <a:ahLst/>
              <a:cxnLst/>
              <a:rect l="l" t="t" r="r" b="b"/>
              <a:pathLst>
                <a:path w="3178" h="1848" extrusionOk="0">
                  <a:moveTo>
                    <a:pt x="119" y="0"/>
                  </a:moveTo>
                  <a:lnTo>
                    <a:pt x="1" y="56"/>
                  </a:lnTo>
                  <a:lnTo>
                    <a:pt x="3060" y="1848"/>
                  </a:lnTo>
                  <a:lnTo>
                    <a:pt x="3177" y="1758"/>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8"/>
            <p:cNvSpPr/>
            <p:nvPr/>
          </p:nvSpPr>
          <p:spPr>
            <a:xfrm>
              <a:off x="3973484" y="4280943"/>
              <a:ext cx="111743" cy="65177"/>
            </a:xfrm>
            <a:custGeom>
              <a:avLst/>
              <a:gdLst/>
              <a:ahLst/>
              <a:cxnLst/>
              <a:rect l="l" t="t" r="r" b="b"/>
              <a:pathLst>
                <a:path w="3170" h="1849" extrusionOk="0">
                  <a:moveTo>
                    <a:pt x="111" y="1"/>
                  </a:moveTo>
                  <a:lnTo>
                    <a:pt x="0" y="56"/>
                  </a:lnTo>
                  <a:lnTo>
                    <a:pt x="3052" y="1848"/>
                  </a:lnTo>
                  <a:lnTo>
                    <a:pt x="3170" y="1758"/>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8"/>
            <p:cNvSpPr/>
            <p:nvPr/>
          </p:nvSpPr>
          <p:spPr>
            <a:xfrm>
              <a:off x="3748807" y="4279956"/>
              <a:ext cx="111743" cy="66164"/>
            </a:xfrm>
            <a:custGeom>
              <a:avLst/>
              <a:gdLst/>
              <a:ahLst/>
              <a:cxnLst/>
              <a:rect l="l" t="t" r="r" b="b"/>
              <a:pathLst>
                <a:path w="3170" h="1877" extrusionOk="0">
                  <a:moveTo>
                    <a:pt x="118" y="1"/>
                  </a:moveTo>
                  <a:lnTo>
                    <a:pt x="0" y="84"/>
                  </a:lnTo>
                  <a:lnTo>
                    <a:pt x="3059" y="1876"/>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8"/>
            <p:cNvSpPr/>
            <p:nvPr/>
          </p:nvSpPr>
          <p:spPr>
            <a:xfrm>
              <a:off x="3548522" y="4292152"/>
              <a:ext cx="88583" cy="52734"/>
            </a:xfrm>
            <a:custGeom>
              <a:avLst/>
              <a:gdLst/>
              <a:ahLst/>
              <a:cxnLst/>
              <a:rect l="l" t="t" r="r" b="b"/>
              <a:pathLst>
                <a:path w="2513" h="1496" extrusionOk="0">
                  <a:moveTo>
                    <a:pt x="1" y="1"/>
                  </a:moveTo>
                  <a:lnTo>
                    <a:pt x="1" y="112"/>
                  </a:lnTo>
                  <a:lnTo>
                    <a:pt x="2395" y="1496"/>
                  </a:lnTo>
                  <a:lnTo>
                    <a:pt x="2513" y="1440"/>
                  </a:lnTo>
                  <a:lnTo>
                    <a:pt x="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8"/>
            <p:cNvSpPr/>
            <p:nvPr/>
          </p:nvSpPr>
          <p:spPr>
            <a:xfrm>
              <a:off x="3549509" y="3307155"/>
              <a:ext cx="1431256" cy="830420"/>
            </a:xfrm>
            <a:custGeom>
              <a:avLst/>
              <a:gdLst/>
              <a:ahLst/>
              <a:cxnLst/>
              <a:rect l="l" t="t" r="r" b="b"/>
              <a:pathLst>
                <a:path w="40603" h="23558" extrusionOk="0">
                  <a:moveTo>
                    <a:pt x="40485" y="0"/>
                  </a:moveTo>
                  <a:lnTo>
                    <a:pt x="37371" y="1793"/>
                  </a:lnTo>
                  <a:lnTo>
                    <a:pt x="37260" y="1876"/>
                  </a:lnTo>
                  <a:lnTo>
                    <a:pt x="34201" y="3634"/>
                  </a:lnTo>
                  <a:lnTo>
                    <a:pt x="34083" y="3696"/>
                  </a:lnTo>
                  <a:lnTo>
                    <a:pt x="31031" y="5481"/>
                  </a:lnTo>
                  <a:lnTo>
                    <a:pt x="30886" y="5537"/>
                  </a:lnTo>
                  <a:lnTo>
                    <a:pt x="27827" y="7294"/>
                  </a:lnTo>
                  <a:lnTo>
                    <a:pt x="27710" y="7384"/>
                  </a:lnTo>
                  <a:lnTo>
                    <a:pt x="24658" y="9142"/>
                  </a:lnTo>
                  <a:lnTo>
                    <a:pt x="24540" y="9232"/>
                  </a:lnTo>
                  <a:lnTo>
                    <a:pt x="21481" y="10990"/>
                  </a:lnTo>
                  <a:lnTo>
                    <a:pt x="21371" y="11045"/>
                  </a:lnTo>
                  <a:lnTo>
                    <a:pt x="18312" y="12831"/>
                  </a:lnTo>
                  <a:lnTo>
                    <a:pt x="18194" y="12893"/>
                  </a:lnTo>
                  <a:lnTo>
                    <a:pt x="15142" y="14651"/>
                  </a:lnTo>
                  <a:lnTo>
                    <a:pt x="15025" y="14734"/>
                  </a:lnTo>
                  <a:lnTo>
                    <a:pt x="11966" y="16499"/>
                  </a:lnTo>
                  <a:lnTo>
                    <a:pt x="11855" y="16554"/>
                  </a:lnTo>
                  <a:lnTo>
                    <a:pt x="8796" y="18339"/>
                  </a:lnTo>
                  <a:lnTo>
                    <a:pt x="8679" y="18402"/>
                  </a:lnTo>
                  <a:lnTo>
                    <a:pt x="5627" y="20159"/>
                  </a:lnTo>
                  <a:lnTo>
                    <a:pt x="5509" y="20243"/>
                  </a:lnTo>
                  <a:lnTo>
                    <a:pt x="2450" y="22000"/>
                  </a:lnTo>
                  <a:lnTo>
                    <a:pt x="2340" y="22090"/>
                  </a:lnTo>
                  <a:lnTo>
                    <a:pt x="0" y="23419"/>
                  </a:lnTo>
                  <a:lnTo>
                    <a:pt x="0" y="23557"/>
                  </a:lnTo>
                  <a:lnTo>
                    <a:pt x="2450" y="22146"/>
                  </a:lnTo>
                  <a:lnTo>
                    <a:pt x="2568" y="22090"/>
                  </a:lnTo>
                  <a:lnTo>
                    <a:pt x="5627" y="20305"/>
                  </a:lnTo>
                  <a:lnTo>
                    <a:pt x="5737" y="20243"/>
                  </a:lnTo>
                  <a:lnTo>
                    <a:pt x="8796" y="18457"/>
                  </a:lnTo>
                  <a:lnTo>
                    <a:pt x="8914" y="18402"/>
                  </a:lnTo>
                  <a:lnTo>
                    <a:pt x="11966" y="16637"/>
                  </a:lnTo>
                  <a:lnTo>
                    <a:pt x="12083" y="16554"/>
                  </a:lnTo>
                  <a:lnTo>
                    <a:pt x="15142" y="14796"/>
                  </a:lnTo>
                  <a:lnTo>
                    <a:pt x="15253" y="14734"/>
                  </a:lnTo>
                  <a:lnTo>
                    <a:pt x="18312" y="12948"/>
                  </a:lnTo>
                  <a:lnTo>
                    <a:pt x="18429" y="12893"/>
                  </a:lnTo>
                  <a:lnTo>
                    <a:pt x="21481" y="11135"/>
                  </a:lnTo>
                  <a:lnTo>
                    <a:pt x="21599" y="11045"/>
                  </a:lnTo>
                  <a:lnTo>
                    <a:pt x="24658" y="9288"/>
                  </a:lnTo>
                  <a:lnTo>
                    <a:pt x="24769" y="9232"/>
                  </a:lnTo>
                  <a:lnTo>
                    <a:pt x="27827" y="7440"/>
                  </a:lnTo>
                  <a:lnTo>
                    <a:pt x="27973" y="7384"/>
                  </a:lnTo>
                  <a:lnTo>
                    <a:pt x="31031" y="5599"/>
                  </a:lnTo>
                  <a:lnTo>
                    <a:pt x="31142" y="5537"/>
                  </a:lnTo>
                  <a:lnTo>
                    <a:pt x="34201" y="3779"/>
                  </a:lnTo>
                  <a:lnTo>
                    <a:pt x="34319" y="3696"/>
                  </a:lnTo>
                  <a:lnTo>
                    <a:pt x="37371" y="1931"/>
                  </a:lnTo>
                  <a:lnTo>
                    <a:pt x="37488" y="1876"/>
                  </a:lnTo>
                  <a:lnTo>
                    <a:pt x="40602" y="63"/>
                  </a:lnTo>
                  <a:lnTo>
                    <a:pt x="40485"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8"/>
            <p:cNvSpPr/>
            <p:nvPr/>
          </p:nvSpPr>
          <p:spPr>
            <a:xfrm>
              <a:off x="5430997" y="4348022"/>
              <a:ext cx="16144" cy="12232"/>
            </a:xfrm>
            <a:custGeom>
              <a:avLst/>
              <a:gdLst/>
              <a:ahLst/>
              <a:cxnLst/>
              <a:rect l="l" t="t" r="r" b="b"/>
              <a:pathLst>
                <a:path w="458" h="347" extrusionOk="0">
                  <a:moveTo>
                    <a:pt x="111" y="1"/>
                  </a:moveTo>
                  <a:lnTo>
                    <a:pt x="0" y="84"/>
                  </a:lnTo>
                  <a:lnTo>
                    <a:pt x="457" y="347"/>
                  </a:lnTo>
                  <a:lnTo>
                    <a:pt x="457" y="201"/>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8"/>
            <p:cNvSpPr/>
            <p:nvPr/>
          </p:nvSpPr>
          <p:spPr>
            <a:xfrm>
              <a:off x="5206320" y="4348022"/>
              <a:ext cx="112729" cy="65177"/>
            </a:xfrm>
            <a:custGeom>
              <a:avLst/>
              <a:gdLst/>
              <a:ahLst/>
              <a:cxnLst/>
              <a:rect l="l" t="t" r="r" b="b"/>
              <a:pathLst>
                <a:path w="3198" h="1849" extrusionOk="0">
                  <a:moveTo>
                    <a:pt x="146" y="1"/>
                  </a:moveTo>
                  <a:lnTo>
                    <a:pt x="1" y="56"/>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8"/>
            <p:cNvSpPr/>
            <p:nvPr/>
          </p:nvSpPr>
          <p:spPr>
            <a:xfrm>
              <a:off x="4982629" y="4347035"/>
              <a:ext cx="112025" cy="66164"/>
            </a:xfrm>
            <a:custGeom>
              <a:avLst/>
              <a:gdLst/>
              <a:ahLst/>
              <a:cxnLst/>
              <a:rect l="l" t="t" r="r" b="b"/>
              <a:pathLst>
                <a:path w="3178" h="1877" extrusionOk="0">
                  <a:moveTo>
                    <a:pt x="118" y="1"/>
                  </a:moveTo>
                  <a:lnTo>
                    <a:pt x="1" y="84"/>
                  </a:lnTo>
                  <a:lnTo>
                    <a:pt x="3060" y="1876"/>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8"/>
            <p:cNvSpPr/>
            <p:nvPr/>
          </p:nvSpPr>
          <p:spPr>
            <a:xfrm>
              <a:off x="4757987" y="4347035"/>
              <a:ext cx="112976" cy="64931"/>
            </a:xfrm>
            <a:custGeom>
              <a:avLst/>
              <a:gdLst/>
              <a:ahLst/>
              <a:cxnLst/>
              <a:rect l="l" t="t" r="r" b="b"/>
              <a:pathLst>
                <a:path w="3205" h="1842" extrusionOk="0">
                  <a:moveTo>
                    <a:pt x="118" y="1"/>
                  </a:moveTo>
                  <a:lnTo>
                    <a:pt x="0" y="56"/>
                  </a:lnTo>
                  <a:lnTo>
                    <a:pt x="3087" y="1842"/>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8"/>
            <p:cNvSpPr/>
            <p:nvPr/>
          </p:nvSpPr>
          <p:spPr>
            <a:xfrm>
              <a:off x="4309866" y="4346083"/>
              <a:ext cx="111743" cy="64931"/>
            </a:xfrm>
            <a:custGeom>
              <a:avLst/>
              <a:gdLst/>
              <a:ahLst/>
              <a:cxnLst/>
              <a:rect l="l" t="t" r="r" b="b"/>
              <a:pathLst>
                <a:path w="3170" h="1842" extrusionOk="0">
                  <a:moveTo>
                    <a:pt x="118" y="0"/>
                  </a:moveTo>
                  <a:lnTo>
                    <a:pt x="0" y="83"/>
                  </a:lnTo>
                  <a:lnTo>
                    <a:pt x="3059" y="1841"/>
                  </a:lnTo>
                  <a:lnTo>
                    <a:pt x="3170"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8"/>
            <p:cNvSpPr/>
            <p:nvPr/>
          </p:nvSpPr>
          <p:spPr>
            <a:xfrm>
              <a:off x="3861498" y="4346083"/>
              <a:ext cx="112025" cy="64931"/>
            </a:xfrm>
            <a:custGeom>
              <a:avLst/>
              <a:gdLst/>
              <a:ahLst/>
              <a:cxnLst/>
              <a:rect l="l" t="t" r="r" b="b"/>
              <a:pathLst>
                <a:path w="3178" h="1842" extrusionOk="0">
                  <a:moveTo>
                    <a:pt x="118" y="0"/>
                  </a:moveTo>
                  <a:lnTo>
                    <a:pt x="1" y="56"/>
                  </a:lnTo>
                  <a:lnTo>
                    <a:pt x="3059" y="1841"/>
                  </a:lnTo>
                  <a:lnTo>
                    <a:pt x="3177"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8"/>
            <p:cNvSpPr/>
            <p:nvPr/>
          </p:nvSpPr>
          <p:spPr>
            <a:xfrm>
              <a:off x="3637067" y="4344849"/>
              <a:ext cx="111778" cy="65177"/>
            </a:xfrm>
            <a:custGeom>
              <a:avLst/>
              <a:gdLst/>
              <a:ahLst/>
              <a:cxnLst/>
              <a:rect l="l" t="t" r="r" b="b"/>
              <a:pathLst>
                <a:path w="3171" h="1849" extrusionOk="0">
                  <a:moveTo>
                    <a:pt x="112" y="1"/>
                  </a:moveTo>
                  <a:lnTo>
                    <a:pt x="1" y="63"/>
                  </a:lnTo>
                  <a:lnTo>
                    <a:pt x="3053" y="1848"/>
                  </a:lnTo>
                  <a:lnTo>
                    <a:pt x="3170" y="1793"/>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8"/>
            <p:cNvSpPr/>
            <p:nvPr/>
          </p:nvSpPr>
          <p:spPr>
            <a:xfrm>
              <a:off x="5319011" y="4413162"/>
              <a:ext cx="112025" cy="64931"/>
            </a:xfrm>
            <a:custGeom>
              <a:avLst/>
              <a:gdLst/>
              <a:ahLst/>
              <a:cxnLst/>
              <a:rect l="l" t="t" r="r" b="b"/>
              <a:pathLst>
                <a:path w="3178" h="1842" extrusionOk="0">
                  <a:moveTo>
                    <a:pt x="119" y="0"/>
                  </a:moveTo>
                  <a:lnTo>
                    <a:pt x="1" y="56"/>
                  </a:lnTo>
                  <a:lnTo>
                    <a:pt x="3060" y="1841"/>
                  </a:lnTo>
                  <a:lnTo>
                    <a:pt x="3177" y="1786"/>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8"/>
            <p:cNvSpPr/>
            <p:nvPr/>
          </p:nvSpPr>
          <p:spPr>
            <a:xfrm>
              <a:off x="5094615" y="4413162"/>
              <a:ext cx="112729" cy="64931"/>
            </a:xfrm>
            <a:custGeom>
              <a:avLst/>
              <a:gdLst/>
              <a:ahLst/>
              <a:cxnLst/>
              <a:rect l="l" t="t" r="r" b="b"/>
              <a:pathLst>
                <a:path w="3198" h="1842" extrusionOk="0">
                  <a:moveTo>
                    <a:pt x="111" y="0"/>
                  </a:moveTo>
                  <a:lnTo>
                    <a:pt x="0" y="56"/>
                  </a:lnTo>
                  <a:lnTo>
                    <a:pt x="3080" y="1841"/>
                  </a:lnTo>
                  <a:lnTo>
                    <a:pt x="3197"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8"/>
            <p:cNvSpPr/>
            <p:nvPr/>
          </p:nvSpPr>
          <p:spPr>
            <a:xfrm>
              <a:off x="4870925" y="4411928"/>
              <a:ext cx="111743" cy="65177"/>
            </a:xfrm>
            <a:custGeom>
              <a:avLst/>
              <a:gdLst/>
              <a:ahLst/>
              <a:cxnLst/>
              <a:rect l="l" t="t" r="r" b="b"/>
              <a:pathLst>
                <a:path w="3170" h="1849" extrusionOk="0">
                  <a:moveTo>
                    <a:pt x="118" y="1"/>
                  </a:moveTo>
                  <a:lnTo>
                    <a:pt x="0" y="91"/>
                  </a:lnTo>
                  <a:lnTo>
                    <a:pt x="3059" y="1849"/>
                  </a:lnTo>
                  <a:lnTo>
                    <a:pt x="3170" y="1793"/>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8"/>
            <p:cNvSpPr/>
            <p:nvPr/>
          </p:nvSpPr>
          <p:spPr>
            <a:xfrm>
              <a:off x="4646247" y="4411928"/>
              <a:ext cx="112976" cy="65177"/>
            </a:xfrm>
            <a:custGeom>
              <a:avLst/>
              <a:gdLst/>
              <a:ahLst/>
              <a:cxnLst/>
              <a:rect l="l" t="t" r="r" b="b"/>
              <a:pathLst>
                <a:path w="3205" h="1849" extrusionOk="0">
                  <a:moveTo>
                    <a:pt x="118" y="1"/>
                  </a:moveTo>
                  <a:lnTo>
                    <a:pt x="1" y="63"/>
                  </a:lnTo>
                  <a:lnTo>
                    <a:pt x="3059" y="1849"/>
                  </a:lnTo>
                  <a:lnTo>
                    <a:pt x="3205" y="176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8"/>
            <p:cNvSpPr/>
            <p:nvPr/>
          </p:nvSpPr>
          <p:spPr>
            <a:xfrm>
              <a:off x="4198126" y="4410976"/>
              <a:ext cx="111778" cy="65142"/>
            </a:xfrm>
            <a:custGeom>
              <a:avLst/>
              <a:gdLst/>
              <a:ahLst/>
              <a:cxnLst/>
              <a:rect l="l" t="t" r="r" b="b"/>
              <a:pathLst>
                <a:path w="3171" h="1848" extrusionOk="0">
                  <a:moveTo>
                    <a:pt x="111" y="0"/>
                  </a:moveTo>
                  <a:lnTo>
                    <a:pt x="1" y="62"/>
                  </a:lnTo>
                  <a:lnTo>
                    <a:pt x="3053" y="1848"/>
                  </a:lnTo>
                  <a:lnTo>
                    <a:pt x="3170" y="1793"/>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8"/>
            <p:cNvSpPr/>
            <p:nvPr/>
          </p:nvSpPr>
          <p:spPr>
            <a:xfrm>
              <a:off x="3748807" y="4409989"/>
              <a:ext cx="112729" cy="65177"/>
            </a:xfrm>
            <a:custGeom>
              <a:avLst/>
              <a:gdLst/>
              <a:ahLst/>
              <a:cxnLst/>
              <a:rect l="l" t="t" r="r" b="b"/>
              <a:pathLst>
                <a:path w="3198" h="1849" extrusionOk="0">
                  <a:moveTo>
                    <a:pt x="146" y="0"/>
                  </a:moveTo>
                  <a:lnTo>
                    <a:pt x="0" y="90"/>
                  </a:lnTo>
                  <a:lnTo>
                    <a:pt x="3087" y="1848"/>
                  </a:lnTo>
                  <a:lnTo>
                    <a:pt x="3198" y="1786"/>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8"/>
            <p:cNvSpPr/>
            <p:nvPr/>
          </p:nvSpPr>
          <p:spPr>
            <a:xfrm>
              <a:off x="3548522" y="4421198"/>
              <a:ext cx="88583" cy="53968"/>
            </a:xfrm>
            <a:custGeom>
              <a:avLst/>
              <a:gdLst/>
              <a:ahLst/>
              <a:cxnLst/>
              <a:rect l="l" t="t" r="r" b="b"/>
              <a:pathLst>
                <a:path w="2513" h="1531" extrusionOk="0">
                  <a:moveTo>
                    <a:pt x="1" y="1"/>
                  </a:moveTo>
                  <a:lnTo>
                    <a:pt x="1" y="146"/>
                  </a:lnTo>
                  <a:lnTo>
                    <a:pt x="2395" y="1530"/>
                  </a:lnTo>
                  <a:lnTo>
                    <a:pt x="2513" y="1468"/>
                  </a:lnTo>
                  <a:lnTo>
                    <a:pt x="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8"/>
            <p:cNvSpPr/>
            <p:nvPr/>
          </p:nvSpPr>
          <p:spPr>
            <a:xfrm>
              <a:off x="5207307" y="4478055"/>
              <a:ext cx="111743" cy="65142"/>
            </a:xfrm>
            <a:custGeom>
              <a:avLst/>
              <a:gdLst/>
              <a:ahLst/>
              <a:cxnLst/>
              <a:rect l="l" t="t" r="r" b="b"/>
              <a:pathLst>
                <a:path w="3170" h="1848" extrusionOk="0">
                  <a:moveTo>
                    <a:pt x="118" y="0"/>
                  </a:moveTo>
                  <a:lnTo>
                    <a:pt x="0" y="63"/>
                  </a:lnTo>
                  <a:lnTo>
                    <a:pt x="3059" y="1848"/>
                  </a:lnTo>
                  <a:lnTo>
                    <a:pt x="3170" y="1758"/>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8"/>
            <p:cNvSpPr/>
            <p:nvPr/>
          </p:nvSpPr>
          <p:spPr>
            <a:xfrm>
              <a:off x="5431984" y="4478055"/>
              <a:ext cx="15157" cy="11245"/>
            </a:xfrm>
            <a:custGeom>
              <a:avLst/>
              <a:gdLst/>
              <a:ahLst/>
              <a:cxnLst/>
              <a:rect l="l" t="t" r="r" b="b"/>
              <a:pathLst>
                <a:path w="430" h="319" extrusionOk="0">
                  <a:moveTo>
                    <a:pt x="118" y="0"/>
                  </a:moveTo>
                  <a:lnTo>
                    <a:pt x="0" y="63"/>
                  </a:lnTo>
                  <a:lnTo>
                    <a:pt x="429" y="319"/>
                  </a:lnTo>
                  <a:lnTo>
                    <a:pt x="429" y="201"/>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8"/>
            <p:cNvSpPr/>
            <p:nvPr/>
          </p:nvSpPr>
          <p:spPr>
            <a:xfrm>
              <a:off x="4982629" y="4477068"/>
              <a:ext cx="112976" cy="65177"/>
            </a:xfrm>
            <a:custGeom>
              <a:avLst/>
              <a:gdLst/>
              <a:ahLst/>
              <a:cxnLst/>
              <a:rect l="l" t="t" r="r" b="b"/>
              <a:pathLst>
                <a:path w="3205" h="1849" extrusionOk="0">
                  <a:moveTo>
                    <a:pt x="118" y="1"/>
                  </a:moveTo>
                  <a:lnTo>
                    <a:pt x="1" y="91"/>
                  </a:lnTo>
                  <a:lnTo>
                    <a:pt x="3087" y="1848"/>
                  </a:lnTo>
                  <a:lnTo>
                    <a:pt x="3115" y="1848"/>
                  </a:lnTo>
                  <a:lnTo>
                    <a:pt x="3205"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8"/>
            <p:cNvSpPr/>
            <p:nvPr/>
          </p:nvSpPr>
          <p:spPr>
            <a:xfrm>
              <a:off x="4759185" y="4477068"/>
              <a:ext cx="111778" cy="65177"/>
            </a:xfrm>
            <a:custGeom>
              <a:avLst/>
              <a:gdLst/>
              <a:ahLst/>
              <a:cxnLst/>
              <a:rect l="l" t="t" r="r" b="b"/>
              <a:pathLst>
                <a:path w="3171" h="1849" extrusionOk="0">
                  <a:moveTo>
                    <a:pt x="111" y="1"/>
                  </a:moveTo>
                  <a:lnTo>
                    <a:pt x="1" y="56"/>
                  </a:lnTo>
                  <a:lnTo>
                    <a:pt x="3053" y="1848"/>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8"/>
            <p:cNvSpPr/>
            <p:nvPr/>
          </p:nvSpPr>
          <p:spPr>
            <a:xfrm>
              <a:off x="4534508" y="4476081"/>
              <a:ext cx="111778" cy="66164"/>
            </a:xfrm>
            <a:custGeom>
              <a:avLst/>
              <a:gdLst/>
              <a:ahLst/>
              <a:cxnLst/>
              <a:rect l="l" t="t" r="r" b="b"/>
              <a:pathLst>
                <a:path w="3171" h="1877" extrusionOk="0">
                  <a:moveTo>
                    <a:pt x="112" y="1"/>
                  </a:moveTo>
                  <a:lnTo>
                    <a:pt x="1" y="84"/>
                  </a:lnTo>
                  <a:lnTo>
                    <a:pt x="3053" y="1876"/>
                  </a:lnTo>
                  <a:lnTo>
                    <a:pt x="3171" y="1786"/>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8"/>
            <p:cNvSpPr/>
            <p:nvPr/>
          </p:nvSpPr>
          <p:spPr>
            <a:xfrm>
              <a:off x="4086175" y="4476081"/>
              <a:ext cx="111989" cy="65177"/>
            </a:xfrm>
            <a:custGeom>
              <a:avLst/>
              <a:gdLst/>
              <a:ahLst/>
              <a:cxnLst/>
              <a:rect l="l" t="t" r="r" b="b"/>
              <a:pathLst>
                <a:path w="3177" h="1849" extrusionOk="0">
                  <a:moveTo>
                    <a:pt x="118" y="1"/>
                  </a:moveTo>
                  <a:lnTo>
                    <a:pt x="0" y="56"/>
                  </a:lnTo>
                  <a:lnTo>
                    <a:pt x="3059" y="1849"/>
                  </a:lnTo>
                  <a:lnTo>
                    <a:pt x="3177" y="1759"/>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8"/>
            <p:cNvSpPr/>
            <p:nvPr/>
          </p:nvSpPr>
          <p:spPr>
            <a:xfrm>
              <a:off x="3637067" y="4475129"/>
              <a:ext cx="112765" cy="64931"/>
            </a:xfrm>
            <a:custGeom>
              <a:avLst/>
              <a:gdLst/>
              <a:ahLst/>
              <a:cxnLst/>
              <a:rect l="l" t="t" r="r" b="b"/>
              <a:pathLst>
                <a:path w="3199" h="1842" extrusionOk="0">
                  <a:moveTo>
                    <a:pt x="112" y="0"/>
                  </a:moveTo>
                  <a:lnTo>
                    <a:pt x="1" y="56"/>
                  </a:lnTo>
                  <a:lnTo>
                    <a:pt x="3080" y="1841"/>
                  </a:lnTo>
                  <a:lnTo>
                    <a:pt x="3198"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8"/>
            <p:cNvSpPr/>
            <p:nvPr/>
          </p:nvSpPr>
          <p:spPr>
            <a:xfrm>
              <a:off x="3548522" y="3502293"/>
              <a:ext cx="1769620" cy="1026797"/>
            </a:xfrm>
            <a:custGeom>
              <a:avLst/>
              <a:gdLst/>
              <a:ahLst/>
              <a:cxnLst/>
              <a:rect l="l" t="t" r="r" b="b"/>
              <a:pathLst>
                <a:path w="50202" h="29129" extrusionOk="0">
                  <a:moveTo>
                    <a:pt x="50056" y="1"/>
                  </a:moveTo>
                  <a:lnTo>
                    <a:pt x="46942" y="1821"/>
                  </a:lnTo>
                  <a:lnTo>
                    <a:pt x="46831" y="1876"/>
                  </a:lnTo>
                  <a:lnTo>
                    <a:pt x="43772" y="3634"/>
                  </a:lnTo>
                  <a:lnTo>
                    <a:pt x="43655" y="3724"/>
                  </a:lnTo>
                  <a:lnTo>
                    <a:pt x="40603" y="5482"/>
                  </a:lnTo>
                  <a:lnTo>
                    <a:pt x="40485" y="5537"/>
                  </a:lnTo>
                  <a:lnTo>
                    <a:pt x="37426" y="7329"/>
                  </a:lnTo>
                  <a:lnTo>
                    <a:pt x="37316" y="7385"/>
                  </a:lnTo>
                  <a:lnTo>
                    <a:pt x="34257" y="9143"/>
                  </a:lnTo>
                  <a:lnTo>
                    <a:pt x="34139" y="9232"/>
                  </a:lnTo>
                  <a:lnTo>
                    <a:pt x="31087" y="10990"/>
                  </a:lnTo>
                  <a:lnTo>
                    <a:pt x="30970" y="11073"/>
                  </a:lnTo>
                  <a:lnTo>
                    <a:pt x="27911" y="12831"/>
                  </a:lnTo>
                  <a:lnTo>
                    <a:pt x="27800" y="12893"/>
                  </a:lnTo>
                  <a:lnTo>
                    <a:pt x="24741" y="14679"/>
                  </a:lnTo>
                  <a:lnTo>
                    <a:pt x="24624" y="14734"/>
                  </a:lnTo>
                  <a:lnTo>
                    <a:pt x="21572" y="16499"/>
                  </a:lnTo>
                  <a:lnTo>
                    <a:pt x="21454" y="16582"/>
                  </a:lnTo>
                  <a:lnTo>
                    <a:pt x="18395" y="18340"/>
                  </a:lnTo>
                  <a:lnTo>
                    <a:pt x="18284" y="18402"/>
                  </a:lnTo>
                  <a:lnTo>
                    <a:pt x="15226" y="20187"/>
                  </a:lnTo>
                  <a:lnTo>
                    <a:pt x="15108" y="20243"/>
                  </a:lnTo>
                  <a:lnTo>
                    <a:pt x="12056" y="22001"/>
                  </a:lnTo>
                  <a:lnTo>
                    <a:pt x="11911" y="22091"/>
                  </a:lnTo>
                  <a:lnTo>
                    <a:pt x="8852" y="23848"/>
                  </a:lnTo>
                  <a:lnTo>
                    <a:pt x="8741" y="23938"/>
                  </a:lnTo>
                  <a:lnTo>
                    <a:pt x="5682" y="25696"/>
                  </a:lnTo>
                  <a:lnTo>
                    <a:pt x="5565" y="25751"/>
                  </a:lnTo>
                  <a:lnTo>
                    <a:pt x="2513" y="27537"/>
                  </a:lnTo>
                  <a:lnTo>
                    <a:pt x="2395" y="27599"/>
                  </a:lnTo>
                  <a:lnTo>
                    <a:pt x="1" y="28983"/>
                  </a:lnTo>
                  <a:lnTo>
                    <a:pt x="1" y="29129"/>
                  </a:lnTo>
                  <a:lnTo>
                    <a:pt x="2513" y="27655"/>
                  </a:lnTo>
                  <a:lnTo>
                    <a:pt x="2624" y="27599"/>
                  </a:lnTo>
                  <a:lnTo>
                    <a:pt x="5682" y="25841"/>
                  </a:lnTo>
                  <a:lnTo>
                    <a:pt x="5828" y="25751"/>
                  </a:lnTo>
                  <a:lnTo>
                    <a:pt x="8852" y="23994"/>
                  </a:lnTo>
                  <a:lnTo>
                    <a:pt x="8997" y="23938"/>
                  </a:lnTo>
                  <a:lnTo>
                    <a:pt x="12056" y="22146"/>
                  </a:lnTo>
                  <a:lnTo>
                    <a:pt x="12167" y="22091"/>
                  </a:lnTo>
                  <a:lnTo>
                    <a:pt x="15226" y="20305"/>
                  </a:lnTo>
                  <a:lnTo>
                    <a:pt x="15343" y="20243"/>
                  </a:lnTo>
                  <a:lnTo>
                    <a:pt x="18395" y="18485"/>
                  </a:lnTo>
                  <a:lnTo>
                    <a:pt x="18513" y="18402"/>
                  </a:lnTo>
                  <a:lnTo>
                    <a:pt x="21572" y="16637"/>
                  </a:lnTo>
                  <a:lnTo>
                    <a:pt x="21682" y="16582"/>
                  </a:lnTo>
                  <a:lnTo>
                    <a:pt x="24741" y="14796"/>
                  </a:lnTo>
                  <a:lnTo>
                    <a:pt x="24859" y="14734"/>
                  </a:lnTo>
                  <a:lnTo>
                    <a:pt x="27911" y="12976"/>
                  </a:lnTo>
                  <a:lnTo>
                    <a:pt x="28028" y="12893"/>
                  </a:lnTo>
                  <a:lnTo>
                    <a:pt x="31087" y="11136"/>
                  </a:lnTo>
                  <a:lnTo>
                    <a:pt x="31198" y="11073"/>
                  </a:lnTo>
                  <a:lnTo>
                    <a:pt x="34257" y="9288"/>
                  </a:lnTo>
                  <a:lnTo>
                    <a:pt x="34374" y="9232"/>
                  </a:lnTo>
                  <a:lnTo>
                    <a:pt x="37426" y="7440"/>
                  </a:lnTo>
                  <a:lnTo>
                    <a:pt x="37544" y="7385"/>
                  </a:lnTo>
                  <a:lnTo>
                    <a:pt x="40603" y="5627"/>
                  </a:lnTo>
                  <a:lnTo>
                    <a:pt x="40713" y="5537"/>
                  </a:lnTo>
                  <a:lnTo>
                    <a:pt x="43772" y="3779"/>
                  </a:lnTo>
                  <a:lnTo>
                    <a:pt x="43890" y="3724"/>
                  </a:lnTo>
                  <a:lnTo>
                    <a:pt x="46942" y="1931"/>
                  </a:lnTo>
                  <a:lnTo>
                    <a:pt x="47059" y="1876"/>
                  </a:lnTo>
                  <a:lnTo>
                    <a:pt x="50201" y="63"/>
                  </a:lnTo>
                  <a:lnTo>
                    <a:pt x="5005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8"/>
            <p:cNvSpPr/>
            <p:nvPr/>
          </p:nvSpPr>
          <p:spPr>
            <a:xfrm>
              <a:off x="5095567" y="4542208"/>
              <a:ext cx="111778" cy="64931"/>
            </a:xfrm>
            <a:custGeom>
              <a:avLst/>
              <a:gdLst/>
              <a:ahLst/>
              <a:cxnLst/>
              <a:rect l="l" t="t" r="r" b="b"/>
              <a:pathLst>
                <a:path w="3171" h="1842" extrusionOk="0">
                  <a:moveTo>
                    <a:pt x="112" y="0"/>
                  </a:moveTo>
                  <a:lnTo>
                    <a:pt x="1" y="83"/>
                  </a:lnTo>
                  <a:lnTo>
                    <a:pt x="3053" y="1841"/>
                  </a:lnTo>
                  <a:lnTo>
                    <a:pt x="3143" y="1813"/>
                  </a:lnTo>
                  <a:lnTo>
                    <a:pt x="3170" y="1786"/>
                  </a:lnTo>
                  <a:lnTo>
                    <a:pt x="112"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8"/>
            <p:cNvSpPr/>
            <p:nvPr/>
          </p:nvSpPr>
          <p:spPr>
            <a:xfrm>
              <a:off x="5319011" y="4543160"/>
              <a:ext cx="114950" cy="66164"/>
            </a:xfrm>
            <a:custGeom>
              <a:avLst/>
              <a:gdLst/>
              <a:ahLst/>
              <a:cxnLst/>
              <a:rect l="l" t="t" r="r" b="b"/>
              <a:pathLst>
                <a:path w="3261" h="1877" extrusionOk="0">
                  <a:moveTo>
                    <a:pt x="146" y="1"/>
                  </a:moveTo>
                  <a:lnTo>
                    <a:pt x="1" y="56"/>
                  </a:lnTo>
                  <a:lnTo>
                    <a:pt x="3150" y="1876"/>
                  </a:lnTo>
                  <a:lnTo>
                    <a:pt x="3260" y="1814"/>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8"/>
            <p:cNvSpPr/>
            <p:nvPr/>
          </p:nvSpPr>
          <p:spPr>
            <a:xfrm>
              <a:off x="4870925" y="4542208"/>
              <a:ext cx="112729" cy="64931"/>
            </a:xfrm>
            <a:custGeom>
              <a:avLst/>
              <a:gdLst/>
              <a:ahLst/>
              <a:cxnLst/>
              <a:rect l="l" t="t" r="r" b="b"/>
              <a:pathLst>
                <a:path w="3198" h="1842" extrusionOk="0">
                  <a:moveTo>
                    <a:pt x="118" y="0"/>
                  </a:moveTo>
                  <a:lnTo>
                    <a:pt x="0" y="56"/>
                  </a:lnTo>
                  <a:lnTo>
                    <a:pt x="3087" y="1841"/>
                  </a:lnTo>
                  <a:lnTo>
                    <a:pt x="3197"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8"/>
            <p:cNvSpPr/>
            <p:nvPr/>
          </p:nvSpPr>
          <p:spPr>
            <a:xfrm>
              <a:off x="4646247" y="4542208"/>
              <a:ext cx="112976" cy="64931"/>
            </a:xfrm>
            <a:custGeom>
              <a:avLst/>
              <a:gdLst/>
              <a:ahLst/>
              <a:cxnLst/>
              <a:rect l="l" t="t" r="r" b="b"/>
              <a:pathLst>
                <a:path w="3205" h="1842" extrusionOk="0">
                  <a:moveTo>
                    <a:pt x="146" y="0"/>
                  </a:moveTo>
                  <a:lnTo>
                    <a:pt x="1" y="56"/>
                  </a:lnTo>
                  <a:lnTo>
                    <a:pt x="3087" y="1841"/>
                  </a:lnTo>
                  <a:lnTo>
                    <a:pt x="3205" y="1758"/>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8"/>
            <p:cNvSpPr/>
            <p:nvPr/>
          </p:nvSpPr>
          <p:spPr>
            <a:xfrm>
              <a:off x="4422557" y="4541221"/>
              <a:ext cx="111989" cy="64931"/>
            </a:xfrm>
            <a:custGeom>
              <a:avLst/>
              <a:gdLst/>
              <a:ahLst/>
              <a:cxnLst/>
              <a:rect l="l" t="t" r="r" b="b"/>
              <a:pathLst>
                <a:path w="3177" h="1842" extrusionOk="0">
                  <a:moveTo>
                    <a:pt x="118" y="1"/>
                  </a:moveTo>
                  <a:lnTo>
                    <a:pt x="1" y="84"/>
                  </a:lnTo>
                  <a:lnTo>
                    <a:pt x="3059" y="1841"/>
                  </a:lnTo>
                  <a:lnTo>
                    <a:pt x="3177"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8"/>
            <p:cNvSpPr/>
            <p:nvPr/>
          </p:nvSpPr>
          <p:spPr>
            <a:xfrm>
              <a:off x="3974436" y="4540023"/>
              <a:ext cx="111778" cy="65142"/>
            </a:xfrm>
            <a:custGeom>
              <a:avLst/>
              <a:gdLst/>
              <a:ahLst/>
              <a:cxnLst/>
              <a:rect l="l" t="t" r="r" b="b"/>
              <a:pathLst>
                <a:path w="3171" h="1848" extrusionOk="0">
                  <a:moveTo>
                    <a:pt x="118" y="0"/>
                  </a:moveTo>
                  <a:lnTo>
                    <a:pt x="1" y="90"/>
                  </a:lnTo>
                  <a:lnTo>
                    <a:pt x="3060" y="1848"/>
                  </a:lnTo>
                  <a:lnTo>
                    <a:pt x="3170" y="1792"/>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8"/>
            <p:cNvSpPr/>
            <p:nvPr/>
          </p:nvSpPr>
          <p:spPr>
            <a:xfrm>
              <a:off x="4983616" y="4607102"/>
              <a:ext cx="111989" cy="65142"/>
            </a:xfrm>
            <a:custGeom>
              <a:avLst/>
              <a:gdLst/>
              <a:ahLst/>
              <a:cxnLst/>
              <a:rect l="l" t="t" r="r" b="b"/>
              <a:pathLst>
                <a:path w="3177" h="1848" extrusionOk="0">
                  <a:moveTo>
                    <a:pt x="118" y="0"/>
                  </a:moveTo>
                  <a:lnTo>
                    <a:pt x="0" y="62"/>
                  </a:lnTo>
                  <a:lnTo>
                    <a:pt x="3059" y="1848"/>
                  </a:lnTo>
                  <a:lnTo>
                    <a:pt x="3177" y="1793"/>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8"/>
            <p:cNvSpPr/>
            <p:nvPr/>
          </p:nvSpPr>
          <p:spPr>
            <a:xfrm>
              <a:off x="5207307" y="4607102"/>
              <a:ext cx="114915" cy="67116"/>
            </a:xfrm>
            <a:custGeom>
              <a:avLst/>
              <a:gdLst/>
              <a:ahLst/>
              <a:cxnLst/>
              <a:rect l="l" t="t" r="r" b="b"/>
              <a:pathLst>
                <a:path w="3260" h="1904" extrusionOk="0">
                  <a:moveTo>
                    <a:pt x="118" y="0"/>
                  </a:moveTo>
                  <a:lnTo>
                    <a:pt x="0" y="90"/>
                  </a:lnTo>
                  <a:lnTo>
                    <a:pt x="3142" y="1903"/>
                  </a:lnTo>
                  <a:lnTo>
                    <a:pt x="3260" y="1820"/>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8"/>
            <p:cNvSpPr/>
            <p:nvPr/>
          </p:nvSpPr>
          <p:spPr>
            <a:xfrm>
              <a:off x="4759185" y="4607102"/>
              <a:ext cx="112729" cy="65142"/>
            </a:xfrm>
            <a:custGeom>
              <a:avLst/>
              <a:gdLst/>
              <a:ahLst/>
              <a:cxnLst/>
              <a:rect l="l" t="t" r="r" b="b"/>
              <a:pathLst>
                <a:path w="3198" h="1848" extrusionOk="0">
                  <a:moveTo>
                    <a:pt x="111" y="0"/>
                  </a:moveTo>
                  <a:lnTo>
                    <a:pt x="1" y="62"/>
                  </a:lnTo>
                  <a:lnTo>
                    <a:pt x="3080" y="1848"/>
                  </a:lnTo>
                  <a:lnTo>
                    <a:pt x="3198" y="1765"/>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8"/>
            <p:cNvSpPr/>
            <p:nvPr/>
          </p:nvSpPr>
          <p:spPr>
            <a:xfrm>
              <a:off x="4534508" y="4606115"/>
              <a:ext cx="112765" cy="65177"/>
            </a:xfrm>
            <a:custGeom>
              <a:avLst/>
              <a:gdLst/>
              <a:ahLst/>
              <a:cxnLst/>
              <a:rect l="l" t="t" r="r" b="b"/>
              <a:pathLst>
                <a:path w="3199" h="1849" extrusionOk="0">
                  <a:moveTo>
                    <a:pt x="146" y="0"/>
                  </a:moveTo>
                  <a:lnTo>
                    <a:pt x="1" y="90"/>
                  </a:lnTo>
                  <a:lnTo>
                    <a:pt x="3087" y="1848"/>
                  </a:lnTo>
                  <a:lnTo>
                    <a:pt x="3198" y="1793"/>
                  </a:lnTo>
                  <a:lnTo>
                    <a:pt x="146"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8"/>
            <p:cNvSpPr/>
            <p:nvPr/>
          </p:nvSpPr>
          <p:spPr>
            <a:xfrm>
              <a:off x="4310818" y="4606115"/>
              <a:ext cx="111778" cy="65177"/>
            </a:xfrm>
            <a:custGeom>
              <a:avLst/>
              <a:gdLst/>
              <a:ahLst/>
              <a:cxnLst/>
              <a:rect l="l" t="t" r="r" b="b"/>
              <a:pathLst>
                <a:path w="3171" h="1849" extrusionOk="0">
                  <a:moveTo>
                    <a:pt x="119" y="0"/>
                  </a:moveTo>
                  <a:lnTo>
                    <a:pt x="1" y="63"/>
                  </a:lnTo>
                  <a:lnTo>
                    <a:pt x="3060" y="1848"/>
                  </a:lnTo>
                  <a:lnTo>
                    <a:pt x="3171"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8"/>
            <p:cNvSpPr/>
            <p:nvPr/>
          </p:nvSpPr>
          <p:spPr>
            <a:xfrm>
              <a:off x="4086175" y="4605128"/>
              <a:ext cx="112976" cy="66164"/>
            </a:xfrm>
            <a:custGeom>
              <a:avLst/>
              <a:gdLst/>
              <a:ahLst/>
              <a:cxnLst/>
              <a:rect l="l" t="t" r="r" b="b"/>
              <a:pathLst>
                <a:path w="3205" h="1877" extrusionOk="0">
                  <a:moveTo>
                    <a:pt x="118" y="1"/>
                  </a:moveTo>
                  <a:lnTo>
                    <a:pt x="0" y="91"/>
                  </a:lnTo>
                  <a:lnTo>
                    <a:pt x="3087" y="1876"/>
                  </a:lnTo>
                  <a:lnTo>
                    <a:pt x="3204"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8"/>
            <p:cNvSpPr/>
            <p:nvPr/>
          </p:nvSpPr>
          <p:spPr>
            <a:xfrm>
              <a:off x="4871877" y="4672206"/>
              <a:ext cx="111778" cy="65177"/>
            </a:xfrm>
            <a:custGeom>
              <a:avLst/>
              <a:gdLst/>
              <a:ahLst/>
              <a:cxnLst/>
              <a:rect l="l" t="t" r="r" b="b"/>
              <a:pathLst>
                <a:path w="3171" h="1849" extrusionOk="0">
                  <a:moveTo>
                    <a:pt x="119" y="1"/>
                  </a:moveTo>
                  <a:lnTo>
                    <a:pt x="1" y="56"/>
                  </a:lnTo>
                  <a:lnTo>
                    <a:pt x="3060" y="1849"/>
                  </a:lnTo>
                  <a:lnTo>
                    <a:pt x="3170"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8"/>
            <p:cNvSpPr/>
            <p:nvPr/>
          </p:nvSpPr>
          <p:spPr>
            <a:xfrm>
              <a:off x="5095567" y="4672206"/>
              <a:ext cx="114950" cy="66164"/>
            </a:xfrm>
            <a:custGeom>
              <a:avLst/>
              <a:gdLst/>
              <a:ahLst/>
              <a:cxnLst/>
              <a:rect l="l" t="t" r="r" b="b"/>
              <a:pathLst>
                <a:path w="3261" h="1877" extrusionOk="0">
                  <a:moveTo>
                    <a:pt x="112" y="1"/>
                  </a:moveTo>
                  <a:lnTo>
                    <a:pt x="1" y="91"/>
                  </a:lnTo>
                  <a:lnTo>
                    <a:pt x="3143" y="1876"/>
                  </a:lnTo>
                  <a:lnTo>
                    <a:pt x="3260" y="1821"/>
                  </a:lnTo>
                  <a:lnTo>
                    <a:pt x="11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8"/>
            <p:cNvSpPr/>
            <p:nvPr/>
          </p:nvSpPr>
          <p:spPr>
            <a:xfrm>
              <a:off x="4647234" y="4671255"/>
              <a:ext cx="112976" cy="65142"/>
            </a:xfrm>
            <a:custGeom>
              <a:avLst/>
              <a:gdLst/>
              <a:ahLst/>
              <a:cxnLst/>
              <a:rect l="l" t="t" r="r" b="b"/>
              <a:pathLst>
                <a:path w="3205" h="1848" extrusionOk="0">
                  <a:moveTo>
                    <a:pt x="118" y="0"/>
                  </a:moveTo>
                  <a:lnTo>
                    <a:pt x="0" y="83"/>
                  </a:lnTo>
                  <a:lnTo>
                    <a:pt x="3059" y="1848"/>
                  </a:lnTo>
                  <a:lnTo>
                    <a:pt x="3204"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8"/>
            <p:cNvSpPr/>
            <p:nvPr/>
          </p:nvSpPr>
          <p:spPr>
            <a:xfrm>
              <a:off x="4422557" y="4671255"/>
              <a:ext cx="112976" cy="65142"/>
            </a:xfrm>
            <a:custGeom>
              <a:avLst/>
              <a:gdLst/>
              <a:ahLst/>
              <a:cxnLst/>
              <a:rect l="l" t="t" r="r" b="b"/>
              <a:pathLst>
                <a:path w="3205" h="1848" extrusionOk="0">
                  <a:moveTo>
                    <a:pt x="118" y="0"/>
                  </a:moveTo>
                  <a:lnTo>
                    <a:pt x="1" y="56"/>
                  </a:lnTo>
                  <a:lnTo>
                    <a:pt x="3087" y="1848"/>
                  </a:lnTo>
                  <a:lnTo>
                    <a:pt x="3205" y="1786"/>
                  </a:lnTo>
                  <a:lnTo>
                    <a:pt x="118"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8"/>
            <p:cNvSpPr/>
            <p:nvPr/>
          </p:nvSpPr>
          <p:spPr>
            <a:xfrm>
              <a:off x="4199113" y="4671255"/>
              <a:ext cx="111743" cy="65142"/>
            </a:xfrm>
            <a:custGeom>
              <a:avLst/>
              <a:gdLst/>
              <a:ahLst/>
              <a:cxnLst/>
              <a:rect l="l" t="t" r="r" b="b"/>
              <a:pathLst>
                <a:path w="3170" h="1848" extrusionOk="0">
                  <a:moveTo>
                    <a:pt x="111" y="0"/>
                  </a:moveTo>
                  <a:lnTo>
                    <a:pt x="0" y="56"/>
                  </a:lnTo>
                  <a:lnTo>
                    <a:pt x="3052" y="1848"/>
                  </a:lnTo>
                  <a:lnTo>
                    <a:pt x="3170" y="1758"/>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8"/>
            <p:cNvSpPr/>
            <p:nvPr/>
          </p:nvSpPr>
          <p:spPr>
            <a:xfrm>
              <a:off x="3974436" y="4670268"/>
              <a:ext cx="112729" cy="64931"/>
            </a:xfrm>
            <a:custGeom>
              <a:avLst/>
              <a:gdLst/>
              <a:ahLst/>
              <a:cxnLst/>
              <a:rect l="l" t="t" r="r" b="b"/>
              <a:pathLst>
                <a:path w="3198" h="1842" extrusionOk="0">
                  <a:moveTo>
                    <a:pt x="118" y="1"/>
                  </a:moveTo>
                  <a:lnTo>
                    <a:pt x="1" y="84"/>
                  </a:lnTo>
                  <a:lnTo>
                    <a:pt x="3087" y="1841"/>
                  </a:lnTo>
                  <a:lnTo>
                    <a:pt x="3198"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8"/>
            <p:cNvSpPr/>
            <p:nvPr/>
          </p:nvSpPr>
          <p:spPr>
            <a:xfrm>
              <a:off x="4760172" y="4736360"/>
              <a:ext cx="111743" cy="65918"/>
            </a:xfrm>
            <a:custGeom>
              <a:avLst/>
              <a:gdLst/>
              <a:ahLst/>
              <a:cxnLst/>
              <a:rect l="l" t="t" r="r" b="b"/>
              <a:pathLst>
                <a:path w="3170" h="1870" extrusionOk="0">
                  <a:moveTo>
                    <a:pt x="111" y="1"/>
                  </a:moveTo>
                  <a:lnTo>
                    <a:pt x="0" y="84"/>
                  </a:lnTo>
                  <a:lnTo>
                    <a:pt x="3052" y="1869"/>
                  </a:lnTo>
                  <a:lnTo>
                    <a:pt x="3170" y="1786"/>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8"/>
            <p:cNvSpPr/>
            <p:nvPr/>
          </p:nvSpPr>
          <p:spPr>
            <a:xfrm>
              <a:off x="4983616" y="4737347"/>
              <a:ext cx="114915" cy="66164"/>
            </a:xfrm>
            <a:custGeom>
              <a:avLst/>
              <a:gdLst/>
              <a:ahLst/>
              <a:cxnLst/>
              <a:rect l="l" t="t" r="r" b="b"/>
              <a:pathLst>
                <a:path w="3260" h="1877" extrusionOk="0">
                  <a:moveTo>
                    <a:pt x="118" y="1"/>
                  </a:moveTo>
                  <a:lnTo>
                    <a:pt x="0" y="56"/>
                  </a:lnTo>
                  <a:lnTo>
                    <a:pt x="3149" y="1876"/>
                  </a:lnTo>
                  <a:lnTo>
                    <a:pt x="3260" y="1814"/>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8"/>
            <p:cNvSpPr/>
            <p:nvPr/>
          </p:nvSpPr>
          <p:spPr>
            <a:xfrm>
              <a:off x="4535495" y="4736360"/>
              <a:ext cx="111778" cy="64931"/>
            </a:xfrm>
            <a:custGeom>
              <a:avLst/>
              <a:gdLst/>
              <a:ahLst/>
              <a:cxnLst/>
              <a:rect l="l" t="t" r="r" b="b"/>
              <a:pathLst>
                <a:path w="3171" h="1842" extrusionOk="0">
                  <a:moveTo>
                    <a:pt x="118" y="1"/>
                  </a:moveTo>
                  <a:lnTo>
                    <a:pt x="1" y="56"/>
                  </a:lnTo>
                  <a:lnTo>
                    <a:pt x="3059" y="1842"/>
                  </a:lnTo>
                  <a:lnTo>
                    <a:pt x="3170" y="1786"/>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8"/>
            <p:cNvSpPr/>
            <p:nvPr/>
          </p:nvSpPr>
          <p:spPr>
            <a:xfrm>
              <a:off x="4310818" y="4736360"/>
              <a:ext cx="113011" cy="64931"/>
            </a:xfrm>
            <a:custGeom>
              <a:avLst/>
              <a:gdLst/>
              <a:ahLst/>
              <a:cxnLst/>
              <a:rect l="l" t="t" r="r" b="b"/>
              <a:pathLst>
                <a:path w="3206" h="1842" extrusionOk="0">
                  <a:moveTo>
                    <a:pt x="119" y="1"/>
                  </a:moveTo>
                  <a:lnTo>
                    <a:pt x="1" y="56"/>
                  </a:lnTo>
                  <a:lnTo>
                    <a:pt x="3087" y="1842"/>
                  </a:lnTo>
                  <a:lnTo>
                    <a:pt x="3205" y="1759"/>
                  </a:lnTo>
                  <a:lnTo>
                    <a:pt x="119"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8"/>
            <p:cNvSpPr/>
            <p:nvPr/>
          </p:nvSpPr>
          <p:spPr>
            <a:xfrm>
              <a:off x="4087127" y="4735161"/>
              <a:ext cx="112025" cy="65177"/>
            </a:xfrm>
            <a:custGeom>
              <a:avLst/>
              <a:gdLst/>
              <a:ahLst/>
              <a:cxnLst/>
              <a:rect l="l" t="t" r="r" b="b"/>
              <a:pathLst>
                <a:path w="3178" h="1849" extrusionOk="0">
                  <a:moveTo>
                    <a:pt x="119" y="0"/>
                  </a:moveTo>
                  <a:lnTo>
                    <a:pt x="1" y="90"/>
                  </a:lnTo>
                  <a:lnTo>
                    <a:pt x="3060" y="1848"/>
                  </a:lnTo>
                  <a:lnTo>
                    <a:pt x="3177"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8"/>
            <p:cNvSpPr/>
            <p:nvPr/>
          </p:nvSpPr>
          <p:spPr>
            <a:xfrm>
              <a:off x="4647234" y="4801253"/>
              <a:ext cx="112976" cy="65177"/>
            </a:xfrm>
            <a:custGeom>
              <a:avLst/>
              <a:gdLst/>
              <a:ahLst/>
              <a:cxnLst/>
              <a:rect l="l" t="t" r="r" b="b"/>
              <a:pathLst>
                <a:path w="3205" h="1849" extrusionOk="0">
                  <a:moveTo>
                    <a:pt x="146" y="1"/>
                  </a:moveTo>
                  <a:lnTo>
                    <a:pt x="0" y="91"/>
                  </a:lnTo>
                  <a:lnTo>
                    <a:pt x="3087" y="1849"/>
                  </a:lnTo>
                  <a:lnTo>
                    <a:pt x="3204" y="1793"/>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8"/>
            <p:cNvSpPr/>
            <p:nvPr/>
          </p:nvSpPr>
          <p:spPr>
            <a:xfrm>
              <a:off x="4871877" y="4802240"/>
              <a:ext cx="114950" cy="66129"/>
            </a:xfrm>
            <a:custGeom>
              <a:avLst/>
              <a:gdLst/>
              <a:ahLst/>
              <a:cxnLst/>
              <a:rect l="l" t="t" r="r" b="b"/>
              <a:pathLst>
                <a:path w="3261" h="1876" extrusionOk="0">
                  <a:moveTo>
                    <a:pt x="119" y="0"/>
                  </a:moveTo>
                  <a:lnTo>
                    <a:pt x="1" y="63"/>
                  </a:lnTo>
                  <a:lnTo>
                    <a:pt x="3143" y="1876"/>
                  </a:lnTo>
                  <a:lnTo>
                    <a:pt x="3260" y="1793"/>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8"/>
            <p:cNvSpPr/>
            <p:nvPr/>
          </p:nvSpPr>
          <p:spPr>
            <a:xfrm>
              <a:off x="4423791" y="4801253"/>
              <a:ext cx="111743" cy="65177"/>
            </a:xfrm>
            <a:custGeom>
              <a:avLst/>
              <a:gdLst/>
              <a:ahLst/>
              <a:cxnLst/>
              <a:rect l="l" t="t" r="r" b="b"/>
              <a:pathLst>
                <a:path w="3170" h="1849" extrusionOk="0">
                  <a:moveTo>
                    <a:pt x="111" y="1"/>
                  </a:moveTo>
                  <a:lnTo>
                    <a:pt x="0" y="63"/>
                  </a:lnTo>
                  <a:lnTo>
                    <a:pt x="3052" y="1849"/>
                  </a:lnTo>
                  <a:lnTo>
                    <a:pt x="3170" y="1759"/>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8"/>
            <p:cNvSpPr/>
            <p:nvPr/>
          </p:nvSpPr>
          <p:spPr>
            <a:xfrm>
              <a:off x="4199113" y="4800301"/>
              <a:ext cx="112729" cy="65142"/>
            </a:xfrm>
            <a:custGeom>
              <a:avLst/>
              <a:gdLst/>
              <a:ahLst/>
              <a:cxnLst/>
              <a:rect l="l" t="t" r="r" b="b"/>
              <a:pathLst>
                <a:path w="3198" h="1848" extrusionOk="0">
                  <a:moveTo>
                    <a:pt x="111" y="0"/>
                  </a:moveTo>
                  <a:lnTo>
                    <a:pt x="0" y="90"/>
                  </a:lnTo>
                  <a:lnTo>
                    <a:pt x="3087" y="1848"/>
                  </a:lnTo>
                  <a:lnTo>
                    <a:pt x="3198" y="1786"/>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8"/>
            <p:cNvSpPr/>
            <p:nvPr/>
          </p:nvSpPr>
          <p:spPr>
            <a:xfrm>
              <a:off x="4085188" y="4075547"/>
              <a:ext cx="1363188" cy="790904"/>
            </a:xfrm>
            <a:custGeom>
              <a:avLst/>
              <a:gdLst/>
              <a:ahLst/>
              <a:cxnLst/>
              <a:rect l="l" t="t" r="r" b="b"/>
              <a:pathLst>
                <a:path w="38672" h="22437" extrusionOk="0">
                  <a:moveTo>
                    <a:pt x="38672" y="1"/>
                  </a:moveTo>
                  <a:lnTo>
                    <a:pt x="38153" y="291"/>
                  </a:lnTo>
                  <a:lnTo>
                    <a:pt x="38035" y="374"/>
                  </a:lnTo>
                  <a:lnTo>
                    <a:pt x="34976" y="2139"/>
                  </a:lnTo>
                  <a:lnTo>
                    <a:pt x="34866" y="2194"/>
                  </a:lnTo>
                  <a:lnTo>
                    <a:pt x="31807" y="3980"/>
                  </a:lnTo>
                  <a:lnTo>
                    <a:pt x="31689" y="4042"/>
                  </a:lnTo>
                  <a:lnTo>
                    <a:pt x="28637" y="5800"/>
                  </a:lnTo>
                  <a:lnTo>
                    <a:pt x="28520" y="5883"/>
                  </a:lnTo>
                  <a:lnTo>
                    <a:pt x="25461" y="7641"/>
                  </a:lnTo>
                  <a:lnTo>
                    <a:pt x="25350" y="7703"/>
                  </a:lnTo>
                  <a:lnTo>
                    <a:pt x="22291" y="9488"/>
                  </a:lnTo>
                  <a:lnTo>
                    <a:pt x="22174" y="9544"/>
                  </a:lnTo>
                  <a:lnTo>
                    <a:pt x="19122" y="11309"/>
                  </a:lnTo>
                  <a:lnTo>
                    <a:pt x="18976" y="11392"/>
                  </a:lnTo>
                  <a:lnTo>
                    <a:pt x="15918" y="13149"/>
                  </a:lnTo>
                  <a:lnTo>
                    <a:pt x="15800" y="13239"/>
                  </a:lnTo>
                  <a:lnTo>
                    <a:pt x="12748" y="14997"/>
                  </a:lnTo>
                  <a:lnTo>
                    <a:pt x="12630" y="15052"/>
                  </a:lnTo>
                  <a:lnTo>
                    <a:pt x="9572" y="16845"/>
                  </a:lnTo>
                  <a:lnTo>
                    <a:pt x="9461" y="16900"/>
                  </a:lnTo>
                  <a:lnTo>
                    <a:pt x="6402" y="18658"/>
                  </a:lnTo>
                  <a:lnTo>
                    <a:pt x="6284" y="18748"/>
                  </a:lnTo>
                  <a:lnTo>
                    <a:pt x="3232" y="20506"/>
                  </a:lnTo>
                  <a:lnTo>
                    <a:pt x="3115" y="20561"/>
                  </a:lnTo>
                  <a:lnTo>
                    <a:pt x="1" y="22381"/>
                  </a:lnTo>
                  <a:lnTo>
                    <a:pt x="118" y="22437"/>
                  </a:lnTo>
                  <a:lnTo>
                    <a:pt x="3232" y="20651"/>
                  </a:lnTo>
                  <a:lnTo>
                    <a:pt x="3343" y="20561"/>
                  </a:lnTo>
                  <a:lnTo>
                    <a:pt x="6402" y="18803"/>
                  </a:lnTo>
                  <a:lnTo>
                    <a:pt x="6520" y="18748"/>
                  </a:lnTo>
                  <a:lnTo>
                    <a:pt x="9572" y="16956"/>
                  </a:lnTo>
                  <a:lnTo>
                    <a:pt x="9689" y="16900"/>
                  </a:lnTo>
                  <a:lnTo>
                    <a:pt x="12748" y="15142"/>
                  </a:lnTo>
                  <a:lnTo>
                    <a:pt x="12893" y="15052"/>
                  </a:lnTo>
                  <a:lnTo>
                    <a:pt x="15918" y="13295"/>
                  </a:lnTo>
                  <a:lnTo>
                    <a:pt x="16063" y="13239"/>
                  </a:lnTo>
                  <a:lnTo>
                    <a:pt x="19122" y="11447"/>
                  </a:lnTo>
                  <a:lnTo>
                    <a:pt x="19232" y="11392"/>
                  </a:lnTo>
                  <a:lnTo>
                    <a:pt x="22291" y="9634"/>
                  </a:lnTo>
                  <a:lnTo>
                    <a:pt x="22409" y="9544"/>
                  </a:lnTo>
                  <a:lnTo>
                    <a:pt x="25461" y="7786"/>
                  </a:lnTo>
                  <a:lnTo>
                    <a:pt x="25578" y="7703"/>
                  </a:lnTo>
                  <a:lnTo>
                    <a:pt x="28637" y="5945"/>
                  </a:lnTo>
                  <a:lnTo>
                    <a:pt x="28748" y="5883"/>
                  </a:lnTo>
                  <a:lnTo>
                    <a:pt x="31807" y="4097"/>
                  </a:lnTo>
                  <a:lnTo>
                    <a:pt x="31924" y="4042"/>
                  </a:lnTo>
                  <a:lnTo>
                    <a:pt x="34976" y="2277"/>
                  </a:lnTo>
                  <a:lnTo>
                    <a:pt x="35094" y="2194"/>
                  </a:lnTo>
                  <a:lnTo>
                    <a:pt x="38153" y="437"/>
                  </a:lnTo>
                  <a:lnTo>
                    <a:pt x="38263" y="374"/>
                  </a:lnTo>
                  <a:lnTo>
                    <a:pt x="38672" y="146"/>
                  </a:lnTo>
                  <a:lnTo>
                    <a:pt x="38672"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8"/>
            <p:cNvSpPr/>
            <p:nvPr/>
          </p:nvSpPr>
          <p:spPr>
            <a:xfrm>
              <a:off x="4535495" y="4866393"/>
              <a:ext cx="112729" cy="65177"/>
            </a:xfrm>
            <a:custGeom>
              <a:avLst/>
              <a:gdLst/>
              <a:ahLst/>
              <a:cxnLst/>
              <a:rect l="l" t="t" r="r" b="b"/>
              <a:pathLst>
                <a:path w="3198" h="1849" extrusionOk="0">
                  <a:moveTo>
                    <a:pt x="146" y="1"/>
                  </a:moveTo>
                  <a:lnTo>
                    <a:pt x="1" y="56"/>
                  </a:lnTo>
                  <a:lnTo>
                    <a:pt x="3087" y="1848"/>
                  </a:lnTo>
                  <a:lnTo>
                    <a:pt x="3198" y="1786"/>
                  </a:lnTo>
                  <a:lnTo>
                    <a:pt x="146"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8"/>
            <p:cNvSpPr/>
            <p:nvPr/>
          </p:nvSpPr>
          <p:spPr>
            <a:xfrm>
              <a:off x="4760172" y="4866393"/>
              <a:ext cx="114915" cy="67116"/>
            </a:xfrm>
            <a:custGeom>
              <a:avLst/>
              <a:gdLst/>
              <a:ahLst/>
              <a:cxnLst/>
              <a:rect l="l" t="t" r="r" b="b"/>
              <a:pathLst>
                <a:path w="3260" h="1904" extrusionOk="0">
                  <a:moveTo>
                    <a:pt x="111" y="1"/>
                  </a:moveTo>
                  <a:lnTo>
                    <a:pt x="0" y="84"/>
                  </a:lnTo>
                  <a:lnTo>
                    <a:pt x="3142" y="1904"/>
                  </a:lnTo>
                  <a:lnTo>
                    <a:pt x="3260" y="1814"/>
                  </a:lnTo>
                  <a:lnTo>
                    <a:pt x="111"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8"/>
            <p:cNvSpPr/>
            <p:nvPr/>
          </p:nvSpPr>
          <p:spPr>
            <a:xfrm>
              <a:off x="4311805" y="4866393"/>
              <a:ext cx="112025" cy="65177"/>
            </a:xfrm>
            <a:custGeom>
              <a:avLst/>
              <a:gdLst/>
              <a:ahLst/>
              <a:cxnLst/>
              <a:rect l="l" t="t" r="r" b="b"/>
              <a:pathLst>
                <a:path w="3178" h="1849" extrusionOk="0">
                  <a:moveTo>
                    <a:pt x="118" y="1"/>
                  </a:moveTo>
                  <a:lnTo>
                    <a:pt x="1" y="56"/>
                  </a:lnTo>
                  <a:lnTo>
                    <a:pt x="3059" y="1848"/>
                  </a:lnTo>
                  <a:lnTo>
                    <a:pt x="3177" y="1758"/>
                  </a:lnTo>
                  <a:lnTo>
                    <a:pt x="118" y="1"/>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8"/>
            <p:cNvSpPr/>
            <p:nvPr/>
          </p:nvSpPr>
          <p:spPr>
            <a:xfrm>
              <a:off x="4423791" y="4931533"/>
              <a:ext cx="30526" cy="14171"/>
            </a:xfrm>
            <a:custGeom>
              <a:avLst/>
              <a:gdLst/>
              <a:ahLst/>
              <a:cxnLst/>
              <a:rect l="l" t="t" r="r" b="b"/>
              <a:pathLst>
                <a:path w="866" h="402" extrusionOk="0">
                  <a:moveTo>
                    <a:pt x="111" y="0"/>
                  </a:moveTo>
                  <a:lnTo>
                    <a:pt x="0" y="56"/>
                  </a:lnTo>
                  <a:lnTo>
                    <a:pt x="630" y="402"/>
                  </a:lnTo>
                  <a:lnTo>
                    <a:pt x="865" y="402"/>
                  </a:lnTo>
                  <a:lnTo>
                    <a:pt x="111"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8"/>
            <p:cNvSpPr/>
            <p:nvPr/>
          </p:nvSpPr>
          <p:spPr>
            <a:xfrm>
              <a:off x="4648186" y="4931533"/>
              <a:ext cx="30526" cy="15157"/>
            </a:xfrm>
            <a:custGeom>
              <a:avLst/>
              <a:gdLst/>
              <a:ahLst/>
              <a:cxnLst/>
              <a:rect l="l" t="t" r="r" b="b"/>
              <a:pathLst>
                <a:path w="866" h="430" extrusionOk="0">
                  <a:moveTo>
                    <a:pt x="119" y="0"/>
                  </a:moveTo>
                  <a:lnTo>
                    <a:pt x="1" y="56"/>
                  </a:lnTo>
                  <a:lnTo>
                    <a:pt x="610" y="429"/>
                  </a:lnTo>
                  <a:lnTo>
                    <a:pt x="866" y="429"/>
                  </a:lnTo>
                  <a:lnTo>
                    <a:pt x="119" y="0"/>
                  </a:lnTo>
                  <a:close/>
                </a:path>
              </a:pathLst>
            </a:custGeom>
            <a:solidFill>
              <a:srgbClr val="F1C073">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7" name="Google Shape;3327;p28"/>
          <p:cNvSpPr/>
          <p:nvPr/>
        </p:nvSpPr>
        <p:spPr>
          <a:xfrm>
            <a:off x="-25" y="-10"/>
            <a:ext cx="9144000" cy="5143500"/>
          </a:xfrm>
          <a:prstGeom prst="frame">
            <a:avLst>
              <a:gd name="adj1" fmla="val 132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29" name="Google Shape;3329;p28"/>
          <p:cNvSpPr txBox="1">
            <a:spLocks noGrp="1"/>
          </p:cNvSpPr>
          <p:nvPr>
            <p:ph type="subTitle" idx="1"/>
          </p:nvPr>
        </p:nvSpPr>
        <p:spPr>
          <a:xfrm>
            <a:off x="3730300" y="2088550"/>
            <a:ext cx="18885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30" name="Google Shape;3330;p28"/>
          <p:cNvSpPr txBox="1">
            <a:spLocks noGrp="1"/>
          </p:cNvSpPr>
          <p:nvPr>
            <p:ph type="subTitle" idx="2"/>
          </p:nvPr>
        </p:nvSpPr>
        <p:spPr>
          <a:xfrm>
            <a:off x="6542144" y="2088550"/>
            <a:ext cx="18885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31" name="Google Shape;3331;p28"/>
          <p:cNvSpPr txBox="1">
            <a:spLocks noGrp="1"/>
          </p:cNvSpPr>
          <p:nvPr>
            <p:ph type="subTitle" idx="3"/>
          </p:nvPr>
        </p:nvSpPr>
        <p:spPr>
          <a:xfrm>
            <a:off x="3730300" y="3638175"/>
            <a:ext cx="18885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32" name="Google Shape;3332;p28"/>
          <p:cNvSpPr txBox="1">
            <a:spLocks noGrp="1"/>
          </p:cNvSpPr>
          <p:nvPr>
            <p:ph type="subTitle" idx="4"/>
          </p:nvPr>
        </p:nvSpPr>
        <p:spPr>
          <a:xfrm>
            <a:off x="6542139" y="3638175"/>
            <a:ext cx="18885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33" name="Google Shape;3333;p28"/>
          <p:cNvSpPr txBox="1">
            <a:spLocks noGrp="1"/>
          </p:cNvSpPr>
          <p:nvPr>
            <p:ph type="subTitle" idx="5"/>
          </p:nvPr>
        </p:nvSpPr>
        <p:spPr>
          <a:xfrm>
            <a:off x="3730310" y="1735350"/>
            <a:ext cx="18885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400" b="1">
                <a:solidFill>
                  <a:schemeClr val="dk1"/>
                </a:solidFill>
                <a:latin typeface="Catamaran"/>
                <a:ea typeface="Catamaran"/>
                <a:cs typeface="Catamaran"/>
                <a:sym typeface="Catamara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34" name="Google Shape;3334;p28"/>
          <p:cNvSpPr txBox="1">
            <a:spLocks noGrp="1"/>
          </p:cNvSpPr>
          <p:nvPr>
            <p:ph type="subTitle" idx="6"/>
          </p:nvPr>
        </p:nvSpPr>
        <p:spPr>
          <a:xfrm>
            <a:off x="3730310" y="3285075"/>
            <a:ext cx="18885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400" b="1">
                <a:solidFill>
                  <a:schemeClr val="dk1"/>
                </a:solidFill>
                <a:latin typeface="Catamaran"/>
                <a:ea typeface="Catamaran"/>
                <a:cs typeface="Catamaran"/>
                <a:sym typeface="Catamara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35" name="Google Shape;3335;p28"/>
          <p:cNvSpPr txBox="1">
            <a:spLocks noGrp="1"/>
          </p:cNvSpPr>
          <p:nvPr>
            <p:ph type="subTitle" idx="7"/>
          </p:nvPr>
        </p:nvSpPr>
        <p:spPr>
          <a:xfrm>
            <a:off x="6542133" y="1735350"/>
            <a:ext cx="18885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400" b="1">
                <a:solidFill>
                  <a:schemeClr val="dk1"/>
                </a:solidFill>
                <a:latin typeface="Catamaran"/>
                <a:ea typeface="Catamaran"/>
                <a:cs typeface="Catamaran"/>
                <a:sym typeface="Catamara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36" name="Google Shape;3336;p28"/>
          <p:cNvSpPr txBox="1">
            <a:spLocks noGrp="1"/>
          </p:cNvSpPr>
          <p:nvPr>
            <p:ph type="subTitle" idx="8"/>
          </p:nvPr>
        </p:nvSpPr>
        <p:spPr>
          <a:xfrm>
            <a:off x="6542133" y="3285075"/>
            <a:ext cx="18885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Bebas Neue"/>
              <a:buNone/>
              <a:defRPr sz="2400" b="1">
                <a:solidFill>
                  <a:schemeClr val="dk1"/>
                </a:solidFill>
                <a:latin typeface="Catamaran"/>
                <a:ea typeface="Catamaran"/>
                <a:cs typeface="Catamaran"/>
                <a:sym typeface="Catamaran"/>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atamaran"/>
              <a:buNone/>
              <a:defRPr sz="3500" b="1">
                <a:solidFill>
                  <a:schemeClr val="dk1"/>
                </a:solidFill>
                <a:latin typeface="Catamaran"/>
                <a:ea typeface="Catamaran"/>
                <a:cs typeface="Catamaran"/>
                <a:sym typeface="Catamaran"/>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ivvic"/>
              <a:buChar char="●"/>
              <a:defRPr>
                <a:solidFill>
                  <a:schemeClr val="dk1"/>
                </a:solidFill>
                <a:latin typeface="Livvic"/>
                <a:ea typeface="Livvic"/>
                <a:cs typeface="Livvic"/>
                <a:sym typeface="Livvic"/>
              </a:defRPr>
            </a:lvl1pPr>
            <a:lvl2pPr marL="914400" lvl="1" indent="-317500">
              <a:lnSpc>
                <a:spcPct val="115000"/>
              </a:lnSpc>
              <a:spcBef>
                <a:spcPts val="0"/>
              </a:spcBef>
              <a:spcAft>
                <a:spcPts val="0"/>
              </a:spcAft>
              <a:buClr>
                <a:schemeClr val="dk1"/>
              </a:buClr>
              <a:buSzPts val="1400"/>
              <a:buFont typeface="Livvic"/>
              <a:buChar char="○"/>
              <a:defRPr>
                <a:solidFill>
                  <a:schemeClr val="dk1"/>
                </a:solidFill>
                <a:latin typeface="Livvic"/>
                <a:ea typeface="Livvic"/>
                <a:cs typeface="Livvic"/>
                <a:sym typeface="Livvic"/>
              </a:defRPr>
            </a:lvl2pPr>
            <a:lvl3pPr marL="1371600" lvl="2" indent="-317500">
              <a:lnSpc>
                <a:spcPct val="115000"/>
              </a:lnSpc>
              <a:spcBef>
                <a:spcPts val="0"/>
              </a:spcBef>
              <a:spcAft>
                <a:spcPts val="0"/>
              </a:spcAft>
              <a:buClr>
                <a:schemeClr val="dk1"/>
              </a:buClr>
              <a:buSzPts val="1400"/>
              <a:buFont typeface="Livvic"/>
              <a:buChar char="■"/>
              <a:defRPr>
                <a:solidFill>
                  <a:schemeClr val="dk1"/>
                </a:solidFill>
                <a:latin typeface="Livvic"/>
                <a:ea typeface="Livvic"/>
                <a:cs typeface="Livvic"/>
                <a:sym typeface="Livvic"/>
              </a:defRPr>
            </a:lvl3pPr>
            <a:lvl4pPr marL="1828800" lvl="3" indent="-317500">
              <a:lnSpc>
                <a:spcPct val="115000"/>
              </a:lnSpc>
              <a:spcBef>
                <a:spcPts val="0"/>
              </a:spcBef>
              <a:spcAft>
                <a:spcPts val="0"/>
              </a:spcAft>
              <a:buClr>
                <a:schemeClr val="dk1"/>
              </a:buClr>
              <a:buSzPts val="1400"/>
              <a:buFont typeface="Livvic"/>
              <a:buChar char="●"/>
              <a:defRPr>
                <a:solidFill>
                  <a:schemeClr val="dk1"/>
                </a:solidFill>
                <a:latin typeface="Livvic"/>
                <a:ea typeface="Livvic"/>
                <a:cs typeface="Livvic"/>
                <a:sym typeface="Livvic"/>
              </a:defRPr>
            </a:lvl4pPr>
            <a:lvl5pPr marL="2286000" lvl="4" indent="-317500">
              <a:lnSpc>
                <a:spcPct val="115000"/>
              </a:lnSpc>
              <a:spcBef>
                <a:spcPts val="0"/>
              </a:spcBef>
              <a:spcAft>
                <a:spcPts val="0"/>
              </a:spcAft>
              <a:buClr>
                <a:schemeClr val="dk1"/>
              </a:buClr>
              <a:buSzPts val="1400"/>
              <a:buFont typeface="Livvic"/>
              <a:buChar char="○"/>
              <a:defRPr>
                <a:solidFill>
                  <a:schemeClr val="dk1"/>
                </a:solidFill>
                <a:latin typeface="Livvic"/>
                <a:ea typeface="Livvic"/>
                <a:cs typeface="Livvic"/>
                <a:sym typeface="Livvic"/>
              </a:defRPr>
            </a:lvl5pPr>
            <a:lvl6pPr marL="2743200" lvl="5" indent="-317500">
              <a:lnSpc>
                <a:spcPct val="115000"/>
              </a:lnSpc>
              <a:spcBef>
                <a:spcPts val="0"/>
              </a:spcBef>
              <a:spcAft>
                <a:spcPts val="0"/>
              </a:spcAft>
              <a:buClr>
                <a:schemeClr val="dk1"/>
              </a:buClr>
              <a:buSzPts val="1400"/>
              <a:buFont typeface="Livvic"/>
              <a:buChar char="■"/>
              <a:defRPr>
                <a:solidFill>
                  <a:schemeClr val="dk1"/>
                </a:solidFill>
                <a:latin typeface="Livvic"/>
                <a:ea typeface="Livvic"/>
                <a:cs typeface="Livvic"/>
                <a:sym typeface="Livvic"/>
              </a:defRPr>
            </a:lvl6pPr>
            <a:lvl7pPr marL="3200400" lvl="6" indent="-317500">
              <a:lnSpc>
                <a:spcPct val="115000"/>
              </a:lnSpc>
              <a:spcBef>
                <a:spcPts val="0"/>
              </a:spcBef>
              <a:spcAft>
                <a:spcPts val="0"/>
              </a:spcAft>
              <a:buClr>
                <a:schemeClr val="dk1"/>
              </a:buClr>
              <a:buSzPts val="1400"/>
              <a:buFont typeface="Livvic"/>
              <a:buChar char="●"/>
              <a:defRPr>
                <a:solidFill>
                  <a:schemeClr val="dk1"/>
                </a:solidFill>
                <a:latin typeface="Livvic"/>
                <a:ea typeface="Livvic"/>
                <a:cs typeface="Livvic"/>
                <a:sym typeface="Livvic"/>
              </a:defRPr>
            </a:lvl7pPr>
            <a:lvl8pPr marL="3657600" lvl="7" indent="-317500">
              <a:lnSpc>
                <a:spcPct val="115000"/>
              </a:lnSpc>
              <a:spcBef>
                <a:spcPts val="0"/>
              </a:spcBef>
              <a:spcAft>
                <a:spcPts val="0"/>
              </a:spcAft>
              <a:buClr>
                <a:schemeClr val="dk1"/>
              </a:buClr>
              <a:buSzPts val="1400"/>
              <a:buFont typeface="Livvic"/>
              <a:buChar char="○"/>
              <a:defRPr>
                <a:solidFill>
                  <a:schemeClr val="dk1"/>
                </a:solidFill>
                <a:latin typeface="Livvic"/>
                <a:ea typeface="Livvic"/>
                <a:cs typeface="Livvic"/>
                <a:sym typeface="Livvic"/>
              </a:defRPr>
            </a:lvl8pPr>
            <a:lvl9pPr marL="4114800" lvl="8" indent="-317500">
              <a:lnSpc>
                <a:spcPct val="115000"/>
              </a:lnSpc>
              <a:spcBef>
                <a:spcPts val="0"/>
              </a:spcBef>
              <a:spcAft>
                <a:spcPts val="0"/>
              </a:spcAft>
              <a:buClr>
                <a:schemeClr val="dk1"/>
              </a:buClr>
              <a:buSzPts val="1400"/>
              <a:buFont typeface="Livvic"/>
              <a:buChar char="■"/>
              <a:defRPr>
                <a:solidFill>
                  <a:schemeClr val="dk1"/>
                </a:solidFill>
                <a:latin typeface="Livvic"/>
                <a:ea typeface="Livvic"/>
                <a:cs typeface="Livvic"/>
                <a:sym typeface="Livv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4" r:id="rId3"/>
    <p:sldLayoutId id="2147483655" r:id="rId4"/>
    <p:sldLayoutId id="2147483657" r:id="rId5"/>
    <p:sldLayoutId id="2147483658" r:id="rId6"/>
    <p:sldLayoutId id="2147483670" r:id="rId7"/>
    <p:sldLayoutId id="2147483671" r:id="rId8"/>
    <p:sldLayoutId id="2147483674"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4.png"/><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2.png"/><Relationship Id="rId7" Type="http://schemas.openxmlformats.org/officeDocument/2006/relationships/image" Target="../media/image66.pn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04"/>
        <p:cNvGrpSpPr/>
        <p:nvPr/>
      </p:nvGrpSpPr>
      <p:grpSpPr>
        <a:xfrm>
          <a:off x="0" y="0"/>
          <a:ext cx="0" cy="0"/>
          <a:chOff x="0" y="0"/>
          <a:chExt cx="0" cy="0"/>
        </a:xfrm>
      </p:grpSpPr>
      <p:sp>
        <p:nvSpPr>
          <p:cNvPr id="12" name="Rectangle 11">
            <a:extLst>
              <a:ext uri="{FF2B5EF4-FFF2-40B4-BE49-F238E27FC236}">
                <a16:creationId xmlns:a16="http://schemas.microsoft.com/office/drawing/2014/main" id="{5DEA4EA8-DCCE-B5E2-B9B5-C13B43505D08}"/>
              </a:ext>
            </a:extLst>
          </p:cNvPr>
          <p:cNvSpPr/>
          <p:nvPr/>
        </p:nvSpPr>
        <p:spPr>
          <a:xfrm>
            <a:off x="83714" y="83713"/>
            <a:ext cx="8983014" cy="1216276"/>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5" name="Google Shape;6205;p45"/>
          <p:cNvSpPr txBox="1">
            <a:spLocks noGrp="1"/>
          </p:cNvSpPr>
          <p:nvPr>
            <p:ph type="title"/>
          </p:nvPr>
        </p:nvSpPr>
        <p:spPr>
          <a:xfrm>
            <a:off x="720000" y="434467"/>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rgbClr val="FFFFFF"/>
                </a:solidFill>
                <a:latin typeface="Arial" panose="020B0604020202020204" pitchFamily="34" charset="0"/>
                <a:cs typeface="Arial" panose="020B0604020202020204" pitchFamily="34" charset="0"/>
              </a:rPr>
              <a:t>CHUYÊN ĐỀ 3: VẬT LÍ LƯỢNG TỬ</a:t>
            </a:r>
            <a:endParaRPr sz="3600" dirty="0">
              <a:solidFill>
                <a:srgbClr val="FFFFF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AE1A40B-CB98-B52C-9EDF-0CEEF4C7448E}"/>
              </a:ext>
            </a:extLst>
          </p:cNvPr>
          <p:cNvSpPr txBox="1"/>
          <p:nvPr/>
        </p:nvSpPr>
        <p:spPr>
          <a:xfrm>
            <a:off x="581140" y="1408845"/>
            <a:ext cx="7981720" cy="3013838"/>
          </a:xfrm>
          <a:prstGeom prst="rect">
            <a:avLst/>
          </a:prstGeom>
          <a:noFill/>
        </p:spPr>
        <p:txBody>
          <a:bodyPr wrap="square">
            <a:spAutoFit/>
          </a:bodyPr>
          <a:lstStyle/>
          <a:p>
            <a:pPr algn="ctr">
              <a:lnSpc>
                <a:spcPct val="150000"/>
              </a:lnSpc>
            </a:pPr>
            <a:r>
              <a:rPr lang="en-US" sz="4400" b="1" u="sng" dirty="0">
                <a:solidFill>
                  <a:schemeClr val="accent3">
                    <a:lumMod val="75000"/>
                  </a:schemeClr>
                </a:solidFill>
                <a:effectLst/>
                <a:latin typeface="Arial" panose="020B0604020202020204" pitchFamily="34" charset="0"/>
                <a:ea typeface="Aptos" panose="020B0004020202020204" pitchFamily="34" charset="0"/>
                <a:cs typeface="Arial" panose="020B0604020202020204" pitchFamily="34" charset="0"/>
              </a:rPr>
              <a:t>BÀI 1</a:t>
            </a:r>
            <a:r>
              <a:rPr lang="en-US" sz="4400" b="1" dirty="0">
                <a:solidFill>
                  <a:schemeClr val="accent3">
                    <a:lumMod val="75000"/>
                  </a:schemeClr>
                </a:solidFill>
                <a:effectLst/>
                <a:latin typeface="Arial" panose="020B0604020202020204" pitchFamily="34" charset="0"/>
                <a:ea typeface="Aptos" panose="020B0004020202020204" pitchFamily="34" charset="0"/>
                <a:cs typeface="Arial" panose="020B0604020202020204" pitchFamily="34" charset="0"/>
              </a:rPr>
              <a:t>: </a:t>
            </a:r>
          </a:p>
          <a:p>
            <a:pPr algn="ctr">
              <a:lnSpc>
                <a:spcPct val="150000"/>
              </a:lnSpc>
            </a:pPr>
            <a:r>
              <a:rPr lang="en-US" sz="4400" b="1" dirty="0">
                <a:solidFill>
                  <a:schemeClr val="accent6"/>
                </a:solidFill>
                <a:effectLst/>
                <a:latin typeface="Arial" panose="020B0604020202020204" pitchFamily="34" charset="0"/>
                <a:ea typeface="Aptos" panose="020B0004020202020204" pitchFamily="34" charset="0"/>
                <a:cs typeface="Arial" panose="020B0604020202020204" pitchFamily="34" charset="0"/>
              </a:rPr>
              <a:t>NĂNG LƯỢNG PHOTON VÀ HIỆU ỨNG QUANG ĐIỆN</a:t>
            </a:r>
            <a:endParaRPr lang="en-US" sz="4400" dirty="0">
              <a:solidFill>
                <a:schemeClr val="accent6"/>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11F2994-656D-73C5-D603-95A23D4F043A}"/>
              </a:ext>
            </a:extLst>
          </p:cNvPr>
          <p:cNvPicPr>
            <a:picLocks noChangeAspect="1"/>
          </p:cNvPicPr>
          <p:nvPr/>
        </p:nvPicPr>
        <p:blipFill>
          <a:blip r:embed="rId3"/>
          <a:stretch>
            <a:fillRect/>
          </a:stretch>
        </p:blipFill>
        <p:spPr>
          <a:xfrm>
            <a:off x="209688" y="1087408"/>
            <a:ext cx="1020624" cy="1408845"/>
          </a:xfrm>
          <a:prstGeom prst="rect">
            <a:avLst/>
          </a:prstGeom>
        </p:spPr>
      </p:pic>
      <p:pic>
        <p:nvPicPr>
          <p:cNvPr id="16" name="Picture 15">
            <a:extLst>
              <a:ext uri="{FF2B5EF4-FFF2-40B4-BE49-F238E27FC236}">
                <a16:creationId xmlns:a16="http://schemas.microsoft.com/office/drawing/2014/main" id="{C22BA6F7-10FF-0E44-6A25-A7D6040AB50C}"/>
              </a:ext>
            </a:extLst>
          </p:cNvPr>
          <p:cNvPicPr>
            <a:picLocks noChangeAspect="1"/>
          </p:cNvPicPr>
          <p:nvPr/>
        </p:nvPicPr>
        <p:blipFill>
          <a:blip r:embed="rId4"/>
          <a:stretch>
            <a:fillRect/>
          </a:stretch>
        </p:blipFill>
        <p:spPr>
          <a:xfrm>
            <a:off x="7994101" y="3961355"/>
            <a:ext cx="1072627" cy="1072627"/>
          </a:xfrm>
          <a:prstGeom prst="rect">
            <a:avLst/>
          </a:prstGeom>
        </p:spPr>
      </p:pic>
    </p:spTree>
  </p:cSld>
  <p:clrMapOvr>
    <a:masterClrMapping/>
  </p:clrMapOvr>
  <p:transition spd="med">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93B9B6-89F0-A32A-6246-B2FD8FC193FB}"/>
              </a:ext>
            </a:extLst>
          </p:cNvPr>
          <p:cNvSpPr/>
          <p:nvPr/>
        </p:nvSpPr>
        <p:spPr>
          <a:xfrm>
            <a:off x="0" y="0"/>
            <a:ext cx="7507705" cy="713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Arial" panose="020B0604020202020204" pitchFamily="34" charset="0"/>
                <a:cs typeface="Arial" panose="020B0604020202020204" pitchFamily="34" charset="0"/>
              </a:rPr>
              <a:t>2. </a:t>
            </a:r>
            <a:r>
              <a:rPr lang="en-US" sz="2800" b="1" kern="100" dirty="0" err="1">
                <a:solidFill>
                  <a:srgbClr val="FFFFFF"/>
                </a:solidFill>
                <a:effectLst/>
                <a:latin typeface="Arial" panose="020B0604020202020204" pitchFamily="34" charset="0"/>
                <a:ea typeface="Times New Roman" panose="02020603050405020304" pitchFamily="18" charset="0"/>
                <a:cs typeface="Arial" panose="020B0604020202020204" pitchFamily="34" charset="0"/>
              </a:rPr>
              <a:t>Thí</a:t>
            </a:r>
            <a:r>
              <a:rPr lang="en-US" sz="2800" b="1" kern="1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kern="100" dirty="0" err="1">
                <a:solidFill>
                  <a:srgbClr val="FFFFFF"/>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800" b="1" kern="1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kern="100" dirty="0" err="1">
                <a:solidFill>
                  <a:srgbClr val="FFFFFF"/>
                </a:solidFill>
                <a:effectLst/>
                <a:latin typeface="Arial" panose="020B0604020202020204" pitchFamily="34" charset="0"/>
                <a:ea typeface="Times New Roman" panose="02020603050405020304" pitchFamily="18" charset="0"/>
                <a:cs typeface="Arial" panose="020B0604020202020204" pitchFamily="34" charset="0"/>
              </a:rPr>
              <a:t>khảo</a:t>
            </a:r>
            <a:r>
              <a:rPr lang="en-US" sz="2800" b="1" kern="1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kern="100" dirty="0" err="1">
                <a:solidFill>
                  <a:srgbClr val="FFFFFF"/>
                </a:solidFill>
                <a:effectLst/>
                <a:latin typeface="Arial" panose="020B0604020202020204" pitchFamily="34" charset="0"/>
                <a:ea typeface="Times New Roman" panose="02020603050405020304" pitchFamily="18" charset="0"/>
                <a:cs typeface="Arial" panose="020B0604020202020204" pitchFamily="34" charset="0"/>
              </a:rPr>
              <a:t>sát</a:t>
            </a:r>
            <a:r>
              <a:rPr lang="en-US" sz="2800" b="1" kern="1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kern="100" dirty="0" err="1">
                <a:solidFill>
                  <a:srgbClr val="FFFFFF"/>
                </a:solidFill>
                <a:effectLst/>
                <a:latin typeface="Arial" panose="020B0604020202020204" pitchFamily="34" charset="0"/>
                <a:ea typeface="Times New Roman" panose="02020603050405020304" pitchFamily="18" charset="0"/>
                <a:cs typeface="Arial" panose="020B0604020202020204" pitchFamily="34" charset="0"/>
              </a:rPr>
              <a:t>dòng</a:t>
            </a:r>
            <a:r>
              <a:rPr lang="en-US" sz="2800" b="1" kern="1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kern="100" dirty="0" err="1">
                <a:solidFill>
                  <a:srgbClr val="FFFFFF"/>
                </a:solidFill>
                <a:effectLst/>
                <a:latin typeface="Arial" panose="020B0604020202020204" pitchFamily="34" charset="0"/>
                <a:ea typeface="Times New Roman" panose="02020603050405020304" pitchFamily="18" charset="0"/>
                <a:cs typeface="Arial" panose="020B0604020202020204" pitchFamily="34" charset="0"/>
              </a:rPr>
              <a:t>quang</a:t>
            </a:r>
            <a:r>
              <a:rPr lang="en-US" sz="2800" b="1" kern="1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kern="100" dirty="0" err="1">
                <a:solidFill>
                  <a:srgbClr val="FFFFFF"/>
                </a:solidFill>
                <a:effectLst/>
                <a:latin typeface="Arial" panose="020B0604020202020204" pitchFamily="34" charset="0"/>
                <a:ea typeface="Times New Roman" panose="02020603050405020304" pitchFamily="18" charset="0"/>
                <a:cs typeface="Arial" panose="020B0604020202020204" pitchFamily="34" charset="0"/>
              </a:rPr>
              <a:t>điện</a:t>
            </a:r>
            <a:endParaRPr lang="en-US" sz="2800" kern="100" dirty="0">
              <a:solidFill>
                <a:srgbClr val="FFFFFF"/>
              </a:solidFill>
              <a:effectLst/>
              <a:latin typeface="Arial" panose="020B06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E9C9E92-9A2E-827A-EA54-C601AF7AAEA1}"/>
              </a:ext>
            </a:extLst>
          </p:cNvPr>
          <p:cNvSpPr txBox="1"/>
          <p:nvPr/>
        </p:nvSpPr>
        <p:spPr>
          <a:xfrm>
            <a:off x="710224" y="850640"/>
            <a:ext cx="5137484" cy="3877408"/>
          </a:xfrm>
          <a:prstGeom prst="rect">
            <a:avLst/>
          </a:prstGeom>
          <a:noFill/>
        </p:spPr>
        <p:txBody>
          <a:bodyPr wrap="square">
            <a:spAutoFit/>
          </a:bodyPr>
          <a:lstStyle/>
          <a:p>
            <a:pPr marL="0" marR="0" algn="just">
              <a:lnSpc>
                <a:spcPct val="150000"/>
              </a:lnSpc>
              <a:spcAft>
                <a:spcPts val="800"/>
              </a:spcAft>
              <a:tabLst>
                <a:tab pos="1097915" algn="l"/>
              </a:tabLst>
            </a:pPr>
            <a:r>
              <a:rPr lang="en-US" sz="2200" b="1" kern="100"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Tế</a:t>
            </a:r>
            <a:r>
              <a:rPr lang="en-US" sz="2200" b="1" kern="100"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bào</a:t>
            </a:r>
            <a:r>
              <a:rPr lang="en-US" sz="2200" b="1" kern="100"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quang</a:t>
            </a:r>
            <a:r>
              <a:rPr lang="en-US" sz="2200" b="1" kern="100"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b="1" kern="100"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p>
          <a:p>
            <a:pPr marL="0" marR="0" algn="just">
              <a:lnSpc>
                <a:spcPct val="150000"/>
              </a:lnSpc>
              <a:spcAft>
                <a:spcPts val="800"/>
              </a:spcAft>
              <a:tabLst>
                <a:tab pos="1097915" algn="l"/>
              </a:tabLst>
            </a:pPr>
            <a:r>
              <a:rPr lang="en-US" sz="2000" kern="100" dirty="0" err="1">
                <a:latin typeface="Arial" panose="020B0604020202020204" pitchFamily="34" charset="0"/>
                <a:ea typeface="Times New Roman" panose="02020603050405020304" pitchFamily="18" charset="0"/>
                <a:cs typeface="Arial" panose="020B0604020202020204" pitchFamily="34" charset="0"/>
              </a:rPr>
              <a:t>L</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à</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bình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thạch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anh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hút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hết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bào</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chân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bên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dương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(anode)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vòng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(cathode)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chỏm</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cầu</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lá</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mỏng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uốn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nửa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B1BEB74-7E46-A36C-5ACF-8D6C4FEBBCF7}"/>
              </a:ext>
            </a:extLst>
          </p:cNvPr>
          <p:cNvGrpSpPr/>
          <p:nvPr/>
        </p:nvGrpSpPr>
        <p:grpSpPr>
          <a:xfrm>
            <a:off x="6126462" y="964940"/>
            <a:ext cx="2762485" cy="3921342"/>
            <a:chOff x="6126461" y="1094873"/>
            <a:chExt cx="2762485" cy="3921342"/>
          </a:xfrm>
        </p:grpSpPr>
        <p:pic>
          <p:nvPicPr>
            <p:cNvPr id="7" name="Picture 6">
              <a:extLst>
                <a:ext uri="{FF2B5EF4-FFF2-40B4-BE49-F238E27FC236}">
                  <a16:creationId xmlns:a16="http://schemas.microsoft.com/office/drawing/2014/main" id="{9C4110BE-9C58-D5B8-76AB-D268F802979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05217" y="1094873"/>
              <a:ext cx="2204975" cy="3146258"/>
            </a:xfrm>
            <a:prstGeom prst="rect">
              <a:avLst/>
            </a:prstGeom>
          </p:spPr>
        </p:pic>
        <p:sp>
          <p:nvSpPr>
            <p:cNvPr id="8" name="TextBox 7">
              <a:extLst>
                <a:ext uri="{FF2B5EF4-FFF2-40B4-BE49-F238E27FC236}">
                  <a16:creationId xmlns:a16="http://schemas.microsoft.com/office/drawing/2014/main" id="{B6CB5F12-BFEE-49E2-9BC9-68DBF62E6810}"/>
                </a:ext>
              </a:extLst>
            </p:cNvPr>
            <p:cNvSpPr txBox="1"/>
            <p:nvPr/>
          </p:nvSpPr>
          <p:spPr>
            <a:xfrm>
              <a:off x="6126461" y="4241131"/>
              <a:ext cx="2762485" cy="775084"/>
            </a:xfrm>
            <a:prstGeom prst="rect">
              <a:avLst/>
            </a:prstGeom>
            <a:noFill/>
          </p:spPr>
          <p:txBody>
            <a:bodyPr wrap="square" rtlCol="0">
              <a:spAutoFit/>
            </a:bodyPr>
            <a:lstStyle/>
            <a:p>
              <a:pPr algn="ctr">
                <a:lnSpc>
                  <a:spcPct val="130000"/>
                </a:lnSpc>
              </a:pPr>
              <a:r>
                <a:rPr lang="en-US" sz="1800" b="1" dirty="0" err="1"/>
                <a:t>Hình</a:t>
              </a:r>
              <a:r>
                <a:rPr lang="en-US" sz="1800" b="1" dirty="0"/>
                <a:t> 1.3. </a:t>
              </a:r>
              <a:r>
                <a:rPr lang="en-US" sz="1800" dirty="0" err="1"/>
                <a:t>Ảnh</a:t>
              </a:r>
              <a:r>
                <a:rPr lang="en-US" sz="1800" dirty="0"/>
                <a:t> </a:t>
              </a:r>
              <a:r>
                <a:rPr lang="en-US" sz="1800" dirty="0" err="1"/>
                <a:t>chụp</a:t>
              </a:r>
              <a:r>
                <a:rPr lang="en-US" sz="1800" dirty="0"/>
                <a:t> </a:t>
              </a:r>
              <a:r>
                <a:rPr lang="en-US" sz="1800" dirty="0" err="1"/>
                <a:t>một</a:t>
              </a:r>
              <a:r>
                <a:rPr lang="en-US" sz="1800" dirty="0"/>
                <a:t> </a:t>
              </a:r>
              <a:r>
                <a:rPr lang="en-US" sz="1800" dirty="0" err="1"/>
                <a:t>tế</a:t>
              </a:r>
              <a:r>
                <a:rPr lang="en-US" sz="1800" dirty="0"/>
                <a:t> </a:t>
              </a:r>
              <a:r>
                <a:rPr lang="en-US" sz="1800" dirty="0" err="1"/>
                <a:t>bào</a:t>
              </a:r>
              <a:r>
                <a:rPr lang="en-US" sz="1800" dirty="0"/>
                <a:t> </a:t>
              </a:r>
              <a:r>
                <a:rPr lang="en-US" sz="1800" dirty="0" err="1"/>
                <a:t>quang</a:t>
              </a:r>
              <a:r>
                <a:rPr lang="en-US" sz="1800" dirty="0"/>
                <a:t> </a:t>
              </a:r>
              <a:r>
                <a:rPr lang="en-US" sz="1800" dirty="0" err="1"/>
                <a:t>điện</a:t>
              </a:r>
              <a:endParaRPr lang="en-US" sz="1800" dirty="0"/>
            </a:p>
          </p:txBody>
        </p:sp>
      </p:grpSp>
    </p:spTree>
    <p:extLst>
      <p:ext uri="{BB962C8B-B14F-4D97-AF65-F5344CB8AC3E}">
        <p14:creationId xmlns:p14="http://schemas.microsoft.com/office/powerpoint/2010/main" val="382676898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4BB207-DB13-4BA0-4C29-B8C030361E5F}"/>
              </a:ext>
            </a:extLst>
          </p:cNvPr>
          <p:cNvSpPr txBox="1"/>
          <p:nvPr/>
        </p:nvSpPr>
        <p:spPr>
          <a:xfrm>
            <a:off x="308819" y="363462"/>
            <a:ext cx="7351295" cy="461665"/>
          </a:xfrm>
          <a:prstGeom prst="rect">
            <a:avLst/>
          </a:prstGeom>
          <a:noFill/>
        </p:spPr>
        <p:txBody>
          <a:bodyPr wrap="square" rtlCol="0">
            <a:spAutoFit/>
          </a:bodyPr>
          <a:lstStyle/>
          <a:p>
            <a:r>
              <a:rPr lang="en-US" sz="2400" b="1" dirty="0" err="1">
                <a:solidFill>
                  <a:schemeClr val="accent6"/>
                </a:solidFill>
              </a:rPr>
              <a:t>Tiến</a:t>
            </a:r>
            <a:r>
              <a:rPr lang="en-US" sz="2400" b="1" dirty="0">
                <a:solidFill>
                  <a:schemeClr val="accent6"/>
                </a:solidFill>
              </a:rPr>
              <a:t> </a:t>
            </a:r>
            <a:r>
              <a:rPr lang="en-US" sz="2400" b="1" dirty="0" err="1">
                <a:solidFill>
                  <a:schemeClr val="accent6"/>
                </a:solidFill>
              </a:rPr>
              <a:t>hành</a:t>
            </a:r>
            <a:r>
              <a:rPr lang="en-US" sz="2400" b="1" dirty="0">
                <a:solidFill>
                  <a:schemeClr val="accent6"/>
                </a:solidFill>
              </a:rPr>
              <a:t> </a:t>
            </a:r>
            <a:r>
              <a:rPr lang="en-US" sz="2400" b="1" dirty="0" err="1">
                <a:solidFill>
                  <a:schemeClr val="accent6"/>
                </a:solidFill>
              </a:rPr>
              <a:t>thí</a:t>
            </a:r>
            <a:r>
              <a:rPr lang="en-US" sz="2400" b="1" dirty="0">
                <a:solidFill>
                  <a:schemeClr val="accent6"/>
                </a:solidFill>
              </a:rPr>
              <a:t> </a:t>
            </a:r>
            <a:r>
              <a:rPr lang="en-US" sz="2400" b="1" dirty="0" err="1">
                <a:solidFill>
                  <a:schemeClr val="accent6"/>
                </a:solidFill>
              </a:rPr>
              <a:t>nghiệm</a:t>
            </a:r>
            <a:r>
              <a:rPr lang="en-US" sz="2400" b="1" dirty="0">
                <a:solidFill>
                  <a:schemeClr val="accent6"/>
                </a:solidFill>
              </a:rPr>
              <a:t> SGK - tr.50, 51 </a:t>
            </a:r>
            <a:r>
              <a:rPr lang="en-US" sz="2400" b="1" dirty="0" err="1">
                <a:solidFill>
                  <a:schemeClr val="accent6"/>
                </a:solidFill>
              </a:rPr>
              <a:t>theo</a:t>
            </a:r>
            <a:r>
              <a:rPr lang="en-US" sz="2400" b="1" dirty="0">
                <a:solidFill>
                  <a:schemeClr val="accent6"/>
                </a:solidFill>
              </a:rPr>
              <a:t> </a:t>
            </a:r>
            <a:r>
              <a:rPr lang="en-US" sz="2400" b="1" dirty="0" err="1">
                <a:solidFill>
                  <a:schemeClr val="accent6"/>
                </a:solidFill>
              </a:rPr>
              <a:t>nhóm</a:t>
            </a:r>
            <a:r>
              <a:rPr lang="en-US" sz="2400" b="1" dirty="0">
                <a:solidFill>
                  <a:schemeClr val="accent6"/>
                </a:solidFill>
              </a:rPr>
              <a:t>:</a:t>
            </a:r>
          </a:p>
        </p:txBody>
      </p:sp>
      <p:grpSp>
        <p:nvGrpSpPr>
          <p:cNvPr id="4" name="Group 3">
            <a:extLst>
              <a:ext uri="{FF2B5EF4-FFF2-40B4-BE49-F238E27FC236}">
                <a16:creationId xmlns:a16="http://schemas.microsoft.com/office/drawing/2014/main" id="{022E1BD6-B046-971A-2BC1-B9C0AADFBF9F}"/>
              </a:ext>
            </a:extLst>
          </p:cNvPr>
          <p:cNvGrpSpPr/>
          <p:nvPr/>
        </p:nvGrpSpPr>
        <p:grpSpPr>
          <a:xfrm>
            <a:off x="158105" y="974923"/>
            <a:ext cx="3573012" cy="4023437"/>
            <a:chOff x="158105" y="974923"/>
            <a:chExt cx="3573012" cy="4023437"/>
          </a:xfrm>
        </p:grpSpPr>
        <p:pic>
          <p:nvPicPr>
            <p:cNvPr id="5" name="Picture 4">
              <a:extLst>
                <a:ext uri="{FF2B5EF4-FFF2-40B4-BE49-F238E27FC236}">
                  <a16:creationId xmlns:a16="http://schemas.microsoft.com/office/drawing/2014/main" id="{AC053E24-1FAB-A29B-F9D7-1A2CA160A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97045" y="974923"/>
              <a:ext cx="2895132" cy="3260193"/>
            </a:xfrm>
            <a:prstGeom prst="rect">
              <a:avLst/>
            </a:prstGeom>
          </p:spPr>
        </p:pic>
        <p:sp>
          <p:nvSpPr>
            <p:cNvPr id="8" name="TextBox 7">
              <a:extLst>
                <a:ext uri="{FF2B5EF4-FFF2-40B4-BE49-F238E27FC236}">
                  <a16:creationId xmlns:a16="http://schemas.microsoft.com/office/drawing/2014/main" id="{B777DE75-2F0F-7E4F-D00E-0FCA4B6D1277}"/>
                </a:ext>
              </a:extLst>
            </p:cNvPr>
            <p:cNvSpPr txBox="1"/>
            <p:nvPr/>
          </p:nvSpPr>
          <p:spPr>
            <a:xfrm>
              <a:off x="158105" y="4126326"/>
              <a:ext cx="3573012" cy="872034"/>
            </a:xfrm>
            <a:prstGeom prst="rect">
              <a:avLst/>
            </a:prstGeom>
            <a:noFill/>
          </p:spPr>
          <p:txBody>
            <a:bodyPr wrap="square" rtlCol="0">
              <a:spAutoFit/>
            </a:bodyPr>
            <a:lstStyle/>
            <a:p>
              <a:pPr algn="ctr">
                <a:lnSpc>
                  <a:spcPct val="150000"/>
                </a:lnSpc>
              </a:pPr>
              <a:r>
                <a:rPr lang="en-US" sz="1800" b="1" dirty="0" err="1"/>
                <a:t>Hình</a:t>
              </a:r>
              <a:r>
                <a:rPr lang="en-US" sz="1800" b="1" dirty="0"/>
                <a:t> 1.4. </a:t>
              </a:r>
              <a:r>
                <a:rPr lang="en-US" sz="1800" dirty="0" err="1"/>
                <a:t>Sơ</a:t>
              </a:r>
              <a:r>
                <a:rPr lang="en-US" sz="1800" dirty="0"/>
                <a:t> </a:t>
              </a:r>
              <a:r>
                <a:rPr lang="en-US" sz="1800" dirty="0" err="1"/>
                <a:t>đồ</a:t>
              </a:r>
              <a:r>
                <a:rPr lang="en-US" sz="1800" dirty="0"/>
                <a:t> </a:t>
              </a:r>
              <a:r>
                <a:rPr lang="en-US" sz="1800" dirty="0" err="1"/>
                <a:t>mạch</a:t>
              </a:r>
              <a:r>
                <a:rPr lang="en-US" sz="1800" dirty="0"/>
                <a:t> </a:t>
              </a:r>
              <a:r>
                <a:rPr lang="en-US" sz="1800" dirty="0" err="1"/>
                <a:t>điện</a:t>
              </a:r>
              <a:r>
                <a:rPr lang="en-US" sz="1800" dirty="0"/>
                <a:t> </a:t>
              </a:r>
              <a:r>
                <a:rPr lang="en-US" sz="1800" dirty="0" err="1"/>
                <a:t>của</a:t>
              </a:r>
              <a:r>
                <a:rPr lang="en-US" sz="1800" dirty="0"/>
                <a:t> </a:t>
              </a:r>
              <a:r>
                <a:rPr lang="en-US" sz="1800" dirty="0" err="1"/>
                <a:t>thí</a:t>
              </a:r>
              <a:r>
                <a:rPr lang="en-US" sz="1800" dirty="0"/>
                <a:t> </a:t>
              </a:r>
              <a:r>
                <a:rPr lang="en-US" sz="1800" dirty="0" err="1"/>
                <a:t>nghiệm</a:t>
              </a:r>
              <a:r>
                <a:rPr lang="en-US" sz="1800" dirty="0"/>
                <a:t> </a:t>
              </a:r>
              <a:r>
                <a:rPr lang="en-US" sz="1800" dirty="0" err="1"/>
                <a:t>với</a:t>
              </a:r>
              <a:r>
                <a:rPr lang="en-US" sz="1800" dirty="0"/>
                <a:t> </a:t>
              </a:r>
              <a:r>
                <a:rPr lang="en-US" sz="1800" dirty="0" err="1"/>
                <a:t>tế</a:t>
              </a:r>
              <a:r>
                <a:rPr lang="en-US" sz="1800" dirty="0"/>
                <a:t> </a:t>
              </a:r>
              <a:r>
                <a:rPr lang="en-US" sz="1800" dirty="0" err="1"/>
                <a:t>bào</a:t>
              </a:r>
              <a:r>
                <a:rPr lang="en-US" sz="1800" dirty="0"/>
                <a:t> </a:t>
              </a:r>
              <a:r>
                <a:rPr lang="en-US" sz="1800" dirty="0" err="1"/>
                <a:t>quang</a:t>
              </a:r>
              <a:r>
                <a:rPr lang="en-US" sz="1800" dirty="0"/>
                <a:t> </a:t>
              </a:r>
              <a:r>
                <a:rPr lang="en-US" sz="1800" dirty="0" err="1"/>
                <a:t>điện</a:t>
              </a:r>
              <a:endParaRPr lang="en-US" sz="1800" dirty="0"/>
            </a:p>
          </p:txBody>
        </p:sp>
      </p:grpSp>
      <p:grpSp>
        <p:nvGrpSpPr>
          <p:cNvPr id="10" name="Group 9">
            <a:extLst>
              <a:ext uri="{FF2B5EF4-FFF2-40B4-BE49-F238E27FC236}">
                <a16:creationId xmlns:a16="http://schemas.microsoft.com/office/drawing/2014/main" id="{AC4B91F0-053A-73EA-DAA2-CEFB5ADC6FC6}"/>
              </a:ext>
            </a:extLst>
          </p:cNvPr>
          <p:cNvGrpSpPr/>
          <p:nvPr/>
        </p:nvGrpSpPr>
        <p:grpSpPr>
          <a:xfrm>
            <a:off x="3984467" y="1247348"/>
            <a:ext cx="4748733" cy="3464791"/>
            <a:chOff x="3803597" y="1267866"/>
            <a:chExt cx="4748733" cy="3464791"/>
          </a:xfrm>
        </p:grpSpPr>
        <p:pic>
          <p:nvPicPr>
            <p:cNvPr id="7" name="Picture 6">
              <a:extLst>
                <a:ext uri="{FF2B5EF4-FFF2-40B4-BE49-F238E27FC236}">
                  <a16:creationId xmlns:a16="http://schemas.microsoft.com/office/drawing/2014/main" id="{572489EE-1588-125F-99C8-13392D824E61}"/>
                </a:ext>
              </a:extLst>
            </p:cNvPr>
            <p:cNvPicPr>
              <a:picLocks noChangeAspect="1"/>
            </p:cNvPicPr>
            <p:nvPr/>
          </p:nvPicPr>
          <p:blipFill>
            <a:blip r:embed="rId3"/>
            <a:srcRect l="963" t="1552" r="1470" b="1859"/>
            <a:stretch/>
          </p:blipFill>
          <p:spPr>
            <a:xfrm>
              <a:off x="3803597" y="1267866"/>
              <a:ext cx="4748733" cy="2858460"/>
            </a:xfrm>
            <a:prstGeom prst="rect">
              <a:avLst/>
            </a:prstGeom>
          </p:spPr>
        </p:pic>
        <p:sp>
          <p:nvSpPr>
            <p:cNvPr id="9" name="TextBox 8">
              <a:extLst>
                <a:ext uri="{FF2B5EF4-FFF2-40B4-BE49-F238E27FC236}">
                  <a16:creationId xmlns:a16="http://schemas.microsoft.com/office/drawing/2014/main" id="{D9DA9A5D-AE5E-71DF-F15B-AC4CA36031FD}"/>
                </a:ext>
              </a:extLst>
            </p:cNvPr>
            <p:cNvSpPr txBox="1"/>
            <p:nvPr/>
          </p:nvSpPr>
          <p:spPr>
            <a:xfrm>
              <a:off x="4391457" y="4276122"/>
              <a:ext cx="3573012" cy="456535"/>
            </a:xfrm>
            <a:prstGeom prst="rect">
              <a:avLst/>
            </a:prstGeom>
            <a:noFill/>
          </p:spPr>
          <p:txBody>
            <a:bodyPr wrap="square" rtlCol="0">
              <a:spAutoFit/>
            </a:bodyPr>
            <a:lstStyle/>
            <a:p>
              <a:pPr algn="ctr">
                <a:lnSpc>
                  <a:spcPct val="150000"/>
                </a:lnSpc>
              </a:pPr>
              <a:r>
                <a:rPr lang="en-US" sz="1800" b="1" dirty="0" err="1"/>
                <a:t>Hình</a:t>
              </a:r>
              <a:r>
                <a:rPr lang="en-US" sz="1800" b="1" dirty="0"/>
                <a:t> 1.5. </a:t>
              </a:r>
              <a:r>
                <a:rPr lang="en-US" sz="1800" dirty="0" err="1"/>
                <a:t>Ảnh</a:t>
              </a:r>
              <a:r>
                <a:rPr lang="en-US" sz="1800" dirty="0"/>
                <a:t> </a:t>
              </a:r>
              <a:r>
                <a:rPr lang="en-US" sz="1800" dirty="0" err="1"/>
                <a:t>chụp</a:t>
              </a:r>
              <a:r>
                <a:rPr lang="en-US" sz="1800" dirty="0"/>
                <a:t> </a:t>
              </a:r>
              <a:r>
                <a:rPr lang="en-US" sz="1800" dirty="0" err="1"/>
                <a:t>bộ</a:t>
              </a:r>
              <a:r>
                <a:rPr lang="en-US" sz="1800" dirty="0"/>
                <a:t> </a:t>
              </a:r>
              <a:r>
                <a:rPr lang="en-US" sz="1800" dirty="0" err="1"/>
                <a:t>dụng</a:t>
              </a:r>
              <a:r>
                <a:rPr lang="en-US" sz="1800" dirty="0"/>
                <a:t> </a:t>
              </a:r>
              <a:r>
                <a:rPr lang="en-US" sz="1800" dirty="0" err="1"/>
                <a:t>cụ</a:t>
              </a:r>
              <a:r>
                <a:rPr lang="en-US" sz="1800" dirty="0"/>
                <a:t> </a:t>
              </a:r>
            </a:p>
          </p:txBody>
        </p:sp>
      </p:grpSp>
    </p:spTree>
    <p:extLst>
      <p:ext uri="{BB962C8B-B14F-4D97-AF65-F5344CB8AC3E}">
        <p14:creationId xmlns:p14="http://schemas.microsoft.com/office/powerpoint/2010/main" val="255813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AB588416-7015-DB27-0765-EE0A4CF61A00}"/>
                  </a:ext>
                </a:extLst>
              </p:cNvPr>
              <p:cNvGraphicFramePr>
                <a:graphicFrameLocks noGrp="1"/>
              </p:cNvGraphicFramePr>
              <p:nvPr>
                <p:extLst>
                  <p:ext uri="{D42A27DB-BD31-4B8C-83A1-F6EECF244321}">
                    <p14:modId xmlns:p14="http://schemas.microsoft.com/office/powerpoint/2010/main" val="3495784610"/>
                  </p:ext>
                </p:extLst>
              </p:nvPr>
            </p:nvGraphicFramePr>
            <p:xfrm>
              <a:off x="365757" y="1027615"/>
              <a:ext cx="8366765" cy="1107440"/>
            </p:xfrm>
            <a:graphic>
              <a:graphicData uri="http://schemas.openxmlformats.org/drawingml/2006/table">
                <a:tbl>
                  <a:tblPr firstRow="1" bandRow="1">
                    <a:tableStyleId>{7070921D-3F6F-4D54-B1F0-EE8660BD3B36}</a:tableStyleId>
                  </a:tblPr>
                  <a:tblGrid>
                    <a:gridCol w="760615">
                      <a:extLst>
                        <a:ext uri="{9D8B030D-6E8A-4147-A177-3AD203B41FA5}">
                          <a16:colId xmlns:a16="http://schemas.microsoft.com/office/drawing/2014/main" val="481987706"/>
                        </a:ext>
                      </a:extLst>
                    </a:gridCol>
                    <a:gridCol w="760615">
                      <a:extLst>
                        <a:ext uri="{9D8B030D-6E8A-4147-A177-3AD203B41FA5}">
                          <a16:colId xmlns:a16="http://schemas.microsoft.com/office/drawing/2014/main" val="82396045"/>
                        </a:ext>
                      </a:extLst>
                    </a:gridCol>
                    <a:gridCol w="760615">
                      <a:extLst>
                        <a:ext uri="{9D8B030D-6E8A-4147-A177-3AD203B41FA5}">
                          <a16:colId xmlns:a16="http://schemas.microsoft.com/office/drawing/2014/main" val="468399407"/>
                        </a:ext>
                      </a:extLst>
                    </a:gridCol>
                    <a:gridCol w="760615">
                      <a:extLst>
                        <a:ext uri="{9D8B030D-6E8A-4147-A177-3AD203B41FA5}">
                          <a16:colId xmlns:a16="http://schemas.microsoft.com/office/drawing/2014/main" val="72608577"/>
                        </a:ext>
                      </a:extLst>
                    </a:gridCol>
                    <a:gridCol w="760615">
                      <a:extLst>
                        <a:ext uri="{9D8B030D-6E8A-4147-A177-3AD203B41FA5}">
                          <a16:colId xmlns:a16="http://schemas.microsoft.com/office/drawing/2014/main" val="2642563745"/>
                        </a:ext>
                      </a:extLst>
                    </a:gridCol>
                    <a:gridCol w="760615">
                      <a:extLst>
                        <a:ext uri="{9D8B030D-6E8A-4147-A177-3AD203B41FA5}">
                          <a16:colId xmlns:a16="http://schemas.microsoft.com/office/drawing/2014/main" val="656003573"/>
                        </a:ext>
                      </a:extLst>
                    </a:gridCol>
                    <a:gridCol w="760615">
                      <a:extLst>
                        <a:ext uri="{9D8B030D-6E8A-4147-A177-3AD203B41FA5}">
                          <a16:colId xmlns:a16="http://schemas.microsoft.com/office/drawing/2014/main" val="1711322421"/>
                        </a:ext>
                      </a:extLst>
                    </a:gridCol>
                    <a:gridCol w="760615">
                      <a:extLst>
                        <a:ext uri="{9D8B030D-6E8A-4147-A177-3AD203B41FA5}">
                          <a16:colId xmlns:a16="http://schemas.microsoft.com/office/drawing/2014/main" val="3706554395"/>
                        </a:ext>
                      </a:extLst>
                    </a:gridCol>
                    <a:gridCol w="760615">
                      <a:extLst>
                        <a:ext uri="{9D8B030D-6E8A-4147-A177-3AD203B41FA5}">
                          <a16:colId xmlns:a16="http://schemas.microsoft.com/office/drawing/2014/main" val="2541199204"/>
                        </a:ext>
                      </a:extLst>
                    </a:gridCol>
                    <a:gridCol w="760615">
                      <a:extLst>
                        <a:ext uri="{9D8B030D-6E8A-4147-A177-3AD203B41FA5}">
                          <a16:colId xmlns:a16="http://schemas.microsoft.com/office/drawing/2014/main" val="1568290028"/>
                        </a:ext>
                      </a:extLst>
                    </a:gridCol>
                    <a:gridCol w="760615">
                      <a:extLst>
                        <a:ext uri="{9D8B030D-6E8A-4147-A177-3AD203B41FA5}">
                          <a16:colId xmlns:a16="http://schemas.microsoft.com/office/drawing/2014/main" val="865369717"/>
                        </a:ext>
                      </a:extLst>
                    </a:gridCol>
                  </a:tblGrid>
                  <a:tr h="467360">
                    <a:tc>
                      <a:txBody>
                        <a:bodyPr/>
                        <a:lstStyle/>
                        <a:p>
                          <a:pPr algn="ctr"/>
                          <a:r>
                            <a:rPr lang="en-US" sz="1800" dirty="0"/>
                            <a:t>U</a:t>
                          </a:r>
                          <a:r>
                            <a:rPr lang="en-US" sz="1800" baseline="-25000" dirty="0"/>
                            <a:t>AK</a:t>
                          </a:r>
                          <a:r>
                            <a:rPr lang="en-US" sz="1800" baseline="0" dirty="0"/>
                            <a:t>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dirty="0"/>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15058371"/>
                      </a:ext>
                    </a:extLst>
                  </a:tr>
                  <a:tr h="467360">
                    <a:tc>
                      <a:txBody>
                        <a:bodyPr/>
                        <a:lstStyle/>
                        <a:p>
                          <a:pPr algn="ctr"/>
                          <a:r>
                            <a:rPr lang="en-US" sz="1800" dirty="0"/>
                            <a:t>I (</a:t>
                          </a:r>
                          <a14:m>
                            <m:oMath xmlns:m="http://schemas.openxmlformats.org/officeDocument/2006/math">
                              <m:r>
                                <a:rPr lang="en-US" sz="1800" i="1" smtClean="0">
                                  <a:latin typeface="Cambria Math" panose="02040503050406030204" pitchFamily="18" charset="0"/>
                                  <a:ea typeface="Cambria Math" panose="02040503050406030204" pitchFamily="18" charset="0"/>
                                </a:rPr>
                                <m:t>𝜇</m:t>
                              </m:r>
                            </m:oMath>
                          </a14:m>
                          <a:r>
                            <a:rPr lang="en-US" sz="1800" dirty="0"/>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7199244"/>
                      </a:ext>
                    </a:extLst>
                  </a:tr>
                </a:tbl>
              </a:graphicData>
            </a:graphic>
          </p:graphicFrame>
        </mc:Choice>
        <mc:Fallback xmlns="">
          <p:graphicFrame>
            <p:nvGraphicFramePr>
              <p:cNvPr id="5" name="Table 4">
                <a:extLst>
                  <a:ext uri="{FF2B5EF4-FFF2-40B4-BE49-F238E27FC236}">
                    <a16:creationId xmlns:a16="http://schemas.microsoft.com/office/drawing/2014/main" id="{AB588416-7015-DB27-0765-EE0A4CF61A00}"/>
                  </a:ext>
                </a:extLst>
              </p:cNvPr>
              <p:cNvGraphicFramePr>
                <a:graphicFrameLocks noGrp="1"/>
              </p:cNvGraphicFramePr>
              <p:nvPr>
                <p:extLst>
                  <p:ext uri="{D42A27DB-BD31-4B8C-83A1-F6EECF244321}">
                    <p14:modId xmlns:p14="http://schemas.microsoft.com/office/powerpoint/2010/main" val="3495784610"/>
                  </p:ext>
                </p:extLst>
              </p:nvPr>
            </p:nvGraphicFramePr>
            <p:xfrm>
              <a:off x="365757" y="1027615"/>
              <a:ext cx="8366765" cy="1107440"/>
            </p:xfrm>
            <a:graphic>
              <a:graphicData uri="http://schemas.openxmlformats.org/drawingml/2006/table">
                <a:tbl>
                  <a:tblPr firstRow="1" bandRow="1">
                    <a:tableStyleId>{7070921D-3F6F-4D54-B1F0-EE8660BD3B36}</a:tableStyleId>
                  </a:tblPr>
                  <a:tblGrid>
                    <a:gridCol w="760615">
                      <a:extLst>
                        <a:ext uri="{9D8B030D-6E8A-4147-A177-3AD203B41FA5}">
                          <a16:colId xmlns:a16="http://schemas.microsoft.com/office/drawing/2014/main" val="481987706"/>
                        </a:ext>
                      </a:extLst>
                    </a:gridCol>
                    <a:gridCol w="760615">
                      <a:extLst>
                        <a:ext uri="{9D8B030D-6E8A-4147-A177-3AD203B41FA5}">
                          <a16:colId xmlns:a16="http://schemas.microsoft.com/office/drawing/2014/main" val="82396045"/>
                        </a:ext>
                      </a:extLst>
                    </a:gridCol>
                    <a:gridCol w="760615">
                      <a:extLst>
                        <a:ext uri="{9D8B030D-6E8A-4147-A177-3AD203B41FA5}">
                          <a16:colId xmlns:a16="http://schemas.microsoft.com/office/drawing/2014/main" val="468399407"/>
                        </a:ext>
                      </a:extLst>
                    </a:gridCol>
                    <a:gridCol w="760615">
                      <a:extLst>
                        <a:ext uri="{9D8B030D-6E8A-4147-A177-3AD203B41FA5}">
                          <a16:colId xmlns:a16="http://schemas.microsoft.com/office/drawing/2014/main" val="72608577"/>
                        </a:ext>
                      </a:extLst>
                    </a:gridCol>
                    <a:gridCol w="760615">
                      <a:extLst>
                        <a:ext uri="{9D8B030D-6E8A-4147-A177-3AD203B41FA5}">
                          <a16:colId xmlns:a16="http://schemas.microsoft.com/office/drawing/2014/main" val="2642563745"/>
                        </a:ext>
                      </a:extLst>
                    </a:gridCol>
                    <a:gridCol w="760615">
                      <a:extLst>
                        <a:ext uri="{9D8B030D-6E8A-4147-A177-3AD203B41FA5}">
                          <a16:colId xmlns:a16="http://schemas.microsoft.com/office/drawing/2014/main" val="656003573"/>
                        </a:ext>
                      </a:extLst>
                    </a:gridCol>
                    <a:gridCol w="760615">
                      <a:extLst>
                        <a:ext uri="{9D8B030D-6E8A-4147-A177-3AD203B41FA5}">
                          <a16:colId xmlns:a16="http://schemas.microsoft.com/office/drawing/2014/main" val="1711322421"/>
                        </a:ext>
                      </a:extLst>
                    </a:gridCol>
                    <a:gridCol w="760615">
                      <a:extLst>
                        <a:ext uri="{9D8B030D-6E8A-4147-A177-3AD203B41FA5}">
                          <a16:colId xmlns:a16="http://schemas.microsoft.com/office/drawing/2014/main" val="3706554395"/>
                        </a:ext>
                      </a:extLst>
                    </a:gridCol>
                    <a:gridCol w="760615">
                      <a:extLst>
                        <a:ext uri="{9D8B030D-6E8A-4147-A177-3AD203B41FA5}">
                          <a16:colId xmlns:a16="http://schemas.microsoft.com/office/drawing/2014/main" val="2541199204"/>
                        </a:ext>
                      </a:extLst>
                    </a:gridCol>
                    <a:gridCol w="760615">
                      <a:extLst>
                        <a:ext uri="{9D8B030D-6E8A-4147-A177-3AD203B41FA5}">
                          <a16:colId xmlns:a16="http://schemas.microsoft.com/office/drawing/2014/main" val="1568290028"/>
                        </a:ext>
                      </a:extLst>
                    </a:gridCol>
                    <a:gridCol w="760615">
                      <a:extLst>
                        <a:ext uri="{9D8B030D-6E8A-4147-A177-3AD203B41FA5}">
                          <a16:colId xmlns:a16="http://schemas.microsoft.com/office/drawing/2014/main" val="865369717"/>
                        </a:ext>
                      </a:extLst>
                    </a:gridCol>
                  </a:tblGrid>
                  <a:tr h="640080">
                    <a:tc>
                      <a:txBody>
                        <a:bodyPr/>
                        <a:lstStyle/>
                        <a:p>
                          <a:pPr algn="ctr"/>
                          <a:r>
                            <a:rPr lang="en-US" sz="1800" dirty="0"/>
                            <a:t>U</a:t>
                          </a:r>
                          <a:r>
                            <a:rPr lang="en-US" sz="1800" baseline="-25000" dirty="0"/>
                            <a:t>AK</a:t>
                          </a:r>
                          <a:r>
                            <a:rPr lang="en-US" sz="1800" baseline="0" dirty="0"/>
                            <a:t>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dirty="0"/>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15058371"/>
                      </a:ext>
                    </a:extLst>
                  </a:tr>
                  <a:tr h="46736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800" t="-144156" r="-1000800" b="-9091"/>
                          </a:stretch>
                        </a:blipFill>
                      </a:tcPr>
                    </a:tc>
                    <a:tc>
                      <a:txBody>
                        <a:bodyPr/>
                        <a:lstStyle/>
                        <a:p>
                          <a:pPr algn="ctr"/>
                          <a:r>
                            <a:rPr lang="en-US" sz="1800"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719924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B35B4FA5-4080-E0C4-69A4-AFAA959D4D03}"/>
                  </a:ext>
                </a:extLst>
              </p:cNvPr>
              <p:cNvGraphicFramePr>
                <a:graphicFrameLocks noGrp="1"/>
              </p:cNvGraphicFramePr>
              <p:nvPr>
                <p:extLst>
                  <p:ext uri="{D42A27DB-BD31-4B8C-83A1-F6EECF244321}">
                    <p14:modId xmlns:p14="http://schemas.microsoft.com/office/powerpoint/2010/main" val="3329868190"/>
                  </p:ext>
                </p:extLst>
              </p:nvPr>
            </p:nvGraphicFramePr>
            <p:xfrm>
              <a:off x="365757" y="2407742"/>
              <a:ext cx="6845535" cy="1107440"/>
            </p:xfrm>
            <a:graphic>
              <a:graphicData uri="http://schemas.openxmlformats.org/drawingml/2006/table">
                <a:tbl>
                  <a:tblPr firstRow="1" bandRow="1">
                    <a:tableStyleId>{7070921D-3F6F-4D54-B1F0-EE8660BD3B36}</a:tableStyleId>
                  </a:tblPr>
                  <a:tblGrid>
                    <a:gridCol w="760615">
                      <a:extLst>
                        <a:ext uri="{9D8B030D-6E8A-4147-A177-3AD203B41FA5}">
                          <a16:colId xmlns:a16="http://schemas.microsoft.com/office/drawing/2014/main" val="2641418089"/>
                        </a:ext>
                      </a:extLst>
                    </a:gridCol>
                    <a:gridCol w="760615">
                      <a:extLst>
                        <a:ext uri="{9D8B030D-6E8A-4147-A177-3AD203B41FA5}">
                          <a16:colId xmlns:a16="http://schemas.microsoft.com/office/drawing/2014/main" val="1265324793"/>
                        </a:ext>
                      </a:extLst>
                    </a:gridCol>
                    <a:gridCol w="760615">
                      <a:extLst>
                        <a:ext uri="{9D8B030D-6E8A-4147-A177-3AD203B41FA5}">
                          <a16:colId xmlns:a16="http://schemas.microsoft.com/office/drawing/2014/main" val="16691410"/>
                        </a:ext>
                      </a:extLst>
                    </a:gridCol>
                    <a:gridCol w="760615">
                      <a:extLst>
                        <a:ext uri="{9D8B030D-6E8A-4147-A177-3AD203B41FA5}">
                          <a16:colId xmlns:a16="http://schemas.microsoft.com/office/drawing/2014/main" val="1271832541"/>
                        </a:ext>
                      </a:extLst>
                    </a:gridCol>
                    <a:gridCol w="760615">
                      <a:extLst>
                        <a:ext uri="{9D8B030D-6E8A-4147-A177-3AD203B41FA5}">
                          <a16:colId xmlns:a16="http://schemas.microsoft.com/office/drawing/2014/main" val="1069404356"/>
                        </a:ext>
                      </a:extLst>
                    </a:gridCol>
                    <a:gridCol w="760615">
                      <a:extLst>
                        <a:ext uri="{9D8B030D-6E8A-4147-A177-3AD203B41FA5}">
                          <a16:colId xmlns:a16="http://schemas.microsoft.com/office/drawing/2014/main" val="2708065995"/>
                        </a:ext>
                      </a:extLst>
                    </a:gridCol>
                    <a:gridCol w="760615">
                      <a:extLst>
                        <a:ext uri="{9D8B030D-6E8A-4147-A177-3AD203B41FA5}">
                          <a16:colId xmlns:a16="http://schemas.microsoft.com/office/drawing/2014/main" val="3504357175"/>
                        </a:ext>
                      </a:extLst>
                    </a:gridCol>
                    <a:gridCol w="760615">
                      <a:extLst>
                        <a:ext uri="{9D8B030D-6E8A-4147-A177-3AD203B41FA5}">
                          <a16:colId xmlns:a16="http://schemas.microsoft.com/office/drawing/2014/main" val="251415487"/>
                        </a:ext>
                      </a:extLst>
                    </a:gridCol>
                    <a:gridCol w="760615">
                      <a:extLst>
                        <a:ext uri="{9D8B030D-6E8A-4147-A177-3AD203B41FA5}">
                          <a16:colId xmlns:a16="http://schemas.microsoft.com/office/drawing/2014/main" val="272812129"/>
                        </a:ext>
                      </a:extLst>
                    </a:gridCol>
                  </a:tblGrid>
                  <a:tr h="467360">
                    <a:tc>
                      <a:txBody>
                        <a:bodyPr/>
                        <a:lstStyle/>
                        <a:p>
                          <a:pPr algn="ctr"/>
                          <a:r>
                            <a:rPr lang="en-US" sz="1800" dirty="0"/>
                            <a:t>U</a:t>
                          </a:r>
                          <a:r>
                            <a:rPr lang="en-US" sz="1800" baseline="-25000" dirty="0"/>
                            <a:t>AK</a:t>
                          </a:r>
                          <a:r>
                            <a:rPr lang="en-US" sz="1800" baseline="0" dirty="0"/>
                            <a:t>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dirty="0"/>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58309983"/>
                      </a:ext>
                    </a:extLst>
                  </a:tr>
                  <a:tr h="467360">
                    <a:tc>
                      <a:txBody>
                        <a:bodyPr/>
                        <a:lstStyle/>
                        <a:p>
                          <a:pPr algn="ctr"/>
                          <a:r>
                            <a:rPr lang="en-US" sz="1800" dirty="0"/>
                            <a:t>I (</a:t>
                          </a:r>
                          <a14:m>
                            <m:oMath xmlns:m="http://schemas.openxmlformats.org/officeDocument/2006/math">
                              <m:r>
                                <a:rPr lang="en-US" sz="1800" i="1" smtClean="0">
                                  <a:latin typeface="Cambria Math" panose="02040503050406030204" pitchFamily="18" charset="0"/>
                                  <a:ea typeface="Cambria Math" panose="02040503050406030204" pitchFamily="18" charset="0"/>
                                </a:rPr>
                                <m:t>𝜇</m:t>
                              </m:r>
                            </m:oMath>
                          </a14:m>
                          <a:r>
                            <a:rPr lang="en-US" sz="1800" dirty="0"/>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dirty="0"/>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29686694"/>
                      </a:ext>
                    </a:extLst>
                  </a:tr>
                </a:tbl>
              </a:graphicData>
            </a:graphic>
          </p:graphicFrame>
        </mc:Choice>
        <mc:Fallback xmlns="">
          <p:graphicFrame>
            <p:nvGraphicFramePr>
              <p:cNvPr id="6" name="Table 5">
                <a:extLst>
                  <a:ext uri="{FF2B5EF4-FFF2-40B4-BE49-F238E27FC236}">
                    <a16:creationId xmlns:a16="http://schemas.microsoft.com/office/drawing/2014/main" id="{B35B4FA5-4080-E0C4-69A4-AFAA959D4D03}"/>
                  </a:ext>
                </a:extLst>
              </p:cNvPr>
              <p:cNvGraphicFramePr>
                <a:graphicFrameLocks noGrp="1"/>
              </p:cNvGraphicFramePr>
              <p:nvPr>
                <p:extLst>
                  <p:ext uri="{D42A27DB-BD31-4B8C-83A1-F6EECF244321}">
                    <p14:modId xmlns:p14="http://schemas.microsoft.com/office/powerpoint/2010/main" val="3329868190"/>
                  </p:ext>
                </p:extLst>
              </p:nvPr>
            </p:nvGraphicFramePr>
            <p:xfrm>
              <a:off x="365757" y="2407742"/>
              <a:ext cx="6845535" cy="1107440"/>
            </p:xfrm>
            <a:graphic>
              <a:graphicData uri="http://schemas.openxmlformats.org/drawingml/2006/table">
                <a:tbl>
                  <a:tblPr firstRow="1" bandRow="1">
                    <a:tableStyleId>{7070921D-3F6F-4D54-B1F0-EE8660BD3B36}</a:tableStyleId>
                  </a:tblPr>
                  <a:tblGrid>
                    <a:gridCol w="760615">
                      <a:extLst>
                        <a:ext uri="{9D8B030D-6E8A-4147-A177-3AD203B41FA5}">
                          <a16:colId xmlns:a16="http://schemas.microsoft.com/office/drawing/2014/main" val="2641418089"/>
                        </a:ext>
                      </a:extLst>
                    </a:gridCol>
                    <a:gridCol w="760615">
                      <a:extLst>
                        <a:ext uri="{9D8B030D-6E8A-4147-A177-3AD203B41FA5}">
                          <a16:colId xmlns:a16="http://schemas.microsoft.com/office/drawing/2014/main" val="1265324793"/>
                        </a:ext>
                      </a:extLst>
                    </a:gridCol>
                    <a:gridCol w="760615">
                      <a:extLst>
                        <a:ext uri="{9D8B030D-6E8A-4147-A177-3AD203B41FA5}">
                          <a16:colId xmlns:a16="http://schemas.microsoft.com/office/drawing/2014/main" val="16691410"/>
                        </a:ext>
                      </a:extLst>
                    </a:gridCol>
                    <a:gridCol w="760615">
                      <a:extLst>
                        <a:ext uri="{9D8B030D-6E8A-4147-A177-3AD203B41FA5}">
                          <a16:colId xmlns:a16="http://schemas.microsoft.com/office/drawing/2014/main" val="1271832541"/>
                        </a:ext>
                      </a:extLst>
                    </a:gridCol>
                    <a:gridCol w="760615">
                      <a:extLst>
                        <a:ext uri="{9D8B030D-6E8A-4147-A177-3AD203B41FA5}">
                          <a16:colId xmlns:a16="http://schemas.microsoft.com/office/drawing/2014/main" val="1069404356"/>
                        </a:ext>
                      </a:extLst>
                    </a:gridCol>
                    <a:gridCol w="760615">
                      <a:extLst>
                        <a:ext uri="{9D8B030D-6E8A-4147-A177-3AD203B41FA5}">
                          <a16:colId xmlns:a16="http://schemas.microsoft.com/office/drawing/2014/main" val="2708065995"/>
                        </a:ext>
                      </a:extLst>
                    </a:gridCol>
                    <a:gridCol w="760615">
                      <a:extLst>
                        <a:ext uri="{9D8B030D-6E8A-4147-A177-3AD203B41FA5}">
                          <a16:colId xmlns:a16="http://schemas.microsoft.com/office/drawing/2014/main" val="3504357175"/>
                        </a:ext>
                      </a:extLst>
                    </a:gridCol>
                    <a:gridCol w="760615">
                      <a:extLst>
                        <a:ext uri="{9D8B030D-6E8A-4147-A177-3AD203B41FA5}">
                          <a16:colId xmlns:a16="http://schemas.microsoft.com/office/drawing/2014/main" val="251415487"/>
                        </a:ext>
                      </a:extLst>
                    </a:gridCol>
                    <a:gridCol w="760615">
                      <a:extLst>
                        <a:ext uri="{9D8B030D-6E8A-4147-A177-3AD203B41FA5}">
                          <a16:colId xmlns:a16="http://schemas.microsoft.com/office/drawing/2014/main" val="272812129"/>
                        </a:ext>
                      </a:extLst>
                    </a:gridCol>
                  </a:tblGrid>
                  <a:tr h="640080">
                    <a:tc>
                      <a:txBody>
                        <a:bodyPr/>
                        <a:lstStyle/>
                        <a:p>
                          <a:pPr algn="ctr"/>
                          <a:r>
                            <a:rPr lang="en-US" sz="1800" dirty="0"/>
                            <a:t>U</a:t>
                          </a:r>
                          <a:r>
                            <a:rPr lang="en-US" sz="1800" baseline="-25000" dirty="0"/>
                            <a:t>AK</a:t>
                          </a:r>
                          <a:r>
                            <a:rPr lang="en-US" sz="1800" baseline="0" dirty="0"/>
                            <a:t> (V)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800" dirty="0"/>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58309983"/>
                      </a:ext>
                    </a:extLst>
                  </a:tr>
                  <a:tr h="46736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00" t="-144156" r="-801600" b="-9091"/>
                          </a:stretch>
                        </a:blipFill>
                      </a:tcPr>
                    </a:tc>
                    <a:tc>
                      <a:txBody>
                        <a:bodyPr/>
                        <a:lstStyle/>
                        <a:p>
                          <a:pPr algn="ctr"/>
                          <a:r>
                            <a:rPr lang="en-US" sz="1800" dirty="0"/>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29686694"/>
                      </a:ext>
                    </a:extLst>
                  </a:tr>
                </a:tbl>
              </a:graphicData>
            </a:graphic>
          </p:graphicFrame>
        </mc:Fallback>
      </mc:AlternateContent>
      <p:sp>
        <p:nvSpPr>
          <p:cNvPr id="8" name="TextBox 7">
            <a:extLst>
              <a:ext uri="{FF2B5EF4-FFF2-40B4-BE49-F238E27FC236}">
                <a16:creationId xmlns:a16="http://schemas.microsoft.com/office/drawing/2014/main" id="{E339B73D-4797-1DFB-7770-B812532B47A6}"/>
              </a:ext>
            </a:extLst>
          </p:cNvPr>
          <p:cNvSpPr txBox="1"/>
          <p:nvPr/>
        </p:nvSpPr>
        <p:spPr>
          <a:xfrm>
            <a:off x="1685076" y="299292"/>
            <a:ext cx="5362366" cy="430887"/>
          </a:xfrm>
          <a:prstGeom prst="rect">
            <a:avLst/>
          </a:prstGeom>
          <a:noFill/>
        </p:spPr>
        <p:txBody>
          <a:bodyPr wrap="none" rtlCol="0">
            <a:spAutoFit/>
          </a:bodyPr>
          <a:lstStyle/>
          <a:p>
            <a:pPr algn="ctr"/>
            <a:r>
              <a:rPr lang="en-US" sz="2200" b="1" dirty="0" err="1">
                <a:solidFill>
                  <a:srgbClr val="C00000"/>
                </a:solidFill>
              </a:rPr>
              <a:t>Bảng</a:t>
            </a:r>
            <a:r>
              <a:rPr lang="en-US" sz="2200" b="1" dirty="0">
                <a:solidFill>
                  <a:srgbClr val="C00000"/>
                </a:solidFill>
              </a:rPr>
              <a:t> 1.2. </a:t>
            </a:r>
            <a:r>
              <a:rPr lang="en-US" sz="2200" b="1" dirty="0" err="1">
                <a:solidFill>
                  <a:srgbClr val="C00000"/>
                </a:solidFill>
              </a:rPr>
              <a:t>Kết</a:t>
            </a:r>
            <a:r>
              <a:rPr lang="en-US" sz="2200" b="1" dirty="0">
                <a:solidFill>
                  <a:srgbClr val="C00000"/>
                </a:solidFill>
              </a:rPr>
              <a:t> </a:t>
            </a:r>
            <a:r>
              <a:rPr lang="en-US" sz="2200" b="1" dirty="0" err="1">
                <a:solidFill>
                  <a:srgbClr val="C00000"/>
                </a:solidFill>
              </a:rPr>
              <a:t>quả</a:t>
            </a:r>
            <a:r>
              <a:rPr lang="en-US" sz="2200" b="1" dirty="0">
                <a:solidFill>
                  <a:srgbClr val="C00000"/>
                </a:solidFill>
              </a:rPr>
              <a:t> </a:t>
            </a:r>
            <a:r>
              <a:rPr lang="en-US" sz="2200" b="1" dirty="0" err="1">
                <a:solidFill>
                  <a:srgbClr val="C00000"/>
                </a:solidFill>
              </a:rPr>
              <a:t>đo</a:t>
            </a:r>
            <a:r>
              <a:rPr lang="en-US" sz="2200" b="1" dirty="0">
                <a:solidFill>
                  <a:srgbClr val="C00000"/>
                </a:solidFill>
              </a:rPr>
              <a:t> </a:t>
            </a:r>
            <a:r>
              <a:rPr lang="en-US" sz="2200" b="1" dirty="0" err="1">
                <a:solidFill>
                  <a:srgbClr val="C00000"/>
                </a:solidFill>
              </a:rPr>
              <a:t>với</a:t>
            </a:r>
            <a:r>
              <a:rPr lang="en-US" sz="2200" b="1" dirty="0">
                <a:solidFill>
                  <a:srgbClr val="C00000"/>
                </a:solidFill>
              </a:rPr>
              <a:t> LED </a:t>
            </a:r>
            <a:r>
              <a:rPr lang="en-US" sz="2200" b="1" dirty="0" err="1">
                <a:solidFill>
                  <a:srgbClr val="C00000"/>
                </a:solidFill>
              </a:rPr>
              <a:t>màu</a:t>
            </a:r>
            <a:r>
              <a:rPr lang="en-US" sz="2200" b="1" dirty="0">
                <a:solidFill>
                  <a:srgbClr val="C00000"/>
                </a:solidFill>
              </a:rPr>
              <a:t> lam</a:t>
            </a:r>
          </a:p>
        </p:txBody>
      </p:sp>
      <p:grpSp>
        <p:nvGrpSpPr>
          <p:cNvPr id="11" name="Group 10">
            <a:extLst>
              <a:ext uri="{FF2B5EF4-FFF2-40B4-BE49-F238E27FC236}">
                <a16:creationId xmlns:a16="http://schemas.microsoft.com/office/drawing/2014/main" id="{B667432A-34B7-1EB0-FD85-7C7513AB036A}"/>
              </a:ext>
            </a:extLst>
          </p:cNvPr>
          <p:cNvGrpSpPr/>
          <p:nvPr/>
        </p:nvGrpSpPr>
        <p:grpSpPr>
          <a:xfrm>
            <a:off x="365757" y="3744586"/>
            <a:ext cx="8322996" cy="1045223"/>
            <a:chOff x="365757" y="3593271"/>
            <a:chExt cx="8322996" cy="1045223"/>
          </a:xfrm>
        </p:grpSpPr>
        <p:sp>
          <p:nvSpPr>
            <p:cNvPr id="7" name="TextBox 6">
              <a:extLst>
                <a:ext uri="{FF2B5EF4-FFF2-40B4-BE49-F238E27FC236}">
                  <a16:creationId xmlns:a16="http://schemas.microsoft.com/office/drawing/2014/main" id="{90CE5E57-9B67-AF30-5B20-13EB6DA050CD}"/>
                </a:ext>
              </a:extLst>
            </p:cNvPr>
            <p:cNvSpPr txBox="1"/>
            <p:nvPr/>
          </p:nvSpPr>
          <p:spPr>
            <a:xfrm>
              <a:off x="1339263" y="3593271"/>
              <a:ext cx="7349490" cy="1045223"/>
            </a:xfrm>
            <a:prstGeom prst="rect">
              <a:avLst/>
            </a:prstGeom>
            <a:noFill/>
          </p:spPr>
          <p:txBody>
            <a:bodyPr wrap="square" rtlCol="0">
              <a:spAutoFit/>
            </a:bodyPr>
            <a:lstStyle/>
            <a:p>
              <a:pPr algn="just">
                <a:lnSpc>
                  <a:spcPct val="150000"/>
                </a:lnSpc>
              </a:pPr>
              <a:r>
                <a:rPr lang="en-US" sz="2200" i="1" dirty="0" err="1"/>
                <a:t>Vẽ</a:t>
              </a:r>
              <a:r>
                <a:rPr lang="en-US" sz="2200" i="1" dirty="0"/>
                <a:t> </a:t>
              </a:r>
              <a:r>
                <a:rPr lang="en-US" sz="2200" i="1" dirty="0" err="1"/>
                <a:t>đồ</a:t>
              </a:r>
              <a:r>
                <a:rPr lang="en-US" sz="2200" i="1" dirty="0"/>
                <a:t> </a:t>
              </a:r>
              <a:r>
                <a:rPr lang="en-US" sz="2200" i="1" dirty="0" err="1"/>
                <a:t>thị</a:t>
              </a:r>
              <a:r>
                <a:rPr lang="en-US" sz="2200" i="1" dirty="0"/>
                <a:t> </a:t>
              </a:r>
              <a:r>
                <a:rPr lang="en-US" sz="2200" i="1" dirty="0" err="1"/>
                <a:t>biểu</a:t>
              </a:r>
              <a:r>
                <a:rPr lang="en-US" sz="2200" i="1" dirty="0"/>
                <a:t> </a:t>
              </a:r>
              <a:r>
                <a:rPr lang="en-US" sz="2200" i="1" dirty="0" err="1"/>
                <a:t>diễn</a:t>
              </a:r>
              <a:r>
                <a:rPr lang="en-US" sz="2200" i="1" dirty="0"/>
                <a:t> </a:t>
              </a:r>
              <a:r>
                <a:rPr lang="en-US" sz="2200" i="1" dirty="0" err="1"/>
                <a:t>mối</a:t>
              </a:r>
              <a:r>
                <a:rPr lang="en-US" sz="2200" i="1" dirty="0"/>
                <a:t> </a:t>
              </a:r>
              <a:r>
                <a:rPr lang="en-US" sz="2200" i="1" dirty="0" err="1"/>
                <a:t>liên</a:t>
              </a:r>
              <a:r>
                <a:rPr lang="en-US" sz="2200" i="1" dirty="0"/>
                <a:t> </a:t>
              </a:r>
              <a:r>
                <a:rPr lang="en-US" sz="2200" i="1" dirty="0" err="1"/>
                <a:t>hệ</a:t>
              </a:r>
              <a:r>
                <a:rPr lang="en-US" sz="2200" i="1" dirty="0"/>
                <a:t> </a:t>
              </a:r>
              <a:r>
                <a:rPr lang="en-US" sz="2200" i="1" dirty="0" err="1"/>
                <a:t>giữa</a:t>
              </a:r>
              <a:r>
                <a:rPr lang="en-US" sz="2200" i="1" dirty="0"/>
                <a:t> </a:t>
              </a:r>
              <a:r>
                <a:rPr lang="en-US" sz="2200" i="1" dirty="0" err="1"/>
                <a:t>cường</a:t>
              </a:r>
              <a:r>
                <a:rPr lang="en-US" sz="2200" i="1" dirty="0"/>
                <a:t> </a:t>
              </a:r>
              <a:r>
                <a:rPr lang="en-US" sz="2200" i="1" dirty="0" err="1"/>
                <a:t>độ</a:t>
              </a:r>
              <a:r>
                <a:rPr lang="en-US" sz="2200" i="1" dirty="0"/>
                <a:t> </a:t>
              </a:r>
              <a:r>
                <a:rPr lang="en-US" sz="2200" i="1" dirty="0" err="1"/>
                <a:t>dòng</a:t>
              </a:r>
              <a:r>
                <a:rPr lang="en-US" sz="2200" i="1" dirty="0"/>
                <a:t> </a:t>
              </a:r>
              <a:r>
                <a:rPr lang="en-US" sz="2200" i="1" dirty="0" err="1"/>
                <a:t>điện</a:t>
              </a:r>
              <a:r>
                <a:rPr lang="en-US" sz="2200" i="1" dirty="0"/>
                <a:t> I </a:t>
              </a:r>
              <a:r>
                <a:rPr lang="en-US" sz="2200" i="1" dirty="0" err="1"/>
                <a:t>và</a:t>
              </a:r>
              <a:r>
                <a:rPr lang="en-US" sz="2200" i="1" dirty="0"/>
                <a:t> </a:t>
              </a:r>
              <a:r>
                <a:rPr lang="en-US" sz="2200" i="1" dirty="0" err="1"/>
                <a:t>hiệu</a:t>
              </a:r>
              <a:r>
                <a:rPr lang="en-US" sz="2200" i="1" dirty="0"/>
                <a:t> </a:t>
              </a:r>
              <a:r>
                <a:rPr lang="en-US" sz="2200" i="1" dirty="0" err="1"/>
                <a:t>điện</a:t>
              </a:r>
              <a:r>
                <a:rPr lang="en-US" sz="2200" i="1" dirty="0"/>
                <a:t> </a:t>
              </a:r>
              <a:r>
                <a:rPr lang="en-US" sz="2200" i="1" dirty="0" err="1"/>
                <a:t>thế</a:t>
              </a:r>
              <a:r>
                <a:rPr lang="en-US" sz="2200" i="1" dirty="0"/>
                <a:t> U</a:t>
              </a:r>
              <a:r>
                <a:rPr lang="en-US" sz="2200" i="1" baseline="-25000" dirty="0"/>
                <a:t>AK</a:t>
              </a:r>
              <a:r>
                <a:rPr lang="en-US" sz="2200" i="1" dirty="0"/>
                <a:t>.</a:t>
              </a:r>
            </a:p>
          </p:txBody>
        </p:sp>
        <p:pic>
          <p:nvPicPr>
            <p:cNvPr id="10" name="Picture 9">
              <a:extLst>
                <a:ext uri="{FF2B5EF4-FFF2-40B4-BE49-F238E27FC236}">
                  <a16:creationId xmlns:a16="http://schemas.microsoft.com/office/drawing/2014/main" id="{DB67F367-1D45-6FF0-2EEA-9FE1BFF4C946}"/>
                </a:ext>
              </a:extLst>
            </p:cNvPr>
            <p:cNvPicPr>
              <a:picLocks noChangeAspect="1"/>
            </p:cNvPicPr>
            <p:nvPr/>
          </p:nvPicPr>
          <p:blipFill>
            <a:blip r:embed="rId4"/>
            <a:stretch>
              <a:fillRect/>
            </a:stretch>
          </p:blipFill>
          <p:spPr>
            <a:xfrm>
              <a:off x="365757" y="3742250"/>
              <a:ext cx="802053" cy="734876"/>
            </a:xfrm>
            <a:prstGeom prst="rect">
              <a:avLst/>
            </a:prstGeom>
          </p:spPr>
        </p:pic>
      </p:grpSp>
    </p:spTree>
    <p:extLst>
      <p:ext uri="{BB962C8B-B14F-4D97-AF65-F5344CB8AC3E}">
        <p14:creationId xmlns:p14="http://schemas.microsoft.com/office/powerpoint/2010/main" val="41898407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177174D-D05B-18B7-4169-8C150C88F694}"/>
              </a:ext>
            </a:extLst>
          </p:cNvPr>
          <p:cNvGrpSpPr/>
          <p:nvPr/>
        </p:nvGrpSpPr>
        <p:grpSpPr>
          <a:xfrm>
            <a:off x="177165" y="527291"/>
            <a:ext cx="8789670" cy="4387609"/>
            <a:chOff x="177165" y="527291"/>
            <a:chExt cx="8789670" cy="4387609"/>
          </a:xfrm>
        </p:grpSpPr>
        <p:pic>
          <p:nvPicPr>
            <p:cNvPr id="3" name="Picture 2">
              <a:extLst>
                <a:ext uri="{FF2B5EF4-FFF2-40B4-BE49-F238E27FC236}">
                  <a16:creationId xmlns:a16="http://schemas.microsoft.com/office/drawing/2014/main" id="{4C5D556F-B654-B011-2B12-F0EEA47047AB}"/>
                </a:ext>
              </a:extLst>
            </p:cNvPr>
            <p:cNvPicPr>
              <a:picLocks noChangeAspect="1"/>
            </p:cNvPicPr>
            <p:nvPr/>
          </p:nvPicPr>
          <p:blipFill>
            <a:blip r:embed="rId2">
              <a:duotone>
                <a:schemeClr val="accent6">
                  <a:shade val="45000"/>
                  <a:satMod val="135000"/>
                </a:schemeClr>
                <a:prstClr val="white"/>
              </a:duotone>
            </a:blip>
            <a:stretch>
              <a:fillRect/>
            </a:stretch>
          </p:blipFill>
          <p:spPr>
            <a:xfrm>
              <a:off x="177165" y="527291"/>
              <a:ext cx="5545395" cy="3761192"/>
            </a:xfrm>
            <a:prstGeom prst="rect">
              <a:avLst/>
            </a:prstGeom>
          </p:spPr>
        </p:pic>
        <p:sp>
          <p:nvSpPr>
            <p:cNvPr id="8" name="TextBox 7">
              <a:extLst>
                <a:ext uri="{FF2B5EF4-FFF2-40B4-BE49-F238E27FC236}">
                  <a16:creationId xmlns:a16="http://schemas.microsoft.com/office/drawing/2014/main" id="{B6270378-A8F2-2DA8-9331-36654EBB3910}"/>
                </a:ext>
              </a:extLst>
            </p:cNvPr>
            <p:cNvSpPr txBox="1"/>
            <p:nvPr/>
          </p:nvSpPr>
          <p:spPr>
            <a:xfrm>
              <a:off x="177165" y="4514790"/>
              <a:ext cx="8789670" cy="400110"/>
            </a:xfrm>
            <a:prstGeom prst="rect">
              <a:avLst/>
            </a:prstGeom>
            <a:noFill/>
          </p:spPr>
          <p:txBody>
            <a:bodyPr wrap="square">
              <a:spAutoFit/>
            </a:bodyPr>
            <a:lstStyle/>
            <a:p>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mối</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a:t>
              </a:r>
              <a:r>
                <a:rPr lang="en-US" sz="2000" i="1"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AK</a:t>
              </a:r>
              <a:endParaRPr lang="en-US" sz="2000" dirty="0">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E851B8BA-DC4A-FA5E-430B-AFAC1F00AE39}"/>
              </a:ext>
            </a:extLst>
          </p:cNvPr>
          <p:cNvGrpSpPr/>
          <p:nvPr/>
        </p:nvGrpSpPr>
        <p:grpSpPr>
          <a:xfrm>
            <a:off x="177165" y="106614"/>
            <a:ext cx="1508760" cy="1508760"/>
            <a:chOff x="403542" y="228600"/>
            <a:chExt cx="1508760" cy="1508760"/>
          </a:xfrm>
        </p:grpSpPr>
        <p:sp>
          <p:nvSpPr>
            <p:cNvPr id="4" name="Star: 12 Points 3">
              <a:extLst>
                <a:ext uri="{FF2B5EF4-FFF2-40B4-BE49-F238E27FC236}">
                  <a16:creationId xmlns:a16="http://schemas.microsoft.com/office/drawing/2014/main" id="{2A4DB8C5-1C9A-3BFC-31DB-D35848551BAB}"/>
                </a:ext>
              </a:extLst>
            </p:cNvPr>
            <p:cNvSpPr/>
            <p:nvPr/>
          </p:nvSpPr>
          <p:spPr>
            <a:xfrm>
              <a:off x="403542" y="228600"/>
              <a:ext cx="1508760" cy="1508760"/>
            </a:xfrm>
            <a:prstGeom prst="star12">
              <a:avLst/>
            </a:prstGeom>
            <a:solidFill>
              <a:srgbClr val="00B050"/>
            </a:solidFill>
            <a:ln w="28575">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000E11-A98C-5D39-A981-42796554BB21}"/>
                </a:ext>
              </a:extLst>
            </p:cNvPr>
            <p:cNvSpPr txBox="1"/>
            <p:nvPr/>
          </p:nvSpPr>
          <p:spPr>
            <a:xfrm>
              <a:off x="665639" y="752147"/>
              <a:ext cx="984565" cy="461665"/>
            </a:xfrm>
            <a:prstGeom prst="rect">
              <a:avLst/>
            </a:prstGeom>
            <a:noFill/>
          </p:spPr>
          <p:txBody>
            <a:bodyPr wrap="none" rtlCol="0">
              <a:spAutoFit/>
            </a:bodyPr>
            <a:lstStyle/>
            <a:p>
              <a:pPr algn="ctr"/>
              <a:r>
                <a:rPr lang="en-US" sz="2400" b="1" dirty="0" err="1">
                  <a:solidFill>
                    <a:srgbClr val="FFFFFF"/>
                  </a:solidFill>
                </a:rPr>
                <a:t>Gợi</a:t>
              </a:r>
              <a:r>
                <a:rPr lang="en-US" sz="2400" b="1" dirty="0">
                  <a:solidFill>
                    <a:srgbClr val="FFFFFF"/>
                  </a:solidFill>
                </a:rPr>
                <a:t> ý</a:t>
              </a:r>
            </a:p>
          </p:txBody>
        </p:sp>
      </p:grpSp>
      <p:sp>
        <p:nvSpPr>
          <p:cNvPr id="10" name="Speech Bubble: Rectangle with Corners Rounded 9">
            <a:extLst>
              <a:ext uri="{FF2B5EF4-FFF2-40B4-BE49-F238E27FC236}">
                <a16:creationId xmlns:a16="http://schemas.microsoft.com/office/drawing/2014/main" id="{CE20FCFB-8369-C9AC-1B98-B7A5CB1966D1}"/>
              </a:ext>
            </a:extLst>
          </p:cNvPr>
          <p:cNvSpPr/>
          <p:nvPr/>
        </p:nvSpPr>
        <p:spPr>
          <a:xfrm>
            <a:off x="5394960" y="527291"/>
            <a:ext cx="3440430" cy="2044459"/>
          </a:xfrm>
          <a:prstGeom prst="wedgeRoundRectCallout">
            <a:avLst>
              <a:gd name="adj1" fmla="val -70868"/>
              <a:gd name="adj2" fmla="val 40998"/>
              <a:gd name="adj3" fmla="val 16667"/>
            </a:avLst>
          </a:prstGeom>
          <a:solidFill>
            <a:schemeClr val="tx2">
              <a:lumMod val="90000"/>
            </a:schemeClr>
          </a:solidFill>
          <a:ln w="12700">
            <a:solidFill>
              <a:schemeClr val="accent6">
                <a:lumMod val="50000"/>
              </a:schemeClr>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a:cs typeface="Arial"/>
                <a:sym typeface="Arial"/>
              </a:rPr>
              <a:t>Đồ thị là một đường đi lên cho đến một giá trị không đổi nào đó</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vi-VN" sz="2000" b="0" i="0" u="none" strike="noStrike" kern="0" cap="none" spc="0" normalizeH="0" baseline="0" noProof="0" dirty="0">
                <a:ln>
                  <a:noFill/>
                </a:ln>
                <a:solidFill>
                  <a:srgbClr val="000000"/>
                </a:solidFill>
                <a:effectLst/>
                <a:uLnTx/>
                <a:uFillTx/>
                <a:latin typeface="Arial"/>
                <a:cs typeface="Arial"/>
                <a:sym typeface="Arial"/>
              </a:rPr>
              <a:t>đồ thị là đường</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nằm</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ngang</a:t>
            </a:r>
            <a:r>
              <a:rPr kumimoji="0" lang="vi-VN" sz="2000" b="0" i="0" u="none" strike="noStrike" kern="0" cap="none" spc="0" normalizeH="0" baseline="0" noProof="0" dirty="0">
                <a:ln>
                  <a:noFill/>
                </a:ln>
                <a:solidFill>
                  <a:srgbClr val="000000"/>
                </a:solidFill>
                <a:effectLst/>
                <a:uLnTx/>
                <a:uFillTx/>
                <a:latin typeface="Arial"/>
                <a:cs typeface="Arial"/>
                <a:sym typeface="Arial"/>
              </a:rPr>
              <a:t>.</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3150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69"/>
        <p:cNvGrpSpPr/>
        <p:nvPr/>
      </p:nvGrpSpPr>
      <p:grpSpPr>
        <a:xfrm>
          <a:off x="0" y="0"/>
          <a:ext cx="0" cy="0"/>
          <a:chOff x="0" y="0"/>
          <a:chExt cx="0" cy="0"/>
        </a:xfrm>
      </p:grpSpPr>
      <p:sp>
        <p:nvSpPr>
          <p:cNvPr id="20" name="Rectangle 19">
            <a:extLst>
              <a:ext uri="{FF2B5EF4-FFF2-40B4-BE49-F238E27FC236}">
                <a16:creationId xmlns:a16="http://schemas.microsoft.com/office/drawing/2014/main" id="{DE892029-5262-A822-DB1F-3846EB0CD504}"/>
              </a:ext>
            </a:extLst>
          </p:cNvPr>
          <p:cNvSpPr/>
          <p:nvPr/>
        </p:nvSpPr>
        <p:spPr>
          <a:xfrm>
            <a:off x="0" y="0"/>
            <a:ext cx="5120640" cy="713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Arial" panose="020B0604020202020204" pitchFamily="34" charset="0"/>
                <a:cs typeface="Arial" panose="020B0604020202020204" pitchFamily="34" charset="0"/>
              </a:rPr>
              <a:t>3. </a:t>
            </a:r>
            <a:r>
              <a:rPr lang="en-US" sz="2800" b="1" dirty="0" err="1">
                <a:solidFill>
                  <a:srgbClr val="FFFFFF"/>
                </a:solidFill>
                <a:latin typeface="Arial" panose="020B0604020202020204" pitchFamily="34" charset="0"/>
                <a:cs typeface="Arial" panose="020B0604020202020204" pitchFamily="34" charset="0"/>
              </a:rPr>
              <a:t>Các</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định</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luật</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quang</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điện</a:t>
            </a:r>
            <a:endParaRPr lang="en-US" sz="2800" b="1" dirty="0">
              <a:solidFill>
                <a:srgbClr val="FFFFFF"/>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6141AD1-0BC3-6D41-39E2-05A243FC5001}"/>
              </a:ext>
            </a:extLst>
          </p:cNvPr>
          <p:cNvSpPr/>
          <p:nvPr/>
        </p:nvSpPr>
        <p:spPr>
          <a:xfrm>
            <a:off x="423275" y="1031674"/>
            <a:ext cx="3258074" cy="576197"/>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200" b="1" dirty="0" err="1">
                <a:solidFill>
                  <a:srgbClr val="FFFFFF"/>
                </a:solidFill>
                <a:latin typeface="Arial" panose="020B0604020202020204" pitchFamily="34" charset="0"/>
                <a:cs typeface="Arial" panose="020B0604020202020204" pitchFamily="34" charset="0"/>
              </a:rPr>
              <a:t>Câu</a:t>
            </a:r>
            <a:r>
              <a:rPr lang="en-US" sz="2200" b="1" dirty="0">
                <a:solidFill>
                  <a:srgbClr val="FFFFFF"/>
                </a:solidFill>
                <a:latin typeface="Arial" panose="020B0604020202020204" pitchFamily="34" charset="0"/>
                <a:cs typeface="Arial" panose="020B0604020202020204" pitchFamily="34" charset="0"/>
              </a:rPr>
              <a:t> </a:t>
            </a:r>
            <a:r>
              <a:rPr lang="en-US" sz="2200" b="1" dirty="0" err="1">
                <a:solidFill>
                  <a:srgbClr val="FFFFFF"/>
                </a:solidFill>
                <a:latin typeface="Arial" panose="020B0604020202020204" pitchFamily="34" charset="0"/>
                <a:cs typeface="Arial" panose="020B0604020202020204" pitchFamily="34" charset="0"/>
              </a:rPr>
              <a:t>hỏi</a:t>
            </a:r>
            <a:r>
              <a:rPr lang="en-US" sz="2200" b="1" dirty="0">
                <a:solidFill>
                  <a:srgbClr val="FFFFFF"/>
                </a:solidFill>
                <a:latin typeface="Arial" panose="020B0604020202020204" pitchFamily="34" charset="0"/>
                <a:cs typeface="Arial" panose="020B0604020202020204" pitchFamily="34" charset="0"/>
              </a:rPr>
              <a:t> 3 (SGK - tr.52)</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7D9C152-E28F-47D6-A650-81CD160CA0C9}"/>
                  </a:ext>
                </a:extLst>
              </p:cNvPr>
              <p:cNvSpPr txBox="1"/>
              <p:nvPr/>
            </p:nvSpPr>
            <p:spPr>
              <a:xfrm>
                <a:off x="423275" y="1712402"/>
                <a:ext cx="4697365" cy="3076548"/>
              </a:xfrm>
              <a:prstGeom prst="rect">
                <a:avLst/>
              </a:prstGeom>
              <a:noFill/>
            </p:spPr>
            <p:txBody>
              <a:bodyPr wrap="square">
                <a:spAutoFit/>
              </a:bodyPr>
              <a:lstStyle/>
              <a:p>
                <a:pPr marL="0" marR="0" algn="just">
                  <a:lnSpc>
                    <a:spcPct val="150000"/>
                  </a:lnSpc>
                  <a:spcAft>
                    <a:spcPts val="800"/>
                  </a:spcAft>
                </a:pP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chùm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𝐴𝐾</m:t>
                        </m:r>
                      </m:sub>
                    </m:sSub>
                  </m:oMath>
                </a14:m>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đấy</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nữa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25" name="TextBox 24">
                <a:extLst>
                  <a:ext uri="{FF2B5EF4-FFF2-40B4-BE49-F238E27FC236}">
                    <a16:creationId xmlns:a16="http://schemas.microsoft.com/office/drawing/2014/main" id="{D7D9C152-E28F-47D6-A650-81CD160CA0C9}"/>
                  </a:ext>
                </a:extLst>
              </p:cNvPr>
              <p:cNvSpPr txBox="1">
                <a:spLocks noRot="1" noChangeAspect="1" noMove="1" noResize="1" noEditPoints="1" noAdjustHandles="1" noChangeArrowheads="1" noChangeShapeType="1" noTextEdit="1"/>
              </p:cNvSpPr>
              <p:nvPr/>
            </p:nvSpPr>
            <p:spPr>
              <a:xfrm>
                <a:off x="423275" y="1712402"/>
                <a:ext cx="4697365" cy="3076548"/>
              </a:xfrm>
              <a:prstGeom prst="rect">
                <a:avLst/>
              </a:prstGeom>
              <a:blipFill>
                <a:blip r:embed="rId3"/>
                <a:stretch>
                  <a:fillRect l="-1686" r="-1556" b="-2970"/>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C17BEF14-3A90-9878-925D-AC3B3D73599A}"/>
              </a:ext>
            </a:extLst>
          </p:cNvPr>
          <p:cNvGrpSpPr/>
          <p:nvPr/>
        </p:nvGrpSpPr>
        <p:grpSpPr>
          <a:xfrm>
            <a:off x="5292090" y="1031674"/>
            <a:ext cx="3617728" cy="3760854"/>
            <a:chOff x="5303520" y="1117006"/>
            <a:chExt cx="3617728" cy="3760854"/>
          </a:xfrm>
        </p:grpSpPr>
        <p:pic>
          <p:nvPicPr>
            <p:cNvPr id="27" name="Picture 26">
              <a:extLst>
                <a:ext uri="{FF2B5EF4-FFF2-40B4-BE49-F238E27FC236}">
                  <a16:creationId xmlns:a16="http://schemas.microsoft.com/office/drawing/2014/main" id="{E5C3E852-C95B-5CD6-8601-C34EAD63636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03520" y="1117006"/>
              <a:ext cx="3617728" cy="2606179"/>
            </a:xfrm>
            <a:prstGeom prst="rect">
              <a:avLst/>
            </a:prstGeom>
          </p:spPr>
        </p:pic>
        <p:sp>
          <p:nvSpPr>
            <p:cNvPr id="28" name="TextBox 27">
              <a:extLst>
                <a:ext uri="{FF2B5EF4-FFF2-40B4-BE49-F238E27FC236}">
                  <a16:creationId xmlns:a16="http://schemas.microsoft.com/office/drawing/2014/main" id="{A70D194A-D233-C937-0160-F26833963FF8}"/>
                </a:ext>
              </a:extLst>
            </p:cNvPr>
            <p:cNvSpPr txBox="1"/>
            <p:nvPr/>
          </p:nvSpPr>
          <p:spPr>
            <a:xfrm>
              <a:off x="5520756" y="3723185"/>
              <a:ext cx="3183255" cy="1154675"/>
            </a:xfrm>
            <a:prstGeom prst="rect">
              <a:avLst/>
            </a:prstGeom>
            <a:noFill/>
          </p:spPr>
          <p:txBody>
            <a:bodyPr wrap="square">
              <a:spAutoFit/>
            </a:bodyPr>
            <a:lstStyle/>
            <a:p>
              <a:pPr algn="ctr">
                <a:lnSpc>
                  <a:spcPct val="150000"/>
                </a:lnSpc>
              </a:pP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thiên</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a:t>
              </a:r>
              <a:r>
                <a:rPr lang="en-US" sz="1600" i="1"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AK</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bào</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endParaRPr lang="en-US" sz="1600" dirty="0">
                <a:latin typeface="Arial" panose="020B0604020202020204" pitchFamily="34" charset="0"/>
                <a:cs typeface="Arial" panose="020B0604020202020204" pitchFamily="34" charset="0"/>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F735E23-41C6-CDBD-821F-F7E53211D6D6}"/>
              </a:ext>
            </a:extLst>
          </p:cNvPr>
          <p:cNvGrpSpPr/>
          <p:nvPr/>
        </p:nvGrpSpPr>
        <p:grpSpPr>
          <a:xfrm>
            <a:off x="3622585" y="-324724"/>
            <a:ext cx="1898828" cy="1898828"/>
            <a:chOff x="279316" y="-118984"/>
            <a:chExt cx="1898828" cy="1898828"/>
          </a:xfrm>
        </p:grpSpPr>
        <p:sp>
          <p:nvSpPr>
            <p:cNvPr id="14" name="Explosion: 14 Points 13">
              <a:extLst>
                <a:ext uri="{FF2B5EF4-FFF2-40B4-BE49-F238E27FC236}">
                  <a16:creationId xmlns:a16="http://schemas.microsoft.com/office/drawing/2014/main" id="{D267577A-C912-6302-3D7C-68A6002C869C}"/>
                </a:ext>
              </a:extLst>
            </p:cNvPr>
            <p:cNvSpPr/>
            <p:nvPr/>
          </p:nvSpPr>
          <p:spPr>
            <a:xfrm rot="2070643">
              <a:off x="279316" y="-118984"/>
              <a:ext cx="1898828" cy="1898828"/>
            </a:xfrm>
            <a:prstGeom prst="irregularSeal2">
              <a:avLst/>
            </a:prstGeom>
            <a:solidFill>
              <a:srgbClr val="00B050"/>
            </a:solidFill>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4CC3537-4EEA-5287-094F-A589645275B3}"/>
                </a:ext>
              </a:extLst>
            </p:cNvPr>
            <p:cNvSpPr txBox="1"/>
            <p:nvPr/>
          </p:nvSpPr>
          <p:spPr>
            <a:xfrm>
              <a:off x="411978" y="614987"/>
              <a:ext cx="1473480" cy="430887"/>
            </a:xfrm>
            <a:prstGeom prst="rect">
              <a:avLst/>
            </a:prstGeom>
            <a:noFill/>
          </p:spPr>
          <p:txBody>
            <a:bodyPr wrap="none" rtlCol="0">
              <a:spAutoFit/>
            </a:bodyPr>
            <a:lstStyle/>
            <a:p>
              <a:pPr algn="ctr"/>
              <a:r>
                <a:rPr lang="en-US" sz="2200" b="1" dirty="0" err="1">
                  <a:solidFill>
                    <a:srgbClr val="FFFFFF"/>
                  </a:solidFill>
                </a:rPr>
                <a:t>Giải</a:t>
              </a:r>
              <a:r>
                <a:rPr lang="en-US" sz="2200" b="1" dirty="0">
                  <a:solidFill>
                    <a:srgbClr val="FFFFFF"/>
                  </a:solidFill>
                </a:rPr>
                <a:t> </a:t>
              </a:r>
              <a:r>
                <a:rPr lang="en-US" sz="2200" b="1" dirty="0" err="1">
                  <a:solidFill>
                    <a:srgbClr val="FFFFFF"/>
                  </a:solidFill>
                </a:rPr>
                <a:t>thích</a:t>
              </a:r>
              <a:endParaRPr lang="en-US" sz="2200" b="1" dirty="0">
                <a:solidFill>
                  <a:srgbClr val="FFFFFF"/>
                </a:solidFill>
              </a:endParaRPr>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196E3F5-D201-A943-93C5-DF50BCD0AB29}"/>
                  </a:ext>
                </a:extLst>
              </p:cNvPr>
              <p:cNvSpPr txBox="1"/>
              <p:nvPr/>
            </p:nvSpPr>
            <p:spPr>
              <a:xfrm>
                <a:off x="366184" y="1422600"/>
                <a:ext cx="8411630" cy="1420325"/>
              </a:xfrm>
              <a:prstGeom prst="rect">
                <a:avLst/>
              </a:prstGeom>
              <a:noFill/>
            </p:spPr>
            <p:txBody>
              <a:bodyPr wrap="square">
                <a:spAutoFit/>
              </a:bodyPr>
              <a:lstStyle/>
              <a:p>
                <a:pPr marL="342900" marR="0" indent="-342900" algn="just">
                  <a:lnSpc>
                    <a:spcPct val="150000"/>
                  </a:lnSpc>
                  <a:spcAft>
                    <a:spcPts val="800"/>
                  </a:spcAft>
                  <a:buBlip>
                    <a:blip r:embed="rId2"/>
                  </a:buBlip>
                  <a:tabLst>
                    <a:tab pos="1097915" algn="l"/>
                  </a:tabLst>
                </a:pP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𝐴𝐾</m:t>
                        </m:r>
                      </m:sub>
                    </m:sSub>
                  </m:oMath>
                </a14:m>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electron di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phía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anode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𝐴𝐾</m:t>
                        </m:r>
                      </m:sub>
                    </m:sSub>
                  </m:oMath>
                </a14:m>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2196E3F5-D201-A943-93C5-DF50BCD0AB29}"/>
                  </a:ext>
                </a:extLst>
              </p:cNvPr>
              <p:cNvSpPr txBox="1">
                <a:spLocks noRot="1" noChangeAspect="1" noMove="1" noResize="1" noEditPoints="1" noAdjustHandles="1" noChangeArrowheads="1" noChangeShapeType="1" noTextEdit="1"/>
              </p:cNvSpPr>
              <p:nvPr/>
            </p:nvSpPr>
            <p:spPr>
              <a:xfrm>
                <a:off x="366184" y="1422600"/>
                <a:ext cx="8411630" cy="1420325"/>
              </a:xfrm>
              <a:prstGeom prst="rect">
                <a:avLst/>
              </a:prstGeom>
              <a:blipFill>
                <a:blip r:embed="rId3"/>
                <a:stretch>
                  <a:fillRect r="-797" b="-6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59958B4-54F9-4C6A-E0EA-C346019A0A73}"/>
                  </a:ext>
                </a:extLst>
              </p:cNvPr>
              <p:cNvSpPr txBox="1"/>
              <p:nvPr/>
            </p:nvSpPr>
            <p:spPr>
              <a:xfrm>
                <a:off x="366184" y="2958281"/>
                <a:ext cx="8411631" cy="1881990"/>
              </a:xfrm>
              <a:prstGeom prst="rect">
                <a:avLst/>
              </a:prstGeom>
              <a:noFill/>
            </p:spPr>
            <p:txBody>
              <a:bodyPr wrap="square">
                <a:spAutoFit/>
              </a:bodyPr>
              <a:lstStyle/>
              <a:p>
                <a:pPr marL="342900" indent="-342900" algn="just">
                  <a:lnSpc>
                    <a:spcPct val="150000"/>
                  </a:lnSpc>
                  <a:spcAft>
                    <a:spcPts val="800"/>
                  </a:spcAft>
                  <a:buBlip>
                    <a:blip r:embed="rId2"/>
                  </a:buBlip>
                  <a:tabLst>
                    <a:tab pos="1097915" algn="l"/>
                  </a:tabLst>
                </a:pPr>
                <a:r>
                  <a:rPr lang="vi-VN" sz="2000" kern="100" dirty="0">
                    <a:latin typeface="Arial" panose="020B0604020202020204" pitchFamily="34" charset="0"/>
                    <a:ea typeface="Times New Roman" panose="02020603050405020304" pitchFamily="18" charset="0"/>
                    <a:cs typeface="Arial" panose="020B0604020202020204" pitchFamily="34" charset="0"/>
                  </a:rPr>
                  <a:t>Khi tăng hiệu điện thế </a:t>
                </a:r>
                <a14:m>
                  <m:oMath xmlns:m="http://schemas.openxmlformats.org/officeDocument/2006/math">
                    <m:r>
                      <a:rPr lang="vi-VN" sz="2000" i="1" kern="100" dirty="0" smtClean="0">
                        <a:latin typeface="Cambria Math" panose="02040503050406030204" pitchFamily="18" charset="0"/>
                        <a:ea typeface="Times New Roman" panose="02020603050405020304" pitchFamily="18" charset="0"/>
                        <a:cs typeface="Arial" panose="020B0604020202020204" pitchFamily="34" charset="0"/>
                      </a:rPr>
                      <m:t>𝑈</m:t>
                    </m:r>
                    <m:r>
                      <a:rPr lang="en-US" sz="2000" i="1" kern="100" baseline="-25000" dirty="0" smtClean="0">
                        <a:latin typeface="Cambria Math" panose="02040503050406030204" pitchFamily="18" charset="0"/>
                        <a:ea typeface="Times New Roman" panose="02020603050405020304" pitchFamily="18" charset="0"/>
                        <a:cs typeface="Arial" panose="020B0604020202020204" pitchFamily="34" charset="0"/>
                      </a:rPr>
                      <m:t>𝐴</m:t>
                    </m:r>
                    <m:r>
                      <a:rPr lang="en-US" sz="2000" i="1" kern="100" baseline="-25000" dirty="0">
                        <a:latin typeface="Cambria Math" panose="02040503050406030204" pitchFamily="18" charset="0"/>
                        <a:ea typeface="Times New Roman" panose="02020603050405020304" pitchFamily="18" charset="0"/>
                        <a:cs typeface="Arial" panose="020B0604020202020204" pitchFamily="34" charset="0"/>
                      </a:rPr>
                      <m:t>𝐾</m:t>
                    </m:r>
                    <m:r>
                      <a:rPr lang="vi-VN" sz="2000" i="1" kern="100" dirty="0" smtClean="0">
                        <a:latin typeface="Cambria Math" panose="02040503050406030204" pitchFamily="18" charset="0"/>
                        <a:ea typeface="Times New Roman" panose="02020603050405020304" pitchFamily="18" charset="0"/>
                        <a:cs typeface="Arial" panose="020B0604020202020204" pitchFamily="34" charset="0"/>
                      </a:rPr>
                      <m:t> </m:t>
                    </m:r>
                  </m:oMath>
                </a14:m>
                <a:r>
                  <a:rPr lang="vi-VN" sz="2000" kern="100" dirty="0">
                    <a:latin typeface="Arial" panose="020B0604020202020204" pitchFamily="34" charset="0"/>
                    <a:ea typeface="Times New Roman" panose="02020603050405020304" pitchFamily="18" charset="0"/>
                    <a:cs typeface="Arial" panose="020B0604020202020204" pitchFamily="34" charset="0"/>
                  </a:rPr>
                  <a:t>đến một giá trị xác định nào đấy</a:t>
                </a:r>
                <a:r>
                  <a:rPr lang="en-US" sz="2000" kern="100" dirty="0">
                    <a:latin typeface="Arial" panose="020B0604020202020204" pitchFamily="34" charset="0"/>
                    <a:ea typeface="Times New Roman" panose="02020603050405020304" pitchFamily="18" charset="0"/>
                    <a:cs typeface="Arial" panose="020B0604020202020204" pitchFamily="34" charset="0"/>
                  </a:rPr>
                  <a:t>, </a:t>
                </a:r>
                <a:r>
                  <a:rPr lang="vi-VN" sz="2000" kern="100" dirty="0">
                    <a:latin typeface="Arial" panose="020B0604020202020204" pitchFamily="34" charset="0"/>
                    <a:ea typeface="Times New Roman" panose="02020603050405020304" pitchFamily="18" charset="0"/>
                    <a:cs typeface="Arial" panose="020B0604020202020204" pitchFamily="34" charset="0"/>
                  </a:rPr>
                  <a:t>cường độ dòng quang điện lại không tăng vì tất cả electron thoát ra đều đến cực dương →</a:t>
                </a:r>
                <a:r>
                  <a:rPr lang="en-US" sz="2000" kern="100" dirty="0">
                    <a:latin typeface="Arial" panose="020B0604020202020204" pitchFamily="34" charset="0"/>
                    <a:ea typeface="Times New Roman" panose="02020603050405020304" pitchFamily="18" charset="0"/>
                    <a:cs typeface="Arial" panose="020B0604020202020204" pitchFamily="34" charset="0"/>
                  </a:rPr>
                  <a:t> D</a:t>
                </a:r>
                <a:r>
                  <a:rPr lang="vi-VN" sz="2000" kern="100" dirty="0">
                    <a:latin typeface="Arial" panose="020B0604020202020204" pitchFamily="34" charset="0"/>
                    <a:ea typeface="Times New Roman" panose="02020603050405020304" pitchFamily="18" charset="0"/>
                    <a:cs typeface="Arial" panose="020B0604020202020204" pitchFamily="34" charset="0"/>
                  </a:rPr>
                  <a:t>ù hiệu điện thế tăng nhưng dòng quang điện không tăng nữa (</a:t>
                </a:r>
                <a:r>
                  <a:rPr lang="vi-VN" sz="2000" i="1" kern="100" dirty="0">
                    <a:latin typeface="Arial" panose="020B0604020202020204" pitchFamily="34" charset="0"/>
                    <a:ea typeface="Times New Roman" panose="02020603050405020304" pitchFamily="18" charset="0"/>
                    <a:cs typeface="Arial" panose="020B0604020202020204" pitchFamily="34" charset="0"/>
                  </a:rPr>
                  <a:t>dòng quang điện bão hòa</a:t>
                </a:r>
                <a:r>
                  <a:rPr lang="vi-VN" sz="2000" kern="100" dirty="0">
                    <a:latin typeface="Arial" panose="020B0604020202020204" pitchFamily="34" charset="0"/>
                    <a:ea typeface="Times New Roman" panose="02020603050405020304" pitchFamily="18" charset="0"/>
                    <a:cs typeface="Arial" panose="020B0604020202020204" pitchFamily="34" charset="0"/>
                  </a:rPr>
                  <a: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059958B4-54F9-4C6A-E0EA-C346019A0A73}"/>
                  </a:ext>
                </a:extLst>
              </p:cNvPr>
              <p:cNvSpPr txBox="1">
                <a:spLocks noRot="1" noChangeAspect="1" noMove="1" noResize="1" noEditPoints="1" noAdjustHandles="1" noChangeArrowheads="1" noChangeShapeType="1" noTextEdit="1"/>
              </p:cNvSpPr>
              <p:nvPr/>
            </p:nvSpPr>
            <p:spPr>
              <a:xfrm>
                <a:off x="366184" y="2958281"/>
                <a:ext cx="8411631" cy="1881990"/>
              </a:xfrm>
              <a:prstGeom prst="rect">
                <a:avLst/>
              </a:prstGeom>
              <a:blipFill>
                <a:blip r:embed="rId4"/>
                <a:stretch>
                  <a:fillRect r="-797" b="-4854"/>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216B28A5-9A33-C829-B83E-5276DADC7802}"/>
              </a:ext>
            </a:extLst>
          </p:cNvPr>
          <p:cNvPicPr>
            <a:picLocks noChangeAspect="1"/>
          </p:cNvPicPr>
          <p:nvPr/>
        </p:nvPicPr>
        <p:blipFill>
          <a:blip r:embed="rId5"/>
          <a:stretch>
            <a:fillRect/>
          </a:stretch>
        </p:blipFill>
        <p:spPr>
          <a:xfrm>
            <a:off x="7526302" y="-1066"/>
            <a:ext cx="1251512" cy="1251512"/>
          </a:xfrm>
          <a:prstGeom prst="rect">
            <a:avLst/>
          </a:prstGeom>
        </p:spPr>
      </p:pic>
    </p:spTree>
    <p:extLst>
      <p:ext uri="{BB962C8B-B14F-4D97-AF65-F5344CB8AC3E}">
        <p14:creationId xmlns:p14="http://schemas.microsoft.com/office/powerpoint/2010/main" val="96378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F6CA69-D90C-21D7-58EE-7786A9144195}"/>
              </a:ext>
            </a:extLst>
          </p:cNvPr>
          <p:cNvSpPr>
            <a:spLocks noGrp="1"/>
          </p:cNvSpPr>
          <p:nvPr>
            <p:ph type="title"/>
          </p:nvPr>
        </p:nvSpPr>
        <p:spPr>
          <a:xfrm>
            <a:off x="720000" y="203005"/>
            <a:ext cx="7704000" cy="572700"/>
          </a:xfrm>
        </p:spPr>
        <p:txBody>
          <a:bodyPr/>
          <a:lstStyle/>
          <a:p>
            <a:pPr algn="ctr"/>
            <a:r>
              <a:rPr lang="en-US" sz="3000" dirty="0">
                <a:solidFill>
                  <a:schemeClr val="accent6"/>
                </a:solidFill>
                <a:latin typeface="Arial" panose="020B0604020202020204" pitchFamily="34" charset="0"/>
                <a:cs typeface="Arial" panose="020B0604020202020204" pitchFamily="34" charset="0"/>
              </a:rPr>
              <a:t>GHI NHỚ</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5B07661-1102-C192-25D6-A778D74521F8}"/>
                  </a:ext>
                </a:extLst>
              </p:cNvPr>
              <p:cNvSpPr txBox="1"/>
              <p:nvPr/>
            </p:nvSpPr>
            <p:spPr>
              <a:xfrm>
                <a:off x="434340" y="788541"/>
                <a:ext cx="8205862" cy="958660"/>
              </a:xfrm>
              <a:prstGeom prst="rect">
                <a:avLst/>
              </a:prstGeom>
              <a:noFill/>
            </p:spPr>
            <p:txBody>
              <a:bodyPr wrap="square">
                <a:spAutoFit/>
              </a:bodyPr>
              <a:lstStyle/>
              <a:p>
                <a:pPr marL="0" marR="0" algn="just">
                  <a:lnSpc>
                    <a:spcPct val="150000"/>
                  </a:lnSpc>
                  <a:spcAft>
                    <a:spcPts val="800"/>
                  </a:spcAft>
                  <a:tabLst>
                    <a:tab pos="1097915" algn="l"/>
                  </a:tabLst>
                </a:pP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oMath>
                </a14:m>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mối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𝑈</m:t>
                        </m:r>
                      </m:e>
                      <m:sub>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𝐴𝐾</m:t>
                        </m:r>
                      </m:sub>
                    </m:sSub>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75B07661-1102-C192-25D6-A778D74521F8}"/>
                  </a:ext>
                </a:extLst>
              </p:cNvPr>
              <p:cNvSpPr txBox="1">
                <a:spLocks noRot="1" noChangeAspect="1" noMove="1" noResize="1" noEditPoints="1" noAdjustHandles="1" noChangeArrowheads="1" noChangeShapeType="1" noTextEdit="1"/>
              </p:cNvSpPr>
              <p:nvPr/>
            </p:nvSpPr>
            <p:spPr>
              <a:xfrm>
                <a:off x="434340" y="788541"/>
                <a:ext cx="8205862" cy="958660"/>
              </a:xfrm>
              <a:prstGeom prst="rect">
                <a:avLst/>
              </a:prstGeom>
              <a:blipFill>
                <a:blip r:embed="rId2"/>
                <a:stretch>
                  <a:fillRect l="-743" r="-817" b="-10127"/>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DD169DFF-D47F-8BE0-D0D9-BB549471B1C7}"/>
              </a:ext>
            </a:extLst>
          </p:cNvPr>
          <p:cNvGrpSpPr/>
          <p:nvPr/>
        </p:nvGrpSpPr>
        <p:grpSpPr>
          <a:xfrm>
            <a:off x="262890" y="1793032"/>
            <a:ext cx="3120390" cy="3212739"/>
            <a:chOff x="5303520" y="1117006"/>
            <a:chExt cx="3617728" cy="3724796"/>
          </a:xfrm>
        </p:grpSpPr>
        <p:pic>
          <p:nvPicPr>
            <p:cNvPr id="10" name="Picture 9">
              <a:extLst>
                <a:ext uri="{FF2B5EF4-FFF2-40B4-BE49-F238E27FC236}">
                  <a16:creationId xmlns:a16="http://schemas.microsoft.com/office/drawing/2014/main" id="{E7FFD6F0-3B4A-87B0-F009-E68E88CDDA2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03520" y="1117006"/>
              <a:ext cx="3617728" cy="2606179"/>
            </a:xfrm>
            <a:prstGeom prst="rect">
              <a:avLst/>
            </a:prstGeom>
          </p:spPr>
        </p:pic>
        <p:sp>
          <p:nvSpPr>
            <p:cNvPr id="11" name="TextBox 10">
              <a:extLst>
                <a:ext uri="{FF2B5EF4-FFF2-40B4-BE49-F238E27FC236}">
                  <a16:creationId xmlns:a16="http://schemas.microsoft.com/office/drawing/2014/main" id="{DD57B39E-FD86-306C-4A34-E782B3740903}"/>
                </a:ext>
              </a:extLst>
            </p:cNvPr>
            <p:cNvSpPr txBox="1"/>
            <p:nvPr/>
          </p:nvSpPr>
          <p:spPr>
            <a:xfrm>
              <a:off x="5303520" y="3660097"/>
              <a:ext cx="3617728" cy="1181705"/>
            </a:xfrm>
            <a:prstGeom prst="rect">
              <a:avLst/>
            </a:prstGeom>
            <a:noFill/>
          </p:spPr>
          <p:txBody>
            <a:bodyPr wrap="square">
              <a:spAutoFit/>
            </a:bodyPr>
            <a:lstStyle/>
            <a:p>
              <a:pPr algn="ctr">
                <a:lnSpc>
                  <a:spcPct val="130000"/>
                </a:lnSpc>
              </a:pP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thiên</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a:t>
              </a:r>
              <a:r>
                <a:rPr lang="en-US" sz="1600" i="1"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AK</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bào</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endParaRPr lang="en-US" sz="1600"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B05E09E-A905-57F4-91AE-1E0C9DDD0C29}"/>
                  </a:ext>
                </a:extLst>
              </p:cNvPr>
              <p:cNvSpPr txBox="1"/>
              <p:nvPr/>
            </p:nvSpPr>
            <p:spPr>
              <a:xfrm>
                <a:off x="3886200" y="2042827"/>
                <a:ext cx="4754002" cy="958660"/>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
                    <a:srgbClr val="000000"/>
                  </a:buClr>
                  <a:buSzTx/>
                  <a:buFont typeface="Wingdings" panose="05000000000000000000" pitchFamily="2" charset="2"/>
                  <a:buChar char="§"/>
                  <a:tabLst>
                    <a:tab pos="1097915" algn="l"/>
                  </a:tabLst>
                  <a:defRPr/>
                </a:pP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Khi </a:t>
                </a:r>
                <a14:m>
                  <m:oMath xmlns:m="http://schemas.openxmlformats.org/officeDocument/2006/math">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𝑈</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𝐴𝐾</m:t>
                        </m:r>
                      </m:sub>
                    </m:s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𝑈</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h</m:t>
                        </m:r>
                      </m:sub>
                    </m:sSub>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thì</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I= 0.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Giá</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trị</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14:m>
                  <m:oMath xmlns:m="http://schemas.openxmlformats.org/officeDocument/2006/math">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𝑈</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h</m:t>
                        </m:r>
                      </m:sub>
                    </m:sSub>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được</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gọi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là</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1"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hiệu</a:t>
                </a:r>
                <a:r>
                  <a:rPr kumimoji="0" lang="en-US" sz="2000" b="1"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1"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điện</a:t>
                </a:r>
                <a:r>
                  <a:rPr kumimoji="0" lang="en-US" sz="2000" b="1"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1"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thế</a:t>
                </a:r>
                <a:r>
                  <a:rPr kumimoji="0" lang="en-US" sz="2000" b="1"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1"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hãm</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FB05E09E-A905-57F4-91AE-1E0C9DDD0C29}"/>
                  </a:ext>
                </a:extLst>
              </p:cNvPr>
              <p:cNvSpPr txBox="1">
                <a:spLocks noRot="1" noChangeAspect="1" noMove="1" noResize="1" noEditPoints="1" noAdjustHandles="1" noChangeArrowheads="1" noChangeShapeType="1" noTextEdit="1"/>
              </p:cNvSpPr>
              <p:nvPr/>
            </p:nvSpPr>
            <p:spPr>
              <a:xfrm>
                <a:off x="3886200" y="2042827"/>
                <a:ext cx="4754002" cy="958660"/>
              </a:xfrm>
              <a:prstGeom prst="rect">
                <a:avLst/>
              </a:prstGeom>
              <a:blipFill>
                <a:blip r:embed="rId4"/>
                <a:stretch>
                  <a:fillRect l="-1155" b="-108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04557B6-3390-A1C9-CF9D-5A7068C7FB4B}"/>
                  </a:ext>
                </a:extLst>
              </p:cNvPr>
              <p:cNvSpPr txBox="1"/>
              <p:nvPr/>
            </p:nvSpPr>
            <p:spPr>
              <a:xfrm>
                <a:off x="3886200" y="3271258"/>
                <a:ext cx="4754002" cy="1430520"/>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800"/>
                  </a:spcAft>
                  <a:buClr>
                    <a:srgbClr val="000000"/>
                  </a:buClr>
                  <a:buSzTx/>
                  <a:buFont typeface="Wingdings" panose="05000000000000000000" pitchFamily="2" charset="2"/>
                  <a:buChar char="§"/>
                  <a:tabLst>
                    <a:tab pos="1097915" algn="l"/>
                  </a:tabLst>
                  <a:defRPr/>
                </a:pP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Khi </a:t>
                </a:r>
                <a14:m>
                  <m:oMath xmlns:m="http://schemas.openxmlformats.org/officeDocument/2006/math">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𝑈</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𝐴𝐾</m:t>
                        </m:r>
                      </m:sub>
                    </m:s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𝑈</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sub>
                    </m:s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oMath>
                </a14:m>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thì</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14:m>
                  <m:oMath xmlns:m="http://schemas.openxmlformats.org/officeDocument/2006/math">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𝐼</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𝐼</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𝑏h</m:t>
                        </m:r>
                      </m:sub>
                    </m:sSub>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không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đổi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Giá</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trị</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14:m>
                  <m:oMath xmlns:m="http://schemas.openxmlformats.org/officeDocument/2006/math">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𝐼</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𝑏h</m:t>
                        </m:r>
                      </m:sub>
                    </m:sSub>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được</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gọi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là</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1"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cường</a:t>
                </a:r>
                <a:r>
                  <a:rPr kumimoji="0" lang="en-US" sz="2000" b="1"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1"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độ</a:t>
                </a:r>
                <a:r>
                  <a:rPr kumimoji="0" lang="en-US" sz="2000" b="1"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1"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dòng</a:t>
                </a:r>
                <a:r>
                  <a:rPr kumimoji="0" lang="en-US" sz="2000" b="1"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1"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quang</a:t>
                </a:r>
                <a:r>
                  <a:rPr kumimoji="0" lang="en-US" sz="2000" b="1"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1"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điện</a:t>
                </a:r>
                <a:r>
                  <a:rPr kumimoji="0" lang="en-US" sz="2000" b="1"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1"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bão</a:t>
                </a:r>
                <a:r>
                  <a:rPr kumimoji="0" lang="en-US" sz="2000" b="1"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1"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hoà</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en-US" sz="16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sym typeface="Arial"/>
                </a:endParaRPr>
              </a:p>
            </p:txBody>
          </p:sp>
        </mc:Choice>
        <mc:Fallback xmlns="">
          <p:sp>
            <p:nvSpPr>
              <p:cNvPr id="17" name="TextBox 16">
                <a:extLst>
                  <a:ext uri="{FF2B5EF4-FFF2-40B4-BE49-F238E27FC236}">
                    <a16:creationId xmlns:a16="http://schemas.microsoft.com/office/drawing/2014/main" id="{004557B6-3390-A1C9-CF9D-5A7068C7FB4B}"/>
                  </a:ext>
                </a:extLst>
              </p:cNvPr>
              <p:cNvSpPr txBox="1">
                <a:spLocks noRot="1" noChangeAspect="1" noMove="1" noResize="1" noEditPoints="1" noAdjustHandles="1" noChangeArrowheads="1" noChangeShapeType="1" noTextEdit="1"/>
              </p:cNvSpPr>
              <p:nvPr/>
            </p:nvSpPr>
            <p:spPr>
              <a:xfrm>
                <a:off x="3886200" y="3271258"/>
                <a:ext cx="4754002" cy="1430520"/>
              </a:xfrm>
              <a:prstGeom prst="rect">
                <a:avLst/>
              </a:prstGeom>
              <a:blipFill>
                <a:blip r:embed="rId5"/>
                <a:stretch>
                  <a:fillRect l="-1155" r="-1412" b="-6410"/>
                </a:stretch>
              </a:blipFill>
            </p:spPr>
            <p:txBody>
              <a:bodyPr/>
              <a:lstStyle/>
              <a:p>
                <a:r>
                  <a:rPr lang="en-US">
                    <a:noFill/>
                  </a:rPr>
                  <a:t> </a:t>
                </a:r>
              </a:p>
            </p:txBody>
          </p:sp>
        </mc:Fallback>
      </mc:AlternateContent>
    </p:spTree>
    <p:extLst>
      <p:ext uri="{BB962C8B-B14F-4D97-AF65-F5344CB8AC3E}">
        <p14:creationId xmlns:p14="http://schemas.microsoft.com/office/powerpoint/2010/main" val="415220004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4550C-6AC6-3BA5-044E-4D8F1EFC5CC3}"/>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8980F90-8524-6706-2813-DB221CC294A2}"/>
              </a:ext>
            </a:extLst>
          </p:cNvPr>
          <p:cNvGrpSpPr/>
          <p:nvPr/>
        </p:nvGrpSpPr>
        <p:grpSpPr>
          <a:xfrm>
            <a:off x="474345" y="239436"/>
            <a:ext cx="6192269" cy="831722"/>
            <a:chOff x="474345" y="239436"/>
            <a:chExt cx="6192269" cy="831722"/>
          </a:xfrm>
        </p:grpSpPr>
        <p:sp>
          <p:nvSpPr>
            <p:cNvPr id="5" name="TextBox 4">
              <a:extLst>
                <a:ext uri="{FF2B5EF4-FFF2-40B4-BE49-F238E27FC236}">
                  <a16:creationId xmlns:a16="http://schemas.microsoft.com/office/drawing/2014/main" id="{3760728B-47B2-0DD5-A029-18C29DBC1672}"/>
                </a:ext>
              </a:extLst>
            </p:cNvPr>
            <p:cNvSpPr txBox="1"/>
            <p:nvPr/>
          </p:nvSpPr>
          <p:spPr>
            <a:xfrm>
              <a:off x="1485900" y="486972"/>
              <a:ext cx="5180714" cy="461665"/>
            </a:xfrm>
            <a:prstGeom prst="rect">
              <a:avLst/>
            </a:prstGeom>
            <a:noFill/>
          </p:spPr>
          <p:txBody>
            <a:bodyPr wrap="square">
              <a:spAutoFit/>
            </a:bodyPr>
            <a:lstStyle/>
            <a:p>
              <a:pPr marL="0" marR="0" algn="just">
                <a:spcAft>
                  <a:spcPts val="800"/>
                </a:spcAft>
                <a:tabLst>
                  <a:tab pos="1097915" algn="l"/>
                </a:tabLst>
              </a:pP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giới</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kern="100"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A3B6904-AFA4-72D7-3A3D-F43AFD1A73AD}"/>
                </a:ext>
              </a:extLst>
            </p:cNvPr>
            <p:cNvPicPr>
              <a:picLocks noChangeAspect="1"/>
            </p:cNvPicPr>
            <p:nvPr/>
          </p:nvPicPr>
          <p:blipFill>
            <a:blip r:embed="rId2"/>
            <a:stretch>
              <a:fillRect/>
            </a:stretch>
          </p:blipFill>
          <p:spPr>
            <a:xfrm>
              <a:off x="474345" y="239436"/>
              <a:ext cx="1011555" cy="831722"/>
            </a:xfrm>
            <a:prstGeom prst="rect">
              <a:avLst/>
            </a:prstGeom>
          </p:spPr>
        </p:pic>
      </p:grpSp>
      <p:grpSp>
        <p:nvGrpSpPr>
          <p:cNvPr id="12" name="Group 11">
            <a:extLst>
              <a:ext uri="{FF2B5EF4-FFF2-40B4-BE49-F238E27FC236}">
                <a16:creationId xmlns:a16="http://schemas.microsoft.com/office/drawing/2014/main" id="{90CFFDC5-B6D3-365B-B62C-461FA8D1DAED}"/>
              </a:ext>
            </a:extLst>
          </p:cNvPr>
          <p:cNvGrpSpPr/>
          <p:nvPr/>
        </p:nvGrpSpPr>
        <p:grpSpPr>
          <a:xfrm>
            <a:off x="474345" y="1079569"/>
            <a:ext cx="8195310" cy="1920516"/>
            <a:chOff x="474345" y="1079569"/>
            <a:chExt cx="8195310" cy="1920516"/>
          </a:xfrm>
        </p:grpSpPr>
        <p:sp>
          <p:nvSpPr>
            <p:cNvPr id="7" name="TextBox 6">
              <a:extLst>
                <a:ext uri="{FF2B5EF4-FFF2-40B4-BE49-F238E27FC236}">
                  <a16:creationId xmlns:a16="http://schemas.microsoft.com/office/drawing/2014/main" id="{60B122D8-F40F-036F-85B1-8E58969CB63F}"/>
                </a:ext>
              </a:extLst>
            </p:cNvPr>
            <p:cNvSpPr txBox="1"/>
            <p:nvPr/>
          </p:nvSpPr>
          <p:spPr>
            <a:xfrm>
              <a:off x="474345" y="1079569"/>
              <a:ext cx="8195310" cy="1486689"/>
            </a:xfrm>
            <a:prstGeom prst="rect">
              <a:avLst/>
            </a:prstGeom>
            <a:noFill/>
          </p:spPr>
          <p:txBody>
            <a:bodyPr wrap="square">
              <a:spAutoFit/>
            </a:bodyPr>
            <a:lstStyle/>
            <a:p>
              <a:pPr marL="0" marR="0" algn="just">
                <a:lnSpc>
                  <a:spcPct val="150000"/>
                </a:lnSpc>
                <a:spcAft>
                  <a:spcPts val="800"/>
                </a:spcAft>
                <a:tabLst>
                  <a:tab pos="1097915" algn="l"/>
                </a:tabLst>
              </a:pP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ánh</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kích</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ngắn</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giới</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kern="100" dirty="0">
                <a:effectLst/>
                <a:latin typeface="Arial" panose="020B0604020202020204" pitchFamily="34" charset="0"/>
                <a:ea typeface="Aptos" panose="020B00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4CEF999D-DB7C-C691-4FC1-1616EB614C91}"/>
                    </a:ext>
                  </a:extLst>
                </p:cNvPr>
                <p:cNvSpPr/>
                <p:nvPr/>
              </p:nvSpPr>
              <p:spPr>
                <a:xfrm>
                  <a:off x="3812402" y="2394295"/>
                  <a:ext cx="1519194" cy="605790"/>
                </a:xfrm>
                <a:prstGeom prst="roundRect">
                  <a:avLst>
                    <a:gd name="adj" fmla="val 50000"/>
                  </a:avLst>
                </a:prstGeom>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1" i="1" smtClean="0">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t>𝝀</m:t>
                        </m:r>
                        <m:r>
                          <a:rPr lang="en-US" sz="2400" b="1" i="1" smtClean="0">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b="1"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b="1"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t>𝝀</m:t>
                            </m:r>
                          </m:e>
                          <m:sub>
                            <m:r>
                              <a:rPr lang="en-US" sz="2400" b="1"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t>𝒐</m:t>
                            </m:r>
                          </m:sub>
                        </m:sSub>
                      </m:oMath>
                    </m:oMathPara>
                  </a14:m>
                  <a:endParaRPr lang="en-US" sz="2400" b="1" dirty="0">
                    <a:solidFill>
                      <a:srgbClr val="FFFFFF"/>
                    </a:solidFill>
                    <a:latin typeface="Arial" panose="020B0604020202020204" pitchFamily="34" charset="0"/>
                    <a:cs typeface="Arial" panose="020B0604020202020204" pitchFamily="34" charset="0"/>
                  </a:endParaRPr>
                </a:p>
              </p:txBody>
            </p:sp>
          </mc:Choice>
          <mc:Fallback xmlns="">
            <p:sp>
              <p:nvSpPr>
                <p:cNvPr id="10" name="Rectangle: Rounded Corners 9">
                  <a:extLst>
                    <a:ext uri="{FF2B5EF4-FFF2-40B4-BE49-F238E27FC236}">
                      <a16:creationId xmlns:a16="http://schemas.microsoft.com/office/drawing/2014/main" id="{4CEF999D-DB7C-C691-4FC1-1616EB614C91}"/>
                    </a:ext>
                  </a:extLst>
                </p:cNvPr>
                <p:cNvSpPr>
                  <a:spLocks noRot="1" noChangeAspect="1" noMove="1" noResize="1" noEditPoints="1" noAdjustHandles="1" noChangeArrowheads="1" noChangeShapeType="1" noTextEdit="1"/>
                </p:cNvSpPr>
                <p:nvPr/>
              </p:nvSpPr>
              <p:spPr>
                <a:xfrm>
                  <a:off x="3812402" y="2394295"/>
                  <a:ext cx="1519194" cy="605790"/>
                </a:xfrm>
                <a:prstGeom prst="roundRect">
                  <a:avLst>
                    <a:gd name="adj" fmla="val 50000"/>
                  </a:avLst>
                </a:prstGeom>
                <a:blipFill>
                  <a:blip r:embed="rId3"/>
                  <a:stretch>
                    <a:fillRect/>
                  </a:stretch>
                </a:blipFill>
                <a:ln w="19050">
                  <a:solidFill>
                    <a:srgbClr val="FFFFFF"/>
                  </a:solidFill>
                </a:ln>
              </p:spPr>
              <p:txBody>
                <a:bodyPr/>
                <a:lstStyle/>
                <a:p>
                  <a:r>
                    <a:rPr lang="en-US">
                      <a:noFill/>
                    </a:rPr>
                    <a:t> </a:t>
                  </a:r>
                </a:p>
              </p:txBody>
            </p:sp>
          </mc:Fallback>
        </mc:AlternateContent>
      </p:grpSp>
      <p:pic>
        <p:nvPicPr>
          <p:cNvPr id="8" name="Picture 7">
            <a:extLst>
              <a:ext uri="{FF2B5EF4-FFF2-40B4-BE49-F238E27FC236}">
                <a16:creationId xmlns:a16="http://schemas.microsoft.com/office/drawing/2014/main" id="{AF3DB357-4B57-C748-4D78-EA568FC21240}"/>
              </a:ext>
            </a:extLst>
          </p:cNvPr>
          <p:cNvPicPr>
            <a:picLocks noChangeAspect="1"/>
          </p:cNvPicPr>
          <p:nvPr/>
        </p:nvPicPr>
        <p:blipFill>
          <a:blip r:embed="rId4"/>
          <a:stretch>
            <a:fillRect/>
          </a:stretch>
        </p:blipFill>
        <p:spPr>
          <a:xfrm>
            <a:off x="908633" y="3177256"/>
            <a:ext cx="7326732" cy="1773349"/>
          </a:xfrm>
          <a:prstGeom prst="rect">
            <a:avLst/>
          </a:prstGeom>
        </p:spPr>
      </p:pic>
    </p:spTree>
    <p:extLst>
      <p:ext uri="{BB962C8B-B14F-4D97-AF65-F5344CB8AC3E}">
        <p14:creationId xmlns:p14="http://schemas.microsoft.com/office/powerpoint/2010/main" val="25229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C0A91-703B-B847-01ED-27CA61773F39}"/>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A06F0D0-82E5-FEFF-60B9-9E9180EAC838}"/>
              </a:ext>
            </a:extLst>
          </p:cNvPr>
          <p:cNvGrpSpPr/>
          <p:nvPr/>
        </p:nvGrpSpPr>
        <p:grpSpPr>
          <a:xfrm>
            <a:off x="66907" y="957295"/>
            <a:ext cx="8601106" cy="1213337"/>
            <a:chOff x="66907" y="957295"/>
            <a:chExt cx="8601106" cy="1213337"/>
          </a:xfrm>
        </p:grpSpPr>
        <p:sp>
          <p:nvSpPr>
            <p:cNvPr id="2" name="Rectangle: Top Corners Rounded 1">
              <a:extLst>
                <a:ext uri="{FF2B5EF4-FFF2-40B4-BE49-F238E27FC236}">
                  <a16:creationId xmlns:a16="http://schemas.microsoft.com/office/drawing/2014/main" id="{EC5742D7-F506-8B0C-ACC9-D3C899C88924}"/>
                </a:ext>
              </a:extLst>
            </p:cNvPr>
            <p:cNvSpPr/>
            <p:nvPr/>
          </p:nvSpPr>
          <p:spPr>
            <a:xfrm rot="5400000">
              <a:off x="3760791" y="-2736589"/>
              <a:ext cx="1213337" cy="8601106"/>
            </a:xfrm>
            <a:prstGeom prst="round2SameRect">
              <a:avLst>
                <a:gd name="adj1" fmla="val 50000"/>
                <a:gd name="adj2" fmla="val 0"/>
              </a:avLst>
            </a:prstGeom>
            <a:solidFill>
              <a:srgbClr val="FFFFFF"/>
            </a:solidFill>
            <a:ln w="127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89FDF3-D9FF-F40F-9481-33808957CFE5}"/>
                    </a:ext>
                  </a:extLst>
                </p:cNvPr>
                <p:cNvSpPr txBox="1"/>
                <p:nvPr/>
              </p:nvSpPr>
              <p:spPr>
                <a:xfrm>
                  <a:off x="333899" y="1019871"/>
                  <a:ext cx="8067121" cy="1001941"/>
                </a:xfrm>
                <a:prstGeom prst="rect">
                  <a:avLst/>
                </a:prstGeom>
                <a:noFill/>
              </p:spPr>
              <p:txBody>
                <a:bodyPr wrap="square">
                  <a:spAutoFit/>
                </a:bodyPr>
                <a:lstStyle/>
                <a:p>
                  <a:pPr marL="0" marR="0" algn="just">
                    <a:lnSpc>
                      <a:spcPct val="150000"/>
                    </a:lnSpc>
                    <a:spcAft>
                      <a:spcPts val="800"/>
                    </a:spcAft>
                    <a:tabLst>
                      <a:tab pos="1097915" algn="l"/>
                    </a:tabLst>
                  </a:pP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ánh</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oMath>
                  </a14:m>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bão</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tỉ</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lệ</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thuận</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chùm</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kích</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1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2989FDF3-D9FF-F40F-9481-33808957CFE5}"/>
                    </a:ext>
                  </a:extLst>
                </p:cNvPr>
                <p:cNvSpPr txBox="1">
                  <a:spLocks noRot="1" noChangeAspect="1" noMove="1" noResize="1" noEditPoints="1" noAdjustHandles="1" noChangeArrowheads="1" noChangeShapeType="1" noTextEdit="1"/>
                </p:cNvSpPr>
                <p:nvPr/>
              </p:nvSpPr>
              <p:spPr>
                <a:xfrm>
                  <a:off x="333899" y="1019871"/>
                  <a:ext cx="8067121" cy="1001941"/>
                </a:xfrm>
                <a:prstGeom prst="rect">
                  <a:avLst/>
                </a:prstGeom>
                <a:blipFill>
                  <a:blip r:embed="rId2"/>
                  <a:stretch>
                    <a:fillRect l="-907" r="-907" b="-10909"/>
                  </a:stretch>
                </a:blipFill>
              </p:spPr>
              <p:txBody>
                <a:bodyPr/>
                <a:lstStyle/>
                <a:p>
                  <a:r>
                    <a:rPr lang="en-US">
                      <a:noFill/>
                    </a:rPr>
                    <a:t> </a:t>
                  </a:r>
                </a:p>
              </p:txBody>
            </p:sp>
          </mc:Fallback>
        </mc:AlternateContent>
      </p:grpSp>
      <p:sp>
        <p:nvSpPr>
          <p:cNvPr id="4" name="TextBox 3">
            <a:extLst>
              <a:ext uri="{FF2B5EF4-FFF2-40B4-BE49-F238E27FC236}">
                <a16:creationId xmlns:a16="http://schemas.microsoft.com/office/drawing/2014/main" id="{CB393BD9-085E-B8F6-4DB6-DF6E91A14EBB}"/>
              </a:ext>
            </a:extLst>
          </p:cNvPr>
          <p:cNvSpPr txBox="1"/>
          <p:nvPr/>
        </p:nvSpPr>
        <p:spPr>
          <a:xfrm>
            <a:off x="333899" y="346809"/>
            <a:ext cx="7413978" cy="461665"/>
          </a:xfrm>
          <a:prstGeom prst="rect">
            <a:avLst/>
          </a:prstGeom>
          <a:noFill/>
        </p:spPr>
        <p:txBody>
          <a:bodyPr wrap="square">
            <a:spAutoFit/>
          </a:bodyPr>
          <a:lstStyle/>
          <a:p>
            <a:pPr marL="0" marR="0" algn="just">
              <a:spcAft>
                <a:spcPts val="800"/>
              </a:spcAft>
              <a:tabLst>
                <a:tab pos="1097915" algn="l"/>
              </a:tabLst>
            </a:pP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bão</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hoà</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kern="100"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D4BE1FB-6256-4DF3-4632-A0024E3B74A9}"/>
              </a:ext>
            </a:extLst>
          </p:cNvPr>
          <p:cNvSpPr txBox="1"/>
          <p:nvPr/>
        </p:nvSpPr>
        <p:spPr>
          <a:xfrm>
            <a:off x="640080" y="2445378"/>
            <a:ext cx="8429902" cy="461665"/>
          </a:xfrm>
          <a:prstGeom prst="rect">
            <a:avLst/>
          </a:prstGeom>
          <a:noFill/>
        </p:spPr>
        <p:txBody>
          <a:bodyPr wrap="square">
            <a:spAutoFit/>
          </a:bodyPr>
          <a:lstStyle/>
          <a:p>
            <a:pPr marL="0" marR="0" algn="just">
              <a:spcAft>
                <a:spcPts val="800"/>
              </a:spcAft>
              <a:tabLst>
                <a:tab pos="1097915" algn="l"/>
              </a:tabLst>
            </a:pP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đại</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electron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kern="100"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010A96D-1A76-8D23-6D25-97CA9066A21E}"/>
              </a:ext>
            </a:extLst>
          </p:cNvPr>
          <p:cNvGrpSpPr/>
          <p:nvPr/>
        </p:nvGrpSpPr>
        <p:grpSpPr>
          <a:xfrm>
            <a:off x="468876" y="3090154"/>
            <a:ext cx="8601106" cy="1584715"/>
            <a:chOff x="468876" y="3090154"/>
            <a:chExt cx="8601106" cy="1584715"/>
          </a:xfrm>
        </p:grpSpPr>
        <p:sp>
          <p:nvSpPr>
            <p:cNvPr id="5" name="Rectangle: Top Corners Rounded 4">
              <a:extLst>
                <a:ext uri="{FF2B5EF4-FFF2-40B4-BE49-F238E27FC236}">
                  <a16:creationId xmlns:a16="http://schemas.microsoft.com/office/drawing/2014/main" id="{9EB5A5CC-5440-1DDF-DBF3-CBDD8CE1D4A3}"/>
                </a:ext>
              </a:extLst>
            </p:cNvPr>
            <p:cNvSpPr/>
            <p:nvPr/>
          </p:nvSpPr>
          <p:spPr>
            <a:xfrm rot="5400000" flipH="1" flipV="1">
              <a:off x="3977071" y="-418041"/>
              <a:ext cx="1584715" cy="8601106"/>
            </a:xfrm>
            <a:prstGeom prst="round2SameRect">
              <a:avLst>
                <a:gd name="adj1" fmla="val 50000"/>
                <a:gd name="adj2" fmla="val 0"/>
              </a:avLst>
            </a:prstGeom>
            <a:solidFill>
              <a:srgbClr val="FFFFFF"/>
            </a:solidFill>
            <a:ln w="127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9ACF5D-C4C0-FC2E-44D0-5666FC98AC79}"/>
                </a:ext>
              </a:extLst>
            </p:cNvPr>
            <p:cNvSpPr txBox="1"/>
            <p:nvPr/>
          </p:nvSpPr>
          <p:spPr>
            <a:xfrm>
              <a:off x="820241" y="3139167"/>
              <a:ext cx="8069580" cy="1486689"/>
            </a:xfrm>
            <a:prstGeom prst="rect">
              <a:avLst/>
            </a:prstGeom>
            <a:noFill/>
          </p:spPr>
          <p:txBody>
            <a:bodyPr wrap="square">
              <a:spAutoFit/>
            </a:bodyPr>
            <a:lstStyle/>
            <a:p>
              <a:pPr algn="just">
                <a:lnSpc>
                  <a:spcPct val="150000"/>
                </a:lnSpc>
              </a:pPr>
              <a:r>
                <a:rPr lang="vi-VN" sz="2100" dirty="0"/>
                <a:t>Động năng ban đầu cực đại của electron quang điện không phụ thuộc cường độ của chùm sáng kích thích, chỉ phụ thuộc bước sóng ánh sáng kích thích và bản chất của kim loại.</a:t>
              </a:r>
              <a:endParaRPr lang="en-US" sz="2100" dirty="0"/>
            </a:p>
          </p:txBody>
        </p:sp>
      </p:grpSp>
    </p:spTree>
    <p:extLst>
      <p:ext uri="{BB962C8B-B14F-4D97-AF65-F5344CB8AC3E}">
        <p14:creationId xmlns:p14="http://schemas.microsoft.com/office/powerpoint/2010/main" val="318807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4FC17-E56C-AE18-50D3-251E371425B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418902-173F-E8D6-E67A-05C8BFD20F05}"/>
              </a:ext>
            </a:extLst>
          </p:cNvPr>
          <p:cNvSpPr/>
          <p:nvPr/>
        </p:nvSpPr>
        <p:spPr>
          <a:xfrm>
            <a:off x="412474" y="361200"/>
            <a:ext cx="3600086" cy="576197"/>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200" b="1" dirty="0" err="1">
                <a:solidFill>
                  <a:srgbClr val="FFFFFF"/>
                </a:solidFill>
                <a:latin typeface="Arial" panose="020B0604020202020204" pitchFamily="34" charset="0"/>
                <a:cs typeface="Arial" panose="020B0604020202020204" pitchFamily="34" charset="0"/>
              </a:rPr>
              <a:t>Luyện</a:t>
            </a:r>
            <a:r>
              <a:rPr lang="en-US" sz="2200" b="1" dirty="0">
                <a:solidFill>
                  <a:srgbClr val="FFFFFF"/>
                </a:solidFill>
                <a:latin typeface="Arial" panose="020B0604020202020204" pitchFamily="34" charset="0"/>
                <a:cs typeface="Arial" panose="020B0604020202020204" pitchFamily="34" charset="0"/>
              </a:rPr>
              <a:t> </a:t>
            </a:r>
            <a:r>
              <a:rPr lang="en-US" sz="2200" b="1" dirty="0" err="1">
                <a:solidFill>
                  <a:srgbClr val="FFFFFF"/>
                </a:solidFill>
                <a:latin typeface="Arial" panose="020B0604020202020204" pitchFamily="34" charset="0"/>
                <a:cs typeface="Arial" panose="020B0604020202020204" pitchFamily="34" charset="0"/>
              </a:rPr>
              <a:t>tập</a:t>
            </a:r>
            <a:r>
              <a:rPr lang="en-US" sz="2200" b="1" dirty="0">
                <a:solidFill>
                  <a:srgbClr val="FFFFFF"/>
                </a:solidFill>
                <a:latin typeface="Arial" panose="020B0604020202020204" pitchFamily="34" charset="0"/>
                <a:cs typeface="Arial" panose="020B0604020202020204" pitchFamily="34" charset="0"/>
              </a:rPr>
              <a:t> 1 (SGK - tr.52)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79F3CE2-7476-8CFB-95CE-59B7100D9E4F}"/>
                  </a:ext>
                </a:extLst>
              </p:cNvPr>
              <p:cNvSpPr txBox="1"/>
              <p:nvPr/>
            </p:nvSpPr>
            <p:spPr>
              <a:xfrm>
                <a:off x="412475" y="971225"/>
                <a:ext cx="6136915" cy="1558825"/>
              </a:xfrm>
              <a:prstGeom prst="rect">
                <a:avLst/>
              </a:prstGeom>
              <a:noFill/>
            </p:spPr>
            <p:txBody>
              <a:bodyPr wrap="square">
                <a:spAutoFit/>
              </a:bodyPr>
              <a:lstStyle/>
              <a:p>
                <a:pPr marL="0" marR="0" algn="just">
                  <a:lnSpc>
                    <a:spcPct val="150000"/>
                  </a:lnSpc>
                  <a:spcAft>
                    <a:spcPts val="800"/>
                  </a:spcAft>
                </a:pP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bão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4,0.10</m:t>
                        </m:r>
                      </m:e>
                      <m:sup>
                        <m:r>
                          <a:rPr lang="en-US" sz="2200" i="0"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up>
                    </m:sSup>
                  </m:oMath>
                </a14:m>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Trong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electron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bứt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khỏi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cathode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D79F3CE2-7476-8CFB-95CE-59B7100D9E4F}"/>
                  </a:ext>
                </a:extLst>
              </p:cNvPr>
              <p:cNvSpPr txBox="1">
                <a:spLocks noRot="1" noChangeAspect="1" noMove="1" noResize="1" noEditPoints="1" noAdjustHandles="1" noChangeArrowheads="1" noChangeShapeType="1" noTextEdit="1"/>
              </p:cNvSpPr>
              <p:nvPr/>
            </p:nvSpPr>
            <p:spPr>
              <a:xfrm>
                <a:off x="412475" y="971225"/>
                <a:ext cx="6136915" cy="1558825"/>
              </a:xfrm>
              <a:prstGeom prst="rect">
                <a:avLst/>
              </a:prstGeom>
              <a:blipFill>
                <a:blip r:embed="rId2"/>
                <a:stretch>
                  <a:fillRect l="-1292" r="-1392" b="-7422"/>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EC1A11CD-F39B-5A47-018C-79C91223054C}"/>
              </a:ext>
            </a:extLst>
          </p:cNvPr>
          <p:cNvGrpSpPr/>
          <p:nvPr/>
        </p:nvGrpSpPr>
        <p:grpSpPr>
          <a:xfrm>
            <a:off x="412474" y="2945570"/>
            <a:ext cx="1085850" cy="811530"/>
            <a:chOff x="377190" y="2362727"/>
            <a:chExt cx="1085850" cy="811530"/>
          </a:xfrm>
        </p:grpSpPr>
        <p:sp>
          <p:nvSpPr>
            <p:cNvPr id="6" name="Speech Bubble: Oval 5">
              <a:extLst>
                <a:ext uri="{FF2B5EF4-FFF2-40B4-BE49-F238E27FC236}">
                  <a16:creationId xmlns:a16="http://schemas.microsoft.com/office/drawing/2014/main" id="{9A3F66EA-E46F-98AD-CBBC-1C74834F424B}"/>
                </a:ext>
              </a:extLst>
            </p:cNvPr>
            <p:cNvSpPr/>
            <p:nvPr/>
          </p:nvSpPr>
          <p:spPr>
            <a:xfrm>
              <a:off x="377190" y="2362727"/>
              <a:ext cx="1085850" cy="811530"/>
            </a:xfrm>
            <a:prstGeom prst="wedgeEllipseCallout">
              <a:avLst>
                <a:gd name="adj1" fmla="val 37674"/>
                <a:gd name="adj2" fmla="val 66725"/>
              </a:avLst>
            </a:prstGeom>
            <a:solidFill>
              <a:srgbClr val="00B050"/>
            </a:solidFill>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444E825-034D-D2BF-AFB0-56A7806B23B0}"/>
                </a:ext>
              </a:extLst>
            </p:cNvPr>
            <p:cNvSpPr txBox="1"/>
            <p:nvPr/>
          </p:nvSpPr>
          <p:spPr>
            <a:xfrm>
              <a:off x="560882" y="2553048"/>
              <a:ext cx="718466" cy="430887"/>
            </a:xfrm>
            <a:prstGeom prst="rect">
              <a:avLst/>
            </a:prstGeom>
            <a:noFill/>
          </p:spPr>
          <p:txBody>
            <a:bodyPr wrap="none" rtlCol="0">
              <a:spAutoFit/>
            </a:bodyPr>
            <a:lstStyle/>
            <a:p>
              <a:pPr algn="ctr"/>
              <a:r>
                <a:rPr lang="en-US" sz="2200" b="1" dirty="0" err="1">
                  <a:solidFill>
                    <a:srgbClr val="FFFFFF"/>
                  </a:solidFill>
                </a:rPr>
                <a:t>Giải</a:t>
              </a:r>
              <a:endParaRPr lang="en-US" sz="2200" b="1" dirty="0">
                <a:solidFill>
                  <a:srgbClr val="FFFFFF"/>
                </a:solidFill>
              </a:endParaRPr>
            </a:p>
          </p:txBody>
        </p:sp>
      </p:grpSp>
      <p:grpSp>
        <p:nvGrpSpPr>
          <p:cNvPr id="5" name="Group 4">
            <a:extLst>
              <a:ext uri="{FF2B5EF4-FFF2-40B4-BE49-F238E27FC236}">
                <a16:creationId xmlns:a16="http://schemas.microsoft.com/office/drawing/2014/main" id="{A49C50D4-D3EB-798B-060A-F0E8ECFBB1B1}"/>
              </a:ext>
            </a:extLst>
          </p:cNvPr>
          <p:cNvGrpSpPr/>
          <p:nvPr/>
        </p:nvGrpSpPr>
        <p:grpSpPr>
          <a:xfrm>
            <a:off x="1678404" y="2828724"/>
            <a:ext cx="7053122" cy="2055652"/>
            <a:chOff x="1678404" y="2828724"/>
            <a:chExt cx="7053122" cy="2055652"/>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F054A67-1D80-6CAB-34B7-195B50287745}"/>
                    </a:ext>
                  </a:extLst>
                </p:cNvPr>
                <p:cNvSpPr txBox="1"/>
                <p:nvPr/>
              </p:nvSpPr>
              <p:spPr>
                <a:xfrm>
                  <a:off x="2286000" y="4072102"/>
                  <a:ext cx="4572000" cy="8122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200" i="1" smtClean="0">
                            <a:solidFill>
                              <a:srgbClr val="000000"/>
                            </a:solidFill>
                            <a:latin typeface="Cambria Math" panose="02040503050406030204" pitchFamily="18" charset="0"/>
                          </a:rPr>
                          <m:t>𝑛</m:t>
                        </m:r>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sSup>
                              <m:sSupPr>
                                <m:ctrlPr>
                                  <a:rPr lang="en-US" sz="2200" i="1">
                                    <a:solidFill>
                                      <a:srgbClr val="000000"/>
                                    </a:solidFill>
                                    <a:latin typeface="Cambria Math" panose="02040503050406030204" pitchFamily="18" charset="0"/>
                                  </a:rPr>
                                </m:ctrlPr>
                              </m:sSupPr>
                              <m:e>
                                <m:r>
                                  <a:rPr lang="en-US" sz="2200" i="0">
                                    <a:solidFill>
                                      <a:srgbClr val="000000"/>
                                    </a:solidFill>
                                    <a:latin typeface="Cambria Math" panose="02040503050406030204" pitchFamily="18" charset="0"/>
                                  </a:rPr>
                                  <m:t>4.10</m:t>
                                </m:r>
                              </m:e>
                              <m:sup>
                                <m:r>
                                  <a:rPr lang="en-US" sz="2200" i="0">
                                    <a:solidFill>
                                      <a:srgbClr val="000000"/>
                                    </a:solidFill>
                                    <a:latin typeface="Cambria Math" panose="02040503050406030204" pitchFamily="18" charset="0"/>
                                  </a:rPr>
                                  <m:t>−5</m:t>
                                </m:r>
                              </m:sup>
                            </m:sSup>
                          </m:num>
                          <m:den>
                            <m:sSup>
                              <m:sSupPr>
                                <m:ctrlPr>
                                  <a:rPr lang="en-US" sz="2200" i="1">
                                    <a:solidFill>
                                      <a:srgbClr val="000000"/>
                                    </a:solidFill>
                                    <a:latin typeface="Cambria Math" panose="02040503050406030204" pitchFamily="18" charset="0"/>
                                  </a:rPr>
                                </m:ctrlPr>
                              </m:sSupPr>
                              <m:e>
                                <m:r>
                                  <a:rPr lang="en-US" sz="2200" i="0">
                                    <a:solidFill>
                                      <a:srgbClr val="000000"/>
                                    </a:solidFill>
                                    <a:latin typeface="Cambria Math" panose="02040503050406030204" pitchFamily="18" charset="0"/>
                                  </a:rPr>
                                  <m:t>1,6.10</m:t>
                                </m:r>
                              </m:e>
                              <m:sup>
                                <m:r>
                                  <a:rPr lang="en-US" sz="2200" i="0">
                                    <a:solidFill>
                                      <a:srgbClr val="000000"/>
                                    </a:solidFill>
                                    <a:latin typeface="Cambria Math" panose="02040503050406030204" pitchFamily="18" charset="0"/>
                                  </a:rPr>
                                  <m:t>−19</m:t>
                                </m:r>
                              </m:sup>
                            </m:sSup>
                          </m:den>
                        </m:f>
                        <m:r>
                          <a:rPr lang="en-US" sz="2200" i="0">
                            <a:solidFill>
                              <a:srgbClr val="000000"/>
                            </a:solidFill>
                            <a:latin typeface="Cambria Math" panose="02040503050406030204" pitchFamily="18" charset="0"/>
                          </a:rPr>
                          <m:t>=</m:t>
                        </m:r>
                        <m:sSup>
                          <m:sSupPr>
                            <m:ctrlPr>
                              <a:rPr lang="en-US" sz="2200" i="1">
                                <a:solidFill>
                                  <a:srgbClr val="000000"/>
                                </a:solidFill>
                                <a:latin typeface="Cambria Math" panose="02040503050406030204" pitchFamily="18" charset="0"/>
                              </a:rPr>
                            </m:ctrlPr>
                          </m:sSupPr>
                          <m:e>
                            <m:r>
                              <a:rPr lang="en-US" sz="2200" i="0">
                                <a:solidFill>
                                  <a:srgbClr val="000000"/>
                                </a:solidFill>
                                <a:latin typeface="Cambria Math" panose="02040503050406030204" pitchFamily="18" charset="0"/>
                              </a:rPr>
                              <m:t>2,5.10</m:t>
                            </m:r>
                          </m:e>
                          <m:sup>
                            <m:r>
                              <a:rPr lang="en-US" sz="2200" i="0">
                                <a:solidFill>
                                  <a:srgbClr val="000000"/>
                                </a:solidFill>
                                <a:latin typeface="Cambria Math" panose="02040503050406030204" pitchFamily="18" charset="0"/>
                              </a:rPr>
                              <m:t>14</m:t>
                            </m:r>
                          </m:sup>
                        </m:sSup>
                      </m:oMath>
                    </m:oMathPara>
                  </a14:m>
                  <a:endParaRPr lang="en-US" sz="2200" dirty="0">
                    <a:solidFill>
                      <a:srgbClr val="000000"/>
                    </a:solidFill>
                  </a:endParaRPr>
                </a:p>
              </p:txBody>
            </p:sp>
          </mc:Choice>
          <mc:Fallback xmlns="">
            <p:sp>
              <p:nvSpPr>
                <p:cNvPr id="10" name="TextBox 9">
                  <a:extLst>
                    <a:ext uri="{FF2B5EF4-FFF2-40B4-BE49-F238E27FC236}">
                      <a16:creationId xmlns:a16="http://schemas.microsoft.com/office/drawing/2014/main" id="{8F054A67-1D80-6CAB-34B7-195B50287745}"/>
                    </a:ext>
                  </a:extLst>
                </p:cNvPr>
                <p:cNvSpPr txBox="1">
                  <a:spLocks noRot="1" noChangeAspect="1" noMove="1" noResize="1" noEditPoints="1" noAdjustHandles="1" noChangeArrowheads="1" noChangeShapeType="1" noTextEdit="1"/>
                </p:cNvSpPr>
                <p:nvPr/>
              </p:nvSpPr>
              <p:spPr>
                <a:xfrm>
                  <a:off x="2286000" y="4072102"/>
                  <a:ext cx="4572000" cy="812274"/>
                </a:xfrm>
                <a:prstGeom prst="rect">
                  <a:avLst/>
                </a:prstGeom>
                <a:blipFill>
                  <a:blip r:embed="rId3"/>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56588AD-C69E-FEF1-AB2F-033119CFE0F2}"/>
                </a:ext>
              </a:extLst>
            </p:cNvPr>
            <p:cNvSpPr txBox="1"/>
            <p:nvPr/>
          </p:nvSpPr>
          <p:spPr>
            <a:xfrm>
              <a:off x="1678404" y="2828724"/>
              <a:ext cx="7053122" cy="1045223"/>
            </a:xfrm>
            <a:prstGeom prst="rect">
              <a:avLst/>
            </a:prstGeom>
            <a:noFill/>
          </p:spPr>
          <p:txBody>
            <a:bodyPr wrap="square">
              <a:spAutoFit/>
            </a:bodyPr>
            <a:lstStyle/>
            <a:p>
              <a:pPr algn="just">
                <a:lnSpc>
                  <a:spcPct val="150000"/>
                </a:lnSpc>
              </a:pP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Số</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electron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bứt</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ra</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khỏi</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cathode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của</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tế</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bào</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quang</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điện</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trong</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mỗi</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giây</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là</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lang="en-US" dirty="0"/>
            </a:p>
          </p:txBody>
        </p:sp>
      </p:grpSp>
      <p:pic>
        <p:nvPicPr>
          <p:cNvPr id="14" name="Picture 13">
            <a:extLst>
              <a:ext uri="{FF2B5EF4-FFF2-40B4-BE49-F238E27FC236}">
                <a16:creationId xmlns:a16="http://schemas.microsoft.com/office/drawing/2014/main" id="{3E0A2A85-23BC-8739-4323-7310C9890215}"/>
              </a:ext>
            </a:extLst>
          </p:cNvPr>
          <p:cNvPicPr>
            <a:picLocks noChangeAspect="1"/>
          </p:cNvPicPr>
          <p:nvPr/>
        </p:nvPicPr>
        <p:blipFill>
          <a:blip r:embed="rId4"/>
          <a:stretch>
            <a:fillRect/>
          </a:stretch>
        </p:blipFill>
        <p:spPr>
          <a:xfrm>
            <a:off x="6829065" y="971225"/>
            <a:ext cx="2168799" cy="1558825"/>
          </a:xfrm>
          <a:prstGeom prst="rect">
            <a:avLst/>
          </a:prstGeom>
        </p:spPr>
      </p:pic>
    </p:spTree>
    <p:extLst>
      <p:ext uri="{BB962C8B-B14F-4D97-AF65-F5344CB8AC3E}">
        <p14:creationId xmlns:p14="http://schemas.microsoft.com/office/powerpoint/2010/main" val="396609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54"/>
        <p:cNvGrpSpPr/>
        <p:nvPr/>
      </p:nvGrpSpPr>
      <p:grpSpPr>
        <a:xfrm>
          <a:off x="0" y="0"/>
          <a:ext cx="0" cy="0"/>
          <a:chOff x="0" y="0"/>
          <a:chExt cx="0" cy="0"/>
        </a:xfrm>
      </p:grpSpPr>
      <p:sp>
        <p:nvSpPr>
          <p:cNvPr id="4955" name="Google Shape;4955;p3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NỘI DUNG BÀI HỌC</a:t>
            </a:r>
            <a:endParaRPr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5BC052F8-17B9-CAB7-0C92-E342B78B648D}"/>
              </a:ext>
            </a:extLst>
          </p:cNvPr>
          <p:cNvGrpSpPr/>
          <p:nvPr/>
        </p:nvGrpSpPr>
        <p:grpSpPr>
          <a:xfrm>
            <a:off x="367186" y="1578279"/>
            <a:ext cx="2712132" cy="2893513"/>
            <a:chOff x="367186" y="1578279"/>
            <a:chExt cx="2712132" cy="2893513"/>
          </a:xfrm>
        </p:grpSpPr>
        <p:grpSp>
          <p:nvGrpSpPr>
            <p:cNvPr id="4" name="Group 3">
              <a:extLst>
                <a:ext uri="{FF2B5EF4-FFF2-40B4-BE49-F238E27FC236}">
                  <a16:creationId xmlns:a16="http://schemas.microsoft.com/office/drawing/2014/main" id="{2A23B709-66E3-14E3-EC1A-D85AA4D020F5}"/>
                </a:ext>
              </a:extLst>
            </p:cNvPr>
            <p:cNvGrpSpPr/>
            <p:nvPr/>
          </p:nvGrpSpPr>
          <p:grpSpPr>
            <a:xfrm>
              <a:off x="367186" y="1578279"/>
              <a:ext cx="2712132" cy="2893513"/>
              <a:chOff x="582213" y="1615857"/>
              <a:chExt cx="2712132" cy="2893513"/>
            </a:xfrm>
          </p:grpSpPr>
          <p:sp>
            <p:nvSpPr>
              <p:cNvPr id="2" name="Rectangle: Rounded Corners 1">
                <a:extLst>
                  <a:ext uri="{FF2B5EF4-FFF2-40B4-BE49-F238E27FC236}">
                    <a16:creationId xmlns:a16="http://schemas.microsoft.com/office/drawing/2014/main" id="{56CD84F9-B30F-A6AE-DFCA-2136B3DC40FC}"/>
                  </a:ext>
                </a:extLst>
              </p:cNvPr>
              <p:cNvSpPr/>
              <p:nvPr/>
            </p:nvSpPr>
            <p:spPr>
              <a:xfrm>
                <a:off x="582214" y="1615857"/>
                <a:ext cx="2712131" cy="2893513"/>
              </a:xfrm>
              <a:prstGeom prst="roundRect">
                <a:avLst>
                  <a:gd name="adj" fmla="val 10248"/>
                </a:avLst>
              </a:prstGeom>
              <a:solidFill>
                <a:srgbClr val="FFFFFF"/>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44012005-86DC-A42E-8B1D-39113E62E421}"/>
                  </a:ext>
                </a:extLst>
              </p:cNvPr>
              <p:cNvSpPr/>
              <p:nvPr/>
            </p:nvSpPr>
            <p:spPr>
              <a:xfrm>
                <a:off x="582213" y="1615857"/>
                <a:ext cx="2712131" cy="572700"/>
              </a:xfrm>
              <a:prstGeom prst="round2SameRect">
                <a:avLst>
                  <a:gd name="adj1" fmla="val 50000"/>
                  <a:gd name="adj2" fmla="val 0"/>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Arial" panose="020B0604020202020204" pitchFamily="34" charset="0"/>
                    <a:cs typeface="Arial" panose="020B0604020202020204" pitchFamily="34" charset="0"/>
                  </a:rPr>
                  <a:t>I.</a:t>
                </a:r>
              </a:p>
            </p:txBody>
          </p:sp>
        </p:grpSp>
        <p:sp>
          <p:nvSpPr>
            <p:cNvPr id="11" name="TextBox 10">
              <a:extLst>
                <a:ext uri="{FF2B5EF4-FFF2-40B4-BE49-F238E27FC236}">
                  <a16:creationId xmlns:a16="http://schemas.microsoft.com/office/drawing/2014/main" id="{4ADFC5CB-16CE-E088-D792-5E8807956267}"/>
                </a:ext>
              </a:extLst>
            </p:cNvPr>
            <p:cNvSpPr txBox="1"/>
            <p:nvPr/>
          </p:nvSpPr>
          <p:spPr>
            <a:xfrm>
              <a:off x="682422" y="2526806"/>
              <a:ext cx="2066795" cy="1131848"/>
            </a:xfrm>
            <a:prstGeom prst="rect">
              <a:avLst/>
            </a:prstGeom>
            <a:noFill/>
          </p:spPr>
          <p:txBody>
            <a:bodyPr wrap="square" rtlCol="0">
              <a:spAutoFit/>
            </a:bodyPr>
            <a:lstStyle/>
            <a:p>
              <a:pPr algn="ctr">
                <a:lnSpc>
                  <a:spcPct val="150000"/>
                </a:lnSpc>
              </a:pPr>
              <a:r>
                <a:rPr lang="en-US" sz="2400" dirty="0" err="1"/>
                <a:t>Hiệu</a:t>
              </a:r>
              <a:r>
                <a:rPr lang="en-US" sz="2400" dirty="0"/>
                <a:t> </a:t>
              </a:r>
              <a:r>
                <a:rPr lang="en-US" sz="2400" dirty="0" err="1"/>
                <a:t>ứng</a:t>
              </a:r>
              <a:r>
                <a:rPr lang="en-US" sz="2400" dirty="0"/>
                <a:t> </a:t>
              </a:r>
              <a:r>
                <a:rPr lang="en-US" sz="2400" dirty="0" err="1"/>
                <a:t>quang</a:t>
              </a:r>
              <a:r>
                <a:rPr lang="en-US" sz="2400" dirty="0"/>
                <a:t> </a:t>
              </a:r>
              <a:r>
                <a:rPr lang="en-US" sz="2400" dirty="0" err="1"/>
                <a:t>điện</a:t>
              </a:r>
              <a:endParaRPr lang="en-US" sz="2400" dirty="0"/>
            </a:p>
          </p:txBody>
        </p:sp>
      </p:grpSp>
      <p:grpSp>
        <p:nvGrpSpPr>
          <p:cNvPr id="17" name="Group 16">
            <a:extLst>
              <a:ext uri="{FF2B5EF4-FFF2-40B4-BE49-F238E27FC236}">
                <a16:creationId xmlns:a16="http://schemas.microsoft.com/office/drawing/2014/main" id="{7DEB6287-F022-C578-2A66-985AC00E005A}"/>
              </a:ext>
            </a:extLst>
          </p:cNvPr>
          <p:cNvGrpSpPr/>
          <p:nvPr/>
        </p:nvGrpSpPr>
        <p:grpSpPr>
          <a:xfrm>
            <a:off x="3250259" y="1578279"/>
            <a:ext cx="2712132" cy="2893513"/>
            <a:chOff x="3250259" y="1578279"/>
            <a:chExt cx="2712132" cy="2893513"/>
          </a:xfrm>
        </p:grpSpPr>
        <p:grpSp>
          <p:nvGrpSpPr>
            <p:cNvPr id="5" name="Group 4">
              <a:extLst>
                <a:ext uri="{FF2B5EF4-FFF2-40B4-BE49-F238E27FC236}">
                  <a16:creationId xmlns:a16="http://schemas.microsoft.com/office/drawing/2014/main" id="{9BB1188F-D20A-41CC-B2CA-3F07390F08ED}"/>
                </a:ext>
              </a:extLst>
            </p:cNvPr>
            <p:cNvGrpSpPr/>
            <p:nvPr/>
          </p:nvGrpSpPr>
          <p:grpSpPr>
            <a:xfrm>
              <a:off x="3250259" y="1578279"/>
              <a:ext cx="2712132" cy="2893513"/>
              <a:chOff x="582213" y="1615857"/>
              <a:chExt cx="2712132" cy="2893513"/>
            </a:xfrm>
          </p:grpSpPr>
          <p:sp>
            <p:nvSpPr>
              <p:cNvPr id="6" name="Rectangle: Rounded Corners 5">
                <a:extLst>
                  <a:ext uri="{FF2B5EF4-FFF2-40B4-BE49-F238E27FC236}">
                    <a16:creationId xmlns:a16="http://schemas.microsoft.com/office/drawing/2014/main" id="{F26FE527-5E98-88A3-7616-67AE158CECCF}"/>
                  </a:ext>
                </a:extLst>
              </p:cNvPr>
              <p:cNvSpPr/>
              <p:nvPr/>
            </p:nvSpPr>
            <p:spPr>
              <a:xfrm>
                <a:off x="582214" y="1615857"/>
                <a:ext cx="2712131" cy="2893513"/>
              </a:xfrm>
              <a:prstGeom prst="roundRect">
                <a:avLst>
                  <a:gd name="adj" fmla="val 10248"/>
                </a:avLst>
              </a:prstGeom>
              <a:solidFill>
                <a:srgbClr val="FFFFFF"/>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id="{A0A0CB5B-5FBB-8488-BD85-57EEA42F8649}"/>
                  </a:ext>
                </a:extLst>
              </p:cNvPr>
              <p:cNvSpPr/>
              <p:nvPr/>
            </p:nvSpPr>
            <p:spPr>
              <a:xfrm>
                <a:off x="582213" y="1615857"/>
                <a:ext cx="2712131" cy="572700"/>
              </a:xfrm>
              <a:prstGeom prst="round2SameRect">
                <a:avLst>
                  <a:gd name="adj1" fmla="val 50000"/>
                  <a:gd name="adj2" fmla="val 0"/>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Arial" panose="020B0604020202020204" pitchFamily="34" charset="0"/>
                    <a:cs typeface="Arial" panose="020B0604020202020204" pitchFamily="34" charset="0"/>
                  </a:rPr>
                  <a:t>II.</a:t>
                </a:r>
              </a:p>
            </p:txBody>
          </p:sp>
        </p:grpSp>
        <p:sp>
          <p:nvSpPr>
            <p:cNvPr id="12" name="TextBox 11">
              <a:extLst>
                <a:ext uri="{FF2B5EF4-FFF2-40B4-BE49-F238E27FC236}">
                  <a16:creationId xmlns:a16="http://schemas.microsoft.com/office/drawing/2014/main" id="{25FDEA8D-979D-C842-4EAD-A5383860AB3C}"/>
                </a:ext>
              </a:extLst>
            </p:cNvPr>
            <p:cNvSpPr txBox="1"/>
            <p:nvPr/>
          </p:nvSpPr>
          <p:spPr>
            <a:xfrm>
              <a:off x="3250259" y="2526806"/>
              <a:ext cx="2712131" cy="1131848"/>
            </a:xfrm>
            <a:prstGeom prst="rect">
              <a:avLst/>
            </a:prstGeom>
            <a:noFill/>
          </p:spPr>
          <p:txBody>
            <a:bodyPr wrap="square" rtlCol="0">
              <a:spAutoFit/>
            </a:bodyPr>
            <a:lstStyle/>
            <a:p>
              <a:pPr algn="ctr">
                <a:lnSpc>
                  <a:spcPct val="150000"/>
                </a:lnSpc>
              </a:pPr>
              <a:r>
                <a:rPr lang="en-US" sz="2400" dirty="0" err="1"/>
                <a:t>Tính</a:t>
              </a:r>
              <a:r>
                <a:rPr lang="en-US" sz="2400" dirty="0"/>
                <a:t> </a:t>
              </a:r>
              <a:r>
                <a:rPr lang="en-US" sz="2400" dirty="0" err="1"/>
                <a:t>lượng</a:t>
              </a:r>
              <a:r>
                <a:rPr lang="en-US" sz="2400" dirty="0"/>
                <a:t> </a:t>
              </a:r>
              <a:r>
                <a:rPr lang="en-US" sz="2400" dirty="0" err="1"/>
                <a:t>tử</a:t>
              </a:r>
              <a:r>
                <a:rPr lang="en-US" sz="2400" dirty="0"/>
                <a:t> </a:t>
              </a:r>
              <a:r>
                <a:rPr lang="en-US" sz="2400" dirty="0" err="1"/>
                <a:t>của</a:t>
              </a:r>
              <a:r>
                <a:rPr lang="en-US" sz="2400" dirty="0"/>
                <a:t> </a:t>
              </a:r>
              <a:r>
                <a:rPr lang="en-US" sz="2400" dirty="0" err="1"/>
                <a:t>bức</a:t>
              </a:r>
              <a:r>
                <a:rPr lang="en-US" sz="2400" dirty="0"/>
                <a:t> </a:t>
              </a:r>
              <a:r>
                <a:rPr lang="en-US" sz="2400" dirty="0" err="1"/>
                <a:t>xạ</a:t>
              </a:r>
              <a:r>
                <a:rPr lang="en-US" sz="2400" dirty="0"/>
                <a:t> </a:t>
              </a:r>
              <a:r>
                <a:rPr lang="en-US" sz="2400" dirty="0" err="1"/>
                <a:t>điện</a:t>
              </a:r>
              <a:r>
                <a:rPr lang="en-US" sz="2400" dirty="0"/>
                <a:t> </a:t>
              </a:r>
              <a:r>
                <a:rPr lang="en-US" sz="2400" dirty="0" err="1"/>
                <a:t>từ</a:t>
              </a:r>
              <a:endParaRPr lang="en-US" sz="2400" dirty="0"/>
            </a:p>
          </p:txBody>
        </p:sp>
      </p:grpSp>
      <p:grpSp>
        <p:nvGrpSpPr>
          <p:cNvPr id="18" name="Group 17">
            <a:extLst>
              <a:ext uri="{FF2B5EF4-FFF2-40B4-BE49-F238E27FC236}">
                <a16:creationId xmlns:a16="http://schemas.microsoft.com/office/drawing/2014/main" id="{26BDEBB9-6038-A39C-8631-3AD5A30DCEF9}"/>
              </a:ext>
            </a:extLst>
          </p:cNvPr>
          <p:cNvGrpSpPr/>
          <p:nvPr/>
        </p:nvGrpSpPr>
        <p:grpSpPr>
          <a:xfrm>
            <a:off x="6133332" y="1578279"/>
            <a:ext cx="2712132" cy="2893513"/>
            <a:chOff x="6133332" y="1578279"/>
            <a:chExt cx="2712132" cy="2893513"/>
          </a:xfrm>
        </p:grpSpPr>
        <p:grpSp>
          <p:nvGrpSpPr>
            <p:cNvPr id="8" name="Group 7">
              <a:extLst>
                <a:ext uri="{FF2B5EF4-FFF2-40B4-BE49-F238E27FC236}">
                  <a16:creationId xmlns:a16="http://schemas.microsoft.com/office/drawing/2014/main" id="{BCF75712-B875-AA94-8F1F-21380377DDA7}"/>
                </a:ext>
              </a:extLst>
            </p:cNvPr>
            <p:cNvGrpSpPr/>
            <p:nvPr/>
          </p:nvGrpSpPr>
          <p:grpSpPr>
            <a:xfrm>
              <a:off x="6133332" y="1578279"/>
              <a:ext cx="2712132" cy="2893513"/>
              <a:chOff x="582213" y="1615857"/>
              <a:chExt cx="2712132" cy="2893513"/>
            </a:xfrm>
          </p:grpSpPr>
          <p:sp>
            <p:nvSpPr>
              <p:cNvPr id="9" name="Rectangle: Rounded Corners 8">
                <a:extLst>
                  <a:ext uri="{FF2B5EF4-FFF2-40B4-BE49-F238E27FC236}">
                    <a16:creationId xmlns:a16="http://schemas.microsoft.com/office/drawing/2014/main" id="{B544F88E-C344-CEF4-090E-9411C9B77CA4}"/>
                  </a:ext>
                </a:extLst>
              </p:cNvPr>
              <p:cNvSpPr/>
              <p:nvPr/>
            </p:nvSpPr>
            <p:spPr>
              <a:xfrm>
                <a:off x="582214" y="1615857"/>
                <a:ext cx="2712131" cy="2893513"/>
              </a:xfrm>
              <a:prstGeom prst="roundRect">
                <a:avLst>
                  <a:gd name="adj" fmla="val 10248"/>
                </a:avLst>
              </a:prstGeom>
              <a:solidFill>
                <a:srgbClr val="FFFFFF"/>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BA7A4909-50E0-B45B-D485-6EEEAEA1841C}"/>
                  </a:ext>
                </a:extLst>
              </p:cNvPr>
              <p:cNvSpPr/>
              <p:nvPr/>
            </p:nvSpPr>
            <p:spPr>
              <a:xfrm>
                <a:off x="582213" y="1615857"/>
                <a:ext cx="2712131" cy="572700"/>
              </a:xfrm>
              <a:prstGeom prst="round2SameRect">
                <a:avLst>
                  <a:gd name="adj1" fmla="val 50000"/>
                  <a:gd name="adj2" fmla="val 0"/>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Arial" panose="020B0604020202020204" pitchFamily="34" charset="0"/>
                    <a:cs typeface="Arial" panose="020B0604020202020204" pitchFamily="34" charset="0"/>
                  </a:rPr>
                  <a:t>III.</a:t>
                </a:r>
              </a:p>
            </p:txBody>
          </p:sp>
        </p:grpSp>
        <p:sp>
          <p:nvSpPr>
            <p:cNvPr id="13" name="TextBox 12">
              <a:extLst>
                <a:ext uri="{FF2B5EF4-FFF2-40B4-BE49-F238E27FC236}">
                  <a16:creationId xmlns:a16="http://schemas.microsoft.com/office/drawing/2014/main" id="{F80B3369-6437-D14C-039B-55E662342C07}"/>
                </a:ext>
              </a:extLst>
            </p:cNvPr>
            <p:cNvSpPr txBox="1"/>
            <p:nvPr/>
          </p:nvSpPr>
          <p:spPr>
            <a:xfrm>
              <a:off x="6133332" y="2526806"/>
              <a:ext cx="2712131" cy="1131848"/>
            </a:xfrm>
            <a:prstGeom prst="rect">
              <a:avLst/>
            </a:prstGeom>
            <a:noFill/>
          </p:spPr>
          <p:txBody>
            <a:bodyPr wrap="square" rtlCol="0">
              <a:spAutoFit/>
            </a:bodyPr>
            <a:lstStyle/>
            <a:p>
              <a:pPr algn="ctr">
                <a:lnSpc>
                  <a:spcPct val="150000"/>
                </a:lnSpc>
              </a:pPr>
              <a:r>
                <a:rPr lang="en-US" sz="2400" dirty="0" err="1"/>
                <a:t>Giải</a:t>
              </a:r>
              <a:r>
                <a:rPr lang="en-US" sz="2400" dirty="0"/>
                <a:t> </a:t>
              </a:r>
              <a:r>
                <a:rPr lang="en-US" sz="2400" dirty="0" err="1"/>
                <a:t>thích</a:t>
              </a:r>
              <a:r>
                <a:rPr lang="en-US" sz="2400" dirty="0"/>
                <a:t> </a:t>
              </a:r>
              <a:r>
                <a:rPr lang="en-US" sz="2400" dirty="0" err="1"/>
                <a:t>các</a:t>
              </a:r>
              <a:r>
                <a:rPr lang="en-US" sz="2400" dirty="0"/>
                <a:t> </a:t>
              </a:r>
              <a:r>
                <a:rPr lang="en-US" sz="2400" dirty="0" err="1"/>
                <a:t>định</a:t>
              </a:r>
              <a:r>
                <a:rPr lang="en-US" sz="2400" dirty="0"/>
                <a:t> </a:t>
              </a:r>
              <a:r>
                <a:rPr lang="en-US" sz="2400" dirty="0" err="1"/>
                <a:t>luật</a:t>
              </a:r>
              <a:r>
                <a:rPr lang="en-US" sz="2400" dirty="0"/>
                <a:t> </a:t>
              </a:r>
              <a:r>
                <a:rPr lang="en-US" sz="2400" dirty="0" err="1"/>
                <a:t>quang</a:t>
              </a:r>
              <a:r>
                <a:rPr lang="en-US" sz="2400" dirty="0"/>
                <a:t> </a:t>
              </a:r>
              <a:r>
                <a:rPr lang="en-US" sz="2400" dirty="0" err="1"/>
                <a:t>điện</a:t>
              </a:r>
              <a:endParaRPr lang="en-US" sz="2400" dirty="0"/>
            </a:p>
          </p:txBody>
        </p:sp>
      </p:grpSp>
      <p:pic>
        <p:nvPicPr>
          <p:cNvPr id="14" name="Picture 13">
            <a:extLst>
              <a:ext uri="{FF2B5EF4-FFF2-40B4-BE49-F238E27FC236}">
                <a16:creationId xmlns:a16="http://schemas.microsoft.com/office/drawing/2014/main" id="{FB5C6B08-CB83-943D-B502-8C2F893BA71B}"/>
              </a:ext>
            </a:extLst>
          </p:cNvPr>
          <p:cNvPicPr>
            <a:picLocks noChangeAspect="1"/>
          </p:cNvPicPr>
          <p:nvPr/>
        </p:nvPicPr>
        <p:blipFill>
          <a:blip r:embed="rId3"/>
          <a:stretch>
            <a:fillRect/>
          </a:stretch>
        </p:blipFill>
        <p:spPr>
          <a:xfrm>
            <a:off x="367186" y="220413"/>
            <a:ext cx="1151356" cy="982039"/>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522;p42">
            <a:extLst>
              <a:ext uri="{FF2B5EF4-FFF2-40B4-BE49-F238E27FC236}">
                <a16:creationId xmlns:a16="http://schemas.microsoft.com/office/drawing/2014/main" id="{5CA7C7E0-40C8-91CE-4B76-6266BB300B27}"/>
              </a:ext>
            </a:extLst>
          </p:cNvPr>
          <p:cNvSpPr txBox="1">
            <a:spLocks noGrp="1"/>
          </p:cNvSpPr>
          <p:nvPr>
            <p:ph type="title"/>
          </p:nvPr>
        </p:nvSpPr>
        <p:spPr>
          <a:xfrm>
            <a:off x="1502328" y="1989133"/>
            <a:ext cx="6139344" cy="2091377"/>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vi-VN" sz="4400" dirty="0">
                <a:solidFill>
                  <a:schemeClr val="tx1"/>
                </a:solidFill>
                <a:latin typeface="Arial" panose="020B0604020202020204" pitchFamily="34" charset="0"/>
                <a:cs typeface="Arial" panose="020B0604020202020204" pitchFamily="34" charset="0"/>
              </a:rPr>
              <a:t>TÍNH LƯỢNG TỬ CỦA BỨC XẠ ĐIỆN TỪ</a:t>
            </a:r>
            <a:endParaRPr sz="4400"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D253E48-1D34-170D-B795-AB058872E44A}"/>
              </a:ext>
            </a:extLst>
          </p:cNvPr>
          <p:cNvSpPr/>
          <p:nvPr/>
        </p:nvSpPr>
        <p:spPr>
          <a:xfrm>
            <a:off x="4064696" y="715706"/>
            <a:ext cx="1014608" cy="1014608"/>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b="1" dirty="0">
                <a:solidFill>
                  <a:srgbClr val="FFFFFF"/>
                </a:solidFill>
                <a:latin typeface="Arial" panose="020B0604020202020204" pitchFamily="34" charset="0"/>
                <a:cs typeface="Arial" panose="020B0604020202020204" pitchFamily="34" charset="0"/>
              </a:rPr>
              <a:t>II.</a:t>
            </a:r>
          </a:p>
        </p:txBody>
      </p:sp>
      <p:pic>
        <p:nvPicPr>
          <p:cNvPr id="6" name="Picture 5">
            <a:extLst>
              <a:ext uri="{FF2B5EF4-FFF2-40B4-BE49-F238E27FC236}">
                <a16:creationId xmlns:a16="http://schemas.microsoft.com/office/drawing/2014/main" id="{B3082C43-0845-63C5-243E-7044E72642D2}"/>
              </a:ext>
            </a:extLst>
          </p:cNvPr>
          <p:cNvPicPr>
            <a:picLocks noChangeAspect="1"/>
          </p:cNvPicPr>
          <p:nvPr/>
        </p:nvPicPr>
        <p:blipFill>
          <a:blip r:embed="rId2"/>
          <a:stretch>
            <a:fillRect/>
          </a:stretch>
        </p:blipFill>
        <p:spPr>
          <a:xfrm>
            <a:off x="7039143" y="3417570"/>
            <a:ext cx="1990557" cy="1596143"/>
          </a:xfrm>
          <a:prstGeom prst="rect">
            <a:avLst/>
          </a:prstGeom>
        </p:spPr>
      </p:pic>
      <p:sp>
        <p:nvSpPr>
          <p:cNvPr id="8" name="Freeform 13">
            <a:extLst>
              <a:ext uri="{FF2B5EF4-FFF2-40B4-BE49-F238E27FC236}">
                <a16:creationId xmlns:a16="http://schemas.microsoft.com/office/drawing/2014/main" id="{0B33A2CD-0D0B-A9E7-C1EA-7E9223CCCF97}"/>
              </a:ext>
            </a:extLst>
          </p:cNvPr>
          <p:cNvSpPr/>
          <p:nvPr/>
        </p:nvSpPr>
        <p:spPr>
          <a:xfrm>
            <a:off x="-238612" y="-215752"/>
            <a:ext cx="2423789" cy="2814268"/>
          </a:xfrm>
          <a:custGeom>
            <a:avLst/>
            <a:gdLst/>
            <a:ahLst/>
            <a:cxnLst/>
            <a:rect l="l" t="t" r="r" b="b"/>
            <a:pathLst>
              <a:path w="1004806" h="1166683">
                <a:moveTo>
                  <a:pt x="0" y="0"/>
                </a:moveTo>
                <a:lnTo>
                  <a:pt x="1004806" y="0"/>
                </a:lnTo>
                <a:lnTo>
                  <a:pt x="1004806" y="1166683"/>
                </a:lnTo>
                <a:lnTo>
                  <a:pt x="0" y="1166683"/>
                </a:lnTo>
                <a:lnTo>
                  <a:pt x="0" y="0"/>
                </a:lnTo>
                <a:close/>
              </a:path>
            </a:pathLst>
          </a:custGeom>
          <a:blipFill>
            <a:blip r:embed="rId3"/>
            <a:stretch>
              <a:fillRect/>
            </a:stretch>
          </a:blipFill>
        </p:spPr>
      </p:sp>
    </p:spTree>
    <p:extLst>
      <p:ext uri="{BB962C8B-B14F-4D97-AF65-F5344CB8AC3E}">
        <p14:creationId xmlns:p14="http://schemas.microsoft.com/office/powerpoint/2010/main" val="3786082016"/>
      </p:ext>
    </p:extLst>
  </p:cSld>
  <p:clrMapOvr>
    <a:masterClrMapping/>
  </p:clrMapOvr>
  <p:transition spd="med">
    <p:plus/>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FDDEF-827A-B8A2-75FE-22EC3989CC6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615A70-88BC-CF24-5946-9C74E0F60539}"/>
              </a:ext>
            </a:extLst>
          </p:cNvPr>
          <p:cNvSpPr/>
          <p:nvPr/>
        </p:nvSpPr>
        <p:spPr>
          <a:xfrm>
            <a:off x="0" y="0"/>
            <a:ext cx="6103620" cy="713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FFFF"/>
                </a:solidFill>
                <a:latin typeface="Arial" panose="020B0604020202020204" pitchFamily="34" charset="0"/>
                <a:cs typeface="Arial" panose="020B0604020202020204" pitchFamily="34" charset="0"/>
              </a:rPr>
              <a:t>1. Lượng tử năng lượng - photon</a:t>
            </a:r>
            <a:endParaRPr lang="en-US" sz="2800" b="1" dirty="0">
              <a:solidFill>
                <a:srgbClr val="FFFFF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3E0A87-2882-D4CA-6937-2C149EFB1DA6}"/>
              </a:ext>
            </a:extLst>
          </p:cNvPr>
          <p:cNvSpPr txBox="1"/>
          <p:nvPr/>
        </p:nvSpPr>
        <p:spPr>
          <a:xfrm>
            <a:off x="537210" y="1027249"/>
            <a:ext cx="3509010" cy="461665"/>
          </a:xfrm>
          <a:prstGeom prst="rect">
            <a:avLst/>
          </a:prstGeom>
          <a:noFill/>
        </p:spPr>
        <p:txBody>
          <a:bodyPr wrap="square">
            <a:spAutoFit/>
          </a:bodyPr>
          <a:lstStyle/>
          <a:p>
            <a:r>
              <a:rPr lang="en-US" sz="2400" b="1" dirty="0" err="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Giả</a:t>
            </a:r>
            <a:r>
              <a:rPr lang="en-US" sz="2400" b="1"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thuyết</a:t>
            </a:r>
            <a:r>
              <a:rPr lang="en-US" sz="2400" b="1"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Planck: </a:t>
            </a:r>
            <a:endParaRPr lang="en-US" sz="2400" b="1" dirty="0">
              <a:solidFill>
                <a:schemeClr val="accent6">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2EC7607-54E7-DC1F-ED0B-FDAD76332A00}"/>
              </a:ext>
            </a:extLst>
          </p:cNvPr>
          <p:cNvPicPr>
            <a:picLocks noChangeAspect="1"/>
          </p:cNvPicPr>
          <p:nvPr/>
        </p:nvPicPr>
        <p:blipFill>
          <a:blip r:embed="rId2"/>
          <a:stretch>
            <a:fillRect/>
          </a:stretch>
        </p:blipFill>
        <p:spPr>
          <a:xfrm>
            <a:off x="80010" y="1979810"/>
            <a:ext cx="2616309" cy="3083679"/>
          </a:xfrm>
          <a:prstGeom prst="rect">
            <a:avLst/>
          </a:prstGeom>
        </p:spPr>
      </p:pic>
      <p:grpSp>
        <p:nvGrpSpPr>
          <p:cNvPr id="12" name="Group 11">
            <a:extLst>
              <a:ext uri="{FF2B5EF4-FFF2-40B4-BE49-F238E27FC236}">
                <a16:creationId xmlns:a16="http://schemas.microsoft.com/office/drawing/2014/main" id="{BCC2AD66-8287-77A1-A749-811426177543}"/>
              </a:ext>
            </a:extLst>
          </p:cNvPr>
          <p:cNvGrpSpPr/>
          <p:nvPr/>
        </p:nvGrpSpPr>
        <p:grpSpPr>
          <a:xfrm>
            <a:off x="2696319" y="1802179"/>
            <a:ext cx="6054603" cy="2481921"/>
            <a:chOff x="2641688" y="1842585"/>
            <a:chExt cx="6054603" cy="2481921"/>
          </a:xfrm>
        </p:grpSpPr>
        <p:sp>
          <p:nvSpPr>
            <p:cNvPr id="8" name="TextBox 7">
              <a:extLst>
                <a:ext uri="{FF2B5EF4-FFF2-40B4-BE49-F238E27FC236}">
                  <a16:creationId xmlns:a16="http://schemas.microsoft.com/office/drawing/2014/main" id="{3E16DB34-43A2-4C84-590E-E88EA92BDBF1}"/>
                </a:ext>
              </a:extLst>
            </p:cNvPr>
            <p:cNvSpPr txBox="1"/>
            <p:nvPr/>
          </p:nvSpPr>
          <p:spPr>
            <a:xfrm>
              <a:off x="3154680" y="1979810"/>
              <a:ext cx="5406390" cy="2060885"/>
            </a:xfrm>
            <a:prstGeom prst="rect">
              <a:avLst/>
            </a:prstGeom>
            <a:noFill/>
          </p:spPr>
          <p:txBody>
            <a:bodyPr wrap="square">
              <a:spAutoFit/>
            </a:bodyPr>
            <a:lstStyle/>
            <a:p>
              <a:pPr algn="just">
                <a:lnSpc>
                  <a:spcPct val="150000"/>
                </a:lnSpc>
              </a:pPr>
              <a:r>
                <a:rPr lang="vi-VN" sz="2200" dirty="0"/>
                <a:t>Lượng năng lượng mà mỗi lần một nguyên tử hay phân tử hấp thụ hoặc phát xạ có giá trị hoàn toàn xác định, gọi là một lượng tử năng lượng, kí hiệu là ɛ.</a:t>
              </a:r>
              <a:endParaRPr lang="en-US" sz="2200" dirty="0"/>
            </a:p>
          </p:txBody>
        </p:sp>
        <p:pic>
          <p:nvPicPr>
            <p:cNvPr id="9" name="Picture 8">
              <a:extLst>
                <a:ext uri="{FF2B5EF4-FFF2-40B4-BE49-F238E27FC236}">
                  <a16:creationId xmlns:a16="http://schemas.microsoft.com/office/drawing/2014/main" id="{5F378A0E-0067-CC49-F9F9-130683339C7C}"/>
                </a:ext>
              </a:extLst>
            </p:cNvPr>
            <p:cNvPicPr>
              <a:picLocks noChangeAspect="1"/>
            </p:cNvPicPr>
            <p:nvPr/>
          </p:nvPicPr>
          <p:blipFill>
            <a:blip r:embed="rId3"/>
            <a:stretch>
              <a:fillRect/>
            </a:stretch>
          </p:blipFill>
          <p:spPr>
            <a:xfrm>
              <a:off x="2641688" y="1842585"/>
              <a:ext cx="567623" cy="567623"/>
            </a:xfrm>
            <a:prstGeom prst="rect">
              <a:avLst/>
            </a:prstGeom>
          </p:spPr>
        </p:pic>
        <p:pic>
          <p:nvPicPr>
            <p:cNvPr id="11" name="Picture 10">
              <a:extLst>
                <a:ext uri="{FF2B5EF4-FFF2-40B4-BE49-F238E27FC236}">
                  <a16:creationId xmlns:a16="http://schemas.microsoft.com/office/drawing/2014/main" id="{0DC2582D-C0AB-FCC1-D75E-D8B3D491B471}"/>
                </a:ext>
              </a:extLst>
            </p:cNvPr>
            <p:cNvPicPr>
              <a:picLocks noChangeAspect="1"/>
            </p:cNvPicPr>
            <p:nvPr/>
          </p:nvPicPr>
          <p:blipFill>
            <a:blip r:embed="rId3"/>
            <a:stretch>
              <a:fillRect/>
            </a:stretch>
          </p:blipFill>
          <p:spPr>
            <a:xfrm flipH="1" flipV="1">
              <a:off x="8128668" y="3756883"/>
              <a:ext cx="567623" cy="567623"/>
            </a:xfrm>
            <a:prstGeom prst="rect">
              <a:avLst/>
            </a:prstGeom>
          </p:spPr>
        </p:pic>
      </p:grpSp>
    </p:spTree>
    <p:extLst>
      <p:ext uri="{BB962C8B-B14F-4D97-AF65-F5344CB8AC3E}">
        <p14:creationId xmlns:p14="http://schemas.microsoft.com/office/powerpoint/2010/main" val="389673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6DCB3-E35D-D863-95F6-C7B42ED8E81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DF919B6D-419B-0C2B-0956-A4CEA168C6F7}"/>
              </a:ext>
            </a:extLst>
          </p:cNvPr>
          <p:cNvSpPr>
            <a:spLocks noGrp="1"/>
          </p:cNvSpPr>
          <p:nvPr>
            <p:ph type="title"/>
          </p:nvPr>
        </p:nvSpPr>
        <p:spPr>
          <a:xfrm>
            <a:off x="720000" y="376508"/>
            <a:ext cx="7704000" cy="572700"/>
          </a:xfrm>
        </p:spPr>
        <p:txBody>
          <a:bodyPr anchor="ctr"/>
          <a:lstStyle/>
          <a:p>
            <a:pPr algn="ctr"/>
            <a:r>
              <a:rPr lang="en-US" sz="3200" dirty="0">
                <a:solidFill>
                  <a:schemeClr val="accent6"/>
                </a:solidFill>
                <a:latin typeface="Arial" panose="020B0604020202020204" pitchFamily="34" charset="0"/>
                <a:cs typeface="Arial" panose="020B0604020202020204" pitchFamily="34" charset="0"/>
              </a:rPr>
              <a:t>GHI NHỚ</a:t>
            </a:r>
          </a:p>
        </p:txBody>
      </p:sp>
      <p:grpSp>
        <p:nvGrpSpPr>
          <p:cNvPr id="5" name="Group 4">
            <a:extLst>
              <a:ext uri="{FF2B5EF4-FFF2-40B4-BE49-F238E27FC236}">
                <a16:creationId xmlns:a16="http://schemas.microsoft.com/office/drawing/2014/main" id="{8F326EB4-7CFE-9000-63A1-5DFC67656795}"/>
              </a:ext>
            </a:extLst>
          </p:cNvPr>
          <p:cNvGrpSpPr/>
          <p:nvPr/>
        </p:nvGrpSpPr>
        <p:grpSpPr>
          <a:xfrm>
            <a:off x="617220" y="1334729"/>
            <a:ext cx="1360170" cy="1360170"/>
            <a:chOff x="605790" y="1087050"/>
            <a:chExt cx="1360170" cy="1360170"/>
          </a:xfrm>
        </p:grpSpPr>
        <p:sp>
          <p:nvSpPr>
            <p:cNvPr id="3" name="Oval 2">
              <a:extLst>
                <a:ext uri="{FF2B5EF4-FFF2-40B4-BE49-F238E27FC236}">
                  <a16:creationId xmlns:a16="http://schemas.microsoft.com/office/drawing/2014/main" id="{87426415-7796-261F-E7E9-55BC1C4CB24D}"/>
                </a:ext>
              </a:extLst>
            </p:cNvPr>
            <p:cNvSpPr/>
            <p:nvPr/>
          </p:nvSpPr>
          <p:spPr>
            <a:xfrm>
              <a:off x="605790" y="1087050"/>
              <a:ext cx="1360170" cy="1360170"/>
            </a:xfrm>
            <a:prstGeom prst="ellipse">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B7A7C4-BB02-5466-E352-04AD85102DEC}"/>
                </a:ext>
              </a:extLst>
            </p:cNvPr>
            <p:cNvSpPr txBox="1"/>
            <p:nvPr/>
          </p:nvSpPr>
          <p:spPr>
            <a:xfrm>
              <a:off x="658940" y="1551691"/>
              <a:ext cx="1253869" cy="430887"/>
            </a:xfrm>
            <a:prstGeom prst="rect">
              <a:avLst/>
            </a:prstGeom>
            <a:noFill/>
          </p:spPr>
          <p:txBody>
            <a:bodyPr wrap="none" rtlCol="0">
              <a:spAutoFit/>
            </a:bodyPr>
            <a:lstStyle/>
            <a:p>
              <a:pPr algn="ctr"/>
              <a:r>
                <a:rPr lang="en-US" sz="2200" b="1" dirty="0">
                  <a:solidFill>
                    <a:srgbClr val="FFFFFF"/>
                  </a:solidFill>
                </a:rPr>
                <a:t>Photon:</a:t>
              </a:r>
            </a:p>
          </p:txBody>
        </p:sp>
      </p:grpSp>
      <p:pic>
        <p:nvPicPr>
          <p:cNvPr id="7" name="Picture 6">
            <a:extLst>
              <a:ext uri="{FF2B5EF4-FFF2-40B4-BE49-F238E27FC236}">
                <a16:creationId xmlns:a16="http://schemas.microsoft.com/office/drawing/2014/main" id="{779094CB-7A1E-5BF5-D304-17C45D147FD8}"/>
              </a:ext>
            </a:extLst>
          </p:cNvPr>
          <p:cNvPicPr>
            <a:picLocks noChangeAspect="1"/>
          </p:cNvPicPr>
          <p:nvPr/>
        </p:nvPicPr>
        <p:blipFill>
          <a:blip r:embed="rId2"/>
          <a:stretch>
            <a:fillRect/>
          </a:stretch>
        </p:blipFill>
        <p:spPr>
          <a:xfrm>
            <a:off x="1961959" y="1832829"/>
            <a:ext cx="1067930" cy="363968"/>
          </a:xfrm>
          <a:prstGeom prst="rect">
            <a:avLst/>
          </a:prstGeom>
        </p:spPr>
      </p:pic>
      <p:sp>
        <p:nvSpPr>
          <p:cNvPr id="9" name="TextBox 8">
            <a:extLst>
              <a:ext uri="{FF2B5EF4-FFF2-40B4-BE49-F238E27FC236}">
                <a16:creationId xmlns:a16="http://schemas.microsoft.com/office/drawing/2014/main" id="{FF03D7CF-9AB0-938A-0EEA-70D925A9BE53}"/>
              </a:ext>
            </a:extLst>
          </p:cNvPr>
          <p:cNvSpPr txBox="1"/>
          <p:nvPr/>
        </p:nvSpPr>
        <p:spPr>
          <a:xfrm>
            <a:off x="3257550" y="1238286"/>
            <a:ext cx="5429250" cy="1553054"/>
          </a:xfrm>
          <a:prstGeom prst="rect">
            <a:avLst/>
          </a:prstGeom>
          <a:noFill/>
        </p:spPr>
        <p:txBody>
          <a:bodyPr wrap="square">
            <a:spAutoFit/>
          </a:bodyPr>
          <a:lstStyle/>
          <a:p>
            <a:pPr algn="just">
              <a:lnSpc>
                <a:spcPct val="150000"/>
              </a:lnSpc>
            </a:pPr>
            <a:r>
              <a:rPr lang="en-US" sz="2200" dirty="0" err="1"/>
              <a:t>Là</a:t>
            </a:r>
            <a:r>
              <a:rPr lang="en-US" sz="2200" dirty="0"/>
              <a:t> n</a:t>
            </a:r>
            <a:r>
              <a:rPr lang="vi-VN" sz="2200" dirty="0"/>
              <a:t>ăng lượng mà sóng điện từ truyền đi. Một photon là một lượng tử năng lượng của bức xạ điện từ.</a:t>
            </a:r>
            <a:endParaRPr lang="en-US" sz="2200" dirty="0"/>
          </a:p>
        </p:txBody>
      </p:sp>
      <p:grpSp>
        <p:nvGrpSpPr>
          <p:cNvPr id="10" name="Group 9">
            <a:extLst>
              <a:ext uri="{FF2B5EF4-FFF2-40B4-BE49-F238E27FC236}">
                <a16:creationId xmlns:a16="http://schemas.microsoft.com/office/drawing/2014/main" id="{9803B8F5-0FFD-F98F-F609-B2420591F3EB}"/>
              </a:ext>
            </a:extLst>
          </p:cNvPr>
          <p:cNvGrpSpPr/>
          <p:nvPr/>
        </p:nvGrpSpPr>
        <p:grpSpPr>
          <a:xfrm>
            <a:off x="617220" y="3207012"/>
            <a:ext cx="1360170" cy="1360170"/>
            <a:chOff x="605790" y="1087050"/>
            <a:chExt cx="1360170" cy="1360170"/>
          </a:xfrm>
        </p:grpSpPr>
        <p:sp>
          <p:nvSpPr>
            <p:cNvPr id="11" name="Oval 10">
              <a:extLst>
                <a:ext uri="{FF2B5EF4-FFF2-40B4-BE49-F238E27FC236}">
                  <a16:creationId xmlns:a16="http://schemas.microsoft.com/office/drawing/2014/main" id="{B7426D40-C821-BA46-35E3-23189B0B9C72}"/>
                </a:ext>
              </a:extLst>
            </p:cNvPr>
            <p:cNvSpPr/>
            <p:nvPr/>
          </p:nvSpPr>
          <p:spPr>
            <a:xfrm>
              <a:off x="605790" y="1087050"/>
              <a:ext cx="1360170" cy="1360170"/>
            </a:xfrm>
            <a:prstGeom prst="ellipse">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81FB152-97C1-E084-ECC1-4244FB5F63A3}"/>
                </a:ext>
              </a:extLst>
            </p:cNvPr>
            <p:cNvSpPr txBox="1"/>
            <p:nvPr/>
          </p:nvSpPr>
          <p:spPr>
            <a:xfrm>
              <a:off x="655469" y="1331630"/>
              <a:ext cx="1239442" cy="871008"/>
            </a:xfrm>
            <a:prstGeom prst="rect">
              <a:avLst/>
            </a:prstGeom>
            <a:noFill/>
          </p:spPr>
          <p:txBody>
            <a:bodyPr wrap="none" rtlCol="0">
              <a:spAutoFit/>
            </a:bodyPr>
            <a:lstStyle/>
            <a:p>
              <a:pPr algn="ctr">
                <a:lnSpc>
                  <a:spcPct val="130000"/>
                </a:lnSpc>
              </a:pPr>
              <a:r>
                <a:rPr lang="en-US" sz="2200" b="1" dirty="0" err="1">
                  <a:solidFill>
                    <a:srgbClr val="FFFFFF"/>
                  </a:solidFill>
                </a:rPr>
                <a:t>Chùm</a:t>
              </a:r>
              <a:endParaRPr lang="en-US" sz="2200" b="1" dirty="0">
                <a:solidFill>
                  <a:srgbClr val="FFFFFF"/>
                </a:solidFill>
              </a:endParaRPr>
            </a:p>
            <a:p>
              <a:pPr algn="ctr"/>
              <a:r>
                <a:rPr lang="en-US" sz="2200" b="1" dirty="0">
                  <a:solidFill>
                    <a:srgbClr val="FFFFFF"/>
                  </a:solidFill>
                </a:rPr>
                <a:t>photon:</a:t>
              </a:r>
            </a:p>
          </p:txBody>
        </p:sp>
      </p:grpSp>
      <p:pic>
        <p:nvPicPr>
          <p:cNvPr id="13" name="Picture 12">
            <a:extLst>
              <a:ext uri="{FF2B5EF4-FFF2-40B4-BE49-F238E27FC236}">
                <a16:creationId xmlns:a16="http://schemas.microsoft.com/office/drawing/2014/main" id="{6ADB49EE-F6D7-0504-82D8-30404284439F}"/>
              </a:ext>
            </a:extLst>
          </p:cNvPr>
          <p:cNvPicPr>
            <a:picLocks noChangeAspect="1"/>
          </p:cNvPicPr>
          <p:nvPr/>
        </p:nvPicPr>
        <p:blipFill>
          <a:blip r:embed="rId2"/>
          <a:stretch>
            <a:fillRect/>
          </a:stretch>
        </p:blipFill>
        <p:spPr>
          <a:xfrm>
            <a:off x="1961959" y="3705112"/>
            <a:ext cx="1067930" cy="363968"/>
          </a:xfrm>
          <a:prstGeom prst="rect">
            <a:avLst/>
          </a:prstGeom>
        </p:spPr>
      </p:pic>
      <p:sp>
        <p:nvSpPr>
          <p:cNvPr id="14" name="TextBox 13">
            <a:extLst>
              <a:ext uri="{FF2B5EF4-FFF2-40B4-BE49-F238E27FC236}">
                <a16:creationId xmlns:a16="http://schemas.microsoft.com/office/drawing/2014/main" id="{28B61FB7-4731-222C-82A8-C11E74E92FFE}"/>
              </a:ext>
            </a:extLst>
          </p:cNvPr>
          <p:cNvSpPr txBox="1"/>
          <p:nvPr/>
        </p:nvSpPr>
        <p:spPr>
          <a:xfrm>
            <a:off x="3257550" y="3227811"/>
            <a:ext cx="5429250" cy="1045223"/>
          </a:xfrm>
          <a:prstGeom prst="rect">
            <a:avLst/>
          </a:prstGeom>
          <a:noFill/>
        </p:spPr>
        <p:txBody>
          <a:bodyPr wrap="square">
            <a:spAutoFit/>
          </a:bodyPr>
          <a:lstStyle/>
          <a:p>
            <a:pPr algn="just">
              <a:lnSpc>
                <a:spcPct val="150000"/>
              </a:lnSpc>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bức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xạ</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chùm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ánh</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chùm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photon. </a:t>
            </a:r>
            <a:endParaRPr lang="en-US" sz="22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83D387B-46BE-9EA2-17DD-E3D9BF6BFB86}"/>
              </a:ext>
            </a:extLst>
          </p:cNvPr>
          <p:cNvPicPr>
            <a:picLocks noChangeAspect="1"/>
          </p:cNvPicPr>
          <p:nvPr/>
        </p:nvPicPr>
        <p:blipFill>
          <a:blip r:embed="rId3"/>
          <a:stretch>
            <a:fillRect/>
          </a:stretch>
        </p:blipFill>
        <p:spPr>
          <a:xfrm>
            <a:off x="2903976" y="187169"/>
            <a:ext cx="707147" cy="685868"/>
          </a:xfrm>
          <a:prstGeom prst="rect">
            <a:avLst/>
          </a:prstGeom>
        </p:spPr>
      </p:pic>
    </p:spTree>
    <p:extLst>
      <p:ext uri="{BB962C8B-B14F-4D97-AF65-F5344CB8AC3E}">
        <p14:creationId xmlns:p14="http://schemas.microsoft.com/office/powerpoint/2010/main" val="120499869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A4CFE-7A01-5E1A-CAA8-4C55F563869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A8E6CB8-5070-593D-70D0-63AF777DC966}"/>
              </a:ext>
            </a:extLst>
          </p:cNvPr>
          <p:cNvGrpSpPr/>
          <p:nvPr/>
        </p:nvGrpSpPr>
        <p:grpSpPr>
          <a:xfrm>
            <a:off x="445770" y="229515"/>
            <a:ext cx="8252460" cy="2659291"/>
            <a:chOff x="445770" y="229515"/>
            <a:chExt cx="8252460" cy="2659291"/>
          </a:xfrm>
        </p:grpSpPr>
        <p:sp>
          <p:nvSpPr>
            <p:cNvPr id="3" name="TextBox 2">
              <a:extLst>
                <a:ext uri="{FF2B5EF4-FFF2-40B4-BE49-F238E27FC236}">
                  <a16:creationId xmlns:a16="http://schemas.microsoft.com/office/drawing/2014/main" id="{57B87164-2AAF-95B2-621D-47706FF8E4C8}"/>
                </a:ext>
              </a:extLst>
            </p:cNvPr>
            <p:cNvSpPr txBox="1"/>
            <p:nvPr/>
          </p:nvSpPr>
          <p:spPr>
            <a:xfrm>
              <a:off x="445770" y="229515"/>
              <a:ext cx="8252460" cy="1045223"/>
            </a:xfrm>
            <a:prstGeom prst="rect">
              <a:avLst/>
            </a:prstGeom>
            <a:noFill/>
          </p:spPr>
          <p:txBody>
            <a:bodyPr wrap="square">
              <a:spAutoFit/>
            </a:bodyPr>
            <a:lstStyle/>
            <a:p>
              <a:pPr marL="342900" marR="0" indent="-342900" algn="just">
                <a:lnSpc>
                  <a:spcPct val="150000"/>
                </a:lnSpc>
                <a:spcAft>
                  <a:spcPts val="800"/>
                </a:spcAft>
                <a:buBlip>
                  <a:blip r:embed="rId2"/>
                </a:buBlip>
              </a:pP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photon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tương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ánh</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tần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B78B9745-C976-6E91-493E-7AE753C5641A}"/>
                    </a:ext>
                  </a:extLst>
                </p:cNvPr>
                <p:cNvSpPr/>
                <p:nvPr/>
              </p:nvSpPr>
              <p:spPr>
                <a:xfrm>
                  <a:off x="3637597" y="1126148"/>
                  <a:ext cx="1868805" cy="605790"/>
                </a:xfrm>
                <a:prstGeom prst="roundRect">
                  <a:avLst>
                    <a:gd name="adj" fmla="val 50000"/>
                  </a:avLst>
                </a:prstGeom>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1" i="1" smtClean="0">
                            <a:solidFill>
                              <a:srgbClr val="FFFFFF"/>
                            </a:solidFill>
                            <a:latin typeface="Cambria Math" panose="02040503050406030204" pitchFamily="18" charset="0"/>
                          </a:rPr>
                          <m:t>𝜺</m:t>
                        </m:r>
                        <m:r>
                          <a:rPr lang="en-US" sz="2400" b="1" i="1" smtClean="0">
                            <a:solidFill>
                              <a:srgbClr val="FFFFFF"/>
                            </a:solidFill>
                            <a:latin typeface="Cambria Math" panose="02040503050406030204" pitchFamily="18" charset="0"/>
                          </a:rPr>
                          <m:t> = </m:t>
                        </m:r>
                        <m:r>
                          <a:rPr lang="en-US" sz="2400" b="1" i="1" smtClean="0">
                            <a:solidFill>
                              <a:srgbClr val="FFFFFF"/>
                            </a:solidFill>
                            <a:latin typeface="Cambria Math" panose="02040503050406030204" pitchFamily="18" charset="0"/>
                          </a:rPr>
                          <m:t>𝒉𝒇</m:t>
                        </m:r>
                      </m:oMath>
                    </m:oMathPara>
                  </a14:m>
                  <a:endParaRPr lang="en-US" sz="2400" b="1" dirty="0">
                    <a:solidFill>
                      <a:srgbClr val="FFFFFF"/>
                    </a:solidFill>
                    <a:latin typeface="Arial" panose="020B0604020202020204" pitchFamily="34" charset="0"/>
                    <a:cs typeface="Arial" panose="020B0604020202020204" pitchFamily="34" charset="0"/>
                  </a:endParaRPr>
                </a:p>
              </p:txBody>
            </p:sp>
          </mc:Choice>
          <mc:Fallback xmlns="">
            <p:sp>
              <p:nvSpPr>
                <p:cNvPr id="4" name="Rectangle: Rounded Corners 3">
                  <a:extLst>
                    <a:ext uri="{FF2B5EF4-FFF2-40B4-BE49-F238E27FC236}">
                      <a16:creationId xmlns:a16="http://schemas.microsoft.com/office/drawing/2014/main" id="{B78B9745-C976-6E91-493E-7AE753C5641A}"/>
                    </a:ext>
                  </a:extLst>
                </p:cNvPr>
                <p:cNvSpPr>
                  <a:spLocks noRot="1" noChangeAspect="1" noMove="1" noResize="1" noEditPoints="1" noAdjustHandles="1" noChangeArrowheads="1" noChangeShapeType="1" noTextEdit="1"/>
                </p:cNvSpPr>
                <p:nvPr/>
              </p:nvSpPr>
              <p:spPr>
                <a:xfrm>
                  <a:off x="3637597" y="1126148"/>
                  <a:ext cx="1868805" cy="605790"/>
                </a:xfrm>
                <a:prstGeom prst="roundRect">
                  <a:avLst>
                    <a:gd name="adj" fmla="val 50000"/>
                  </a:avLst>
                </a:prstGeom>
                <a:blipFill>
                  <a:blip r:embed="rId3"/>
                  <a:stretch>
                    <a:fillRect/>
                  </a:stretch>
                </a:blipFill>
                <a:ln w="19050">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587321-BA12-DD15-0466-3887501A42B3}"/>
                    </a:ext>
                  </a:extLst>
                </p:cNvPr>
                <p:cNvSpPr txBox="1"/>
                <p:nvPr/>
              </p:nvSpPr>
              <p:spPr>
                <a:xfrm>
                  <a:off x="811530" y="1843583"/>
                  <a:ext cx="7886700" cy="1045223"/>
                </a:xfrm>
                <a:prstGeom prst="rect">
                  <a:avLst/>
                </a:prstGeom>
                <a:noFill/>
              </p:spPr>
              <p:txBody>
                <a:bodyPr wrap="square">
                  <a:spAutoFit/>
                </a:bodyPr>
                <a:lstStyle/>
                <a:p>
                  <a:pPr algn="just">
                    <a:lnSpc>
                      <a:spcPct val="150000"/>
                    </a:lnSpc>
                    <a:spcAft>
                      <a:spcPts val="800"/>
                    </a:spcAft>
                  </a:pP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 </a:t>
                  </a:r>
                  <a14:m>
                    <m:oMath xmlns:m="http://schemas.openxmlformats.org/officeDocument/2006/math">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sSup>
                        <m:sSupPr>
                          <m:ctrlPr>
                            <a:rPr lang="en-US" sz="22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6,626.10</m:t>
                          </m:r>
                        </m:e>
                        <m: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−34</m:t>
                          </m:r>
                        </m:sup>
                      </m:sSup>
                    </m:oMath>
                  </a14:m>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200" i="1" kern="100"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𝐽</m:t>
                      </m:r>
                      <m:r>
                        <a:rPr lang="en-US" sz="2200" i="1" kern="100"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2200" i="1" kern="100"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𝑠</m:t>
                      </m:r>
                    </m:oMath>
                  </a14:m>
                  <a:r>
                    <a:rPr lang="en-US" sz="2200" kern="100" dirty="0">
                      <a:latin typeface="Arial" panose="020B0604020202020204" pitchFamily="34" charset="0"/>
                      <a:ea typeface="Times New Roman" panose="02020603050405020304" pitchFamily="18" charset="0"/>
                      <a:cs typeface="Arial" panose="020B0604020202020204" pitchFamily="34" charset="0"/>
                    </a:rPr>
                    <a:t> là </a:t>
                  </a:r>
                  <a:r>
                    <a:rPr lang="en-US" sz="2200" kern="100" dirty="0" err="1">
                      <a:latin typeface="Arial" panose="020B0604020202020204" pitchFamily="34" charset="0"/>
                      <a:ea typeface="Times New Roman" panose="02020603050405020304" pitchFamily="18" charset="0"/>
                      <a:cs typeface="Arial" panose="020B0604020202020204" pitchFamily="34" charset="0"/>
                    </a:rPr>
                    <a:t>hằng</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số</a:t>
                  </a:r>
                  <a:r>
                    <a:rPr lang="en-US" sz="2200" kern="100" dirty="0">
                      <a:latin typeface="Arial" panose="020B0604020202020204" pitchFamily="34" charset="0"/>
                      <a:ea typeface="Times New Roman" panose="02020603050405020304" pitchFamily="18" charset="0"/>
                      <a:cs typeface="Arial" panose="020B0604020202020204" pitchFamily="34" charset="0"/>
                    </a:rPr>
                    <a:t> Planck</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200" b="0" i="1" kern="10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𝑓</m:t>
                      </m:r>
                    </m:oMath>
                  </a14:m>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tần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ánh</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tương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Hz.</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C8587321-BA12-DD15-0466-3887501A42B3}"/>
                    </a:ext>
                  </a:extLst>
                </p:cNvPr>
                <p:cNvSpPr txBox="1">
                  <a:spLocks noRot="1" noChangeAspect="1" noMove="1" noResize="1" noEditPoints="1" noAdjustHandles="1" noChangeArrowheads="1" noChangeShapeType="1" noTextEdit="1"/>
                </p:cNvSpPr>
                <p:nvPr/>
              </p:nvSpPr>
              <p:spPr>
                <a:xfrm>
                  <a:off x="811530" y="1843583"/>
                  <a:ext cx="7886700" cy="1045223"/>
                </a:xfrm>
                <a:prstGeom prst="rect">
                  <a:avLst/>
                </a:prstGeom>
                <a:blipFill>
                  <a:blip r:embed="rId4"/>
                  <a:stretch>
                    <a:fillRect l="-1005" r="-1005" b="-11047"/>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99D2DE72-F1F5-BC16-9E34-34062C92D31E}"/>
              </a:ext>
            </a:extLst>
          </p:cNvPr>
          <p:cNvGrpSpPr/>
          <p:nvPr/>
        </p:nvGrpSpPr>
        <p:grpSpPr>
          <a:xfrm>
            <a:off x="445770" y="3000452"/>
            <a:ext cx="3291840" cy="735138"/>
            <a:chOff x="445770" y="2968886"/>
            <a:chExt cx="3291840" cy="735138"/>
          </a:xfrm>
        </p:grpSpPr>
        <p:sp>
          <p:nvSpPr>
            <p:cNvPr id="7" name="TextBox 6">
              <a:extLst>
                <a:ext uri="{FF2B5EF4-FFF2-40B4-BE49-F238E27FC236}">
                  <a16:creationId xmlns:a16="http://schemas.microsoft.com/office/drawing/2014/main" id="{8AFF1F25-6C67-B7E9-3B01-E3A121DB2939}"/>
                </a:ext>
              </a:extLst>
            </p:cNvPr>
            <p:cNvSpPr txBox="1"/>
            <p:nvPr/>
          </p:nvSpPr>
          <p:spPr>
            <a:xfrm>
              <a:off x="445770" y="3121012"/>
              <a:ext cx="1428751" cy="430887"/>
            </a:xfrm>
            <a:prstGeom prst="rect">
              <a:avLst/>
            </a:prstGeom>
            <a:noFill/>
          </p:spPr>
          <p:txBody>
            <a:bodyPr wrap="square">
              <a:spAutoFit/>
            </a:bodyPr>
            <a:lstStyle/>
            <a:p>
              <a:pPr marL="342900" marR="0" indent="-342900" algn="just">
                <a:spcAft>
                  <a:spcPts val="800"/>
                </a:spcAft>
                <a:buBlip>
                  <a:blip r:embed="rId2"/>
                </a:buBlip>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84EBD13-0E18-A3F8-907A-01FA16C7B257}"/>
                    </a:ext>
                  </a:extLst>
                </p:cNvPr>
                <p:cNvSpPr txBox="1"/>
                <p:nvPr/>
              </p:nvSpPr>
              <p:spPr>
                <a:xfrm>
                  <a:off x="1703071" y="2968886"/>
                  <a:ext cx="2034539" cy="7351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𝜀</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 </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h𝑓</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h𝑐</m:t>
                            </m:r>
                          </m:num>
                          <m:den>
                            <m: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𝜆</m:t>
                            </m:r>
                          </m:den>
                        </m:f>
                      </m:oMath>
                    </m:oMathPara>
                  </a14:m>
                  <a:endParaRPr lang="en-US" dirty="0"/>
                </a:p>
              </p:txBody>
            </p:sp>
          </mc:Choice>
          <mc:Fallback xmlns="">
            <p:sp>
              <p:nvSpPr>
                <p:cNvPr id="9" name="TextBox 8">
                  <a:extLst>
                    <a:ext uri="{FF2B5EF4-FFF2-40B4-BE49-F238E27FC236}">
                      <a16:creationId xmlns:a16="http://schemas.microsoft.com/office/drawing/2014/main" id="{084EBD13-0E18-A3F8-907A-01FA16C7B257}"/>
                    </a:ext>
                  </a:extLst>
                </p:cNvPr>
                <p:cNvSpPr txBox="1">
                  <a:spLocks noRot="1" noChangeAspect="1" noMove="1" noResize="1" noEditPoints="1" noAdjustHandles="1" noChangeArrowheads="1" noChangeShapeType="1" noTextEdit="1"/>
                </p:cNvSpPr>
                <p:nvPr/>
              </p:nvSpPr>
              <p:spPr>
                <a:xfrm>
                  <a:off x="1703071" y="2968886"/>
                  <a:ext cx="2034539" cy="735138"/>
                </a:xfrm>
                <a:prstGeom prst="rect">
                  <a:avLst/>
                </a:prstGeom>
                <a:blipFill>
                  <a:blip r:embed="rId5"/>
                  <a:stretch>
                    <a:fillRect/>
                  </a:stretch>
                </a:blipFill>
              </p:spPr>
              <p:txBody>
                <a:bodyPr/>
                <a:lstStyle/>
                <a:p>
                  <a:r>
                    <a:rPr lang="en-US">
                      <a:noFill/>
                    </a:rPr>
                    <a:t> </a:t>
                  </a:r>
                </a:p>
              </p:txBody>
            </p:sp>
          </mc:Fallback>
        </mc:AlternateContent>
      </p:grpSp>
      <p:grpSp>
        <p:nvGrpSpPr>
          <p:cNvPr id="5" name="Group 4">
            <a:extLst>
              <a:ext uri="{FF2B5EF4-FFF2-40B4-BE49-F238E27FC236}">
                <a16:creationId xmlns:a16="http://schemas.microsoft.com/office/drawing/2014/main" id="{1838C6D8-AA65-48D1-32B0-A1B4C2D4247F}"/>
              </a:ext>
            </a:extLst>
          </p:cNvPr>
          <p:cNvGrpSpPr/>
          <p:nvPr/>
        </p:nvGrpSpPr>
        <p:grpSpPr>
          <a:xfrm>
            <a:off x="445770" y="3887716"/>
            <a:ext cx="7372350" cy="1002494"/>
            <a:chOff x="445770" y="3887716"/>
            <a:chExt cx="7372350" cy="1002494"/>
          </a:xfrm>
        </p:grpSpPr>
        <p:sp>
          <p:nvSpPr>
            <p:cNvPr id="11" name="TextBox 10">
              <a:extLst>
                <a:ext uri="{FF2B5EF4-FFF2-40B4-BE49-F238E27FC236}">
                  <a16:creationId xmlns:a16="http://schemas.microsoft.com/office/drawing/2014/main" id="{18ECAAEF-8DF2-6C1F-BC8E-5751E38C9CEE}"/>
                </a:ext>
              </a:extLst>
            </p:cNvPr>
            <p:cNvSpPr txBox="1"/>
            <p:nvPr/>
          </p:nvSpPr>
          <p:spPr>
            <a:xfrm>
              <a:off x="445770" y="3887716"/>
              <a:ext cx="7372350" cy="430887"/>
            </a:xfrm>
            <a:prstGeom prst="rect">
              <a:avLst/>
            </a:prstGeom>
            <a:noFill/>
          </p:spPr>
          <p:txBody>
            <a:bodyPr wrap="square">
              <a:spAutoFit/>
            </a:bodyPr>
            <a:lstStyle/>
            <a:p>
              <a:pPr marL="342900" marR="0" indent="-342900" algn="just">
                <a:spcAft>
                  <a:spcPts val="800"/>
                </a:spcAft>
                <a:buBlip>
                  <a:blip r:embed="rId2"/>
                </a:buBlip>
              </a:pP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photon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eV</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848ADFF-AF48-2CA2-F438-2D73E91A0677}"/>
                    </a:ext>
                  </a:extLst>
                </p:cNvPr>
                <p:cNvSpPr txBox="1"/>
                <p:nvPr/>
              </p:nvSpPr>
              <p:spPr>
                <a:xfrm>
                  <a:off x="2285999" y="4459323"/>
                  <a:ext cx="4572000"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200" smtClean="0">
                            <a:latin typeface="Cambria Math" panose="02040503050406030204" pitchFamily="18" charset="0"/>
                          </a:rPr>
                          <m:t>1</m:t>
                        </m:r>
                        <m:r>
                          <a:rPr lang="en-US" sz="2200" i="1">
                            <a:latin typeface="Cambria Math" panose="02040503050406030204" pitchFamily="18" charset="0"/>
                          </a:rPr>
                          <m:t>𝑒𝑉</m:t>
                        </m:r>
                        <m:r>
                          <a:rPr lang="en-US" sz="2200" i="0">
                            <a:latin typeface="Cambria Math" panose="02040503050406030204" pitchFamily="18" charset="0"/>
                          </a:rPr>
                          <m:t> = 1, </m:t>
                        </m:r>
                        <m:sSup>
                          <m:sSupPr>
                            <m:ctrlPr>
                              <a:rPr lang="en-US" sz="2200" i="1">
                                <a:solidFill>
                                  <a:srgbClr val="836967"/>
                                </a:solidFill>
                                <a:latin typeface="Cambria Math" panose="02040503050406030204" pitchFamily="18" charset="0"/>
                              </a:rPr>
                            </m:ctrlPr>
                          </m:sSupPr>
                          <m:e>
                            <m:r>
                              <a:rPr lang="en-US" sz="2200" i="0">
                                <a:latin typeface="Cambria Math" panose="02040503050406030204" pitchFamily="18" charset="0"/>
                              </a:rPr>
                              <m:t>60.10</m:t>
                            </m:r>
                          </m:e>
                          <m:sup>
                            <m:r>
                              <a:rPr lang="en-US" sz="2200" i="0">
                                <a:latin typeface="Cambria Math" panose="02040503050406030204" pitchFamily="18" charset="0"/>
                              </a:rPr>
                              <m:t>−19</m:t>
                            </m:r>
                          </m:sup>
                        </m:sSup>
                        <m:r>
                          <a:rPr lang="en-US" sz="2200" i="0">
                            <a:latin typeface="Cambria Math" panose="02040503050406030204" pitchFamily="18" charset="0"/>
                          </a:rPr>
                          <m:t>  </m:t>
                        </m:r>
                        <m:r>
                          <a:rPr lang="en-US" sz="2200" i="1">
                            <a:latin typeface="Cambria Math" panose="02040503050406030204" pitchFamily="18" charset="0"/>
                          </a:rPr>
                          <m:t>𝐽</m:t>
                        </m:r>
                      </m:oMath>
                    </m:oMathPara>
                  </a14:m>
                  <a:endParaRPr lang="en-US" sz="2200" dirty="0"/>
                </a:p>
              </p:txBody>
            </p:sp>
          </mc:Choice>
          <mc:Fallback xmlns="">
            <p:sp>
              <p:nvSpPr>
                <p:cNvPr id="13" name="TextBox 12">
                  <a:extLst>
                    <a:ext uri="{FF2B5EF4-FFF2-40B4-BE49-F238E27FC236}">
                      <a16:creationId xmlns:a16="http://schemas.microsoft.com/office/drawing/2014/main" id="{2848ADFF-AF48-2CA2-F438-2D73E91A0677}"/>
                    </a:ext>
                  </a:extLst>
                </p:cNvPr>
                <p:cNvSpPr txBox="1">
                  <a:spLocks noRot="1" noChangeAspect="1" noMove="1" noResize="1" noEditPoints="1" noAdjustHandles="1" noChangeArrowheads="1" noChangeShapeType="1" noTextEdit="1"/>
                </p:cNvSpPr>
                <p:nvPr/>
              </p:nvSpPr>
              <p:spPr>
                <a:xfrm>
                  <a:off x="2285999" y="4459323"/>
                  <a:ext cx="4572000" cy="430887"/>
                </a:xfrm>
                <a:prstGeom prst="rect">
                  <a:avLst/>
                </a:prstGeom>
                <a:blipFill>
                  <a:blip r:embed="rId6"/>
                  <a:stretch>
                    <a:fillRect b="-14286"/>
                  </a:stretch>
                </a:blipFill>
              </p:spPr>
              <p:txBody>
                <a:bodyPr/>
                <a:lstStyle/>
                <a:p>
                  <a:r>
                    <a:rPr lang="en-US">
                      <a:noFill/>
                    </a:rPr>
                    <a:t> </a:t>
                  </a:r>
                </a:p>
              </p:txBody>
            </p:sp>
          </mc:Fallback>
        </mc:AlternateContent>
      </p:grpSp>
      <p:pic>
        <p:nvPicPr>
          <p:cNvPr id="15" name="Picture 14">
            <a:extLst>
              <a:ext uri="{FF2B5EF4-FFF2-40B4-BE49-F238E27FC236}">
                <a16:creationId xmlns:a16="http://schemas.microsoft.com/office/drawing/2014/main" id="{13CAAD39-309E-28FE-0FCF-821C2C481298}"/>
              </a:ext>
            </a:extLst>
          </p:cNvPr>
          <p:cNvPicPr>
            <a:picLocks noChangeAspect="1"/>
          </p:cNvPicPr>
          <p:nvPr/>
        </p:nvPicPr>
        <p:blipFill>
          <a:blip r:embed="rId7"/>
          <a:stretch>
            <a:fillRect/>
          </a:stretch>
        </p:blipFill>
        <p:spPr>
          <a:xfrm flipH="1">
            <a:off x="7735262" y="3269120"/>
            <a:ext cx="1191606" cy="1644865"/>
          </a:xfrm>
          <a:prstGeom prst="rect">
            <a:avLst/>
          </a:prstGeom>
        </p:spPr>
      </p:pic>
    </p:spTree>
    <p:extLst>
      <p:ext uri="{BB962C8B-B14F-4D97-AF65-F5344CB8AC3E}">
        <p14:creationId xmlns:p14="http://schemas.microsoft.com/office/powerpoint/2010/main" val="409052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B533E-B447-D363-F026-372C515A350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AE3FF2-7ADB-B172-445D-BC2A4FF49F0F}"/>
              </a:ext>
            </a:extLst>
          </p:cNvPr>
          <p:cNvSpPr/>
          <p:nvPr/>
        </p:nvSpPr>
        <p:spPr>
          <a:xfrm>
            <a:off x="491855" y="381052"/>
            <a:ext cx="3258074" cy="576197"/>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200" b="1" dirty="0" err="1">
                <a:solidFill>
                  <a:srgbClr val="FFFFFF"/>
                </a:solidFill>
                <a:latin typeface="Arial" panose="020B0604020202020204" pitchFamily="34" charset="0"/>
                <a:cs typeface="Arial" panose="020B0604020202020204" pitchFamily="34" charset="0"/>
              </a:rPr>
              <a:t>Câu</a:t>
            </a:r>
            <a:r>
              <a:rPr lang="en-US" sz="2200" b="1" dirty="0">
                <a:solidFill>
                  <a:srgbClr val="FFFFFF"/>
                </a:solidFill>
                <a:latin typeface="Arial" panose="020B0604020202020204" pitchFamily="34" charset="0"/>
                <a:cs typeface="Arial" panose="020B0604020202020204" pitchFamily="34" charset="0"/>
              </a:rPr>
              <a:t> </a:t>
            </a:r>
            <a:r>
              <a:rPr lang="en-US" sz="2200" b="1" dirty="0" err="1">
                <a:solidFill>
                  <a:srgbClr val="FFFFFF"/>
                </a:solidFill>
                <a:latin typeface="Arial" panose="020B0604020202020204" pitchFamily="34" charset="0"/>
                <a:cs typeface="Arial" panose="020B0604020202020204" pitchFamily="34" charset="0"/>
              </a:rPr>
              <a:t>hỏi</a:t>
            </a:r>
            <a:r>
              <a:rPr lang="en-US" sz="2200" b="1" dirty="0">
                <a:solidFill>
                  <a:srgbClr val="FFFFFF"/>
                </a:solidFill>
                <a:latin typeface="Arial" panose="020B0604020202020204" pitchFamily="34" charset="0"/>
                <a:cs typeface="Arial" panose="020B0604020202020204" pitchFamily="34" charset="0"/>
              </a:rPr>
              <a:t> 4 (SGK - tr.54)</a:t>
            </a:r>
          </a:p>
        </p:txBody>
      </p:sp>
      <p:sp>
        <p:nvSpPr>
          <p:cNvPr id="4" name="TextBox 3">
            <a:extLst>
              <a:ext uri="{FF2B5EF4-FFF2-40B4-BE49-F238E27FC236}">
                <a16:creationId xmlns:a16="http://schemas.microsoft.com/office/drawing/2014/main" id="{3893F48F-4E77-1C87-4411-4898C7C93040}"/>
              </a:ext>
            </a:extLst>
          </p:cNvPr>
          <p:cNvSpPr txBox="1"/>
          <p:nvPr/>
        </p:nvSpPr>
        <p:spPr>
          <a:xfrm>
            <a:off x="491856" y="1000263"/>
            <a:ext cx="8158850" cy="1045223"/>
          </a:xfrm>
          <a:prstGeom prst="rect">
            <a:avLst/>
          </a:prstGeom>
          <a:noFill/>
        </p:spPr>
        <p:txBody>
          <a:bodyPr wrap="square">
            <a:spAutoFit/>
          </a:bodyPr>
          <a:lstStyle/>
          <a:p>
            <a:pPr marL="0" marR="0" algn="just">
              <a:lnSpc>
                <a:spcPct val="150000"/>
              </a:lnSpc>
              <a:spcAft>
                <a:spcPts val="800"/>
              </a:spcAft>
            </a:pP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Chùm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chùm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photon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nhìn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thấy</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chùm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tục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1BAA577-7CE5-AAD8-79E7-D2C63CAA026A}"/>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092112" y="2261322"/>
            <a:ext cx="3565795" cy="2501126"/>
          </a:xfrm>
          <a:prstGeom prst="rect">
            <a:avLst/>
          </a:prstGeom>
        </p:spPr>
      </p:pic>
      <p:grpSp>
        <p:nvGrpSpPr>
          <p:cNvPr id="13" name="Group 12">
            <a:extLst>
              <a:ext uri="{FF2B5EF4-FFF2-40B4-BE49-F238E27FC236}">
                <a16:creationId xmlns:a16="http://schemas.microsoft.com/office/drawing/2014/main" id="{3F70B285-78E9-B981-E2B9-663BC051E121}"/>
              </a:ext>
            </a:extLst>
          </p:cNvPr>
          <p:cNvGrpSpPr/>
          <p:nvPr/>
        </p:nvGrpSpPr>
        <p:grpSpPr>
          <a:xfrm>
            <a:off x="4657907" y="2018286"/>
            <a:ext cx="3565795" cy="2713734"/>
            <a:chOff x="4657907" y="2018286"/>
            <a:chExt cx="3565795" cy="2713734"/>
          </a:xfrm>
        </p:grpSpPr>
        <p:sp>
          <p:nvSpPr>
            <p:cNvPr id="8" name="Rectangle: Rounded Corners 7">
              <a:extLst>
                <a:ext uri="{FF2B5EF4-FFF2-40B4-BE49-F238E27FC236}">
                  <a16:creationId xmlns:a16="http://schemas.microsoft.com/office/drawing/2014/main" id="{52AD295C-D5DB-B180-222F-4103276E25F9}"/>
                </a:ext>
              </a:extLst>
            </p:cNvPr>
            <p:cNvSpPr/>
            <p:nvPr/>
          </p:nvSpPr>
          <p:spPr>
            <a:xfrm>
              <a:off x="4657907" y="2251710"/>
              <a:ext cx="3377383" cy="2480310"/>
            </a:xfrm>
            <a:prstGeom prst="roundRect">
              <a:avLst>
                <a:gd name="adj" fmla="val 837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553B00A-D791-8B42-D2DF-E5C880ECA21D}"/>
                </a:ext>
              </a:extLst>
            </p:cNvPr>
            <p:cNvSpPr txBox="1"/>
            <p:nvPr/>
          </p:nvSpPr>
          <p:spPr>
            <a:xfrm>
              <a:off x="4820693" y="2590183"/>
              <a:ext cx="3051810" cy="1553054"/>
            </a:xfrm>
            <a:prstGeom prst="rect">
              <a:avLst/>
            </a:prstGeom>
            <a:noFill/>
          </p:spPr>
          <p:txBody>
            <a:bodyPr wrap="square">
              <a:spAutoFit/>
            </a:bodyPr>
            <a:lstStyle/>
            <a:p>
              <a:pPr algn="ctr">
                <a:lnSpc>
                  <a:spcPct val="150000"/>
                </a:lnSpc>
              </a:pPr>
              <a:r>
                <a:rPr lang="en-US" sz="2200" dirty="0">
                  <a:solidFill>
                    <a:schemeClr val="accent6">
                      <a:lumMod val="75000"/>
                    </a:schemeClr>
                  </a:solidFill>
                </a:rPr>
                <a:t>Do </a:t>
              </a:r>
              <a:r>
                <a:rPr lang="en-US" sz="2200" dirty="0" err="1">
                  <a:solidFill>
                    <a:schemeClr val="accent6">
                      <a:lumMod val="75000"/>
                    </a:schemeClr>
                  </a:solidFill>
                </a:rPr>
                <a:t>chùm</a:t>
              </a:r>
              <a:r>
                <a:rPr lang="en-US" sz="2200" dirty="0">
                  <a:solidFill>
                    <a:schemeClr val="accent6">
                      <a:lumMod val="75000"/>
                    </a:schemeClr>
                  </a:solidFill>
                </a:rPr>
                <a:t> </a:t>
              </a:r>
              <a:r>
                <a:rPr lang="en-US" sz="2200" dirty="0" err="1">
                  <a:solidFill>
                    <a:schemeClr val="accent6">
                      <a:lumMod val="75000"/>
                    </a:schemeClr>
                  </a:solidFill>
                </a:rPr>
                <a:t>sáng</a:t>
              </a:r>
              <a:r>
                <a:rPr lang="en-US" sz="2200" dirty="0">
                  <a:solidFill>
                    <a:schemeClr val="accent6">
                      <a:lumMod val="75000"/>
                    </a:schemeClr>
                  </a:solidFill>
                </a:rPr>
                <a:t> </a:t>
              </a:r>
              <a:r>
                <a:rPr lang="en-US" sz="2200" dirty="0" err="1">
                  <a:solidFill>
                    <a:schemeClr val="accent6">
                      <a:lumMod val="75000"/>
                    </a:schemeClr>
                  </a:solidFill>
                </a:rPr>
                <a:t>nào</a:t>
              </a:r>
              <a:r>
                <a:rPr lang="en-US" sz="2200" dirty="0">
                  <a:solidFill>
                    <a:schemeClr val="accent6">
                      <a:lumMod val="75000"/>
                    </a:schemeClr>
                  </a:solidFill>
                </a:rPr>
                <a:t> </a:t>
              </a:r>
              <a:r>
                <a:rPr lang="en-US" sz="2200" dirty="0" err="1">
                  <a:solidFill>
                    <a:schemeClr val="accent6">
                      <a:lumMod val="75000"/>
                    </a:schemeClr>
                  </a:solidFill>
                </a:rPr>
                <a:t>cũng</a:t>
              </a:r>
              <a:r>
                <a:rPr lang="en-US" sz="2200" dirty="0">
                  <a:solidFill>
                    <a:schemeClr val="accent6">
                      <a:lumMod val="75000"/>
                    </a:schemeClr>
                  </a:solidFill>
                </a:rPr>
                <a:t> </a:t>
              </a:r>
              <a:r>
                <a:rPr lang="en-US" sz="2200" dirty="0" err="1">
                  <a:solidFill>
                    <a:schemeClr val="accent6">
                      <a:lumMod val="75000"/>
                    </a:schemeClr>
                  </a:solidFill>
                </a:rPr>
                <a:t>chứa</a:t>
              </a:r>
              <a:r>
                <a:rPr lang="en-US" sz="2200" dirty="0">
                  <a:solidFill>
                    <a:schemeClr val="accent6">
                      <a:lumMod val="75000"/>
                    </a:schemeClr>
                  </a:solidFill>
                </a:rPr>
                <a:t> </a:t>
              </a:r>
              <a:r>
                <a:rPr lang="en-US" sz="2200" dirty="0" err="1">
                  <a:solidFill>
                    <a:schemeClr val="accent6">
                      <a:lumMod val="75000"/>
                    </a:schemeClr>
                  </a:solidFill>
                </a:rPr>
                <a:t>một</a:t>
              </a:r>
              <a:r>
                <a:rPr lang="en-US" sz="2200" dirty="0">
                  <a:solidFill>
                    <a:schemeClr val="accent6">
                      <a:lumMod val="75000"/>
                    </a:schemeClr>
                  </a:solidFill>
                </a:rPr>
                <a:t> </a:t>
              </a:r>
              <a:r>
                <a:rPr lang="en-US" sz="2200" dirty="0" err="1">
                  <a:solidFill>
                    <a:schemeClr val="accent6">
                      <a:lumMod val="75000"/>
                    </a:schemeClr>
                  </a:solidFill>
                </a:rPr>
                <a:t>số</a:t>
              </a:r>
              <a:r>
                <a:rPr lang="en-US" sz="2200" dirty="0">
                  <a:solidFill>
                    <a:schemeClr val="accent6">
                      <a:lumMod val="75000"/>
                    </a:schemeClr>
                  </a:solidFill>
                </a:rPr>
                <a:t> </a:t>
              </a:r>
              <a:r>
                <a:rPr lang="en-US" sz="2200" dirty="0" err="1">
                  <a:solidFill>
                    <a:schemeClr val="accent6">
                      <a:lumMod val="75000"/>
                    </a:schemeClr>
                  </a:solidFill>
                </a:rPr>
                <a:t>rất</a:t>
              </a:r>
              <a:r>
                <a:rPr lang="en-US" sz="2200" dirty="0">
                  <a:solidFill>
                    <a:schemeClr val="accent6">
                      <a:lumMod val="75000"/>
                    </a:schemeClr>
                  </a:solidFill>
                </a:rPr>
                <a:t> </a:t>
              </a:r>
              <a:r>
                <a:rPr lang="en-US" sz="2200" dirty="0" err="1">
                  <a:solidFill>
                    <a:schemeClr val="accent6">
                      <a:lumMod val="75000"/>
                    </a:schemeClr>
                  </a:solidFill>
                </a:rPr>
                <a:t>lớn</a:t>
              </a:r>
              <a:r>
                <a:rPr lang="en-US" sz="2200" dirty="0">
                  <a:solidFill>
                    <a:schemeClr val="accent6">
                      <a:lumMod val="75000"/>
                    </a:schemeClr>
                  </a:solidFill>
                </a:rPr>
                <a:t> photon.</a:t>
              </a:r>
            </a:p>
          </p:txBody>
        </p:sp>
        <p:pic>
          <p:nvPicPr>
            <p:cNvPr id="12" name="Picture 11">
              <a:extLst>
                <a:ext uri="{FF2B5EF4-FFF2-40B4-BE49-F238E27FC236}">
                  <a16:creationId xmlns:a16="http://schemas.microsoft.com/office/drawing/2014/main" id="{71D273A0-9910-07A4-031E-B09F92364D32}"/>
                </a:ext>
              </a:extLst>
            </p:cNvPr>
            <p:cNvPicPr>
              <a:picLocks noChangeAspect="1"/>
            </p:cNvPicPr>
            <p:nvPr/>
          </p:nvPicPr>
          <p:blipFill>
            <a:blip r:embed="rId4"/>
            <a:stretch>
              <a:fillRect/>
            </a:stretch>
          </p:blipFill>
          <p:spPr>
            <a:xfrm>
              <a:off x="7670238" y="2018286"/>
              <a:ext cx="553464" cy="553464"/>
            </a:xfrm>
            <a:prstGeom prst="rect">
              <a:avLst/>
            </a:prstGeom>
          </p:spPr>
        </p:pic>
      </p:grpSp>
    </p:spTree>
    <p:extLst>
      <p:ext uri="{BB962C8B-B14F-4D97-AF65-F5344CB8AC3E}">
        <p14:creationId xmlns:p14="http://schemas.microsoft.com/office/powerpoint/2010/main" val="278238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41797-3690-A060-1BE0-A2ED19D9875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8D5659-37B1-B88E-1422-7E56DD456115}"/>
              </a:ext>
            </a:extLst>
          </p:cNvPr>
          <p:cNvSpPr/>
          <p:nvPr/>
        </p:nvSpPr>
        <p:spPr>
          <a:xfrm>
            <a:off x="412474" y="361200"/>
            <a:ext cx="3600086" cy="576197"/>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200" b="1" dirty="0" err="1">
                <a:solidFill>
                  <a:srgbClr val="FFFFFF"/>
                </a:solidFill>
                <a:latin typeface="Arial" panose="020B0604020202020204" pitchFamily="34" charset="0"/>
                <a:cs typeface="Arial" panose="020B0604020202020204" pitchFamily="34" charset="0"/>
              </a:rPr>
              <a:t>Luyện</a:t>
            </a:r>
            <a:r>
              <a:rPr lang="en-US" sz="2200" b="1" dirty="0">
                <a:solidFill>
                  <a:srgbClr val="FFFFFF"/>
                </a:solidFill>
                <a:latin typeface="Arial" panose="020B0604020202020204" pitchFamily="34" charset="0"/>
                <a:cs typeface="Arial" panose="020B0604020202020204" pitchFamily="34" charset="0"/>
              </a:rPr>
              <a:t> </a:t>
            </a:r>
            <a:r>
              <a:rPr lang="en-US" sz="2200" b="1" dirty="0" err="1">
                <a:solidFill>
                  <a:srgbClr val="FFFFFF"/>
                </a:solidFill>
                <a:latin typeface="Arial" panose="020B0604020202020204" pitchFamily="34" charset="0"/>
                <a:cs typeface="Arial" panose="020B0604020202020204" pitchFamily="34" charset="0"/>
              </a:rPr>
              <a:t>tập</a:t>
            </a:r>
            <a:r>
              <a:rPr lang="en-US" sz="2200" b="1" dirty="0">
                <a:solidFill>
                  <a:srgbClr val="FFFFFF"/>
                </a:solidFill>
                <a:latin typeface="Arial" panose="020B0604020202020204" pitchFamily="34" charset="0"/>
                <a:cs typeface="Arial" panose="020B0604020202020204" pitchFamily="34" charset="0"/>
              </a:rPr>
              <a:t> 2 (SGK - tr.54)</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4D5A14C-679A-4E58-524A-51822ED2775A}"/>
                  </a:ext>
                </a:extLst>
              </p:cNvPr>
              <p:cNvSpPr txBox="1"/>
              <p:nvPr/>
            </p:nvSpPr>
            <p:spPr>
              <a:xfrm>
                <a:off x="412475" y="1039805"/>
                <a:ext cx="6434096" cy="1053622"/>
              </a:xfrm>
              <a:prstGeom prst="rect">
                <a:avLst/>
              </a:prstGeom>
              <a:noFill/>
            </p:spPr>
            <p:txBody>
              <a:bodyPr wrap="square">
                <a:spAutoFit/>
              </a:bodyPr>
              <a:lstStyle/>
              <a:p>
                <a:pPr algn="just">
                  <a:lnSpc>
                    <a:spcPct val="150000"/>
                  </a:lnSpc>
                </a:pPr>
                <a:r>
                  <a:rPr lang="en-US" sz="2200" dirty="0" err="1"/>
                  <a:t>Tính</a:t>
                </a:r>
                <a:r>
                  <a:rPr lang="en-US" sz="2200" dirty="0"/>
                  <a:t> </a:t>
                </a:r>
                <a:r>
                  <a:rPr lang="en-US" sz="2200" dirty="0" err="1"/>
                  <a:t>bước</a:t>
                </a:r>
                <a:r>
                  <a:rPr lang="en-US" sz="2200" dirty="0"/>
                  <a:t> </a:t>
                </a:r>
                <a:r>
                  <a:rPr lang="en-US" sz="2200" dirty="0" err="1"/>
                  <a:t>sóng</a:t>
                </a:r>
                <a:r>
                  <a:rPr lang="en-US" sz="2200" dirty="0"/>
                  <a:t> </a:t>
                </a:r>
                <a:r>
                  <a:rPr lang="en-US" sz="2200" dirty="0" err="1"/>
                  <a:t>của</a:t>
                </a:r>
                <a:r>
                  <a:rPr lang="en-US" sz="2200" dirty="0"/>
                  <a:t> </a:t>
                </a:r>
                <a:r>
                  <a:rPr lang="en-US" sz="2200" dirty="0" err="1"/>
                  <a:t>bức</a:t>
                </a:r>
                <a:r>
                  <a:rPr lang="en-US" sz="2200" dirty="0"/>
                  <a:t> </a:t>
                </a:r>
                <a:r>
                  <a:rPr lang="en-US" sz="2200" dirty="0" err="1"/>
                  <a:t>xạ</a:t>
                </a:r>
                <a:r>
                  <a:rPr lang="en-US" sz="2200" dirty="0"/>
                  <a:t> </a:t>
                </a:r>
                <a:r>
                  <a:rPr lang="en-US" sz="2200" dirty="0" err="1"/>
                  <a:t>ứng</a:t>
                </a:r>
                <a:r>
                  <a:rPr lang="en-US" sz="2200" dirty="0"/>
                  <a:t> </a:t>
                </a:r>
                <a:r>
                  <a:rPr lang="en-US" sz="2200" dirty="0" err="1"/>
                  <a:t>với</a:t>
                </a:r>
                <a:r>
                  <a:rPr lang="en-US" sz="2200" dirty="0"/>
                  <a:t> photon </a:t>
                </a:r>
                <a:r>
                  <a:rPr lang="en-US" sz="2200" dirty="0" err="1"/>
                  <a:t>có</a:t>
                </a:r>
                <a:r>
                  <a:rPr lang="en-US" sz="2200" dirty="0"/>
                  <a:t> </a:t>
                </a:r>
                <a:r>
                  <a:rPr lang="en-US" sz="2200" dirty="0" err="1"/>
                  <a:t>năng</a:t>
                </a:r>
                <a:r>
                  <a:rPr lang="en-US" sz="2200" dirty="0"/>
                  <a:t> </a:t>
                </a:r>
                <a:r>
                  <a:rPr lang="en-US" sz="2200" dirty="0" err="1"/>
                  <a:t>lượng</a:t>
                </a:r>
                <a:r>
                  <a:rPr lang="en-US" sz="2200" dirty="0"/>
                  <a:t> </a:t>
                </a:r>
                <a:r>
                  <a:rPr lang="en-US" sz="2200" dirty="0" err="1"/>
                  <a:t>là</a:t>
                </a:r>
                <a:r>
                  <a:rPr lang="en-US" sz="2200" dirty="0"/>
                  <a:t> </a:t>
                </a:r>
                <a14:m>
                  <m:oMath xmlns:m="http://schemas.openxmlformats.org/officeDocument/2006/math">
                    <m:sSup>
                      <m:sSupPr>
                        <m:ctrlPr>
                          <a:rPr lang="en-US" sz="2200" i="1">
                            <a:latin typeface="Cambria Math" panose="02040503050406030204" pitchFamily="18" charset="0"/>
                          </a:rPr>
                        </m:ctrlPr>
                      </m:sSupPr>
                      <m:e>
                        <m:r>
                          <a:rPr lang="en-US" sz="2200" i="0">
                            <a:latin typeface="Cambria Math" panose="02040503050406030204" pitchFamily="18" charset="0"/>
                          </a:rPr>
                          <m:t>8,2.10</m:t>
                        </m:r>
                      </m:e>
                      <m:sup>
                        <m:r>
                          <a:rPr lang="en-US" sz="2200" i="0">
                            <a:latin typeface="Cambria Math" panose="02040503050406030204" pitchFamily="18" charset="0"/>
                          </a:rPr>
                          <m:t>−20</m:t>
                        </m:r>
                      </m:sup>
                    </m:sSup>
                    <m:r>
                      <a:rPr lang="en-US" sz="2200" i="0">
                        <a:latin typeface="Cambria Math" panose="02040503050406030204" pitchFamily="18" charset="0"/>
                      </a:rPr>
                      <m:t> </m:t>
                    </m:r>
                    <m:r>
                      <m:rPr>
                        <m:sty m:val="p"/>
                      </m:rPr>
                      <a:rPr lang="en-US" sz="2200" i="0">
                        <a:latin typeface="Cambria Math" panose="02040503050406030204" pitchFamily="18" charset="0"/>
                      </a:rPr>
                      <m:t>J</m:t>
                    </m:r>
                    <m:r>
                      <a:rPr lang="en-US" sz="2200" i="0">
                        <a:latin typeface="Cambria Math" panose="02040503050406030204" pitchFamily="18" charset="0"/>
                      </a:rPr>
                      <m:t>.</m:t>
                    </m:r>
                  </m:oMath>
                </a14:m>
                <a:endParaRPr lang="en-US" sz="2200" dirty="0"/>
              </a:p>
            </p:txBody>
          </p:sp>
        </mc:Choice>
        <mc:Fallback xmlns="">
          <p:sp>
            <p:nvSpPr>
              <p:cNvPr id="3" name="TextBox 2">
                <a:extLst>
                  <a:ext uri="{FF2B5EF4-FFF2-40B4-BE49-F238E27FC236}">
                    <a16:creationId xmlns:a16="http://schemas.microsoft.com/office/drawing/2014/main" id="{44D5A14C-679A-4E58-524A-51822ED2775A}"/>
                  </a:ext>
                </a:extLst>
              </p:cNvPr>
              <p:cNvSpPr txBox="1">
                <a:spLocks noRot="1" noChangeAspect="1" noMove="1" noResize="1" noEditPoints="1" noAdjustHandles="1" noChangeArrowheads="1" noChangeShapeType="1" noTextEdit="1"/>
              </p:cNvSpPr>
              <p:nvPr/>
            </p:nvSpPr>
            <p:spPr>
              <a:xfrm>
                <a:off x="412475" y="1039805"/>
                <a:ext cx="6434096" cy="1053622"/>
              </a:xfrm>
              <a:prstGeom prst="rect">
                <a:avLst/>
              </a:prstGeom>
              <a:blipFill>
                <a:blip r:embed="rId2"/>
                <a:stretch>
                  <a:fillRect l="-1232" r="-1232" b="-1162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CB57BE8-AB21-BB26-4C89-B6D02D9F1D33}"/>
              </a:ext>
            </a:extLst>
          </p:cNvPr>
          <p:cNvPicPr>
            <a:picLocks noChangeAspect="1"/>
          </p:cNvPicPr>
          <p:nvPr/>
        </p:nvPicPr>
        <p:blipFill>
          <a:blip r:embed="rId3"/>
          <a:stretch>
            <a:fillRect/>
          </a:stretch>
        </p:blipFill>
        <p:spPr>
          <a:xfrm rot="19765739">
            <a:off x="7199162" y="1232567"/>
            <a:ext cx="1506497" cy="513438"/>
          </a:xfrm>
          <a:prstGeom prst="rect">
            <a:avLst/>
          </a:prstGeom>
        </p:spPr>
      </p:pic>
      <p:grpSp>
        <p:nvGrpSpPr>
          <p:cNvPr id="6" name="Group 5">
            <a:extLst>
              <a:ext uri="{FF2B5EF4-FFF2-40B4-BE49-F238E27FC236}">
                <a16:creationId xmlns:a16="http://schemas.microsoft.com/office/drawing/2014/main" id="{3080E130-6CD9-D9CB-355F-466CBD34BBD9}"/>
              </a:ext>
            </a:extLst>
          </p:cNvPr>
          <p:cNvGrpSpPr/>
          <p:nvPr/>
        </p:nvGrpSpPr>
        <p:grpSpPr>
          <a:xfrm>
            <a:off x="412474" y="2688596"/>
            <a:ext cx="1085850" cy="811530"/>
            <a:chOff x="377190" y="2362727"/>
            <a:chExt cx="1085850" cy="811530"/>
          </a:xfrm>
        </p:grpSpPr>
        <p:sp>
          <p:nvSpPr>
            <p:cNvPr id="7" name="Speech Bubble: Oval 6">
              <a:extLst>
                <a:ext uri="{FF2B5EF4-FFF2-40B4-BE49-F238E27FC236}">
                  <a16:creationId xmlns:a16="http://schemas.microsoft.com/office/drawing/2014/main" id="{4FFE3278-00D5-4263-E1CD-88D1001B6AFE}"/>
                </a:ext>
              </a:extLst>
            </p:cNvPr>
            <p:cNvSpPr/>
            <p:nvPr/>
          </p:nvSpPr>
          <p:spPr>
            <a:xfrm>
              <a:off x="377190" y="2362727"/>
              <a:ext cx="1085850" cy="811530"/>
            </a:xfrm>
            <a:prstGeom prst="wedgeEllipseCallout">
              <a:avLst>
                <a:gd name="adj1" fmla="val 37674"/>
                <a:gd name="adj2" fmla="val 66725"/>
              </a:avLst>
            </a:prstGeom>
            <a:solidFill>
              <a:srgbClr val="00B050"/>
            </a:solidFill>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232388-5135-5A0E-6AB8-C38454B615D7}"/>
                </a:ext>
              </a:extLst>
            </p:cNvPr>
            <p:cNvSpPr txBox="1"/>
            <p:nvPr/>
          </p:nvSpPr>
          <p:spPr>
            <a:xfrm>
              <a:off x="560882" y="2553048"/>
              <a:ext cx="718466" cy="430887"/>
            </a:xfrm>
            <a:prstGeom prst="rect">
              <a:avLst/>
            </a:prstGeom>
            <a:noFill/>
          </p:spPr>
          <p:txBody>
            <a:bodyPr wrap="none" rtlCol="0">
              <a:spAutoFit/>
            </a:bodyPr>
            <a:lstStyle/>
            <a:p>
              <a:pPr algn="ctr"/>
              <a:r>
                <a:rPr lang="en-US" sz="2200" b="1" dirty="0" err="1">
                  <a:solidFill>
                    <a:srgbClr val="FFFFFF"/>
                  </a:solidFill>
                </a:rPr>
                <a:t>Giải</a:t>
              </a:r>
              <a:endParaRPr lang="en-US" sz="2200" b="1" dirty="0">
                <a:solidFill>
                  <a:srgbClr val="FFFFFF"/>
                </a:solidFill>
              </a:endParaRPr>
            </a:p>
          </p:txBody>
        </p:sp>
      </p:grpSp>
      <p:grpSp>
        <p:nvGrpSpPr>
          <p:cNvPr id="15" name="Group 14">
            <a:extLst>
              <a:ext uri="{FF2B5EF4-FFF2-40B4-BE49-F238E27FC236}">
                <a16:creationId xmlns:a16="http://schemas.microsoft.com/office/drawing/2014/main" id="{9438B418-426C-DCA7-5141-CA89BC9865C3}"/>
              </a:ext>
            </a:extLst>
          </p:cNvPr>
          <p:cNvGrpSpPr/>
          <p:nvPr/>
        </p:nvGrpSpPr>
        <p:grpSpPr>
          <a:xfrm>
            <a:off x="1756444" y="2834630"/>
            <a:ext cx="6348083" cy="1587952"/>
            <a:chOff x="1756444" y="2834630"/>
            <a:chExt cx="6348083" cy="1587952"/>
          </a:xfrm>
        </p:grpSpPr>
        <p:sp>
          <p:nvSpPr>
            <p:cNvPr id="9" name="TextBox 8">
              <a:extLst>
                <a:ext uri="{FF2B5EF4-FFF2-40B4-BE49-F238E27FC236}">
                  <a16:creationId xmlns:a16="http://schemas.microsoft.com/office/drawing/2014/main" id="{15E9B284-AAF4-E7D8-AA77-34E7B76DC9D7}"/>
                </a:ext>
              </a:extLst>
            </p:cNvPr>
            <p:cNvSpPr txBox="1"/>
            <p:nvPr/>
          </p:nvSpPr>
          <p:spPr>
            <a:xfrm>
              <a:off x="1756444" y="2834630"/>
              <a:ext cx="4360889" cy="430887"/>
            </a:xfrm>
            <a:prstGeom prst="rect">
              <a:avLst/>
            </a:prstGeom>
            <a:noFill/>
          </p:spPr>
          <p:txBody>
            <a:bodyPr wrap="square">
              <a:spAutoFit/>
            </a:bodyPr>
            <a:lstStyle/>
            <a:p>
              <a:pPr algn="just"/>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Bước</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sóng</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của</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bức</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xạ</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đó</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là</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E96615B-1EDC-FC3A-D32B-EC6D12C75D55}"/>
                    </a:ext>
                  </a:extLst>
                </p:cNvPr>
                <p:cNvSpPr txBox="1"/>
                <p:nvPr/>
              </p:nvSpPr>
              <p:spPr>
                <a:xfrm>
                  <a:off x="2012071" y="3615117"/>
                  <a:ext cx="6092456" cy="8074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200" i="1" smtClean="0">
                            <a:solidFill>
                              <a:srgbClr val="000000"/>
                            </a:solidFill>
                            <a:latin typeface="Cambria Math" panose="02040503050406030204" pitchFamily="18" charset="0"/>
                          </a:rPr>
                          <m:t>𝜆</m:t>
                        </m:r>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r>
                              <a:rPr lang="en-US" sz="2200" i="1">
                                <a:solidFill>
                                  <a:srgbClr val="000000"/>
                                </a:solidFill>
                                <a:latin typeface="Cambria Math" panose="02040503050406030204" pitchFamily="18" charset="0"/>
                              </a:rPr>
                              <m:t>h𝑐</m:t>
                            </m:r>
                          </m:num>
                          <m:den>
                            <m:r>
                              <a:rPr lang="en-US" sz="2200" i="1">
                                <a:solidFill>
                                  <a:srgbClr val="000000"/>
                                </a:solidFill>
                                <a:latin typeface="Cambria Math" panose="02040503050406030204" pitchFamily="18" charset="0"/>
                              </a:rPr>
                              <m:t>𝜀</m:t>
                            </m:r>
                          </m:den>
                        </m:f>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sSup>
                              <m:sSupPr>
                                <m:ctrlPr>
                                  <a:rPr lang="en-US" sz="2200" i="1">
                                    <a:solidFill>
                                      <a:srgbClr val="000000"/>
                                    </a:solidFill>
                                    <a:latin typeface="Cambria Math" panose="02040503050406030204" pitchFamily="18" charset="0"/>
                                  </a:rPr>
                                </m:ctrlPr>
                              </m:sSupPr>
                              <m:e>
                                <m:r>
                                  <a:rPr lang="en-US" sz="2200" i="0">
                                    <a:solidFill>
                                      <a:srgbClr val="000000"/>
                                    </a:solidFill>
                                    <a:latin typeface="Cambria Math" panose="02040503050406030204" pitchFamily="18" charset="0"/>
                                  </a:rPr>
                                  <m:t>6,626.10</m:t>
                                </m:r>
                              </m:e>
                              <m:sup>
                                <m:r>
                                  <a:rPr lang="en-US" sz="2200" i="0">
                                    <a:solidFill>
                                      <a:srgbClr val="000000"/>
                                    </a:solidFill>
                                    <a:latin typeface="Cambria Math" panose="02040503050406030204" pitchFamily="18" charset="0"/>
                                  </a:rPr>
                                  <m:t>−34</m:t>
                                </m:r>
                              </m:sup>
                            </m:sSup>
                            <m:r>
                              <a:rPr lang="en-US" sz="2200" i="0">
                                <a:solidFill>
                                  <a:srgbClr val="000000"/>
                                </a:solidFill>
                                <a:latin typeface="Cambria Math" panose="02040503050406030204" pitchFamily="18" charset="0"/>
                              </a:rPr>
                              <m:t>.</m:t>
                            </m:r>
                            <m:sSup>
                              <m:sSupPr>
                                <m:ctrlPr>
                                  <a:rPr lang="en-US" sz="2200" i="1">
                                    <a:solidFill>
                                      <a:srgbClr val="000000"/>
                                    </a:solidFill>
                                    <a:latin typeface="Cambria Math" panose="02040503050406030204" pitchFamily="18" charset="0"/>
                                  </a:rPr>
                                </m:ctrlPr>
                              </m:sSupPr>
                              <m:e>
                                <m:r>
                                  <a:rPr lang="en-US" sz="2200" i="0">
                                    <a:solidFill>
                                      <a:srgbClr val="000000"/>
                                    </a:solidFill>
                                    <a:latin typeface="Cambria Math" panose="02040503050406030204" pitchFamily="18" charset="0"/>
                                  </a:rPr>
                                  <m:t>3.10</m:t>
                                </m:r>
                              </m:e>
                              <m:sup>
                                <m:r>
                                  <a:rPr lang="en-US" sz="2200" i="0">
                                    <a:solidFill>
                                      <a:srgbClr val="000000"/>
                                    </a:solidFill>
                                    <a:latin typeface="Cambria Math" panose="02040503050406030204" pitchFamily="18" charset="0"/>
                                  </a:rPr>
                                  <m:t>8</m:t>
                                </m:r>
                              </m:sup>
                            </m:sSup>
                          </m:num>
                          <m:den>
                            <m:sSup>
                              <m:sSupPr>
                                <m:ctrlPr>
                                  <a:rPr lang="en-US" sz="2200" i="1">
                                    <a:solidFill>
                                      <a:srgbClr val="000000"/>
                                    </a:solidFill>
                                    <a:latin typeface="Cambria Math" panose="02040503050406030204" pitchFamily="18" charset="0"/>
                                  </a:rPr>
                                </m:ctrlPr>
                              </m:sSupPr>
                              <m:e>
                                <m:r>
                                  <a:rPr lang="en-US" sz="2200" i="0">
                                    <a:solidFill>
                                      <a:srgbClr val="000000"/>
                                    </a:solidFill>
                                    <a:latin typeface="Cambria Math" panose="02040503050406030204" pitchFamily="18" charset="0"/>
                                  </a:rPr>
                                  <m:t>8,2.10</m:t>
                                </m:r>
                              </m:e>
                              <m:sup>
                                <m:r>
                                  <a:rPr lang="en-US" sz="2200" i="0">
                                    <a:solidFill>
                                      <a:srgbClr val="000000"/>
                                    </a:solidFill>
                                    <a:latin typeface="Cambria Math" panose="02040503050406030204" pitchFamily="18" charset="0"/>
                                  </a:rPr>
                                  <m:t>−20</m:t>
                                </m:r>
                              </m:sup>
                            </m:sSup>
                          </m:den>
                        </m:f>
                        <m:r>
                          <a:rPr lang="en-US" sz="2200" i="0">
                            <a:solidFill>
                              <a:srgbClr val="000000"/>
                            </a:solidFill>
                            <a:latin typeface="Cambria Math" panose="02040503050406030204" pitchFamily="18" charset="0"/>
                          </a:rPr>
                          <m:t>=</m:t>
                        </m:r>
                        <m:sSup>
                          <m:sSupPr>
                            <m:ctrlPr>
                              <a:rPr lang="en-US" sz="2200" i="1">
                                <a:solidFill>
                                  <a:srgbClr val="000000"/>
                                </a:solidFill>
                                <a:latin typeface="Cambria Math" panose="02040503050406030204" pitchFamily="18" charset="0"/>
                              </a:rPr>
                            </m:ctrlPr>
                          </m:sSupPr>
                          <m:e>
                            <m:r>
                              <a:rPr lang="en-US" sz="2200" i="0">
                                <a:solidFill>
                                  <a:srgbClr val="000000"/>
                                </a:solidFill>
                                <a:latin typeface="Cambria Math" panose="02040503050406030204" pitchFamily="18" charset="0"/>
                              </a:rPr>
                              <m:t>2,42.10</m:t>
                            </m:r>
                          </m:e>
                          <m:sup>
                            <m:r>
                              <a:rPr lang="en-US" sz="2200" i="0">
                                <a:solidFill>
                                  <a:srgbClr val="000000"/>
                                </a:solidFill>
                                <a:latin typeface="Cambria Math" panose="02040503050406030204" pitchFamily="18" charset="0"/>
                              </a:rPr>
                              <m:t>−6</m:t>
                            </m:r>
                          </m:sup>
                        </m:sSup>
                        <m:r>
                          <a:rPr lang="en-US" sz="2200" i="1">
                            <a:solidFill>
                              <a:srgbClr val="000000"/>
                            </a:solidFill>
                            <a:latin typeface="Cambria Math" panose="02040503050406030204" pitchFamily="18" charset="0"/>
                          </a:rPr>
                          <m:t>𝑚</m:t>
                        </m:r>
                      </m:oMath>
                    </m:oMathPara>
                  </a14:m>
                  <a:endParaRPr lang="en-US" sz="2200" dirty="0">
                    <a:solidFill>
                      <a:srgbClr val="000000"/>
                    </a:solidFill>
                  </a:endParaRPr>
                </a:p>
              </p:txBody>
            </p:sp>
          </mc:Choice>
          <mc:Fallback xmlns="">
            <p:sp>
              <p:nvSpPr>
                <p:cNvPr id="11" name="TextBox 10">
                  <a:extLst>
                    <a:ext uri="{FF2B5EF4-FFF2-40B4-BE49-F238E27FC236}">
                      <a16:creationId xmlns:a16="http://schemas.microsoft.com/office/drawing/2014/main" id="{2E96615B-1EDC-FC3A-D32B-EC6D12C75D55}"/>
                    </a:ext>
                  </a:extLst>
                </p:cNvPr>
                <p:cNvSpPr txBox="1">
                  <a:spLocks noRot="1" noChangeAspect="1" noMove="1" noResize="1" noEditPoints="1" noAdjustHandles="1" noChangeArrowheads="1" noChangeShapeType="1" noTextEdit="1"/>
                </p:cNvSpPr>
                <p:nvPr/>
              </p:nvSpPr>
              <p:spPr>
                <a:xfrm>
                  <a:off x="2012071" y="3615117"/>
                  <a:ext cx="6092456" cy="807465"/>
                </a:xfrm>
                <a:prstGeom prst="rect">
                  <a:avLst/>
                </a:prstGeom>
                <a:blipFill>
                  <a:blip r:embed="rId4"/>
                  <a:stretch>
                    <a:fillRect/>
                  </a:stretch>
                </a:blipFill>
              </p:spPr>
              <p:txBody>
                <a:bodyPr/>
                <a:lstStyle/>
                <a:p>
                  <a:r>
                    <a:rPr lang="en-US">
                      <a:noFill/>
                    </a:rPr>
                    <a:t> </a:t>
                  </a:r>
                </a:p>
              </p:txBody>
            </p:sp>
          </mc:Fallback>
        </mc:AlternateContent>
      </p:grpSp>
      <p:pic>
        <p:nvPicPr>
          <p:cNvPr id="13" name="Picture 12">
            <a:extLst>
              <a:ext uri="{FF2B5EF4-FFF2-40B4-BE49-F238E27FC236}">
                <a16:creationId xmlns:a16="http://schemas.microsoft.com/office/drawing/2014/main" id="{402F6939-9117-ECD1-D10B-FBBFD7EC837F}"/>
              </a:ext>
            </a:extLst>
          </p:cNvPr>
          <p:cNvPicPr>
            <a:picLocks noChangeAspect="1"/>
          </p:cNvPicPr>
          <p:nvPr/>
        </p:nvPicPr>
        <p:blipFill>
          <a:blip r:embed="rId5"/>
          <a:stretch>
            <a:fillRect/>
          </a:stretch>
        </p:blipFill>
        <p:spPr>
          <a:xfrm flipH="1">
            <a:off x="7946101" y="3903293"/>
            <a:ext cx="785425" cy="1038579"/>
          </a:xfrm>
          <a:prstGeom prst="rect">
            <a:avLst/>
          </a:prstGeom>
        </p:spPr>
      </p:pic>
    </p:spTree>
    <p:extLst>
      <p:ext uri="{BB962C8B-B14F-4D97-AF65-F5344CB8AC3E}">
        <p14:creationId xmlns:p14="http://schemas.microsoft.com/office/powerpoint/2010/main" val="390408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1195B-548C-DFD5-866C-141558BE46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8FC787-8FC8-E752-8519-678E2DE404C4}"/>
              </a:ext>
            </a:extLst>
          </p:cNvPr>
          <p:cNvSpPr/>
          <p:nvPr/>
        </p:nvSpPr>
        <p:spPr>
          <a:xfrm>
            <a:off x="0" y="0"/>
            <a:ext cx="3242930" cy="713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Arial" panose="020B0604020202020204" pitchFamily="34" charset="0"/>
                <a:cs typeface="Arial" panose="020B0604020202020204" pitchFamily="34" charset="0"/>
              </a:rPr>
              <a:t>2. </a:t>
            </a:r>
            <a:r>
              <a:rPr lang="en-US" sz="2800" b="1" dirty="0" err="1">
                <a:solidFill>
                  <a:srgbClr val="FFFFFF"/>
                </a:solidFill>
                <a:latin typeface="Arial" panose="020B0604020202020204" pitchFamily="34" charset="0"/>
                <a:cs typeface="Arial" panose="020B0604020202020204" pitchFamily="34" charset="0"/>
              </a:rPr>
              <a:t>Ví</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dụ</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áp</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dụng</a:t>
            </a:r>
            <a:endParaRPr lang="en-US" sz="2800" b="1" dirty="0">
              <a:solidFill>
                <a:srgbClr val="FFFFFF"/>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854B74B5-B2DC-C810-8670-0212DE96B1B3}"/>
              </a:ext>
            </a:extLst>
          </p:cNvPr>
          <p:cNvSpPr/>
          <p:nvPr/>
        </p:nvSpPr>
        <p:spPr>
          <a:xfrm>
            <a:off x="523752" y="1033981"/>
            <a:ext cx="2974359" cy="576197"/>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200" b="1" dirty="0" err="1">
                <a:solidFill>
                  <a:srgbClr val="FFFFFF"/>
                </a:solidFill>
                <a:latin typeface="Arial" panose="020B0604020202020204" pitchFamily="34" charset="0"/>
                <a:cs typeface="Arial" panose="020B0604020202020204" pitchFamily="34" charset="0"/>
              </a:rPr>
              <a:t>Ví</a:t>
            </a:r>
            <a:r>
              <a:rPr lang="en-US" sz="2200" b="1" dirty="0">
                <a:solidFill>
                  <a:srgbClr val="FFFFFF"/>
                </a:solidFill>
                <a:latin typeface="Arial" panose="020B0604020202020204" pitchFamily="34" charset="0"/>
                <a:cs typeface="Arial" panose="020B0604020202020204" pitchFamily="34" charset="0"/>
              </a:rPr>
              <a:t> </a:t>
            </a:r>
            <a:r>
              <a:rPr lang="en-US" sz="2200" b="1" dirty="0" err="1">
                <a:solidFill>
                  <a:srgbClr val="FFFFFF"/>
                </a:solidFill>
                <a:latin typeface="Arial" panose="020B0604020202020204" pitchFamily="34" charset="0"/>
                <a:cs typeface="Arial" panose="020B0604020202020204" pitchFamily="34" charset="0"/>
              </a:rPr>
              <a:t>dụ</a:t>
            </a:r>
            <a:r>
              <a:rPr lang="en-US" sz="2200" b="1" dirty="0">
                <a:solidFill>
                  <a:srgbClr val="FFFFFF"/>
                </a:solidFill>
                <a:latin typeface="Arial" panose="020B0604020202020204" pitchFamily="34" charset="0"/>
                <a:cs typeface="Arial" panose="020B0604020202020204" pitchFamily="34" charset="0"/>
              </a:rPr>
              <a:t> 1 (SGK - tr.55)</a:t>
            </a:r>
          </a:p>
        </p:txBody>
      </p:sp>
      <p:sp>
        <p:nvSpPr>
          <p:cNvPr id="4" name="TextBox 3">
            <a:extLst>
              <a:ext uri="{FF2B5EF4-FFF2-40B4-BE49-F238E27FC236}">
                <a16:creationId xmlns:a16="http://schemas.microsoft.com/office/drawing/2014/main" id="{D72CA297-7FBD-3828-65D4-5DB04B8056AB}"/>
              </a:ext>
            </a:extLst>
          </p:cNvPr>
          <p:cNvSpPr txBox="1"/>
          <p:nvPr/>
        </p:nvSpPr>
        <p:spPr>
          <a:xfrm>
            <a:off x="523752" y="1728429"/>
            <a:ext cx="8228362" cy="1045223"/>
          </a:xfrm>
          <a:prstGeom prst="rect">
            <a:avLst/>
          </a:prstGeom>
          <a:noFill/>
        </p:spPr>
        <p:txBody>
          <a:bodyPr wrap="square">
            <a:spAutoFit/>
          </a:bodyPr>
          <a:lstStyle/>
          <a:p>
            <a:pPr algn="just">
              <a:lnSpc>
                <a:spcPct val="150000"/>
              </a:lnSpc>
            </a:pPr>
            <a:r>
              <a:rPr lang="en-US" sz="2200" dirty="0" err="1"/>
              <a:t>Tính</a:t>
            </a:r>
            <a:r>
              <a:rPr lang="en-US" sz="2200" dirty="0"/>
              <a:t> </a:t>
            </a:r>
            <a:r>
              <a:rPr lang="en-US" sz="2200" dirty="0" err="1"/>
              <a:t>năng</a:t>
            </a:r>
            <a:r>
              <a:rPr lang="en-US" sz="2200" dirty="0"/>
              <a:t> </a:t>
            </a:r>
            <a:r>
              <a:rPr lang="en-US" sz="2200" dirty="0" err="1"/>
              <a:t>lượng</a:t>
            </a:r>
            <a:r>
              <a:rPr lang="en-US" sz="2200" dirty="0"/>
              <a:t> </a:t>
            </a:r>
            <a:r>
              <a:rPr lang="en-US" sz="2200" dirty="0" err="1"/>
              <a:t>của</a:t>
            </a:r>
            <a:r>
              <a:rPr lang="en-US" sz="2200" dirty="0"/>
              <a:t> photon </a:t>
            </a:r>
            <a:r>
              <a:rPr lang="en-US" sz="2200" dirty="0" err="1"/>
              <a:t>có</a:t>
            </a:r>
            <a:r>
              <a:rPr lang="en-US" sz="2200" dirty="0"/>
              <a:t> </a:t>
            </a:r>
            <a:r>
              <a:rPr lang="en-US" sz="2200" dirty="0" err="1"/>
              <a:t>bước</a:t>
            </a:r>
            <a:r>
              <a:rPr lang="en-US" sz="2200" dirty="0"/>
              <a:t> </a:t>
            </a:r>
            <a:r>
              <a:rPr lang="en-US" sz="2200" dirty="0" err="1"/>
              <a:t>sóng</a:t>
            </a:r>
            <a:r>
              <a:rPr lang="en-US" sz="2200" dirty="0"/>
              <a:t> </a:t>
            </a:r>
            <a:r>
              <a:rPr lang="en-US" sz="2200" dirty="0" err="1"/>
              <a:t>là</a:t>
            </a:r>
            <a:r>
              <a:rPr lang="en-US" sz="2200" dirty="0"/>
              <a:t> 3,9.10</a:t>
            </a:r>
            <a:r>
              <a:rPr lang="en-US" sz="2200" baseline="30000" dirty="0"/>
              <a:t>-9</a:t>
            </a:r>
            <a:r>
              <a:rPr lang="en-US" sz="2200" dirty="0"/>
              <a:t>m. </a:t>
            </a:r>
            <a:r>
              <a:rPr lang="en-US" sz="2200" dirty="0" err="1"/>
              <a:t>Biết</a:t>
            </a:r>
            <a:r>
              <a:rPr lang="en-US" sz="2200" dirty="0"/>
              <a:t> </a:t>
            </a:r>
            <a:r>
              <a:rPr lang="en-US" sz="2200" dirty="0" err="1"/>
              <a:t>tốc</a:t>
            </a:r>
            <a:r>
              <a:rPr lang="en-US" sz="2200" dirty="0"/>
              <a:t> </a:t>
            </a:r>
            <a:r>
              <a:rPr lang="en-US" sz="2200" dirty="0" err="1"/>
              <a:t>độ</a:t>
            </a:r>
            <a:r>
              <a:rPr lang="en-US" sz="2200" dirty="0"/>
              <a:t> </a:t>
            </a:r>
            <a:r>
              <a:rPr lang="en-US" sz="2200" dirty="0" err="1"/>
              <a:t>ánh</a:t>
            </a:r>
            <a:r>
              <a:rPr lang="en-US" sz="2200" dirty="0"/>
              <a:t> </a:t>
            </a:r>
            <a:r>
              <a:rPr lang="en-US" sz="2200" dirty="0" err="1"/>
              <a:t>sáng</a:t>
            </a:r>
            <a:r>
              <a:rPr lang="en-US" sz="2200" dirty="0"/>
              <a:t> </a:t>
            </a:r>
            <a:r>
              <a:rPr lang="en-US" sz="2200" dirty="0" err="1"/>
              <a:t>trong</a:t>
            </a:r>
            <a:r>
              <a:rPr lang="en-US" sz="2200" dirty="0"/>
              <a:t> </a:t>
            </a:r>
            <a:r>
              <a:rPr lang="en-US" sz="2200" dirty="0" err="1"/>
              <a:t>chân</a:t>
            </a:r>
            <a:r>
              <a:rPr lang="en-US" sz="2200" dirty="0"/>
              <a:t> </a:t>
            </a:r>
            <a:r>
              <a:rPr lang="en-US" sz="2200" dirty="0" err="1"/>
              <a:t>không</a:t>
            </a:r>
            <a:r>
              <a:rPr lang="en-US" sz="2200" dirty="0"/>
              <a:t> </a:t>
            </a:r>
            <a:r>
              <a:rPr lang="en-US" sz="2200" dirty="0" err="1"/>
              <a:t>là</a:t>
            </a:r>
            <a:r>
              <a:rPr lang="en-US" sz="2200" dirty="0"/>
              <a:t> c = 3,0.10</a:t>
            </a:r>
            <a:r>
              <a:rPr lang="en-US" sz="2200" baseline="30000" dirty="0"/>
              <a:t>8</a:t>
            </a:r>
            <a:r>
              <a:rPr lang="en-US" sz="2200" dirty="0"/>
              <a:t> m/s.</a:t>
            </a:r>
          </a:p>
        </p:txBody>
      </p:sp>
      <p:grpSp>
        <p:nvGrpSpPr>
          <p:cNvPr id="5" name="Group 4">
            <a:extLst>
              <a:ext uri="{FF2B5EF4-FFF2-40B4-BE49-F238E27FC236}">
                <a16:creationId xmlns:a16="http://schemas.microsoft.com/office/drawing/2014/main" id="{B923C16D-ED60-49AD-0CC8-A0600160DABB}"/>
              </a:ext>
            </a:extLst>
          </p:cNvPr>
          <p:cNvGrpSpPr/>
          <p:nvPr/>
        </p:nvGrpSpPr>
        <p:grpSpPr>
          <a:xfrm>
            <a:off x="523752" y="3092482"/>
            <a:ext cx="1085850" cy="811530"/>
            <a:chOff x="377190" y="2362727"/>
            <a:chExt cx="1085850" cy="811530"/>
          </a:xfrm>
        </p:grpSpPr>
        <p:sp>
          <p:nvSpPr>
            <p:cNvPr id="6" name="Speech Bubble: Oval 5">
              <a:extLst>
                <a:ext uri="{FF2B5EF4-FFF2-40B4-BE49-F238E27FC236}">
                  <a16:creationId xmlns:a16="http://schemas.microsoft.com/office/drawing/2014/main" id="{5CB30DDA-5574-4C23-7117-F1CAAC53EEE7}"/>
                </a:ext>
              </a:extLst>
            </p:cNvPr>
            <p:cNvSpPr/>
            <p:nvPr/>
          </p:nvSpPr>
          <p:spPr>
            <a:xfrm>
              <a:off x="377190" y="2362727"/>
              <a:ext cx="1085850" cy="811530"/>
            </a:xfrm>
            <a:prstGeom prst="wedgeEllipseCallout">
              <a:avLst>
                <a:gd name="adj1" fmla="val 37674"/>
                <a:gd name="adj2" fmla="val 66725"/>
              </a:avLst>
            </a:prstGeom>
            <a:solidFill>
              <a:srgbClr val="00B050"/>
            </a:solidFill>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A68F74-E3DB-4F18-3C0E-C2E29B1E4BF6}"/>
                </a:ext>
              </a:extLst>
            </p:cNvPr>
            <p:cNvSpPr txBox="1"/>
            <p:nvPr/>
          </p:nvSpPr>
          <p:spPr>
            <a:xfrm>
              <a:off x="560882" y="2553048"/>
              <a:ext cx="718466" cy="430887"/>
            </a:xfrm>
            <a:prstGeom prst="rect">
              <a:avLst/>
            </a:prstGeom>
            <a:noFill/>
          </p:spPr>
          <p:txBody>
            <a:bodyPr wrap="none" rtlCol="0">
              <a:spAutoFit/>
            </a:bodyPr>
            <a:lstStyle/>
            <a:p>
              <a:pPr algn="ctr"/>
              <a:r>
                <a:rPr lang="en-US" sz="2200" b="1" dirty="0" err="1">
                  <a:solidFill>
                    <a:srgbClr val="FFFFFF"/>
                  </a:solidFill>
                </a:rPr>
                <a:t>Giải</a:t>
              </a:r>
              <a:endParaRPr lang="en-US" sz="2200" b="1" dirty="0">
                <a:solidFill>
                  <a:srgbClr val="FFFFFF"/>
                </a:solidFill>
              </a:endParaRPr>
            </a:p>
          </p:txBody>
        </p:sp>
      </p:grpSp>
      <p:grpSp>
        <p:nvGrpSpPr>
          <p:cNvPr id="13" name="Group 12">
            <a:extLst>
              <a:ext uri="{FF2B5EF4-FFF2-40B4-BE49-F238E27FC236}">
                <a16:creationId xmlns:a16="http://schemas.microsoft.com/office/drawing/2014/main" id="{4A3D2D18-081E-A2C2-C1F7-CDE3B524FF52}"/>
              </a:ext>
            </a:extLst>
          </p:cNvPr>
          <p:cNvGrpSpPr/>
          <p:nvPr/>
        </p:nvGrpSpPr>
        <p:grpSpPr>
          <a:xfrm>
            <a:off x="1793294" y="3282802"/>
            <a:ext cx="6310093" cy="1442980"/>
            <a:chOff x="1793294" y="3282802"/>
            <a:chExt cx="6310093" cy="1442980"/>
          </a:xfrm>
        </p:grpSpPr>
        <p:sp>
          <p:nvSpPr>
            <p:cNvPr id="8" name="TextBox 7">
              <a:extLst>
                <a:ext uri="{FF2B5EF4-FFF2-40B4-BE49-F238E27FC236}">
                  <a16:creationId xmlns:a16="http://schemas.microsoft.com/office/drawing/2014/main" id="{0318F1BF-C253-03F9-FFE8-78F73786AEDC}"/>
                </a:ext>
              </a:extLst>
            </p:cNvPr>
            <p:cNvSpPr txBox="1"/>
            <p:nvPr/>
          </p:nvSpPr>
          <p:spPr>
            <a:xfrm>
              <a:off x="1793294" y="3282802"/>
              <a:ext cx="4360889" cy="430887"/>
            </a:xfrm>
            <a:prstGeom prst="rect">
              <a:avLst/>
            </a:prstGeom>
            <a:noFill/>
          </p:spPr>
          <p:txBody>
            <a:bodyPr wrap="square">
              <a:spAutoFit/>
            </a:bodyPr>
            <a:lstStyle/>
            <a:p>
              <a:pPr algn="just"/>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Năng</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lượng</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của</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photon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là</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492079C-CCF2-9515-0161-BF3082AB9288}"/>
                    </a:ext>
                  </a:extLst>
                </p:cNvPr>
                <p:cNvSpPr txBox="1"/>
                <p:nvPr/>
              </p:nvSpPr>
              <p:spPr>
                <a:xfrm>
                  <a:off x="2010931" y="3983335"/>
                  <a:ext cx="6092456" cy="7424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sz="2000" i="1" smtClean="0">
                            <a:solidFill>
                              <a:srgbClr val="000000"/>
                            </a:solidFill>
                            <a:latin typeface="Cambria Math" panose="02040503050406030204" pitchFamily="18" charset="0"/>
                            <a:ea typeface="Cambria Math" panose="02040503050406030204" pitchFamily="18" charset="0"/>
                          </a:rPr>
                          <m:t>ε</m:t>
                        </m:r>
                        <m:r>
                          <a:rPr lang="en-US" sz="2000" i="0">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h𝑐</m:t>
                            </m:r>
                          </m:num>
                          <m:den>
                            <m:r>
                              <a:rPr lang="en-US" sz="2000" i="1" smtClean="0">
                                <a:solidFill>
                                  <a:srgbClr val="000000"/>
                                </a:solidFill>
                                <a:latin typeface="Cambria Math" panose="02040503050406030204" pitchFamily="18" charset="0"/>
                                <a:ea typeface="Cambria Math" panose="02040503050406030204" pitchFamily="18" charset="0"/>
                              </a:rPr>
                              <m:t>𝜆</m:t>
                            </m:r>
                          </m:den>
                        </m:f>
                        <m:r>
                          <a:rPr lang="en-US" sz="2000" i="0">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sSup>
                              <m:sSupPr>
                                <m:ctrlPr>
                                  <a:rPr lang="en-US" sz="2000" i="1">
                                    <a:solidFill>
                                      <a:srgbClr val="000000"/>
                                    </a:solidFill>
                                    <a:latin typeface="Cambria Math" panose="02040503050406030204" pitchFamily="18" charset="0"/>
                                  </a:rPr>
                                </m:ctrlPr>
                              </m:sSupPr>
                              <m:e>
                                <m:r>
                                  <a:rPr lang="en-US" sz="2000" i="0">
                                    <a:solidFill>
                                      <a:srgbClr val="000000"/>
                                    </a:solidFill>
                                    <a:latin typeface="Cambria Math" panose="02040503050406030204" pitchFamily="18" charset="0"/>
                                  </a:rPr>
                                  <m:t>6,626.10</m:t>
                                </m:r>
                              </m:e>
                              <m:sup>
                                <m:r>
                                  <a:rPr lang="en-US" sz="2000" i="0">
                                    <a:solidFill>
                                      <a:srgbClr val="000000"/>
                                    </a:solidFill>
                                    <a:latin typeface="Cambria Math" panose="02040503050406030204" pitchFamily="18" charset="0"/>
                                  </a:rPr>
                                  <m:t>−34</m:t>
                                </m:r>
                              </m:sup>
                            </m:sSup>
                            <m:r>
                              <a:rPr lang="en-US" sz="2000" i="0">
                                <a:solidFill>
                                  <a:srgbClr val="000000"/>
                                </a:solidFill>
                                <a:latin typeface="Cambria Math" panose="02040503050406030204" pitchFamily="18" charset="0"/>
                              </a:rPr>
                              <m:t>.</m:t>
                            </m:r>
                            <m:sSup>
                              <m:sSupPr>
                                <m:ctrlPr>
                                  <a:rPr lang="en-US" sz="2000" i="1">
                                    <a:solidFill>
                                      <a:srgbClr val="000000"/>
                                    </a:solidFill>
                                    <a:latin typeface="Cambria Math" panose="02040503050406030204" pitchFamily="18" charset="0"/>
                                  </a:rPr>
                                </m:ctrlPr>
                              </m:sSupPr>
                              <m:e>
                                <m:r>
                                  <a:rPr lang="en-US" sz="2000" i="0">
                                    <a:solidFill>
                                      <a:srgbClr val="000000"/>
                                    </a:solidFill>
                                    <a:latin typeface="Cambria Math" panose="02040503050406030204" pitchFamily="18" charset="0"/>
                                  </a:rPr>
                                  <m:t>3.10</m:t>
                                </m:r>
                              </m:e>
                              <m:sup>
                                <m:r>
                                  <a:rPr lang="en-US" sz="2000" i="0">
                                    <a:solidFill>
                                      <a:srgbClr val="000000"/>
                                    </a:solidFill>
                                    <a:latin typeface="Cambria Math" panose="02040503050406030204" pitchFamily="18" charset="0"/>
                                  </a:rPr>
                                  <m:t>8</m:t>
                                </m:r>
                              </m:sup>
                            </m:sSup>
                          </m:num>
                          <m:den>
                            <m:sSup>
                              <m:sSupPr>
                                <m:ctrlPr>
                                  <a:rPr lang="en-US" sz="2000" i="1">
                                    <a:solidFill>
                                      <a:srgbClr val="000000"/>
                                    </a:solidFill>
                                    <a:latin typeface="Cambria Math" panose="02040503050406030204" pitchFamily="18" charset="0"/>
                                  </a:rPr>
                                </m:ctrlPr>
                              </m:sSupPr>
                              <m:e>
                                <m:r>
                                  <a:rPr lang="en-US" sz="2000" b="0" i="0" smtClean="0">
                                    <a:solidFill>
                                      <a:srgbClr val="000000"/>
                                    </a:solidFill>
                                    <a:latin typeface="Cambria Math" panose="02040503050406030204" pitchFamily="18" charset="0"/>
                                  </a:rPr>
                                  <m:t>3,9</m:t>
                                </m:r>
                                <m:r>
                                  <a:rPr lang="en-US" sz="2000" i="0">
                                    <a:solidFill>
                                      <a:srgbClr val="000000"/>
                                    </a:solidFill>
                                    <a:latin typeface="Cambria Math" panose="02040503050406030204" pitchFamily="18" charset="0"/>
                                  </a:rPr>
                                  <m:t>.10</m:t>
                                </m:r>
                              </m:e>
                              <m:sup>
                                <m:r>
                                  <a:rPr lang="en-US" sz="2000" i="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9</m:t>
                                </m:r>
                              </m:sup>
                            </m:sSup>
                          </m:den>
                        </m:f>
                        <m:r>
                          <a:rPr lang="en-US" sz="2000" i="0" smtClean="0">
                            <a:solidFill>
                              <a:srgbClr val="000000"/>
                            </a:solidFill>
                            <a:latin typeface="Cambria Math" panose="02040503050406030204" pitchFamily="18" charset="0"/>
                          </a:rPr>
                          <m:t>=</m:t>
                        </m:r>
                        <m:sSup>
                          <m:sSupPr>
                            <m:ctrlPr>
                              <a:rPr lang="en-US" sz="2000" i="1" smtClean="0">
                                <a:solidFill>
                                  <a:srgbClr val="000000"/>
                                </a:solidFill>
                                <a:latin typeface="Cambria Math" panose="02040503050406030204" pitchFamily="18" charset="0"/>
                              </a:rPr>
                            </m:ctrlPr>
                          </m:sSupPr>
                          <m:e>
                            <m:r>
                              <a:rPr lang="en-US" sz="2000" b="0" i="0" smtClean="0">
                                <a:solidFill>
                                  <a:srgbClr val="000000"/>
                                </a:solidFill>
                                <a:latin typeface="Cambria Math" panose="02040503050406030204" pitchFamily="18" charset="0"/>
                              </a:rPr>
                              <m:t>5,1</m:t>
                            </m:r>
                            <m:r>
                              <a:rPr lang="en-US" sz="2000" i="0">
                                <a:solidFill>
                                  <a:srgbClr val="000000"/>
                                </a:solidFill>
                                <a:latin typeface="Cambria Math" panose="02040503050406030204" pitchFamily="18" charset="0"/>
                              </a:rPr>
                              <m:t>.10</m:t>
                            </m:r>
                          </m:e>
                          <m:sup>
                            <m:r>
                              <a:rPr lang="en-US" sz="2000" i="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17</m:t>
                            </m:r>
                          </m:sup>
                        </m:sSup>
                        <m:r>
                          <a:rPr lang="en-US" sz="2000" b="0" i="1" smtClean="0">
                            <a:solidFill>
                              <a:srgbClr val="000000"/>
                            </a:solidFill>
                            <a:latin typeface="Cambria Math" panose="02040503050406030204" pitchFamily="18" charset="0"/>
                          </a:rPr>
                          <m:t>𝐽</m:t>
                        </m:r>
                      </m:oMath>
                    </m:oMathPara>
                  </a14:m>
                  <a:endParaRPr lang="en-US" sz="2000" dirty="0">
                    <a:solidFill>
                      <a:srgbClr val="000000"/>
                    </a:solidFill>
                  </a:endParaRPr>
                </a:p>
              </p:txBody>
            </p:sp>
          </mc:Choice>
          <mc:Fallback xmlns="">
            <p:sp>
              <p:nvSpPr>
                <p:cNvPr id="9" name="TextBox 8">
                  <a:extLst>
                    <a:ext uri="{FF2B5EF4-FFF2-40B4-BE49-F238E27FC236}">
                      <a16:creationId xmlns:a16="http://schemas.microsoft.com/office/drawing/2014/main" id="{8492079C-CCF2-9515-0161-BF3082AB9288}"/>
                    </a:ext>
                  </a:extLst>
                </p:cNvPr>
                <p:cNvSpPr txBox="1">
                  <a:spLocks noRot="1" noChangeAspect="1" noMove="1" noResize="1" noEditPoints="1" noAdjustHandles="1" noChangeArrowheads="1" noChangeShapeType="1" noTextEdit="1"/>
                </p:cNvSpPr>
                <p:nvPr/>
              </p:nvSpPr>
              <p:spPr>
                <a:xfrm>
                  <a:off x="2010931" y="3983335"/>
                  <a:ext cx="6092456" cy="742447"/>
                </a:xfrm>
                <a:prstGeom prst="rect">
                  <a:avLst/>
                </a:prstGeom>
                <a:blipFill>
                  <a:blip r:embed="rId2"/>
                  <a:stretch>
                    <a:fillRect/>
                  </a:stretch>
                </a:blipFill>
              </p:spPr>
              <p:txBody>
                <a:bodyPr/>
                <a:lstStyle/>
                <a:p>
                  <a:r>
                    <a:rPr lang="en-US">
                      <a:noFill/>
                    </a:rPr>
                    <a:t> </a:t>
                  </a:r>
                </a:p>
              </p:txBody>
            </p:sp>
          </mc:Fallback>
        </mc:AlternateContent>
      </p:grpSp>
      <p:pic>
        <p:nvPicPr>
          <p:cNvPr id="11" name="Picture 10">
            <a:extLst>
              <a:ext uri="{FF2B5EF4-FFF2-40B4-BE49-F238E27FC236}">
                <a16:creationId xmlns:a16="http://schemas.microsoft.com/office/drawing/2014/main" id="{E06CD0EB-C832-8FAD-AA85-B40D7EA3A6B8}"/>
              </a:ext>
            </a:extLst>
          </p:cNvPr>
          <p:cNvPicPr>
            <a:picLocks noChangeAspect="1"/>
          </p:cNvPicPr>
          <p:nvPr/>
        </p:nvPicPr>
        <p:blipFill>
          <a:blip r:embed="rId3"/>
          <a:stretch>
            <a:fillRect/>
          </a:stretch>
        </p:blipFill>
        <p:spPr>
          <a:xfrm>
            <a:off x="7876118" y="3839861"/>
            <a:ext cx="1109374" cy="1109374"/>
          </a:xfrm>
          <a:prstGeom prst="rect">
            <a:avLst/>
          </a:prstGeom>
        </p:spPr>
      </p:pic>
    </p:spTree>
    <p:extLst>
      <p:ext uri="{BB962C8B-B14F-4D97-AF65-F5344CB8AC3E}">
        <p14:creationId xmlns:p14="http://schemas.microsoft.com/office/powerpoint/2010/main" val="24240317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EBE7A-EFC5-5B83-160F-3193543FF93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A3D005-20FA-3597-B4E0-1C83F8A8218F}"/>
              </a:ext>
            </a:extLst>
          </p:cNvPr>
          <p:cNvSpPr/>
          <p:nvPr/>
        </p:nvSpPr>
        <p:spPr>
          <a:xfrm>
            <a:off x="457819" y="385395"/>
            <a:ext cx="2974359" cy="576197"/>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200" b="1" dirty="0" err="1">
                <a:solidFill>
                  <a:srgbClr val="FFFFFF"/>
                </a:solidFill>
                <a:latin typeface="Arial" panose="020B0604020202020204" pitchFamily="34" charset="0"/>
                <a:cs typeface="Arial" panose="020B0604020202020204" pitchFamily="34" charset="0"/>
              </a:rPr>
              <a:t>Ví</a:t>
            </a:r>
            <a:r>
              <a:rPr lang="en-US" sz="2200" b="1" dirty="0">
                <a:solidFill>
                  <a:srgbClr val="FFFFFF"/>
                </a:solidFill>
                <a:latin typeface="Arial" panose="020B0604020202020204" pitchFamily="34" charset="0"/>
                <a:cs typeface="Arial" panose="020B0604020202020204" pitchFamily="34" charset="0"/>
              </a:rPr>
              <a:t> </a:t>
            </a:r>
            <a:r>
              <a:rPr lang="en-US" sz="2200" b="1" dirty="0" err="1">
                <a:solidFill>
                  <a:srgbClr val="FFFFFF"/>
                </a:solidFill>
                <a:latin typeface="Arial" panose="020B0604020202020204" pitchFamily="34" charset="0"/>
                <a:cs typeface="Arial" panose="020B0604020202020204" pitchFamily="34" charset="0"/>
              </a:rPr>
              <a:t>dụ</a:t>
            </a:r>
            <a:r>
              <a:rPr lang="en-US" sz="2200" b="1" dirty="0">
                <a:solidFill>
                  <a:srgbClr val="FFFFFF"/>
                </a:solidFill>
                <a:latin typeface="Arial" panose="020B0604020202020204" pitchFamily="34" charset="0"/>
                <a:cs typeface="Arial" panose="020B0604020202020204" pitchFamily="34" charset="0"/>
              </a:rPr>
              <a:t> 2 (SGK - tr.55)</a:t>
            </a:r>
          </a:p>
        </p:txBody>
      </p:sp>
      <p:sp>
        <p:nvSpPr>
          <p:cNvPr id="3" name="TextBox 2">
            <a:extLst>
              <a:ext uri="{FF2B5EF4-FFF2-40B4-BE49-F238E27FC236}">
                <a16:creationId xmlns:a16="http://schemas.microsoft.com/office/drawing/2014/main" id="{23DB859E-65A5-2B4F-3FAF-B626FF69DD16}"/>
              </a:ext>
            </a:extLst>
          </p:cNvPr>
          <p:cNvSpPr txBox="1"/>
          <p:nvPr/>
        </p:nvSpPr>
        <p:spPr>
          <a:xfrm>
            <a:off x="457819" y="1058202"/>
            <a:ext cx="8228362" cy="1045223"/>
          </a:xfrm>
          <a:prstGeom prst="rect">
            <a:avLst/>
          </a:prstGeom>
          <a:noFill/>
        </p:spPr>
        <p:txBody>
          <a:bodyPr wrap="square">
            <a:spAutoFit/>
          </a:bodyPr>
          <a:lstStyle/>
          <a:p>
            <a:pPr algn="just">
              <a:lnSpc>
                <a:spcPct val="150000"/>
              </a:lnSpc>
            </a:pPr>
            <a:r>
              <a:rPr lang="en-US" sz="2200" dirty="0" err="1"/>
              <a:t>Một</a:t>
            </a:r>
            <a:r>
              <a:rPr lang="en-US" sz="2200" dirty="0"/>
              <a:t> photon </a:t>
            </a:r>
            <a:r>
              <a:rPr lang="en-US" sz="2200" dirty="0" err="1"/>
              <a:t>trong</a:t>
            </a:r>
            <a:r>
              <a:rPr lang="en-US" sz="2200" dirty="0"/>
              <a:t> </a:t>
            </a:r>
            <a:r>
              <a:rPr lang="en-US" sz="2200" dirty="0" err="1"/>
              <a:t>chùm</a:t>
            </a:r>
            <a:r>
              <a:rPr lang="en-US" sz="2200" dirty="0"/>
              <a:t> </a:t>
            </a:r>
            <a:r>
              <a:rPr lang="en-US" sz="2200" dirty="0" err="1"/>
              <a:t>bức</a:t>
            </a:r>
            <a:r>
              <a:rPr lang="en-US" sz="2200" dirty="0"/>
              <a:t> </a:t>
            </a:r>
            <a:r>
              <a:rPr lang="en-US" sz="2200" dirty="0" err="1"/>
              <a:t>xạ</a:t>
            </a:r>
            <a:r>
              <a:rPr lang="en-US" sz="2200" dirty="0"/>
              <a:t> </a:t>
            </a:r>
            <a:r>
              <a:rPr lang="en-US" sz="2200" dirty="0" err="1"/>
              <a:t>có</a:t>
            </a:r>
            <a:r>
              <a:rPr lang="en-US" sz="2200" dirty="0"/>
              <a:t> </a:t>
            </a:r>
            <a:r>
              <a:rPr lang="en-US" sz="2200" dirty="0" err="1"/>
              <a:t>tần</a:t>
            </a:r>
            <a:r>
              <a:rPr lang="en-US" sz="2200" dirty="0"/>
              <a:t> </a:t>
            </a:r>
            <a:r>
              <a:rPr lang="en-US" sz="2200" dirty="0" err="1"/>
              <a:t>số</a:t>
            </a:r>
            <a:r>
              <a:rPr lang="en-US" sz="2200" dirty="0"/>
              <a:t> 100 </a:t>
            </a:r>
            <a:r>
              <a:rPr lang="en-US" sz="2200" dirty="0" err="1"/>
              <a:t>MHz.</a:t>
            </a:r>
            <a:r>
              <a:rPr lang="en-US" sz="2200" dirty="0"/>
              <a:t> </a:t>
            </a:r>
            <a:r>
              <a:rPr lang="en-US" sz="2200" dirty="0" err="1"/>
              <a:t>Tính</a:t>
            </a:r>
            <a:r>
              <a:rPr lang="en-US" sz="2200" dirty="0"/>
              <a:t> </a:t>
            </a:r>
            <a:r>
              <a:rPr lang="en-US" sz="2200" dirty="0" err="1"/>
              <a:t>năng</a:t>
            </a:r>
            <a:r>
              <a:rPr lang="en-US" sz="2200" dirty="0"/>
              <a:t> </a:t>
            </a:r>
            <a:r>
              <a:rPr lang="en-US" sz="2200" dirty="0" err="1"/>
              <a:t>lượng</a:t>
            </a:r>
            <a:r>
              <a:rPr lang="en-US" sz="2200" dirty="0"/>
              <a:t> </a:t>
            </a:r>
            <a:r>
              <a:rPr lang="en-US" sz="2200" dirty="0" err="1"/>
              <a:t>của</a:t>
            </a:r>
            <a:r>
              <a:rPr lang="en-US" sz="2200" dirty="0"/>
              <a:t> photon </a:t>
            </a:r>
            <a:r>
              <a:rPr lang="en-US" sz="2200" dirty="0" err="1"/>
              <a:t>này</a:t>
            </a:r>
            <a:r>
              <a:rPr lang="en-US" sz="2200" dirty="0"/>
              <a:t> </a:t>
            </a:r>
            <a:r>
              <a:rPr lang="en-US" sz="2200" dirty="0" err="1"/>
              <a:t>theo</a:t>
            </a:r>
            <a:r>
              <a:rPr lang="en-US" sz="2200" dirty="0"/>
              <a:t> </a:t>
            </a:r>
            <a:r>
              <a:rPr lang="en-US" sz="2200" dirty="0" err="1"/>
              <a:t>đơn</a:t>
            </a:r>
            <a:r>
              <a:rPr lang="en-US" sz="2200" dirty="0"/>
              <a:t> </a:t>
            </a:r>
            <a:r>
              <a:rPr lang="en-US" sz="2200" dirty="0" err="1"/>
              <a:t>vị</a:t>
            </a:r>
            <a:r>
              <a:rPr lang="en-US" sz="2200" dirty="0"/>
              <a:t> eV.</a:t>
            </a:r>
          </a:p>
        </p:txBody>
      </p:sp>
      <p:grpSp>
        <p:nvGrpSpPr>
          <p:cNvPr id="4" name="Group 3">
            <a:extLst>
              <a:ext uri="{FF2B5EF4-FFF2-40B4-BE49-F238E27FC236}">
                <a16:creationId xmlns:a16="http://schemas.microsoft.com/office/drawing/2014/main" id="{3EBA2412-DB7E-0ED5-8153-9AEAA7AF07B1}"/>
              </a:ext>
            </a:extLst>
          </p:cNvPr>
          <p:cNvGrpSpPr/>
          <p:nvPr/>
        </p:nvGrpSpPr>
        <p:grpSpPr>
          <a:xfrm>
            <a:off x="457819" y="2390354"/>
            <a:ext cx="1085850" cy="811530"/>
            <a:chOff x="377190" y="2362727"/>
            <a:chExt cx="1085850" cy="811530"/>
          </a:xfrm>
        </p:grpSpPr>
        <p:sp>
          <p:nvSpPr>
            <p:cNvPr id="5" name="Speech Bubble: Oval 4">
              <a:extLst>
                <a:ext uri="{FF2B5EF4-FFF2-40B4-BE49-F238E27FC236}">
                  <a16:creationId xmlns:a16="http://schemas.microsoft.com/office/drawing/2014/main" id="{4BB00F45-94FF-565A-2767-647ED8C9CFDA}"/>
                </a:ext>
              </a:extLst>
            </p:cNvPr>
            <p:cNvSpPr/>
            <p:nvPr/>
          </p:nvSpPr>
          <p:spPr>
            <a:xfrm>
              <a:off x="377190" y="2362727"/>
              <a:ext cx="1085850" cy="811530"/>
            </a:xfrm>
            <a:prstGeom prst="wedgeEllipseCallout">
              <a:avLst>
                <a:gd name="adj1" fmla="val 37674"/>
                <a:gd name="adj2" fmla="val 66725"/>
              </a:avLst>
            </a:prstGeom>
            <a:solidFill>
              <a:srgbClr val="00B050"/>
            </a:solidFill>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F94DA4-4A39-5AA2-EE97-0DA3E2849958}"/>
                </a:ext>
              </a:extLst>
            </p:cNvPr>
            <p:cNvSpPr txBox="1"/>
            <p:nvPr/>
          </p:nvSpPr>
          <p:spPr>
            <a:xfrm>
              <a:off x="560882" y="2553048"/>
              <a:ext cx="718466" cy="430887"/>
            </a:xfrm>
            <a:prstGeom prst="rect">
              <a:avLst/>
            </a:prstGeom>
            <a:noFill/>
          </p:spPr>
          <p:txBody>
            <a:bodyPr wrap="none" rtlCol="0">
              <a:spAutoFit/>
            </a:bodyPr>
            <a:lstStyle/>
            <a:p>
              <a:pPr algn="ctr"/>
              <a:r>
                <a:rPr lang="en-US" sz="2200" b="1" dirty="0" err="1">
                  <a:solidFill>
                    <a:srgbClr val="FFFFFF"/>
                  </a:solidFill>
                </a:rPr>
                <a:t>Giải</a:t>
              </a:r>
              <a:endParaRPr lang="en-US" sz="2200" b="1" dirty="0">
                <a:solidFill>
                  <a:srgbClr val="FFFFFF"/>
                </a:solidFill>
              </a:endParaRPr>
            </a:p>
          </p:txBody>
        </p:sp>
      </p:grpSp>
      <p:grpSp>
        <p:nvGrpSpPr>
          <p:cNvPr id="15" name="Group 14">
            <a:extLst>
              <a:ext uri="{FF2B5EF4-FFF2-40B4-BE49-F238E27FC236}">
                <a16:creationId xmlns:a16="http://schemas.microsoft.com/office/drawing/2014/main" id="{833EE0C9-CCDF-5633-897F-A13A05679D56}"/>
              </a:ext>
            </a:extLst>
          </p:cNvPr>
          <p:cNvGrpSpPr/>
          <p:nvPr/>
        </p:nvGrpSpPr>
        <p:grpSpPr>
          <a:xfrm>
            <a:off x="1905498" y="2462949"/>
            <a:ext cx="6780682" cy="2559720"/>
            <a:chOff x="1905498" y="2462949"/>
            <a:chExt cx="6780682" cy="2559720"/>
          </a:xfrm>
        </p:grpSpPr>
        <p:grpSp>
          <p:nvGrpSpPr>
            <p:cNvPr id="12" name="Group 11">
              <a:extLst>
                <a:ext uri="{FF2B5EF4-FFF2-40B4-BE49-F238E27FC236}">
                  <a16:creationId xmlns:a16="http://schemas.microsoft.com/office/drawing/2014/main" id="{E401DB29-B107-C07B-DC2B-8357552E4045}"/>
                </a:ext>
              </a:extLst>
            </p:cNvPr>
            <p:cNvGrpSpPr/>
            <p:nvPr/>
          </p:nvGrpSpPr>
          <p:grpSpPr>
            <a:xfrm>
              <a:off x="1905498" y="2462949"/>
              <a:ext cx="6780682" cy="1014060"/>
              <a:chOff x="1905499" y="2562827"/>
              <a:chExt cx="6780682" cy="1014060"/>
            </a:xfrm>
          </p:grpSpPr>
          <p:sp>
            <p:nvSpPr>
              <p:cNvPr id="7" name="TextBox 6">
                <a:extLst>
                  <a:ext uri="{FF2B5EF4-FFF2-40B4-BE49-F238E27FC236}">
                    <a16:creationId xmlns:a16="http://schemas.microsoft.com/office/drawing/2014/main" id="{90009781-E329-637F-6023-FCC772970660}"/>
                  </a:ext>
                </a:extLst>
              </p:cNvPr>
              <p:cNvSpPr txBox="1"/>
              <p:nvPr/>
            </p:nvSpPr>
            <p:spPr>
              <a:xfrm>
                <a:off x="1905499" y="2580673"/>
                <a:ext cx="1085850" cy="430887"/>
              </a:xfrm>
              <a:prstGeom prst="rect">
                <a:avLst/>
              </a:prstGeom>
              <a:noFill/>
            </p:spPr>
            <p:txBody>
              <a:bodyPr wrap="square">
                <a:spAutoFit/>
              </a:bodyPr>
              <a:lstStyle/>
              <a:p>
                <a:pPr algn="just"/>
                <a:r>
                  <a:rPr lang="en-US" sz="2200" dirty="0"/>
                  <a:t>Ta </a:t>
                </a:r>
                <a:r>
                  <a:rPr lang="en-US" sz="2200" dirty="0" err="1"/>
                  <a:t>có</a:t>
                </a:r>
                <a:r>
                  <a:rPr lang="en-US" sz="2200" dirty="0"/>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8C14C7-6C5F-5869-C4A4-6742758CD897}"/>
                      </a:ext>
                    </a:extLst>
                  </p:cNvPr>
                  <p:cNvSpPr txBox="1"/>
                  <p:nvPr/>
                </p:nvSpPr>
                <p:spPr>
                  <a:xfrm>
                    <a:off x="2825159" y="2562827"/>
                    <a:ext cx="3079518" cy="430887"/>
                  </a:xfrm>
                  <a:prstGeom prst="rect">
                    <a:avLst/>
                  </a:prstGeom>
                  <a:noFill/>
                </p:spPr>
                <p:txBody>
                  <a:bodyPr wrap="square">
                    <a:spAutoFit/>
                  </a:bodyPr>
                  <a:lstStyle/>
                  <a:p>
                    <a14:m>
                      <m:oMath xmlns:m="http://schemas.openxmlformats.org/officeDocument/2006/math">
                        <m:r>
                          <a:rPr lang="en-US" sz="2200" i="1" dirty="0" smtClean="0">
                            <a:latin typeface="Cambria Math" panose="02040503050406030204" pitchFamily="18" charset="0"/>
                          </a:rPr>
                          <m:t>100</m:t>
                        </m:r>
                      </m:oMath>
                    </a14:m>
                    <a:r>
                      <a:rPr lang="en-US" sz="2200" dirty="0"/>
                      <a:t> MHz = </a:t>
                    </a:r>
                    <a14:m>
                      <m:oMath xmlns:m="http://schemas.openxmlformats.org/officeDocument/2006/math">
                        <m:sSup>
                          <m:sSupPr>
                            <m:ctrlPr>
                              <a:rPr lang="en-US" sz="2200" i="1" smtClean="0">
                                <a:latin typeface="Cambria Math" panose="02040503050406030204" pitchFamily="18" charset="0"/>
                              </a:rPr>
                            </m:ctrlPr>
                          </m:sSupPr>
                          <m:e>
                            <m:r>
                              <a:rPr lang="en-US" sz="2200" b="0" i="1" smtClean="0">
                                <a:latin typeface="Cambria Math" panose="02040503050406030204" pitchFamily="18" charset="0"/>
                              </a:rPr>
                              <m:t>1,0.10</m:t>
                            </m:r>
                          </m:e>
                          <m:sup>
                            <m:r>
                              <a:rPr lang="en-US" sz="2200" b="0" i="1" smtClean="0">
                                <a:latin typeface="Cambria Math" panose="02040503050406030204" pitchFamily="18" charset="0"/>
                              </a:rPr>
                              <m:t>8</m:t>
                            </m:r>
                          </m:sup>
                        </m:sSup>
                      </m:oMath>
                    </a14:m>
                    <a:r>
                      <a:rPr lang="en-US" sz="2200" dirty="0"/>
                      <a:t> Hz</a:t>
                    </a:r>
                  </a:p>
                </p:txBody>
              </p:sp>
            </mc:Choice>
            <mc:Fallback xmlns="">
              <p:sp>
                <p:nvSpPr>
                  <p:cNvPr id="8" name="TextBox 7">
                    <a:extLst>
                      <a:ext uri="{FF2B5EF4-FFF2-40B4-BE49-F238E27FC236}">
                        <a16:creationId xmlns:a16="http://schemas.microsoft.com/office/drawing/2014/main" id="{008C14C7-6C5F-5869-C4A4-6742758CD897}"/>
                      </a:ext>
                    </a:extLst>
                  </p:cNvPr>
                  <p:cNvSpPr txBox="1">
                    <a:spLocks noRot="1" noChangeAspect="1" noMove="1" noResize="1" noEditPoints="1" noAdjustHandles="1" noChangeArrowheads="1" noChangeShapeType="1" noTextEdit="1"/>
                  </p:cNvSpPr>
                  <p:nvPr/>
                </p:nvSpPr>
                <p:spPr>
                  <a:xfrm>
                    <a:off x="2825159" y="2562827"/>
                    <a:ext cx="3079518" cy="430887"/>
                  </a:xfrm>
                  <a:prstGeom prst="rect">
                    <a:avLst/>
                  </a:prstGeom>
                  <a:blipFill>
                    <a:blip r:embed="rId2"/>
                    <a:stretch>
                      <a:fillRect l="-198" t="-8451"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0054FB5-D947-1380-7D32-844CBF994A20}"/>
                      </a:ext>
                    </a:extLst>
                  </p:cNvPr>
                  <p:cNvSpPr txBox="1"/>
                  <p:nvPr/>
                </p:nvSpPr>
                <p:spPr>
                  <a:xfrm>
                    <a:off x="2824842" y="3146000"/>
                    <a:ext cx="5861339" cy="430887"/>
                  </a:xfrm>
                  <a:prstGeom prst="rect">
                    <a:avLst/>
                  </a:prstGeom>
                  <a:noFill/>
                </p:spPr>
                <p:txBody>
                  <a:bodyPr wrap="square">
                    <a:spAutoFit/>
                  </a:bodyPr>
                  <a:lstStyle/>
                  <a:p>
                    <a:pPr algn="just"/>
                    <a14:m>
                      <m:oMath xmlns:m="http://schemas.openxmlformats.org/officeDocument/2006/math">
                        <m:r>
                          <a:rPr lang="en-US" sz="2200" i="1" smtClean="0">
                            <a:latin typeface="Cambria Math" panose="02040503050406030204" pitchFamily="18" charset="0"/>
                            <a:ea typeface="Cambria Math" panose="02040503050406030204" pitchFamily="18" charset="0"/>
                          </a:rPr>
                          <m:t>𝜀</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h𝑓</m:t>
                        </m:r>
                        <m:r>
                          <a:rPr lang="en-US" sz="2200" b="0" i="1" smtClean="0">
                            <a:latin typeface="Cambria Math" panose="02040503050406030204" pitchFamily="18" charset="0"/>
                            <a:ea typeface="Cambria Math" panose="02040503050406030204" pitchFamily="18" charset="0"/>
                          </a:rPr>
                          <m:t>=6,626.</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10</m:t>
                            </m:r>
                          </m:e>
                          <m:sup>
                            <m:r>
                              <a:rPr lang="en-US" sz="2200" b="0" i="1" smtClean="0">
                                <a:latin typeface="Cambria Math" panose="02040503050406030204" pitchFamily="18" charset="0"/>
                                <a:ea typeface="Cambria Math" panose="02040503050406030204" pitchFamily="18" charset="0"/>
                              </a:rPr>
                              <m:t>−34</m:t>
                            </m:r>
                          </m:sup>
                        </m:sSup>
                        <m:r>
                          <a:rPr lang="en-US" sz="2200" b="0" i="1" smtClean="0">
                            <a:latin typeface="Cambria Math" panose="02040503050406030204" pitchFamily="18" charset="0"/>
                            <a:ea typeface="Cambria Math" panose="02040503050406030204" pitchFamily="18" charset="0"/>
                          </a:rPr>
                          <m:t> .</m:t>
                        </m:r>
                        <m:sSup>
                          <m:sSupPr>
                            <m:ctrlPr>
                              <a:rPr lang="en-US" sz="2200" i="1">
                                <a:latin typeface="Cambria Math" panose="02040503050406030204" pitchFamily="18" charset="0"/>
                              </a:rPr>
                            </m:ctrlPr>
                          </m:sSupPr>
                          <m:e>
                            <m:r>
                              <a:rPr lang="en-US" sz="2200" i="1">
                                <a:latin typeface="Cambria Math" panose="02040503050406030204" pitchFamily="18" charset="0"/>
                              </a:rPr>
                              <m:t>1,0.10</m:t>
                            </m:r>
                          </m:e>
                          <m:sup>
                            <m:r>
                              <a:rPr lang="en-US" sz="2200" i="1">
                                <a:latin typeface="Cambria Math" panose="02040503050406030204" pitchFamily="18" charset="0"/>
                              </a:rPr>
                              <m:t>8</m:t>
                            </m:r>
                          </m:sup>
                        </m:sSup>
                      </m:oMath>
                    </a14:m>
                    <a:r>
                      <a:rPr lang="en-US" sz="2200" dirty="0"/>
                      <a:t>= </a:t>
                    </a:r>
                    <a14:m>
                      <m:oMath xmlns:m="http://schemas.openxmlformats.org/officeDocument/2006/math">
                        <m:sSup>
                          <m:sSupPr>
                            <m:ctrlPr>
                              <a:rPr lang="en-US" sz="2200" i="1" smtClean="0">
                                <a:latin typeface="Cambria Math" panose="02040503050406030204" pitchFamily="18" charset="0"/>
                              </a:rPr>
                            </m:ctrlPr>
                          </m:sSupPr>
                          <m:e>
                            <m:r>
                              <a:rPr lang="en-US" sz="2200" b="0" i="1" smtClean="0">
                                <a:latin typeface="Cambria Math" panose="02040503050406030204" pitchFamily="18" charset="0"/>
                              </a:rPr>
                              <m:t>6,626.10</m:t>
                            </m:r>
                          </m:e>
                          <m:sup>
                            <m:r>
                              <a:rPr lang="en-US" sz="2200" b="0" i="1" smtClean="0">
                                <a:latin typeface="Cambria Math" panose="02040503050406030204" pitchFamily="18" charset="0"/>
                              </a:rPr>
                              <m:t>−26</m:t>
                            </m:r>
                          </m:sup>
                        </m:sSup>
                      </m:oMath>
                    </a14:m>
                    <a:r>
                      <a:rPr lang="en-US" sz="2200" dirty="0"/>
                      <a:t> J</a:t>
                    </a:r>
                  </a:p>
                </p:txBody>
              </p:sp>
            </mc:Choice>
            <mc:Fallback xmlns="">
              <p:sp>
                <p:nvSpPr>
                  <p:cNvPr id="9" name="TextBox 8">
                    <a:extLst>
                      <a:ext uri="{FF2B5EF4-FFF2-40B4-BE49-F238E27FC236}">
                        <a16:creationId xmlns:a16="http://schemas.microsoft.com/office/drawing/2014/main" id="{70054FB5-D947-1380-7D32-844CBF994A20}"/>
                      </a:ext>
                    </a:extLst>
                  </p:cNvPr>
                  <p:cNvSpPr txBox="1">
                    <a:spLocks noRot="1" noChangeAspect="1" noMove="1" noResize="1" noEditPoints="1" noAdjustHandles="1" noChangeArrowheads="1" noChangeShapeType="1" noTextEdit="1"/>
                  </p:cNvSpPr>
                  <p:nvPr/>
                </p:nvSpPr>
                <p:spPr>
                  <a:xfrm>
                    <a:off x="2824842" y="3146000"/>
                    <a:ext cx="5861339" cy="430887"/>
                  </a:xfrm>
                  <a:prstGeom prst="rect">
                    <a:avLst/>
                  </a:prstGeom>
                  <a:blipFill>
                    <a:blip r:embed="rId3"/>
                    <a:stretch>
                      <a:fillRect t="-8571" b="-30000"/>
                    </a:stretch>
                  </a:blipFill>
                </p:spPr>
                <p:txBody>
                  <a:bodyPr/>
                  <a:lstStyle/>
                  <a:p>
                    <a:r>
                      <a:rPr lang="en-US">
                        <a:noFill/>
                      </a:rPr>
                      <a:t> </a:t>
                    </a:r>
                  </a:p>
                </p:txBody>
              </p:sp>
            </mc:Fallback>
          </mc:AlternateContent>
        </p:grpSp>
        <p:sp>
          <p:nvSpPr>
            <p:cNvPr id="10" name="TextBox 9">
              <a:extLst>
                <a:ext uri="{FF2B5EF4-FFF2-40B4-BE49-F238E27FC236}">
                  <a16:creationId xmlns:a16="http://schemas.microsoft.com/office/drawing/2014/main" id="{50166768-FC8F-E7C0-7994-B963B7A60D60}"/>
                </a:ext>
              </a:extLst>
            </p:cNvPr>
            <p:cNvSpPr txBox="1"/>
            <p:nvPr/>
          </p:nvSpPr>
          <p:spPr>
            <a:xfrm>
              <a:off x="1905498" y="3629295"/>
              <a:ext cx="6780682" cy="430887"/>
            </a:xfrm>
            <a:prstGeom prst="rect">
              <a:avLst/>
            </a:prstGeom>
            <a:noFill/>
          </p:spPr>
          <p:txBody>
            <a:bodyPr wrap="square">
              <a:spAutoFit/>
            </a:bodyPr>
            <a:lstStyle/>
            <a:p>
              <a:pPr algn="just"/>
              <a:r>
                <a:rPr lang="en-US" sz="2200" dirty="0" err="1"/>
                <a:t>Đổi</a:t>
              </a:r>
              <a:r>
                <a:rPr lang="en-US" sz="2200" dirty="0"/>
                <a:t> </a:t>
              </a:r>
              <a:r>
                <a:rPr lang="en-US" sz="2200" dirty="0" err="1"/>
                <a:t>ra</a:t>
              </a:r>
              <a:r>
                <a:rPr lang="en-US" sz="2200" dirty="0"/>
                <a:t> </a:t>
              </a:r>
              <a:r>
                <a:rPr lang="en-US" sz="2200" dirty="0" err="1"/>
                <a:t>đơn</a:t>
              </a:r>
              <a:r>
                <a:rPr lang="en-US" sz="2200" dirty="0"/>
                <a:t> </a:t>
              </a:r>
              <a:r>
                <a:rPr lang="en-US" sz="2200" dirty="0" err="1"/>
                <a:t>vị</a:t>
              </a:r>
              <a:r>
                <a:rPr lang="en-US" sz="2200" dirty="0"/>
                <a:t> eV, ta </a:t>
              </a:r>
              <a:r>
                <a:rPr lang="en-US" sz="2200" dirty="0" err="1"/>
                <a:t>có</a:t>
              </a:r>
              <a:r>
                <a:rPr lang="en-US" sz="2200" dirty="0"/>
                <a:t> </a:t>
              </a:r>
              <a:r>
                <a:rPr lang="en-US" sz="2200" dirty="0" err="1"/>
                <a:t>năng</a:t>
              </a:r>
              <a:r>
                <a:rPr lang="en-US" sz="2200" dirty="0"/>
                <a:t> </a:t>
              </a:r>
              <a:r>
                <a:rPr lang="en-US" sz="2200" dirty="0" err="1"/>
                <a:t>lượng</a:t>
              </a:r>
              <a:r>
                <a:rPr lang="en-US" sz="2200" dirty="0"/>
                <a:t> </a:t>
              </a:r>
              <a:r>
                <a:rPr lang="en-US" sz="2200" dirty="0" err="1"/>
                <a:t>của</a:t>
              </a:r>
              <a:r>
                <a:rPr lang="en-US" sz="2200" dirty="0"/>
                <a:t> photon </a:t>
              </a:r>
              <a:r>
                <a:rPr lang="en-US" sz="2200" dirty="0" err="1"/>
                <a:t>là</a:t>
              </a:r>
              <a:r>
                <a:rPr lang="en-US" sz="2200" dirty="0"/>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5276157-BCFD-25A5-68F0-5236601FA703}"/>
                    </a:ext>
                  </a:extLst>
                </p:cNvPr>
                <p:cNvSpPr txBox="1"/>
                <p:nvPr/>
              </p:nvSpPr>
              <p:spPr>
                <a:xfrm>
                  <a:off x="2991348" y="4194622"/>
                  <a:ext cx="4160750" cy="828047"/>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en-US" sz="2200" i="1" smtClean="0">
                            <a:latin typeface="Cambria Math" panose="02040503050406030204" pitchFamily="18" charset="0"/>
                            <a:ea typeface="Cambria Math" panose="02040503050406030204" pitchFamily="18" charset="0"/>
                          </a:rPr>
                          <m:t>𝜀</m:t>
                        </m:r>
                        <m:r>
                          <a:rPr lang="en-US" sz="2200" b="0" i="1" smtClean="0">
                            <a:latin typeface="Cambria Math" panose="02040503050406030204" pitchFamily="18" charset="0"/>
                            <a:ea typeface="Cambria Math" panose="02040503050406030204" pitchFamily="18" charset="0"/>
                          </a:rPr>
                          <m:t>=</m:t>
                        </m: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6,626.</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10</m:t>
                                </m:r>
                              </m:e>
                              <m:sup>
                                <m:r>
                                  <a:rPr lang="en-US" sz="2200" b="0" i="1" smtClean="0">
                                    <a:latin typeface="Cambria Math" panose="02040503050406030204" pitchFamily="18" charset="0"/>
                                    <a:ea typeface="Cambria Math" panose="02040503050406030204" pitchFamily="18" charset="0"/>
                                  </a:rPr>
                                  <m:t>−26</m:t>
                                </m:r>
                              </m:sup>
                            </m:sSup>
                          </m:num>
                          <m:den>
                            <m:r>
                              <a:rPr lang="en-US" sz="2200" b="0" i="1" smtClean="0">
                                <a:latin typeface="Cambria Math" panose="02040503050406030204" pitchFamily="18" charset="0"/>
                                <a:ea typeface="Cambria Math" panose="02040503050406030204" pitchFamily="18" charset="0"/>
                              </a:rPr>
                              <m:t>1,60.</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10</m:t>
                                </m:r>
                              </m:e>
                              <m:sup>
                                <m:r>
                                  <a:rPr lang="en-US" sz="2200" b="0" i="1" smtClean="0">
                                    <a:latin typeface="Cambria Math" panose="02040503050406030204" pitchFamily="18" charset="0"/>
                                    <a:ea typeface="Cambria Math" panose="02040503050406030204" pitchFamily="18" charset="0"/>
                                  </a:rPr>
                                  <m:t>−19</m:t>
                                </m:r>
                              </m:sup>
                            </m:sSup>
                          </m:den>
                        </m:f>
                        <m:r>
                          <a:rPr lang="en-US" sz="2200" b="0" i="1" smtClean="0">
                            <a:latin typeface="Cambria Math" panose="02040503050406030204" pitchFamily="18" charset="0"/>
                            <a:ea typeface="Cambria Math" panose="02040503050406030204" pitchFamily="18" charset="0"/>
                          </a:rPr>
                          <m:t>=4,1.</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10</m:t>
                            </m:r>
                          </m:e>
                          <m:sup>
                            <m:r>
                              <a:rPr lang="en-US" sz="2200" b="0" i="1" smtClean="0">
                                <a:latin typeface="Cambria Math" panose="02040503050406030204" pitchFamily="18" charset="0"/>
                                <a:ea typeface="Cambria Math" panose="02040503050406030204" pitchFamily="18" charset="0"/>
                              </a:rPr>
                              <m:t>−7</m:t>
                            </m:r>
                          </m:sup>
                        </m:sSup>
                        <m:r>
                          <a:rPr lang="en-US" sz="2200" b="0" i="1" smtClean="0">
                            <a:latin typeface="Cambria Math" panose="02040503050406030204" pitchFamily="18" charset="0"/>
                            <a:ea typeface="Cambria Math" panose="02040503050406030204" pitchFamily="18" charset="0"/>
                          </a:rPr>
                          <m:t>𝑒𝑉</m:t>
                        </m:r>
                      </m:oMath>
                    </m:oMathPara>
                  </a14:m>
                  <a:endParaRPr lang="en-US" sz="2200" dirty="0"/>
                </a:p>
              </p:txBody>
            </p:sp>
          </mc:Choice>
          <mc:Fallback xmlns="">
            <p:sp>
              <p:nvSpPr>
                <p:cNvPr id="11" name="TextBox 10">
                  <a:extLst>
                    <a:ext uri="{FF2B5EF4-FFF2-40B4-BE49-F238E27FC236}">
                      <a16:creationId xmlns:a16="http://schemas.microsoft.com/office/drawing/2014/main" id="{35276157-BCFD-25A5-68F0-5236601FA703}"/>
                    </a:ext>
                  </a:extLst>
                </p:cNvPr>
                <p:cNvSpPr txBox="1">
                  <a:spLocks noRot="1" noChangeAspect="1" noMove="1" noResize="1" noEditPoints="1" noAdjustHandles="1" noChangeArrowheads="1" noChangeShapeType="1" noTextEdit="1"/>
                </p:cNvSpPr>
                <p:nvPr/>
              </p:nvSpPr>
              <p:spPr>
                <a:xfrm>
                  <a:off x="2991348" y="4194622"/>
                  <a:ext cx="4160750" cy="828047"/>
                </a:xfrm>
                <a:prstGeom prst="rect">
                  <a:avLst/>
                </a:prstGeom>
                <a:blipFill>
                  <a:blip r:embed="rId4"/>
                  <a:stretch>
                    <a:fillRect/>
                  </a:stretch>
                </a:blipFill>
              </p:spPr>
              <p:txBody>
                <a:bodyPr/>
                <a:lstStyle/>
                <a:p>
                  <a:r>
                    <a:rPr lang="en-US">
                      <a:noFill/>
                    </a:rPr>
                    <a:t> </a:t>
                  </a:r>
                </a:p>
              </p:txBody>
            </p:sp>
          </mc:Fallback>
        </mc:AlternateContent>
      </p:grpSp>
      <p:pic>
        <p:nvPicPr>
          <p:cNvPr id="14" name="Picture 13">
            <a:extLst>
              <a:ext uri="{FF2B5EF4-FFF2-40B4-BE49-F238E27FC236}">
                <a16:creationId xmlns:a16="http://schemas.microsoft.com/office/drawing/2014/main" id="{B8F9D27A-5BED-50A6-D0F4-430187F84D04}"/>
              </a:ext>
            </a:extLst>
          </p:cNvPr>
          <p:cNvPicPr>
            <a:picLocks noChangeAspect="1"/>
          </p:cNvPicPr>
          <p:nvPr/>
        </p:nvPicPr>
        <p:blipFill>
          <a:blip r:embed="rId5"/>
          <a:stretch>
            <a:fillRect/>
          </a:stretch>
        </p:blipFill>
        <p:spPr>
          <a:xfrm>
            <a:off x="324607" y="3988317"/>
            <a:ext cx="1136331" cy="1045223"/>
          </a:xfrm>
          <a:prstGeom prst="rect">
            <a:avLst/>
          </a:prstGeom>
        </p:spPr>
      </p:pic>
    </p:spTree>
    <p:extLst>
      <p:ext uri="{BB962C8B-B14F-4D97-AF65-F5344CB8AC3E}">
        <p14:creationId xmlns:p14="http://schemas.microsoft.com/office/powerpoint/2010/main" val="374212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D9835-392C-D862-1325-DD399949E02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49489B-2AB9-2334-0049-299E70586F18}"/>
              </a:ext>
            </a:extLst>
          </p:cNvPr>
          <p:cNvSpPr/>
          <p:nvPr/>
        </p:nvSpPr>
        <p:spPr>
          <a:xfrm>
            <a:off x="412474" y="361200"/>
            <a:ext cx="3600086" cy="576197"/>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200" b="1" dirty="0" err="1">
                <a:solidFill>
                  <a:srgbClr val="FFFFFF"/>
                </a:solidFill>
                <a:latin typeface="Arial" panose="020B0604020202020204" pitchFamily="34" charset="0"/>
                <a:cs typeface="Arial" panose="020B0604020202020204" pitchFamily="34" charset="0"/>
              </a:rPr>
              <a:t>Luyện</a:t>
            </a:r>
            <a:r>
              <a:rPr lang="en-US" sz="2200" b="1" dirty="0">
                <a:solidFill>
                  <a:srgbClr val="FFFFFF"/>
                </a:solidFill>
                <a:latin typeface="Arial" panose="020B0604020202020204" pitchFamily="34" charset="0"/>
                <a:cs typeface="Arial" panose="020B0604020202020204" pitchFamily="34" charset="0"/>
              </a:rPr>
              <a:t> </a:t>
            </a:r>
            <a:r>
              <a:rPr lang="en-US" sz="2200" b="1" dirty="0" err="1">
                <a:solidFill>
                  <a:srgbClr val="FFFFFF"/>
                </a:solidFill>
                <a:latin typeface="Arial" panose="020B0604020202020204" pitchFamily="34" charset="0"/>
                <a:cs typeface="Arial" panose="020B0604020202020204" pitchFamily="34" charset="0"/>
              </a:rPr>
              <a:t>tập</a:t>
            </a:r>
            <a:r>
              <a:rPr lang="en-US" sz="2200" b="1" dirty="0">
                <a:solidFill>
                  <a:srgbClr val="FFFFFF"/>
                </a:solidFill>
                <a:latin typeface="Arial" panose="020B0604020202020204" pitchFamily="34" charset="0"/>
                <a:cs typeface="Arial" panose="020B0604020202020204" pitchFamily="34" charset="0"/>
              </a:rPr>
              <a:t> 3 (SGK - tr.55)</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04E901A-CE8E-0CF1-B85E-127D8A75D3A8}"/>
                  </a:ext>
                </a:extLst>
              </p:cNvPr>
              <p:cNvSpPr txBox="1"/>
              <p:nvPr/>
            </p:nvSpPr>
            <p:spPr>
              <a:xfrm>
                <a:off x="397623" y="1082335"/>
                <a:ext cx="8348753" cy="2589427"/>
              </a:xfrm>
              <a:prstGeom prst="rect">
                <a:avLst/>
              </a:prstGeom>
              <a:noFill/>
            </p:spPr>
            <p:txBody>
              <a:bodyPr wrap="square">
                <a:spAutoFit/>
              </a:bodyPr>
              <a:lstStyle/>
              <a:p>
                <a:pPr algn="just">
                  <a:lnSpc>
                    <a:spcPct val="150000"/>
                  </a:lnSpc>
                </a:pPr>
                <a:r>
                  <a:rPr lang="en-US" sz="2200" dirty="0" err="1"/>
                  <a:t>Một</a:t>
                </a:r>
                <a:r>
                  <a:rPr lang="en-US" sz="2200" dirty="0"/>
                  <a:t> proton </a:t>
                </a:r>
                <a:r>
                  <a:rPr lang="en-US" sz="2200" dirty="0" err="1"/>
                  <a:t>được</a:t>
                </a:r>
                <a:r>
                  <a:rPr lang="en-US" sz="2200" dirty="0"/>
                  <a:t> </a:t>
                </a:r>
                <a:r>
                  <a:rPr lang="en-US" sz="2200" dirty="0" err="1"/>
                  <a:t>gia</a:t>
                </a:r>
                <a:r>
                  <a:rPr lang="en-US" sz="2200" dirty="0"/>
                  <a:t> </a:t>
                </a:r>
                <a:r>
                  <a:rPr lang="en-US" sz="2200" dirty="0" err="1"/>
                  <a:t>tốc</a:t>
                </a:r>
                <a:r>
                  <a:rPr lang="en-US" sz="2200" dirty="0"/>
                  <a:t> </a:t>
                </a:r>
                <a:r>
                  <a:rPr lang="en-US" sz="2200" dirty="0" err="1"/>
                  <a:t>từ</a:t>
                </a:r>
                <a:r>
                  <a:rPr lang="en-US" sz="2200" dirty="0"/>
                  <a:t> </a:t>
                </a:r>
                <a:r>
                  <a:rPr lang="en-US" sz="2200" dirty="0" err="1"/>
                  <a:t>trạng</a:t>
                </a:r>
                <a:r>
                  <a:rPr lang="en-US" sz="2200" dirty="0"/>
                  <a:t> </a:t>
                </a:r>
                <a:r>
                  <a:rPr lang="en-US" sz="2200" dirty="0" err="1"/>
                  <a:t>thái</a:t>
                </a:r>
                <a:r>
                  <a:rPr lang="en-US" sz="2200" dirty="0"/>
                  <a:t> </a:t>
                </a:r>
                <a:r>
                  <a:rPr lang="en-US" sz="2200" dirty="0" err="1"/>
                  <a:t>nghỉ</a:t>
                </a:r>
                <a:r>
                  <a:rPr lang="en-US" sz="2200" dirty="0"/>
                  <a:t> </a:t>
                </a:r>
                <a:r>
                  <a:rPr lang="en-US" sz="2200" dirty="0" err="1"/>
                  <a:t>bằng</a:t>
                </a:r>
                <a:r>
                  <a:rPr lang="en-US" sz="2200" dirty="0"/>
                  <a:t> </a:t>
                </a:r>
                <a:r>
                  <a:rPr lang="en-US" sz="2200" dirty="0" err="1"/>
                  <a:t>một</a:t>
                </a:r>
                <a:r>
                  <a:rPr lang="en-US" sz="2200" dirty="0"/>
                  <a:t> </a:t>
                </a:r>
                <a:r>
                  <a:rPr lang="en-US" sz="2200" dirty="0" err="1"/>
                  <a:t>hiệu</a:t>
                </a:r>
                <a:r>
                  <a:rPr lang="en-US" sz="2200" dirty="0"/>
                  <a:t> </a:t>
                </a:r>
                <a:r>
                  <a:rPr lang="en-US" sz="2200" dirty="0" err="1"/>
                  <a:t>điện</a:t>
                </a:r>
                <a:r>
                  <a:rPr lang="en-US" sz="2200" dirty="0"/>
                  <a:t> </a:t>
                </a:r>
                <a:r>
                  <a:rPr lang="en-US" sz="2200" dirty="0" err="1"/>
                  <a:t>thế</a:t>
                </a:r>
                <a:r>
                  <a:rPr lang="en-US" sz="2200" dirty="0"/>
                  <a:t> 1 500 V. </a:t>
                </a:r>
                <a:r>
                  <a:rPr lang="en-US" sz="2200" dirty="0" err="1"/>
                  <a:t>Biết</a:t>
                </a:r>
                <a:r>
                  <a:rPr lang="en-US" sz="2200" dirty="0"/>
                  <a:t> proton </a:t>
                </a:r>
                <a:r>
                  <a:rPr lang="en-US" sz="2200" dirty="0" err="1"/>
                  <a:t>có</a:t>
                </a:r>
                <a:r>
                  <a:rPr lang="en-US" sz="2200" dirty="0"/>
                  <a:t> </a:t>
                </a:r>
                <a:r>
                  <a:rPr lang="en-US" sz="2200" dirty="0" err="1"/>
                  <a:t>điện</a:t>
                </a:r>
                <a:r>
                  <a:rPr lang="en-US" sz="2200" dirty="0"/>
                  <a:t> </a:t>
                </a:r>
                <a:r>
                  <a:rPr lang="en-US" sz="2200" dirty="0" err="1"/>
                  <a:t>tích</a:t>
                </a:r>
                <a:r>
                  <a:rPr lang="en-US" sz="2200" dirty="0"/>
                  <a:t> </a:t>
                </a:r>
                <a:r>
                  <a:rPr lang="en-US" sz="2200" dirty="0" err="1"/>
                  <a:t>là</a:t>
                </a:r>
                <a:r>
                  <a:rPr lang="en-US" sz="2200" dirty="0"/>
                  <a:t> </a:t>
                </a:r>
                <a14:m>
                  <m:oMath xmlns:m="http://schemas.openxmlformats.org/officeDocument/2006/math">
                    <m:sSup>
                      <m:sSupPr>
                        <m:ctrlPr>
                          <a:rPr lang="en-US" sz="2200" i="1">
                            <a:latin typeface="Cambria Math" panose="02040503050406030204" pitchFamily="18" charset="0"/>
                          </a:rPr>
                        </m:ctrlPr>
                      </m:sSupPr>
                      <m:e>
                        <m:r>
                          <a:rPr lang="en-US" sz="2200" i="0">
                            <a:latin typeface="Cambria Math" panose="02040503050406030204" pitchFamily="18" charset="0"/>
                          </a:rPr>
                          <m:t>1,60.10</m:t>
                        </m:r>
                      </m:e>
                      <m:sup>
                        <m:r>
                          <a:rPr lang="en-US" sz="2200" i="0">
                            <a:latin typeface="Cambria Math" panose="02040503050406030204" pitchFamily="18" charset="0"/>
                          </a:rPr>
                          <m:t>−19</m:t>
                        </m:r>
                      </m:sup>
                    </m:sSup>
                  </m:oMath>
                </a14:m>
                <a:r>
                  <a:rPr lang="en-US" sz="2200" dirty="0"/>
                  <a:t> C </a:t>
                </a:r>
                <a:r>
                  <a:rPr lang="en-US" sz="2200" dirty="0" err="1"/>
                  <a:t>và</a:t>
                </a:r>
                <a:r>
                  <a:rPr lang="en-US" sz="2200" dirty="0"/>
                  <a:t> </a:t>
                </a:r>
                <a:r>
                  <a:rPr lang="en-US" sz="2200" dirty="0" err="1"/>
                  <a:t>khối</a:t>
                </a:r>
                <a:r>
                  <a:rPr lang="en-US" sz="2200" dirty="0"/>
                  <a:t> </a:t>
                </a:r>
                <a:r>
                  <a:rPr lang="en-US" sz="2200" dirty="0" err="1"/>
                  <a:t>lượng</a:t>
                </a:r>
                <a:r>
                  <a:rPr lang="en-US" sz="2200" dirty="0"/>
                  <a:t> </a:t>
                </a:r>
                <a:r>
                  <a:rPr lang="en-US" sz="2200" dirty="0" err="1"/>
                  <a:t>là</a:t>
                </a:r>
                <a:r>
                  <a:rPr lang="en-US" sz="2200" dirty="0"/>
                  <a:t> </a:t>
                </a:r>
                <a14:m>
                  <m:oMath xmlns:m="http://schemas.openxmlformats.org/officeDocument/2006/math">
                    <m:sSup>
                      <m:sSupPr>
                        <m:ctrlPr>
                          <a:rPr lang="en-US" sz="2200" i="1">
                            <a:latin typeface="Cambria Math" panose="02040503050406030204" pitchFamily="18" charset="0"/>
                          </a:rPr>
                        </m:ctrlPr>
                      </m:sSupPr>
                      <m:e>
                        <m:r>
                          <a:rPr lang="en-US" sz="2200" i="0">
                            <a:latin typeface="Cambria Math" panose="02040503050406030204" pitchFamily="18" charset="0"/>
                          </a:rPr>
                          <m:t>1,67.10</m:t>
                        </m:r>
                      </m:e>
                      <m:sup>
                        <m:r>
                          <a:rPr lang="en-US" sz="2200" i="0">
                            <a:latin typeface="Cambria Math" panose="02040503050406030204" pitchFamily="18" charset="0"/>
                          </a:rPr>
                          <m:t>−7</m:t>
                        </m:r>
                      </m:sup>
                    </m:sSup>
                  </m:oMath>
                </a14:m>
                <a:r>
                  <a:rPr lang="en-US" sz="2200" dirty="0"/>
                  <a:t> kg. </a:t>
                </a:r>
                <a:r>
                  <a:rPr lang="en-US" sz="2200" dirty="0" err="1"/>
                  <a:t>Tính</a:t>
                </a:r>
                <a:r>
                  <a:rPr lang="en-US" sz="2200" dirty="0"/>
                  <a:t>:</a:t>
                </a:r>
              </a:p>
              <a:p>
                <a:pPr algn="just">
                  <a:lnSpc>
                    <a:spcPct val="150000"/>
                  </a:lnSpc>
                </a:pPr>
                <a:r>
                  <a:rPr lang="en-US" sz="2200" dirty="0"/>
                  <a:t>a) </a:t>
                </a:r>
                <a:r>
                  <a:rPr lang="en-US" sz="2200" dirty="0" err="1"/>
                  <a:t>Động</a:t>
                </a:r>
                <a:r>
                  <a:rPr lang="en-US" sz="2200" dirty="0"/>
                  <a:t> </a:t>
                </a:r>
                <a:r>
                  <a:rPr lang="en-US" sz="2200" dirty="0" err="1"/>
                  <a:t>năng</a:t>
                </a:r>
                <a:r>
                  <a:rPr lang="en-US" sz="2200" dirty="0"/>
                  <a:t> </a:t>
                </a:r>
                <a:r>
                  <a:rPr lang="en-US" sz="2200" dirty="0" err="1"/>
                  <a:t>của</a:t>
                </a:r>
                <a:r>
                  <a:rPr lang="en-US" sz="2200" dirty="0"/>
                  <a:t> proton </a:t>
                </a:r>
                <a:r>
                  <a:rPr lang="en-US" sz="2200" dirty="0" err="1"/>
                  <a:t>sau</a:t>
                </a:r>
                <a:r>
                  <a:rPr lang="en-US" sz="2200" dirty="0"/>
                  <a:t> </a:t>
                </a:r>
                <a:r>
                  <a:rPr lang="en-US" sz="2200" dirty="0" err="1"/>
                  <a:t>khi</a:t>
                </a:r>
                <a:r>
                  <a:rPr lang="en-US" sz="2200" dirty="0"/>
                  <a:t> </a:t>
                </a:r>
                <a:r>
                  <a:rPr lang="en-US" sz="2200" dirty="0" err="1"/>
                  <a:t>được</a:t>
                </a:r>
                <a:r>
                  <a:rPr lang="en-US" sz="2200" dirty="0"/>
                  <a:t> </a:t>
                </a:r>
                <a:r>
                  <a:rPr lang="en-US" sz="2200" dirty="0" err="1"/>
                  <a:t>tăng</a:t>
                </a:r>
                <a:r>
                  <a:rPr lang="en-US" sz="2200" dirty="0"/>
                  <a:t> </a:t>
                </a:r>
                <a:r>
                  <a:rPr lang="en-US" sz="2200" dirty="0" err="1"/>
                  <a:t>tốc</a:t>
                </a:r>
                <a:r>
                  <a:rPr lang="en-US" sz="2200" dirty="0"/>
                  <a:t>.</a:t>
                </a:r>
              </a:p>
              <a:p>
                <a:pPr algn="just">
                  <a:lnSpc>
                    <a:spcPct val="150000"/>
                  </a:lnSpc>
                </a:pPr>
                <a:r>
                  <a:rPr lang="en-US" sz="2200" dirty="0"/>
                  <a:t>b) </a:t>
                </a:r>
                <a:r>
                  <a:rPr lang="en-US" sz="2200" dirty="0" err="1"/>
                  <a:t>Tốc</a:t>
                </a:r>
                <a:r>
                  <a:rPr lang="en-US" sz="2200" dirty="0"/>
                  <a:t> </a:t>
                </a:r>
                <a:r>
                  <a:rPr lang="en-US" sz="2200" dirty="0" err="1"/>
                  <a:t>độ</a:t>
                </a:r>
                <a:r>
                  <a:rPr lang="en-US" sz="2200" dirty="0"/>
                  <a:t> </a:t>
                </a:r>
                <a:r>
                  <a:rPr lang="en-US" sz="2200" dirty="0" err="1"/>
                  <a:t>của</a:t>
                </a:r>
                <a:r>
                  <a:rPr lang="en-US" sz="2200" dirty="0"/>
                  <a:t> proton.</a:t>
                </a:r>
              </a:p>
            </p:txBody>
          </p:sp>
        </mc:Choice>
        <mc:Fallback xmlns="">
          <p:sp>
            <p:nvSpPr>
              <p:cNvPr id="3" name="TextBox 2">
                <a:extLst>
                  <a:ext uri="{FF2B5EF4-FFF2-40B4-BE49-F238E27FC236}">
                    <a16:creationId xmlns:a16="http://schemas.microsoft.com/office/drawing/2014/main" id="{F04E901A-CE8E-0CF1-B85E-127D8A75D3A8}"/>
                  </a:ext>
                </a:extLst>
              </p:cNvPr>
              <p:cNvSpPr txBox="1">
                <a:spLocks noRot="1" noChangeAspect="1" noMove="1" noResize="1" noEditPoints="1" noAdjustHandles="1" noChangeArrowheads="1" noChangeShapeType="1" noTextEdit="1"/>
              </p:cNvSpPr>
              <p:nvPr/>
            </p:nvSpPr>
            <p:spPr>
              <a:xfrm>
                <a:off x="397623" y="1082335"/>
                <a:ext cx="8348753" cy="2589427"/>
              </a:xfrm>
              <a:prstGeom prst="rect">
                <a:avLst/>
              </a:prstGeom>
              <a:blipFill>
                <a:blip r:embed="rId2"/>
                <a:stretch>
                  <a:fillRect l="-949" r="-876" b="-400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F672116-3FA4-2F04-C058-4D2C3DDEEA23}"/>
              </a:ext>
            </a:extLst>
          </p:cNvPr>
          <p:cNvPicPr>
            <a:picLocks noChangeAspect="1"/>
          </p:cNvPicPr>
          <p:nvPr/>
        </p:nvPicPr>
        <p:blipFill>
          <a:blip r:embed="rId3"/>
          <a:srcRect b="8993"/>
          <a:stretch/>
        </p:blipFill>
        <p:spPr>
          <a:xfrm>
            <a:off x="5034863" y="3232297"/>
            <a:ext cx="3967342" cy="1911203"/>
          </a:xfrm>
          <a:prstGeom prst="rect">
            <a:avLst/>
          </a:prstGeom>
        </p:spPr>
      </p:pic>
    </p:spTree>
    <p:extLst>
      <p:ext uri="{BB962C8B-B14F-4D97-AF65-F5344CB8AC3E}">
        <p14:creationId xmlns:p14="http://schemas.microsoft.com/office/powerpoint/2010/main" val="6431397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F23F2-2AA1-9EF0-1454-0F75BCB3FD7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AE2582A-BBB5-8A01-BB37-9176DC6FE88D}"/>
              </a:ext>
            </a:extLst>
          </p:cNvPr>
          <p:cNvGrpSpPr/>
          <p:nvPr/>
        </p:nvGrpSpPr>
        <p:grpSpPr>
          <a:xfrm>
            <a:off x="4029075" y="295739"/>
            <a:ext cx="1085850" cy="811530"/>
            <a:chOff x="377190" y="2362727"/>
            <a:chExt cx="1085850" cy="811530"/>
          </a:xfrm>
        </p:grpSpPr>
        <p:sp>
          <p:nvSpPr>
            <p:cNvPr id="4" name="Speech Bubble: Oval 3">
              <a:extLst>
                <a:ext uri="{FF2B5EF4-FFF2-40B4-BE49-F238E27FC236}">
                  <a16:creationId xmlns:a16="http://schemas.microsoft.com/office/drawing/2014/main" id="{1B2F3D96-9B9F-39D9-B139-CB27A3AEE455}"/>
                </a:ext>
              </a:extLst>
            </p:cNvPr>
            <p:cNvSpPr/>
            <p:nvPr/>
          </p:nvSpPr>
          <p:spPr>
            <a:xfrm>
              <a:off x="377190" y="2362727"/>
              <a:ext cx="1085850" cy="811530"/>
            </a:xfrm>
            <a:prstGeom prst="wedgeEllipseCallout">
              <a:avLst>
                <a:gd name="adj1" fmla="val 37674"/>
                <a:gd name="adj2" fmla="val 66725"/>
              </a:avLst>
            </a:prstGeom>
            <a:solidFill>
              <a:srgbClr val="00B050"/>
            </a:solidFill>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8B59E01-2027-F003-8FD4-99F0E5E2721B}"/>
                </a:ext>
              </a:extLst>
            </p:cNvPr>
            <p:cNvSpPr txBox="1"/>
            <p:nvPr/>
          </p:nvSpPr>
          <p:spPr>
            <a:xfrm>
              <a:off x="560882" y="2553048"/>
              <a:ext cx="718466" cy="430887"/>
            </a:xfrm>
            <a:prstGeom prst="rect">
              <a:avLst/>
            </a:prstGeom>
            <a:noFill/>
          </p:spPr>
          <p:txBody>
            <a:bodyPr wrap="none" rtlCol="0">
              <a:spAutoFit/>
            </a:bodyPr>
            <a:lstStyle/>
            <a:p>
              <a:pPr algn="ctr"/>
              <a:r>
                <a:rPr lang="en-US" sz="2200" b="1" dirty="0" err="1">
                  <a:solidFill>
                    <a:srgbClr val="FFFFFF"/>
                  </a:solidFill>
                </a:rPr>
                <a:t>Giải</a:t>
              </a:r>
              <a:endParaRPr lang="en-US" sz="2200" b="1" dirty="0">
                <a:solidFill>
                  <a:srgbClr val="FFFFFF"/>
                </a:solidFill>
              </a:endParaRPr>
            </a:p>
          </p:txBody>
        </p:sp>
      </p:grpSp>
      <p:grpSp>
        <p:nvGrpSpPr>
          <p:cNvPr id="20" name="Group 19">
            <a:extLst>
              <a:ext uri="{FF2B5EF4-FFF2-40B4-BE49-F238E27FC236}">
                <a16:creationId xmlns:a16="http://schemas.microsoft.com/office/drawing/2014/main" id="{D7C7EA58-63EC-579B-CAAF-974F11EC3024}"/>
              </a:ext>
            </a:extLst>
          </p:cNvPr>
          <p:cNvGrpSpPr/>
          <p:nvPr/>
        </p:nvGrpSpPr>
        <p:grpSpPr>
          <a:xfrm>
            <a:off x="546912" y="1419343"/>
            <a:ext cx="6927776" cy="1077596"/>
            <a:chOff x="546912" y="1419343"/>
            <a:chExt cx="6927776" cy="1077596"/>
          </a:xfrm>
        </p:grpSpPr>
        <p:sp>
          <p:nvSpPr>
            <p:cNvPr id="7" name="TextBox 6">
              <a:extLst>
                <a:ext uri="{FF2B5EF4-FFF2-40B4-BE49-F238E27FC236}">
                  <a16:creationId xmlns:a16="http://schemas.microsoft.com/office/drawing/2014/main" id="{3678A78B-6235-C786-F733-A641AD81788A}"/>
                </a:ext>
              </a:extLst>
            </p:cNvPr>
            <p:cNvSpPr txBox="1"/>
            <p:nvPr/>
          </p:nvSpPr>
          <p:spPr>
            <a:xfrm>
              <a:off x="546912" y="1419343"/>
              <a:ext cx="6630065" cy="430887"/>
            </a:xfrm>
            <a:prstGeom prst="rect">
              <a:avLst/>
            </a:prstGeom>
            <a:noFill/>
          </p:spPr>
          <p:txBody>
            <a:bodyPr wrap="square">
              <a:spAutoFit/>
            </a:bodyPr>
            <a:lstStyle/>
            <a:p>
              <a:pPr marL="0" marR="0" algn="just">
                <a:spcAft>
                  <a:spcPts val="800"/>
                </a:spcAft>
              </a:pP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proton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5DFB90A-E6C2-0230-6B68-791D796F425D}"/>
                    </a:ext>
                  </a:extLst>
                </p:cNvPr>
                <p:cNvSpPr txBox="1"/>
                <p:nvPr/>
              </p:nvSpPr>
              <p:spPr>
                <a:xfrm>
                  <a:off x="1669311" y="2066052"/>
                  <a:ext cx="5805377"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200" i="1" smtClean="0">
                                <a:solidFill>
                                  <a:srgbClr val="836967"/>
                                </a:solidFill>
                                <a:latin typeface="Cambria Math" panose="02040503050406030204" pitchFamily="18" charset="0"/>
                              </a:rPr>
                            </m:ctrlPr>
                          </m:sSubPr>
                          <m:e>
                            <m:r>
                              <a:rPr lang="en-US" sz="2200" i="1">
                                <a:latin typeface="Cambria Math" panose="02040503050406030204" pitchFamily="18" charset="0"/>
                              </a:rPr>
                              <m:t>𝑊</m:t>
                            </m:r>
                          </m:e>
                          <m:sub>
                            <m:r>
                              <a:rPr lang="en-US" sz="2200" i="1">
                                <a:latin typeface="Cambria Math" panose="02040503050406030204" pitchFamily="18" charset="0"/>
                              </a:rPr>
                              <m:t>𝑑</m:t>
                            </m:r>
                          </m:sub>
                        </m:sSub>
                        <m:r>
                          <a:rPr lang="en-US" sz="2200" i="0">
                            <a:latin typeface="Cambria Math" panose="02040503050406030204" pitchFamily="18" charset="0"/>
                          </a:rPr>
                          <m:t>=</m:t>
                        </m:r>
                        <m:r>
                          <a:rPr lang="en-US" sz="2200" i="1">
                            <a:latin typeface="Cambria Math" panose="02040503050406030204" pitchFamily="18" charset="0"/>
                          </a:rPr>
                          <m:t>𝑞𝑈</m:t>
                        </m:r>
                        <m:r>
                          <a:rPr lang="en-US" sz="2200" i="0">
                            <a:latin typeface="Cambria Math" panose="02040503050406030204" pitchFamily="18" charset="0"/>
                          </a:rPr>
                          <m:t>=</m:t>
                        </m:r>
                        <m:sSup>
                          <m:sSupPr>
                            <m:ctrlPr>
                              <a:rPr lang="en-US" sz="2200" i="1">
                                <a:solidFill>
                                  <a:srgbClr val="836967"/>
                                </a:solidFill>
                                <a:latin typeface="Cambria Math" panose="02040503050406030204" pitchFamily="18" charset="0"/>
                              </a:rPr>
                            </m:ctrlPr>
                          </m:sSupPr>
                          <m:e>
                            <m:r>
                              <a:rPr lang="en-US" sz="2200" i="0">
                                <a:latin typeface="Cambria Math" panose="02040503050406030204" pitchFamily="18" charset="0"/>
                              </a:rPr>
                              <m:t>1,6.10</m:t>
                            </m:r>
                          </m:e>
                          <m:sup>
                            <m:r>
                              <a:rPr lang="en-US" sz="2200" i="0">
                                <a:latin typeface="Cambria Math" panose="02040503050406030204" pitchFamily="18" charset="0"/>
                              </a:rPr>
                              <m:t>−19</m:t>
                            </m:r>
                          </m:sup>
                        </m:sSup>
                        <m:r>
                          <a:rPr lang="en-US" sz="2200" i="0">
                            <a:latin typeface="Cambria Math" panose="02040503050406030204" pitchFamily="18" charset="0"/>
                          </a:rPr>
                          <m:t>.1500=</m:t>
                        </m:r>
                        <m:sSup>
                          <m:sSupPr>
                            <m:ctrlPr>
                              <a:rPr lang="en-US" sz="2200" i="1">
                                <a:solidFill>
                                  <a:srgbClr val="836967"/>
                                </a:solidFill>
                                <a:latin typeface="Cambria Math" panose="02040503050406030204" pitchFamily="18" charset="0"/>
                              </a:rPr>
                            </m:ctrlPr>
                          </m:sSupPr>
                          <m:e>
                            <m:r>
                              <a:rPr lang="en-US" sz="2200" i="0">
                                <a:latin typeface="Cambria Math" panose="02040503050406030204" pitchFamily="18" charset="0"/>
                              </a:rPr>
                              <m:t>2,4.10</m:t>
                            </m:r>
                          </m:e>
                          <m:sup>
                            <m:r>
                              <a:rPr lang="en-US" sz="2200" i="0">
                                <a:latin typeface="Cambria Math" panose="02040503050406030204" pitchFamily="18" charset="0"/>
                              </a:rPr>
                              <m:t>−16</m:t>
                            </m:r>
                          </m:sup>
                        </m:sSup>
                        <m:r>
                          <a:rPr lang="en-US" sz="2200" i="1">
                            <a:latin typeface="Cambria Math" panose="02040503050406030204" pitchFamily="18" charset="0"/>
                          </a:rPr>
                          <m:t>𝐽</m:t>
                        </m:r>
                      </m:oMath>
                    </m:oMathPara>
                  </a14:m>
                  <a:endParaRPr lang="en-US" sz="2200" dirty="0"/>
                </a:p>
              </p:txBody>
            </p:sp>
          </mc:Choice>
          <mc:Fallback xmlns="">
            <p:sp>
              <p:nvSpPr>
                <p:cNvPr id="9" name="TextBox 8">
                  <a:extLst>
                    <a:ext uri="{FF2B5EF4-FFF2-40B4-BE49-F238E27FC236}">
                      <a16:creationId xmlns:a16="http://schemas.microsoft.com/office/drawing/2014/main" id="{65DFB90A-E6C2-0230-6B68-791D796F425D}"/>
                    </a:ext>
                  </a:extLst>
                </p:cNvPr>
                <p:cNvSpPr txBox="1">
                  <a:spLocks noRot="1" noChangeAspect="1" noMove="1" noResize="1" noEditPoints="1" noAdjustHandles="1" noChangeArrowheads="1" noChangeShapeType="1" noTextEdit="1"/>
                </p:cNvSpPr>
                <p:nvPr/>
              </p:nvSpPr>
              <p:spPr>
                <a:xfrm>
                  <a:off x="1669311" y="2066052"/>
                  <a:ext cx="5805377" cy="430887"/>
                </a:xfrm>
                <a:prstGeom prst="rect">
                  <a:avLst/>
                </a:prstGeom>
                <a:blipFill>
                  <a:blip r:embed="rId2"/>
                  <a:stretch>
                    <a:fillRect b="-16901"/>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0344D533-9F5F-41AB-2C65-F19DF6434972}"/>
              </a:ext>
            </a:extLst>
          </p:cNvPr>
          <p:cNvGrpSpPr/>
          <p:nvPr/>
        </p:nvGrpSpPr>
        <p:grpSpPr>
          <a:xfrm>
            <a:off x="546912" y="2777941"/>
            <a:ext cx="8137614" cy="2141184"/>
            <a:chOff x="546912" y="2777941"/>
            <a:chExt cx="8137614" cy="2141184"/>
          </a:xfrm>
        </p:grpSpPr>
        <p:sp>
          <p:nvSpPr>
            <p:cNvPr id="10" name="TextBox 9">
              <a:extLst>
                <a:ext uri="{FF2B5EF4-FFF2-40B4-BE49-F238E27FC236}">
                  <a16:creationId xmlns:a16="http://schemas.microsoft.com/office/drawing/2014/main" id="{E8366AA1-14B8-D31E-11C4-130CF984F07D}"/>
                </a:ext>
              </a:extLst>
            </p:cNvPr>
            <p:cNvSpPr txBox="1"/>
            <p:nvPr/>
          </p:nvSpPr>
          <p:spPr>
            <a:xfrm>
              <a:off x="546912" y="2777941"/>
              <a:ext cx="3078790" cy="430887"/>
            </a:xfrm>
            <a:prstGeom prst="rect">
              <a:avLst/>
            </a:prstGeom>
            <a:noFill/>
          </p:spPr>
          <p:txBody>
            <a:bodyPr wrap="square">
              <a:spAutoFit/>
            </a:bodyPr>
            <a:lstStyle/>
            <a:p>
              <a:pPr marL="0" marR="0" algn="just">
                <a:spcAft>
                  <a:spcPts val="800"/>
                </a:spcAft>
              </a:pPr>
              <a:r>
                <a:rPr lang="en-US" sz="2200" kern="100" dirty="0">
                  <a:latin typeface="Arial" panose="020B0604020202020204" pitchFamily="34" charset="0"/>
                  <a:ea typeface="Times New Roman" panose="02020603050405020304" pitchFamily="18" charset="0"/>
                  <a:cs typeface="Arial" panose="020B0604020202020204" pitchFamily="34" charset="0"/>
                </a:rPr>
                <a:t>b</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proton:</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A544F842-F27B-C141-EDEA-FB45B045F48A}"/>
                </a:ext>
              </a:extLst>
            </p:cNvPr>
            <p:cNvGrpSpPr/>
            <p:nvPr/>
          </p:nvGrpSpPr>
          <p:grpSpPr>
            <a:xfrm>
              <a:off x="914400" y="3353953"/>
              <a:ext cx="7770126" cy="1565172"/>
              <a:chOff x="914400" y="3367699"/>
              <a:chExt cx="7770126" cy="1565172"/>
            </a:xfrm>
          </p:grpSpPr>
          <p:grpSp>
            <p:nvGrpSpPr>
              <p:cNvPr id="15" name="Group 14">
                <a:extLst>
                  <a:ext uri="{FF2B5EF4-FFF2-40B4-BE49-F238E27FC236}">
                    <a16:creationId xmlns:a16="http://schemas.microsoft.com/office/drawing/2014/main" id="{58EC82CE-6DBB-A651-D8EA-5022B468468B}"/>
                  </a:ext>
                </a:extLst>
              </p:cNvPr>
              <p:cNvGrpSpPr/>
              <p:nvPr/>
            </p:nvGrpSpPr>
            <p:grpSpPr>
              <a:xfrm>
                <a:off x="1988288" y="3367699"/>
                <a:ext cx="6696238" cy="1565172"/>
                <a:chOff x="2020186" y="2712762"/>
                <a:chExt cx="6696238" cy="1565172"/>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B78F0E1-DD35-46FE-0D3E-CFCF242C336C}"/>
                        </a:ext>
                      </a:extLst>
                    </p:cNvPr>
                    <p:cNvSpPr txBox="1"/>
                    <p:nvPr/>
                  </p:nvSpPr>
                  <p:spPr>
                    <a:xfrm>
                      <a:off x="2020186" y="2712762"/>
                      <a:ext cx="4572000" cy="1565172"/>
                    </a:xfrm>
                    <a:prstGeom prst="rect">
                      <a:avLst/>
                    </a:prstGeom>
                    <a:noFill/>
                  </p:spPr>
                  <p:txBody>
                    <a:bodyPr wrap="square">
                      <a:spAutoFit/>
                    </a:bodyPr>
                    <a:lstStyle/>
                    <a:p>
                      <a:pPr marL="0" marR="0">
                        <a:spcAft>
                          <a:spcPts val="800"/>
                        </a:spcAft>
                      </a:pPr>
                      <a14:m>
                        <m:oMathPara xmlns:m="http://schemas.openxmlformats.org/officeDocument/2006/math">
                          <m:oMathParaPr>
                            <m:jc m:val="left"/>
                          </m:oMathParaPr>
                          <m:oMath xmlns:m="http://schemas.openxmlformats.org/officeDocument/2006/math">
                            <m:sSub>
                              <m:sSubPr>
                                <m:ctrlPr>
                                  <a:rPr lang="en-US" sz="22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𝑊</m:t>
                                </m:r>
                              </m:e>
                              <m:sub>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sub>
                            </m:sSub>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Aft>
                          <a:spcPts val="800"/>
                        </a:spcAft>
                      </a:pPr>
                      <a14:m>
                        <m:oMathPara xmlns:m="http://schemas.openxmlformats.org/officeDocument/2006/math">
                          <m:oMathParaPr>
                            <m:jc m:val="left"/>
                          </m:oMathParaPr>
                          <m:oMath xmlns:m="http://schemas.openxmlformats.org/officeDocument/2006/math">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1,67.10</m:t>
                                </m:r>
                              </m:e>
                              <m: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−27</m:t>
                                </m:r>
                              </m:sup>
                            </m:s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2,4.10</m:t>
                                </m:r>
                              </m:e>
                              <m:sup>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−16</m:t>
                                </m:r>
                              </m:sup>
                            </m:sSup>
                          </m:oMath>
                        </m:oMathPara>
                      </a14:m>
                      <a:endParaRPr lang="en-US" sz="22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B78F0E1-DD35-46FE-0D3E-CFCF242C336C}"/>
                        </a:ext>
                      </a:extLst>
                    </p:cNvPr>
                    <p:cNvSpPr txBox="1">
                      <a:spLocks noRot="1" noChangeAspect="1" noMove="1" noResize="1" noEditPoints="1" noAdjustHandles="1" noChangeArrowheads="1" noChangeShapeType="1" noTextEdit="1"/>
                    </p:cNvSpPr>
                    <p:nvPr/>
                  </p:nvSpPr>
                  <p:spPr>
                    <a:xfrm>
                      <a:off x="2020186" y="2712762"/>
                      <a:ext cx="4572000" cy="156517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84FF31D-5285-9DAC-BF18-F7E95D07CB37}"/>
                        </a:ext>
                      </a:extLst>
                    </p:cNvPr>
                    <p:cNvSpPr txBox="1"/>
                    <p:nvPr/>
                  </p:nvSpPr>
                  <p:spPr>
                    <a:xfrm>
                      <a:off x="5975498" y="3576185"/>
                      <a:ext cx="2740926" cy="43473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200" smtClean="0">
                                <a:latin typeface="Cambria Math" panose="02040503050406030204" pitchFamily="18" charset="0"/>
                              </a:rPr>
                              <m:t>⇒</m:t>
                            </m:r>
                            <m:r>
                              <a:rPr lang="en-US" sz="2200" i="1">
                                <a:latin typeface="Cambria Math" panose="02040503050406030204" pitchFamily="18" charset="0"/>
                              </a:rPr>
                              <m:t>𝑣</m:t>
                            </m:r>
                            <m:r>
                              <a:rPr lang="en-US" sz="2200" i="0">
                                <a:latin typeface="Cambria Math" panose="02040503050406030204" pitchFamily="18" charset="0"/>
                              </a:rPr>
                              <m:t>≈</m:t>
                            </m:r>
                            <m:sSup>
                              <m:sSupPr>
                                <m:ctrlPr>
                                  <a:rPr lang="en-US" sz="2200" i="1">
                                    <a:solidFill>
                                      <a:srgbClr val="836967"/>
                                    </a:solidFill>
                                    <a:latin typeface="Cambria Math" panose="02040503050406030204" pitchFamily="18" charset="0"/>
                                  </a:rPr>
                                </m:ctrlPr>
                              </m:sSupPr>
                              <m:e>
                                <m:r>
                                  <a:rPr lang="en-US" sz="2200" i="0">
                                    <a:latin typeface="Cambria Math" panose="02040503050406030204" pitchFamily="18" charset="0"/>
                                  </a:rPr>
                                  <m:t>5,36.10</m:t>
                                </m:r>
                              </m:e>
                              <m:sup>
                                <m:r>
                                  <a:rPr lang="en-US" sz="2200" i="0">
                                    <a:latin typeface="Cambria Math" panose="02040503050406030204" pitchFamily="18" charset="0"/>
                                  </a:rPr>
                                  <m:t>5</m:t>
                                </m:r>
                              </m:sup>
                            </m:sSup>
                            <m:f>
                              <m:fPr>
                                <m:type m:val="lin"/>
                                <m:ctrlPr>
                                  <a:rPr lang="en-US" sz="2200" i="1">
                                    <a:latin typeface="Cambria Math" panose="02040503050406030204" pitchFamily="18" charset="0"/>
                                  </a:rPr>
                                </m:ctrlPr>
                              </m:fPr>
                              <m:num>
                                <m:r>
                                  <a:rPr lang="en-US" sz="2200" i="1">
                                    <a:latin typeface="Cambria Math" panose="02040503050406030204" pitchFamily="18" charset="0"/>
                                  </a:rPr>
                                  <m:t>𝑚</m:t>
                                </m:r>
                              </m:num>
                              <m:den>
                                <m:r>
                                  <a:rPr lang="en-US" sz="2200" i="1">
                                    <a:latin typeface="Cambria Math" panose="02040503050406030204" pitchFamily="18" charset="0"/>
                                  </a:rPr>
                                  <m:t>𝑠</m:t>
                                </m:r>
                              </m:den>
                            </m:f>
                          </m:oMath>
                        </m:oMathPara>
                      </a14:m>
                      <a:endParaRPr lang="en-US" sz="2200" dirty="0"/>
                    </a:p>
                  </p:txBody>
                </p:sp>
              </mc:Choice>
              <mc:Fallback xmlns="">
                <p:sp>
                  <p:nvSpPr>
                    <p:cNvPr id="14" name="TextBox 13">
                      <a:extLst>
                        <a:ext uri="{FF2B5EF4-FFF2-40B4-BE49-F238E27FC236}">
                          <a16:creationId xmlns:a16="http://schemas.microsoft.com/office/drawing/2014/main" id="{784FF31D-5285-9DAC-BF18-F7E95D07CB37}"/>
                        </a:ext>
                      </a:extLst>
                    </p:cNvPr>
                    <p:cNvSpPr txBox="1">
                      <a:spLocks noRot="1" noChangeAspect="1" noMove="1" noResize="1" noEditPoints="1" noAdjustHandles="1" noChangeArrowheads="1" noChangeShapeType="1" noTextEdit="1"/>
                    </p:cNvSpPr>
                    <p:nvPr/>
                  </p:nvSpPr>
                  <p:spPr>
                    <a:xfrm>
                      <a:off x="5975498" y="3576185"/>
                      <a:ext cx="2740926" cy="434734"/>
                    </a:xfrm>
                    <a:prstGeom prst="rect">
                      <a:avLst/>
                    </a:prstGeom>
                    <a:blipFill>
                      <a:blip r:embed="rId4"/>
                      <a:stretch>
                        <a:fillRect t="-118310" r="-19111" b="-187324"/>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24F4E2F4-128E-2F53-F657-8CE14BD5FA93}"/>
                  </a:ext>
                </a:extLst>
              </p:cNvPr>
              <p:cNvSpPr txBox="1"/>
              <p:nvPr/>
            </p:nvSpPr>
            <p:spPr>
              <a:xfrm>
                <a:off x="914400" y="3509093"/>
                <a:ext cx="1073888" cy="430887"/>
              </a:xfrm>
              <a:prstGeom prst="rect">
                <a:avLst/>
              </a:prstGeom>
              <a:noFill/>
            </p:spPr>
            <p:txBody>
              <a:bodyPr wrap="square">
                <a:spAutoFit/>
              </a:bodyPr>
              <a:lstStyle/>
              <a:p>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Ta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có</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lang="en-US" dirty="0"/>
              </a:p>
            </p:txBody>
          </p:sp>
        </p:grpSp>
      </p:grpSp>
      <p:pic>
        <p:nvPicPr>
          <p:cNvPr id="19" name="Picture 18">
            <a:extLst>
              <a:ext uri="{FF2B5EF4-FFF2-40B4-BE49-F238E27FC236}">
                <a16:creationId xmlns:a16="http://schemas.microsoft.com/office/drawing/2014/main" id="{2A0EBD81-D310-897E-3299-52BF8BDE9764}"/>
              </a:ext>
            </a:extLst>
          </p:cNvPr>
          <p:cNvPicPr>
            <a:picLocks noChangeAspect="1"/>
          </p:cNvPicPr>
          <p:nvPr/>
        </p:nvPicPr>
        <p:blipFill>
          <a:blip r:embed="rId5"/>
          <a:stretch>
            <a:fillRect/>
          </a:stretch>
        </p:blipFill>
        <p:spPr>
          <a:xfrm rot="19692755" flipH="1" flipV="1">
            <a:off x="7818556" y="230694"/>
            <a:ext cx="1191606" cy="1644865"/>
          </a:xfrm>
          <a:prstGeom prst="rect">
            <a:avLst/>
          </a:prstGeom>
        </p:spPr>
      </p:pic>
    </p:spTree>
    <p:extLst>
      <p:ext uri="{BB962C8B-B14F-4D97-AF65-F5344CB8AC3E}">
        <p14:creationId xmlns:p14="http://schemas.microsoft.com/office/powerpoint/2010/main" val="286022967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21"/>
        <p:cNvGrpSpPr/>
        <p:nvPr/>
      </p:nvGrpSpPr>
      <p:grpSpPr>
        <a:xfrm>
          <a:off x="0" y="0"/>
          <a:ext cx="0" cy="0"/>
          <a:chOff x="0" y="0"/>
          <a:chExt cx="0" cy="0"/>
        </a:xfrm>
      </p:grpSpPr>
      <p:sp>
        <p:nvSpPr>
          <p:cNvPr id="5522" name="Google Shape;5522;p42"/>
          <p:cNvSpPr txBox="1">
            <a:spLocks noGrp="1"/>
          </p:cNvSpPr>
          <p:nvPr>
            <p:ph type="title"/>
          </p:nvPr>
        </p:nvSpPr>
        <p:spPr>
          <a:xfrm>
            <a:off x="558636" y="1969718"/>
            <a:ext cx="3900630" cy="2267211"/>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 sz="4400" dirty="0">
                <a:latin typeface="Arial" panose="020B0604020202020204" pitchFamily="34" charset="0"/>
                <a:cs typeface="Arial" panose="020B0604020202020204" pitchFamily="34" charset="0"/>
              </a:rPr>
              <a:t>HIỆU ỨNG QUANG ĐIỆN</a:t>
            </a:r>
            <a:endParaRPr sz="4400"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4C6B391-D153-C701-3539-2DD45046DF8E}"/>
              </a:ext>
            </a:extLst>
          </p:cNvPr>
          <p:cNvSpPr/>
          <p:nvPr/>
        </p:nvSpPr>
        <p:spPr>
          <a:xfrm>
            <a:off x="651353" y="864296"/>
            <a:ext cx="1014608" cy="1014608"/>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b="1" dirty="0">
                <a:solidFill>
                  <a:srgbClr val="FFFFFF"/>
                </a:solidFill>
                <a:latin typeface="Arial" panose="020B0604020202020204" pitchFamily="34" charset="0"/>
                <a:cs typeface="Arial" panose="020B0604020202020204" pitchFamily="34" charset="0"/>
              </a:rPr>
              <a:t>I.</a:t>
            </a:r>
          </a:p>
        </p:txBody>
      </p:sp>
      <p:pic>
        <p:nvPicPr>
          <p:cNvPr id="10" name="Picture 9">
            <a:extLst>
              <a:ext uri="{FF2B5EF4-FFF2-40B4-BE49-F238E27FC236}">
                <a16:creationId xmlns:a16="http://schemas.microsoft.com/office/drawing/2014/main" id="{8EED6BD0-1105-96D1-C738-F1F985B12FA1}"/>
              </a:ext>
            </a:extLst>
          </p:cNvPr>
          <p:cNvPicPr>
            <a:picLocks noChangeAspect="1"/>
          </p:cNvPicPr>
          <p:nvPr/>
        </p:nvPicPr>
        <p:blipFill>
          <a:blip r:embed="rId3">
            <a:clrChange>
              <a:clrFrom>
                <a:srgbClr val="FFFFFF"/>
              </a:clrFrom>
              <a:clrTo>
                <a:srgbClr val="FFFFFF">
                  <a:alpha val="0"/>
                </a:srgbClr>
              </a:clrTo>
            </a:clrChange>
          </a:blip>
          <a:srcRect/>
          <a:stretch/>
        </p:blipFill>
        <p:spPr>
          <a:xfrm>
            <a:off x="4572000" y="864296"/>
            <a:ext cx="4536834" cy="37287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8E813-4E2E-4AC9-4A90-B627ECE6601A}"/>
            </a:ext>
          </a:extLst>
        </p:cNvPr>
        <p:cNvGrpSpPr/>
        <p:nvPr/>
      </p:nvGrpSpPr>
      <p:grpSpPr>
        <a:xfrm>
          <a:off x="0" y="0"/>
          <a:ext cx="0" cy="0"/>
          <a:chOff x="0" y="0"/>
          <a:chExt cx="0" cy="0"/>
        </a:xfrm>
      </p:grpSpPr>
      <p:sp>
        <p:nvSpPr>
          <p:cNvPr id="2" name="Google Shape;5522;p42">
            <a:extLst>
              <a:ext uri="{FF2B5EF4-FFF2-40B4-BE49-F238E27FC236}">
                <a16:creationId xmlns:a16="http://schemas.microsoft.com/office/drawing/2014/main" id="{92D21A5F-AFCC-62A9-7AA9-497F4DB9A679}"/>
              </a:ext>
            </a:extLst>
          </p:cNvPr>
          <p:cNvSpPr txBox="1">
            <a:spLocks noGrp="1"/>
          </p:cNvSpPr>
          <p:nvPr>
            <p:ph type="title"/>
          </p:nvPr>
        </p:nvSpPr>
        <p:spPr>
          <a:xfrm>
            <a:off x="644836" y="2005574"/>
            <a:ext cx="7854323" cy="2091377"/>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vi-VN" sz="4200" dirty="0">
                <a:solidFill>
                  <a:schemeClr val="tx1"/>
                </a:solidFill>
                <a:latin typeface="Arial" panose="020B0604020202020204" pitchFamily="34" charset="0"/>
                <a:cs typeface="Arial" panose="020B0604020202020204" pitchFamily="34" charset="0"/>
              </a:rPr>
              <a:t>GIẢI THÍCH CÁC ĐỊNH LUẬT QUANG ĐIỆN</a:t>
            </a:r>
            <a:endParaRPr sz="4200"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E9399B84-D1B8-613B-9B95-E9B8B35A80F6}"/>
              </a:ext>
            </a:extLst>
          </p:cNvPr>
          <p:cNvSpPr/>
          <p:nvPr/>
        </p:nvSpPr>
        <p:spPr>
          <a:xfrm>
            <a:off x="4064694" y="779771"/>
            <a:ext cx="1014608" cy="1014608"/>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b="1" dirty="0">
                <a:solidFill>
                  <a:srgbClr val="FFFFFF"/>
                </a:solidFill>
                <a:latin typeface="Arial" panose="020B0604020202020204" pitchFamily="34" charset="0"/>
                <a:cs typeface="Arial" panose="020B0604020202020204" pitchFamily="34" charset="0"/>
              </a:rPr>
              <a:t>III.</a:t>
            </a:r>
          </a:p>
        </p:txBody>
      </p:sp>
      <p:sp>
        <p:nvSpPr>
          <p:cNvPr id="4" name="Freeform 13">
            <a:extLst>
              <a:ext uri="{FF2B5EF4-FFF2-40B4-BE49-F238E27FC236}">
                <a16:creationId xmlns:a16="http://schemas.microsoft.com/office/drawing/2014/main" id="{4415A458-5963-D5E7-7708-04DDEF9C3503}"/>
              </a:ext>
            </a:extLst>
          </p:cNvPr>
          <p:cNvSpPr/>
          <p:nvPr/>
        </p:nvSpPr>
        <p:spPr>
          <a:xfrm>
            <a:off x="-238612" y="-215752"/>
            <a:ext cx="2423789" cy="2814268"/>
          </a:xfrm>
          <a:custGeom>
            <a:avLst/>
            <a:gdLst/>
            <a:ahLst/>
            <a:cxnLst/>
            <a:rect l="l" t="t" r="r" b="b"/>
            <a:pathLst>
              <a:path w="1004806" h="1166683">
                <a:moveTo>
                  <a:pt x="0" y="0"/>
                </a:moveTo>
                <a:lnTo>
                  <a:pt x="1004806" y="0"/>
                </a:lnTo>
                <a:lnTo>
                  <a:pt x="1004806" y="1166683"/>
                </a:lnTo>
                <a:lnTo>
                  <a:pt x="0" y="1166683"/>
                </a:lnTo>
                <a:lnTo>
                  <a:pt x="0" y="0"/>
                </a:lnTo>
                <a:close/>
              </a:path>
            </a:pathLst>
          </a:custGeom>
          <a:blipFill>
            <a:blip r:embed="rId2"/>
            <a:stretch>
              <a:fillRect/>
            </a:stretch>
          </a:blipFill>
        </p:spPr>
      </p:sp>
      <p:pic>
        <p:nvPicPr>
          <p:cNvPr id="6" name="Picture 5">
            <a:extLst>
              <a:ext uri="{FF2B5EF4-FFF2-40B4-BE49-F238E27FC236}">
                <a16:creationId xmlns:a16="http://schemas.microsoft.com/office/drawing/2014/main" id="{AF316CD0-5F10-8B8E-E2C7-22750ED276F5}"/>
              </a:ext>
            </a:extLst>
          </p:cNvPr>
          <p:cNvPicPr>
            <a:picLocks noChangeAspect="1"/>
          </p:cNvPicPr>
          <p:nvPr/>
        </p:nvPicPr>
        <p:blipFill>
          <a:blip r:embed="rId3"/>
          <a:srcRect b="5091"/>
          <a:stretch/>
        </p:blipFill>
        <p:spPr>
          <a:xfrm>
            <a:off x="6974958" y="3137927"/>
            <a:ext cx="2052084" cy="2005574"/>
          </a:xfrm>
          <a:prstGeom prst="rect">
            <a:avLst/>
          </a:prstGeom>
        </p:spPr>
      </p:pic>
    </p:spTree>
    <p:extLst>
      <p:ext uri="{BB962C8B-B14F-4D97-AF65-F5344CB8AC3E}">
        <p14:creationId xmlns:p14="http://schemas.microsoft.com/office/powerpoint/2010/main" val="3764181781"/>
      </p:ext>
    </p:extLst>
  </p:cSld>
  <p:clrMapOvr>
    <a:masterClrMapping/>
  </p:clrMapOvr>
  <p:transition spd="med">
    <p:plus/>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75791-4426-B51C-8517-942B6896C6F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508C82C-B550-2432-1CAC-3A7AA77503B2}"/>
              </a:ext>
            </a:extLst>
          </p:cNvPr>
          <p:cNvSpPr/>
          <p:nvPr/>
        </p:nvSpPr>
        <p:spPr>
          <a:xfrm>
            <a:off x="0" y="0"/>
            <a:ext cx="9144000" cy="713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FFFF"/>
                </a:solidFill>
                <a:latin typeface="Arial" panose="020B0604020202020204" pitchFamily="34" charset="0"/>
                <a:cs typeface="Arial" panose="020B0604020202020204" pitchFamily="34" charset="0"/>
              </a:rPr>
              <a:t>1. Phương trình Einstein về hiện tượng quang điện</a:t>
            </a:r>
            <a:endParaRPr lang="en-US" sz="2800" b="1" dirty="0">
              <a:solidFill>
                <a:srgbClr val="FFFF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4538D12-B406-E993-18DC-36D5DD9B7A8F}"/>
              </a:ext>
            </a:extLst>
          </p:cNvPr>
          <p:cNvSpPr txBox="1"/>
          <p:nvPr/>
        </p:nvSpPr>
        <p:spPr>
          <a:xfrm>
            <a:off x="425302" y="1020726"/>
            <a:ext cx="4993675" cy="430887"/>
          </a:xfrm>
          <a:prstGeom prst="rect">
            <a:avLst/>
          </a:prstGeom>
          <a:noFill/>
        </p:spPr>
        <p:txBody>
          <a:bodyPr wrap="none" rtlCol="0">
            <a:spAutoFit/>
          </a:bodyPr>
          <a:lstStyle/>
          <a:p>
            <a:r>
              <a:rPr lang="en-US" sz="2200" i="1" dirty="0" err="1"/>
              <a:t>Nghiên</a:t>
            </a:r>
            <a:r>
              <a:rPr lang="en-US" sz="2200" i="1" dirty="0"/>
              <a:t> </a:t>
            </a:r>
            <a:r>
              <a:rPr lang="en-US" sz="2200" i="1" dirty="0" err="1"/>
              <a:t>cứu</a:t>
            </a:r>
            <a:r>
              <a:rPr lang="en-US" sz="2200" i="1" dirty="0"/>
              <a:t> </a:t>
            </a:r>
            <a:r>
              <a:rPr lang="en-US" sz="2200" i="1" dirty="0" err="1"/>
              <a:t>thông</a:t>
            </a:r>
            <a:r>
              <a:rPr lang="en-US" sz="2200" i="1" dirty="0"/>
              <a:t> tin SGK </a:t>
            </a:r>
            <a:r>
              <a:rPr lang="en-US" sz="2200" i="1" dirty="0" err="1"/>
              <a:t>và</a:t>
            </a:r>
            <a:r>
              <a:rPr lang="en-US" sz="2200" i="1" dirty="0"/>
              <a:t> </a:t>
            </a:r>
            <a:r>
              <a:rPr lang="en-US" sz="2200" i="1" dirty="0" err="1"/>
              <a:t>cho</a:t>
            </a:r>
            <a:r>
              <a:rPr lang="en-US" sz="2200" i="1" dirty="0"/>
              <a:t> </a:t>
            </a:r>
            <a:r>
              <a:rPr lang="en-US" sz="2200" i="1" dirty="0" err="1"/>
              <a:t>biết</a:t>
            </a:r>
            <a:r>
              <a:rPr lang="en-US" sz="2200" i="1" dirty="0"/>
              <a:t>:</a:t>
            </a:r>
          </a:p>
        </p:txBody>
      </p:sp>
      <p:grpSp>
        <p:nvGrpSpPr>
          <p:cNvPr id="15" name="Group 14">
            <a:extLst>
              <a:ext uri="{FF2B5EF4-FFF2-40B4-BE49-F238E27FC236}">
                <a16:creationId xmlns:a16="http://schemas.microsoft.com/office/drawing/2014/main" id="{3F5E2888-4884-AF5F-C6B6-E22F4D697CBF}"/>
              </a:ext>
            </a:extLst>
          </p:cNvPr>
          <p:cNvGrpSpPr/>
          <p:nvPr/>
        </p:nvGrpSpPr>
        <p:grpSpPr>
          <a:xfrm>
            <a:off x="489893" y="1755739"/>
            <a:ext cx="2784937" cy="2054701"/>
            <a:chOff x="489893" y="1755739"/>
            <a:chExt cx="2784937" cy="2054701"/>
          </a:xfrm>
        </p:grpSpPr>
        <p:grpSp>
          <p:nvGrpSpPr>
            <p:cNvPr id="8" name="Group 7">
              <a:extLst>
                <a:ext uri="{FF2B5EF4-FFF2-40B4-BE49-F238E27FC236}">
                  <a16:creationId xmlns:a16="http://schemas.microsoft.com/office/drawing/2014/main" id="{0EBF5D78-35AE-2BCE-387B-1D0C41369F47}"/>
                </a:ext>
              </a:extLst>
            </p:cNvPr>
            <p:cNvGrpSpPr/>
            <p:nvPr/>
          </p:nvGrpSpPr>
          <p:grpSpPr>
            <a:xfrm flipH="1">
              <a:off x="489893" y="1755739"/>
              <a:ext cx="2784937" cy="2054701"/>
              <a:chOff x="5572788" y="1630981"/>
              <a:chExt cx="3092746" cy="2281800"/>
            </a:xfrm>
          </p:grpSpPr>
          <p:sp>
            <p:nvSpPr>
              <p:cNvPr id="9" name="Rectangle: Rounded Corners 8">
                <a:extLst>
                  <a:ext uri="{FF2B5EF4-FFF2-40B4-BE49-F238E27FC236}">
                    <a16:creationId xmlns:a16="http://schemas.microsoft.com/office/drawing/2014/main" id="{584A2AA3-9B53-ECD5-2EF1-D873DFAD0823}"/>
                  </a:ext>
                </a:extLst>
              </p:cNvPr>
              <p:cNvSpPr/>
              <p:nvPr/>
            </p:nvSpPr>
            <p:spPr>
              <a:xfrm>
                <a:off x="5869171" y="1630981"/>
                <a:ext cx="2796363" cy="2281800"/>
              </a:xfrm>
              <a:prstGeom prst="roundRect">
                <a:avLst>
                  <a:gd name="adj" fmla="val 5845"/>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3FF4B675-2105-F993-8FB0-F06EB93E134F}"/>
                  </a:ext>
                </a:extLst>
              </p:cNvPr>
              <p:cNvSpPr/>
              <p:nvPr/>
            </p:nvSpPr>
            <p:spPr>
              <a:xfrm rot="16200000">
                <a:off x="5492380" y="2642855"/>
                <a:ext cx="457200" cy="296383"/>
              </a:xfrm>
              <a:prstGeom prst="triangl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C0B333B6-CCF9-B5A9-9497-FFEFD0156C79}"/>
                </a:ext>
              </a:extLst>
            </p:cNvPr>
            <p:cNvSpPr txBox="1"/>
            <p:nvPr/>
          </p:nvSpPr>
          <p:spPr>
            <a:xfrm>
              <a:off x="702654" y="2299374"/>
              <a:ext cx="2072281" cy="1001941"/>
            </a:xfrm>
            <a:prstGeom prst="rect">
              <a:avLst/>
            </a:prstGeom>
            <a:noFill/>
          </p:spPr>
          <p:txBody>
            <a:bodyPr wrap="square">
              <a:spAutoFit/>
            </a:bodyPr>
            <a:lstStyle/>
            <a:p>
              <a:pPr algn="ctr">
                <a:lnSpc>
                  <a:spcPct val="150000"/>
                </a:lnSpc>
              </a:pPr>
              <a:r>
                <a:rPr lang="en-US" sz="2100" dirty="0" err="1"/>
                <a:t>Thế</a:t>
              </a:r>
              <a:r>
                <a:rPr lang="en-US" sz="2100" dirty="0"/>
                <a:t> </a:t>
              </a:r>
              <a:r>
                <a:rPr lang="en-US" sz="2100" dirty="0" err="1"/>
                <a:t>nào</a:t>
              </a:r>
              <a:r>
                <a:rPr lang="en-US" sz="2100" dirty="0"/>
                <a:t> </a:t>
              </a:r>
              <a:r>
                <a:rPr lang="en-US" sz="2100" dirty="0" err="1"/>
                <a:t>là</a:t>
              </a:r>
              <a:r>
                <a:rPr lang="en-US" sz="2100" dirty="0"/>
                <a:t> </a:t>
              </a:r>
              <a:r>
                <a:rPr lang="en-US" sz="2100" dirty="0" err="1"/>
                <a:t>công</a:t>
              </a:r>
              <a:r>
                <a:rPr lang="en-US" sz="2100" dirty="0"/>
                <a:t> </a:t>
              </a:r>
              <a:r>
                <a:rPr lang="en-US" sz="2100" dirty="0" err="1"/>
                <a:t>thoát</a:t>
              </a:r>
              <a:r>
                <a:rPr lang="en-US" sz="2100" dirty="0"/>
                <a:t>?</a:t>
              </a:r>
            </a:p>
          </p:txBody>
        </p:sp>
      </p:grpSp>
      <p:grpSp>
        <p:nvGrpSpPr>
          <p:cNvPr id="14" name="Group 13">
            <a:extLst>
              <a:ext uri="{FF2B5EF4-FFF2-40B4-BE49-F238E27FC236}">
                <a16:creationId xmlns:a16="http://schemas.microsoft.com/office/drawing/2014/main" id="{80DB8463-7583-7618-2A88-1F7B2534590A}"/>
              </a:ext>
            </a:extLst>
          </p:cNvPr>
          <p:cNvGrpSpPr/>
          <p:nvPr/>
        </p:nvGrpSpPr>
        <p:grpSpPr>
          <a:xfrm>
            <a:off x="5632059" y="1755739"/>
            <a:ext cx="3182551" cy="2089215"/>
            <a:chOff x="5632059" y="1755739"/>
            <a:chExt cx="3182551" cy="2089215"/>
          </a:xfrm>
        </p:grpSpPr>
        <p:grpSp>
          <p:nvGrpSpPr>
            <p:cNvPr id="7" name="Group 6">
              <a:extLst>
                <a:ext uri="{FF2B5EF4-FFF2-40B4-BE49-F238E27FC236}">
                  <a16:creationId xmlns:a16="http://schemas.microsoft.com/office/drawing/2014/main" id="{4AC14B14-9A66-27CB-A29F-8618BA585490}"/>
                </a:ext>
              </a:extLst>
            </p:cNvPr>
            <p:cNvGrpSpPr/>
            <p:nvPr/>
          </p:nvGrpSpPr>
          <p:grpSpPr>
            <a:xfrm>
              <a:off x="5632059" y="1755739"/>
              <a:ext cx="3156100" cy="2089215"/>
              <a:chOff x="5572788" y="1669311"/>
              <a:chExt cx="3092746" cy="2243470"/>
            </a:xfrm>
          </p:grpSpPr>
          <p:sp>
            <p:nvSpPr>
              <p:cNvPr id="5" name="Rectangle: Rounded Corners 4">
                <a:extLst>
                  <a:ext uri="{FF2B5EF4-FFF2-40B4-BE49-F238E27FC236}">
                    <a16:creationId xmlns:a16="http://schemas.microsoft.com/office/drawing/2014/main" id="{CFE97058-41D9-B41B-BE80-4E2C0AF5B037}"/>
                  </a:ext>
                </a:extLst>
              </p:cNvPr>
              <p:cNvSpPr/>
              <p:nvPr/>
            </p:nvSpPr>
            <p:spPr>
              <a:xfrm>
                <a:off x="5869171" y="1669311"/>
                <a:ext cx="2796363" cy="2243470"/>
              </a:xfrm>
              <a:prstGeom prst="roundRect">
                <a:avLst>
                  <a:gd name="adj" fmla="val 5845"/>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45424A95-BAE5-E5DC-8E83-5A65BFD7B120}"/>
                  </a:ext>
                </a:extLst>
              </p:cNvPr>
              <p:cNvSpPr/>
              <p:nvPr/>
            </p:nvSpPr>
            <p:spPr>
              <a:xfrm rot="16200000">
                <a:off x="5492380" y="2642855"/>
                <a:ext cx="457200" cy="296383"/>
              </a:xfrm>
              <a:prstGeom prst="triangl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6580A867-6644-37D6-A488-105D7438E151}"/>
                </a:ext>
              </a:extLst>
            </p:cNvPr>
            <p:cNvSpPr txBox="1"/>
            <p:nvPr/>
          </p:nvSpPr>
          <p:spPr>
            <a:xfrm>
              <a:off x="5934513" y="1814627"/>
              <a:ext cx="2880097" cy="1971437"/>
            </a:xfrm>
            <a:prstGeom prst="rect">
              <a:avLst/>
            </a:prstGeom>
            <a:noFill/>
          </p:spPr>
          <p:txBody>
            <a:bodyPr wrap="square">
              <a:spAutoFit/>
            </a:bodyPr>
            <a:lstStyle/>
            <a:p>
              <a:pPr algn="ctr">
                <a:lnSpc>
                  <a:spcPct val="150000"/>
                </a:lnSpc>
              </a:pP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bảo</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toàn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Einstein.</a:t>
              </a:r>
              <a:endParaRPr lang="en-US" sz="210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E43C810F-49DF-0354-2189-3193BD6F258C}"/>
              </a:ext>
            </a:extLst>
          </p:cNvPr>
          <p:cNvGrpSpPr/>
          <p:nvPr/>
        </p:nvGrpSpPr>
        <p:grpSpPr>
          <a:xfrm>
            <a:off x="3221664" y="1597474"/>
            <a:ext cx="2410395" cy="3407804"/>
            <a:chOff x="3221664" y="1597474"/>
            <a:chExt cx="2410395" cy="3407804"/>
          </a:xfrm>
        </p:grpSpPr>
        <p:pic>
          <p:nvPicPr>
            <p:cNvPr id="4" name="Picture 3">
              <a:extLst>
                <a:ext uri="{FF2B5EF4-FFF2-40B4-BE49-F238E27FC236}">
                  <a16:creationId xmlns:a16="http://schemas.microsoft.com/office/drawing/2014/main" id="{F972301E-78D1-F68B-0DDE-FC01DAF14E9F}"/>
                </a:ext>
              </a:extLst>
            </p:cNvPr>
            <p:cNvPicPr>
              <a:picLocks noChangeAspect="1"/>
            </p:cNvPicPr>
            <p:nvPr/>
          </p:nvPicPr>
          <p:blipFill>
            <a:blip r:embed="rId2"/>
            <a:stretch>
              <a:fillRect/>
            </a:stretch>
          </p:blipFill>
          <p:spPr>
            <a:xfrm>
              <a:off x="3221664" y="2062718"/>
              <a:ext cx="2410395" cy="2942560"/>
            </a:xfrm>
            <a:prstGeom prst="rect">
              <a:avLst/>
            </a:prstGeom>
          </p:spPr>
        </p:pic>
        <p:pic>
          <p:nvPicPr>
            <p:cNvPr id="17" name="Picture 16">
              <a:extLst>
                <a:ext uri="{FF2B5EF4-FFF2-40B4-BE49-F238E27FC236}">
                  <a16:creationId xmlns:a16="http://schemas.microsoft.com/office/drawing/2014/main" id="{C44497BC-B0F6-83B7-A7CA-C493E538A939}"/>
                </a:ext>
              </a:extLst>
            </p:cNvPr>
            <p:cNvPicPr>
              <a:picLocks noChangeAspect="1"/>
            </p:cNvPicPr>
            <p:nvPr/>
          </p:nvPicPr>
          <p:blipFill>
            <a:blip r:embed="rId3"/>
            <a:stretch>
              <a:fillRect/>
            </a:stretch>
          </p:blipFill>
          <p:spPr>
            <a:xfrm>
              <a:off x="4572000" y="1597474"/>
              <a:ext cx="233069" cy="351957"/>
            </a:xfrm>
            <a:prstGeom prst="rect">
              <a:avLst/>
            </a:prstGeom>
          </p:spPr>
        </p:pic>
      </p:grpSp>
    </p:spTree>
    <p:extLst>
      <p:ext uri="{BB962C8B-B14F-4D97-AF65-F5344CB8AC3E}">
        <p14:creationId xmlns:p14="http://schemas.microsoft.com/office/powerpoint/2010/main" val="47275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ppt_w/2"/>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strVal val="#ppt_h"/>
                                          </p:val>
                                        </p:tav>
                                        <p:tav tm="100000">
                                          <p:val>
                                            <p:strVal val="#ppt_h"/>
                                          </p:val>
                                        </p:tav>
                                      </p:tavLst>
                                    </p:anim>
                                  </p:childTnLst>
                                </p:cTn>
                              </p:par>
                              <p:par>
                                <p:cTn id="26" presetID="17"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ppt_x</p:attrName>
                                        </p:attrNameLst>
                                      </p:cBhvr>
                                      <p:tavLst>
                                        <p:tav tm="0">
                                          <p:val>
                                            <p:strVal val="#ppt_x-#ppt_w/2"/>
                                          </p:val>
                                        </p:tav>
                                        <p:tav tm="100000">
                                          <p:val>
                                            <p:strVal val="#ppt_x"/>
                                          </p:val>
                                        </p:tav>
                                      </p:tavLst>
                                    </p:anim>
                                    <p:anim calcmode="lin" valueType="num">
                                      <p:cBhvr>
                                        <p:cTn id="29" dur="500" fill="hold"/>
                                        <p:tgtEl>
                                          <p:spTgt spid="14"/>
                                        </p:tgtEl>
                                        <p:attrNameLst>
                                          <p:attrName>ppt_y</p:attrName>
                                        </p:attrNameLst>
                                      </p:cBhvr>
                                      <p:tavLst>
                                        <p:tav tm="0">
                                          <p:val>
                                            <p:strVal val="#ppt_y"/>
                                          </p:val>
                                        </p:tav>
                                        <p:tav tm="100000">
                                          <p:val>
                                            <p:strVal val="#ppt_y"/>
                                          </p:val>
                                        </p:tav>
                                      </p:tavLst>
                                    </p:anim>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C11E1-572B-714F-06DB-79D201EDA6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219489-120F-8526-B430-4BC994FCCC29}"/>
              </a:ext>
            </a:extLst>
          </p:cNvPr>
          <p:cNvPicPr>
            <a:picLocks noChangeAspect="1"/>
          </p:cNvPicPr>
          <p:nvPr/>
        </p:nvPicPr>
        <p:blipFill>
          <a:blip r:embed="rId2"/>
          <a:stretch>
            <a:fillRect/>
          </a:stretch>
        </p:blipFill>
        <p:spPr>
          <a:xfrm>
            <a:off x="5651077" y="496102"/>
            <a:ext cx="3120438" cy="2169041"/>
          </a:xfrm>
          <a:prstGeom prst="rect">
            <a:avLst/>
          </a:prstGeom>
        </p:spPr>
      </p:pic>
      <p:grpSp>
        <p:nvGrpSpPr>
          <p:cNvPr id="7" name="Group 6">
            <a:extLst>
              <a:ext uri="{FF2B5EF4-FFF2-40B4-BE49-F238E27FC236}">
                <a16:creationId xmlns:a16="http://schemas.microsoft.com/office/drawing/2014/main" id="{39344D83-148C-521A-1353-7BCCA6A37586}"/>
              </a:ext>
            </a:extLst>
          </p:cNvPr>
          <p:cNvGrpSpPr/>
          <p:nvPr/>
        </p:nvGrpSpPr>
        <p:grpSpPr>
          <a:xfrm>
            <a:off x="456990" y="276446"/>
            <a:ext cx="2679614" cy="685868"/>
            <a:chOff x="276237" y="184737"/>
            <a:chExt cx="2679614" cy="685868"/>
          </a:xfrm>
        </p:grpSpPr>
        <p:sp>
          <p:nvSpPr>
            <p:cNvPr id="5" name="TextBox 4">
              <a:extLst>
                <a:ext uri="{FF2B5EF4-FFF2-40B4-BE49-F238E27FC236}">
                  <a16:creationId xmlns:a16="http://schemas.microsoft.com/office/drawing/2014/main" id="{644519B2-F8E8-4E35-BCC0-7E69B5AB2A5F}"/>
                </a:ext>
              </a:extLst>
            </p:cNvPr>
            <p:cNvSpPr txBox="1"/>
            <p:nvPr/>
          </p:nvSpPr>
          <p:spPr>
            <a:xfrm>
              <a:off x="983384" y="408940"/>
              <a:ext cx="1972467" cy="461665"/>
            </a:xfrm>
            <a:prstGeom prst="rect">
              <a:avLst/>
            </a:prstGeom>
            <a:noFill/>
          </p:spPr>
          <p:txBody>
            <a:bodyPr wrap="square">
              <a:spAutoFit/>
            </a:bodyPr>
            <a:lstStyle/>
            <a:p>
              <a:r>
                <a:rPr lang="en-US" sz="2400" b="1" dirty="0">
                  <a:solidFill>
                    <a:srgbClr val="C00000"/>
                  </a:solidFill>
                </a:rPr>
                <a:t>C</a:t>
              </a:r>
              <a:r>
                <a:rPr kumimoji="0" lang="en-US" sz="2400" b="1" i="0" u="none" strike="noStrike" kern="0" cap="none" spc="0" normalizeH="0" baseline="0" noProof="0" dirty="0" err="1">
                  <a:ln>
                    <a:noFill/>
                  </a:ln>
                  <a:solidFill>
                    <a:srgbClr val="C00000"/>
                  </a:solidFill>
                  <a:effectLst/>
                  <a:uLnTx/>
                  <a:uFillTx/>
                  <a:latin typeface="Arial"/>
                  <a:cs typeface="Arial"/>
                  <a:sym typeface="Arial"/>
                </a:rPr>
                <a:t>ông</a:t>
              </a:r>
              <a:r>
                <a:rPr kumimoji="0" lang="en-US" sz="2400" b="1" i="0" u="none" strike="noStrike" kern="0" cap="none" spc="0" normalizeH="0" baseline="0" noProof="0" dirty="0">
                  <a:ln>
                    <a:noFill/>
                  </a:ln>
                  <a:solidFill>
                    <a:srgbClr val="C00000"/>
                  </a:solidFill>
                  <a:effectLst/>
                  <a:uLnTx/>
                  <a:uFillTx/>
                  <a:latin typeface="Arial"/>
                  <a:cs typeface="Arial"/>
                  <a:sym typeface="Arial"/>
                </a:rPr>
                <a:t> </a:t>
              </a:r>
              <a:r>
                <a:rPr kumimoji="0" lang="en-US" sz="2400" b="1" i="0" u="none" strike="noStrike" kern="0" cap="none" spc="0" normalizeH="0" baseline="0" noProof="0" dirty="0" err="1">
                  <a:ln>
                    <a:noFill/>
                  </a:ln>
                  <a:solidFill>
                    <a:srgbClr val="C00000"/>
                  </a:solidFill>
                  <a:effectLst/>
                  <a:uLnTx/>
                  <a:uFillTx/>
                  <a:latin typeface="Arial"/>
                  <a:cs typeface="Arial"/>
                  <a:sym typeface="Arial"/>
                </a:rPr>
                <a:t>thoát</a:t>
              </a:r>
              <a:r>
                <a:rPr kumimoji="0" lang="en-US" sz="2400" b="1" i="0" u="none" strike="noStrike" kern="0" cap="none" spc="0" normalizeH="0" baseline="0" noProof="0" dirty="0">
                  <a:ln>
                    <a:noFill/>
                  </a:ln>
                  <a:solidFill>
                    <a:srgbClr val="C00000"/>
                  </a:solidFill>
                  <a:effectLst/>
                  <a:uLnTx/>
                  <a:uFillTx/>
                  <a:latin typeface="Arial"/>
                  <a:cs typeface="Arial"/>
                  <a:sym typeface="Arial"/>
                </a:rPr>
                <a:t>:</a:t>
              </a:r>
              <a:endParaRPr lang="en-US" sz="1600" b="1" dirty="0">
                <a:solidFill>
                  <a:srgbClr val="C00000"/>
                </a:solidFill>
              </a:endParaRPr>
            </a:p>
          </p:txBody>
        </p:sp>
        <p:pic>
          <p:nvPicPr>
            <p:cNvPr id="6" name="Picture 5">
              <a:extLst>
                <a:ext uri="{FF2B5EF4-FFF2-40B4-BE49-F238E27FC236}">
                  <a16:creationId xmlns:a16="http://schemas.microsoft.com/office/drawing/2014/main" id="{9EFFF78D-A1AD-085E-1C79-6C5C74564A55}"/>
                </a:ext>
              </a:extLst>
            </p:cNvPr>
            <p:cNvPicPr>
              <a:picLocks noChangeAspect="1"/>
            </p:cNvPicPr>
            <p:nvPr/>
          </p:nvPicPr>
          <p:blipFill>
            <a:blip r:embed="rId3"/>
            <a:stretch>
              <a:fillRect/>
            </a:stretch>
          </p:blipFill>
          <p:spPr>
            <a:xfrm>
              <a:off x="276237" y="184737"/>
              <a:ext cx="707147" cy="685868"/>
            </a:xfrm>
            <a:prstGeom prst="rect">
              <a:avLst/>
            </a:prstGeom>
          </p:spPr>
        </p:pic>
      </p:grpSp>
      <p:sp>
        <p:nvSpPr>
          <p:cNvPr id="9" name="TextBox 8">
            <a:extLst>
              <a:ext uri="{FF2B5EF4-FFF2-40B4-BE49-F238E27FC236}">
                <a16:creationId xmlns:a16="http://schemas.microsoft.com/office/drawing/2014/main" id="{3F5CF1C2-7DF0-27F0-7B28-960A477EB1D0}"/>
              </a:ext>
            </a:extLst>
          </p:cNvPr>
          <p:cNvSpPr txBox="1"/>
          <p:nvPr/>
        </p:nvSpPr>
        <p:spPr>
          <a:xfrm>
            <a:off x="456990" y="1108460"/>
            <a:ext cx="4880554" cy="1553054"/>
          </a:xfrm>
          <a:prstGeom prst="rect">
            <a:avLst/>
          </a:prstGeom>
          <a:noFill/>
        </p:spPr>
        <p:txBody>
          <a:bodyPr wrap="square">
            <a:spAutoFit/>
          </a:bodyPr>
          <a:lstStyle/>
          <a:p>
            <a:pPr marL="0" marR="0" algn="just">
              <a:lnSpc>
                <a:spcPct val="150000"/>
              </a:lnSpc>
              <a:spcAft>
                <a:spcPts val="800"/>
              </a:spcAft>
            </a:pP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cấp</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electron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thắng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thoát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ngoài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99531BE3-2C9F-6A97-47EA-AD3D5F52AA8E}"/>
              </a:ext>
            </a:extLst>
          </p:cNvPr>
          <p:cNvGrpSpPr/>
          <p:nvPr/>
        </p:nvGrpSpPr>
        <p:grpSpPr>
          <a:xfrm>
            <a:off x="456990" y="2807660"/>
            <a:ext cx="4306396" cy="685868"/>
            <a:chOff x="276237" y="184737"/>
            <a:chExt cx="4306396" cy="685868"/>
          </a:xfrm>
        </p:grpSpPr>
        <p:sp>
          <p:nvSpPr>
            <p:cNvPr id="11" name="TextBox 10">
              <a:extLst>
                <a:ext uri="{FF2B5EF4-FFF2-40B4-BE49-F238E27FC236}">
                  <a16:creationId xmlns:a16="http://schemas.microsoft.com/office/drawing/2014/main" id="{3FFEA7C9-CAAB-DA34-F72A-03E2C1B69B64}"/>
                </a:ext>
              </a:extLst>
            </p:cNvPr>
            <p:cNvSpPr txBox="1"/>
            <p:nvPr/>
          </p:nvSpPr>
          <p:spPr>
            <a:xfrm>
              <a:off x="983384" y="408940"/>
              <a:ext cx="3599249" cy="461665"/>
            </a:xfrm>
            <a:prstGeom prst="rect">
              <a:avLst/>
            </a:prstGeom>
            <a:noFill/>
          </p:spPr>
          <p:txBody>
            <a:bodyPr wrap="square">
              <a:spAutoFit/>
            </a:bodyPr>
            <a:lstStyle/>
            <a:p>
              <a:r>
                <a:rPr lang="en-US" sz="24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2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Einstein</a:t>
              </a:r>
              <a:r>
                <a:rPr kumimoji="0" lang="en-US" sz="2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rPr>
                <a:t>:</a:t>
              </a:r>
              <a:endParaRPr lang="en-US" sz="2400" b="1" dirty="0">
                <a:solidFill>
                  <a:srgbClr val="C0000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DB3E623-F268-C62B-AFA0-08D13FD79AB1}"/>
                </a:ext>
              </a:extLst>
            </p:cNvPr>
            <p:cNvPicPr>
              <a:picLocks noChangeAspect="1"/>
            </p:cNvPicPr>
            <p:nvPr/>
          </p:nvPicPr>
          <p:blipFill>
            <a:blip r:embed="rId3"/>
            <a:stretch>
              <a:fillRect/>
            </a:stretch>
          </p:blipFill>
          <p:spPr>
            <a:xfrm>
              <a:off x="276237" y="184737"/>
              <a:ext cx="707147" cy="685868"/>
            </a:xfrm>
            <a:prstGeom prst="rect">
              <a:avLst/>
            </a:prstGeom>
          </p:spPr>
        </p:pic>
      </p:grpSp>
      <p:grpSp>
        <p:nvGrpSpPr>
          <p:cNvPr id="16" name="Group 15">
            <a:extLst>
              <a:ext uri="{FF2B5EF4-FFF2-40B4-BE49-F238E27FC236}">
                <a16:creationId xmlns:a16="http://schemas.microsoft.com/office/drawing/2014/main" id="{5F105D85-ACE9-88EF-6613-989E96D60FFB}"/>
              </a:ext>
            </a:extLst>
          </p:cNvPr>
          <p:cNvGrpSpPr/>
          <p:nvPr/>
        </p:nvGrpSpPr>
        <p:grpSpPr>
          <a:xfrm>
            <a:off x="2660100" y="3753975"/>
            <a:ext cx="5087181" cy="888876"/>
            <a:chOff x="2660100" y="3753975"/>
            <a:chExt cx="5087181" cy="888876"/>
          </a:xfrm>
        </p:grpSpPr>
        <mc:AlternateContent xmlns:mc="http://schemas.openxmlformats.org/markup-compatibility/2006" xmlns:a14="http://schemas.microsoft.com/office/drawing/2010/main">
          <mc:Choice Requires="a14">
            <p:sp>
              <p:nvSpPr>
                <p:cNvPr id="13" name="Rectangle: Rounded Corners 12">
                  <a:extLst>
                    <a:ext uri="{FF2B5EF4-FFF2-40B4-BE49-F238E27FC236}">
                      <a16:creationId xmlns:a16="http://schemas.microsoft.com/office/drawing/2014/main" id="{996F96F9-2300-5065-BC28-061AA00F3A9D}"/>
                    </a:ext>
                  </a:extLst>
                </p:cNvPr>
                <p:cNvSpPr/>
                <p:nvPr/>
              </p:nvSpPr>
              <p:spPr>
                <a:xfrm>
                  <a:off x="2660100" y="3753975"/>
                  <a:ext cx="3823799" cy="888876"/>
                </a:xfrm>
                <a:prstGeom prst="roundRect">
                  <a:avLst>
                    <a:gd name="adj" fmla="val 50000"/>
                  </a:avLst>
                </a:prstGeom>
                <a:solidFill>
                  <a:schemeClr val="tx2">
                    <a:lumMod val="75000"/>
                  </a:schemeClr>
                </a:solidFill>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𝒉𝒇</m:t>
                        </m:r>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𝑨</m:t>
                        </m:r>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𝟐</m:t>
                            </m:r>
                          </m:den>
                        </m:f>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𝒎</m:t>
                        </m:r>
                        <m:sSubSup>
                          <m:sSubSup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𝒗</m:t>
                            </m:r>
                          </m:e>
                          <m:sub>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𝒐𝒎𝒂𝒙</m:t>
                            </m:r>
                          </m:sub>
                          <m:sup>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𝟐</m:t>
                            </m:r>
                          </m:sup>
                        </m:sSubSup>
                      </m:oMath>
                    </m:oMathPara>
                  </a14:m>
                  <a:endParaRPr lang="en-US" sz="2400" b="1" dirty="0">
                    <a:solidFill>
                      <a:srgbClr val="000000"/>
                    </a:solidFill>
                    <a:latin typeface="Arial" panose="020B0604020202020204" pitchFamily="34" charset="0"/>
                    <a:cs typeface="Arial" panose="020B0604020202020204" pitchFamily="34" charset="0"/>
                  </a:endParaRPr>
                </a:p>
              </p:txBody>
            </p:sp>
          </mc:Choice>
          <mc:Fallback xmlns="">
            <p:sp>
              <p:nvSpPr>
                <p:cNvPr id="13" name="Rectangle: Rounded Corners 12">
                  <a:extLst>
                    <a:ext uri="{FF2B5EF4-FFF2-40B4-BE49-F238E27FC236}">
                      <a16:creationId xmlns:a16="http://schemas.microsoft.com/office/drawing/2014/main" id="{996F96F9-2300-5065-BC28-061AA00F3A9D}"/>
                    </a:ext>
                  </a:extLst>
                </p:cNvPr>
                <p:cNvSpPr>
                  <a:spLocks noRot="1" noChangeAspect="1" noMove="1" noResize="1" noEditPoints="1" noAdjustHandles="1" noChangeArrowheads="1" noChangeShapeType="1" noTextEdit="1"/>
                </p:cNvSpPr>
                <p:nvPr/>
              </p:nvSpPr>
              <p:spPr>
                <a:xfrm>
                  <a:off x="2660100" y="3753975"/>
                  <a:ext cx="3823799" cy="888876"/>
                </a:xfrm>
                <a:prstGeom prst="roundRect">
                  <a:avLst>
                    <a:gd name="adj" fmla="val 50000"/>
                  </a:avLst>
                </a:prstGeom>
                <a:blipFill>
                  <a:blip r:embed="rId4"/>
                  <a:stretch>
                    <a:fillRect/>
                  </a:stretch>
                </a:blipFill>
                <a:ln w="19050">
                  <a:solidFill>
                    <a:srgbClr val="FFFFFF"/>
                  </a:solid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6D401AC0-EE6F-6578-BF03-3DEF6BFE62CB}"/>
                </a:ext>
              </a:extLst>
            </p:cNvPr>
            <p:cNvSpPr txBox="1"/>
            <p:nvPr/>
          </p:nvSpPr>
          <p:spPr>
            <a:xfrm>
              <a:off x="6923315" y="3990664"/>
              <a:ext cx="823966" cy="415498"/>
            </a:xfrm>
            <a:prstGeom prst="rect">
              <a:avLst/>
            </a:prstGeom>
            <a:noFill/>
          </p:spPr>
          <p:txBody>
            <a:bodyPr wrap="square">
              <a:spAutoFit/>
            </a:bodyPr>
            <a:lstStyle/>
            <a:p>
              <a:pPr algn="ctr"/>
              <a:r>
                <a:rPr kumimoji="0" lang="en-US" sz="21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(1.5) </a:t>
              </a:r>
              <a:endParaRPr lang="en-US" dirty="0"/>
            </a:p>
          </p:txBody>
        </p:sp>
      </p:grpSp>
    </p:spTree>
    <p:extLst>
      <p:ext uri="{BB962C8B-B14F-4D97-AF65-F5344CB8AC3E}">
        <p14:creationId xmlns:p14="http://schemas.microsoft.com/office/powerpoint/2010/main" val="228588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F3F10-A6C0-8529-1846-13C4C7728FC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EDA6D71-FD77-21AD-E809-5250EF129D34}"/>
              </a:ext>
            </a:extLst>
          </p:cNvPr>
          <p:cNvSpPr/>
          <p:nvPr/>
        </p:nvSpPr>
        <p:spPr>
          <a:xfrm>
            <a:off x="-1" y="0"/>
            <a:ext cx="6709145" cy="713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Arial" panose="020B0604020202020204" pitchFamily="34" charset="0"/>
                <a:cs typeface="Arial" panose="020B0604020202020204" pitchFamily="34" charset="0"/>
              </a:rPr>
              <a:t>2</a:t>
            </a:r>
            <a:r>
              <a:rPr lang="vi-VN" sz="2800" b="1" dirty="0">
                <a:solidFill>
                  <a:srgbClr val="FFFFFF"/>
                </a:solidFill>
                <a:latin typeface="Arial" panose="020B0604020202020204" pitchFamily="34" charset="0"/>
                <a:cs typeface="Arial" panose="020B0604020202020204" pitchFamily="34" charset="0"/>
              </a:rPr>
              <a:t>. Giải thích các định luật quang điện</a:t>
            </a:r>
            <a:endParaRPr lang="en-US" sz="2800" b="1" dirty="0">
              <a:solidFill>
                <a:srgbClr val="FFFFFF"/>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721ACF8-CCA5-E59F-CB96-CC780AA5F2FB}"/>
              </a:ext>
            </a:extLst>
          </p:cNvPr>
          <p:cNvGrpSpPr/>
          <p:nvPr/>
        </p:nvGrpSpPr>
        <p:grpSpPr>
          <a:xfrm>
            <a:off x="399755" y="1162798"/>
            <a:ext cx="3199656" cy="2412077"/>
            <a:chOff x="399757" y="1256043"/>
            <a:chExt cx="3199656" cy="2412077"/>
          </a:xfrm>
        </p:grpSpPr>
        <p:sp>
          <p:nvSpPr>
            <p:cNvPr id="6" name="Speech Bubble: Oval 5">
              <a:extLst>
                <a:ext uri="{FF2B5EF4-FFF2-40B4-BE49-F238E27FC236}">
                  <a16:creationId xmlns:a16="http://schemas.microsoft.com/office/drawing/2014/main" id="{3023FDD7-5998-3B9B-1D1C-3D21506F5757}"/>
                </a:ext>
              </a:extLst>
            </p:cNvPr>
            <p:cNvSpPr/>
            <p:nvPr/>
          </p:nvSpPr>
          <p:spPr>
            <a:xfrm>
              <a:off x="399757" y="1256043"/>
              <a:ext cx="3199656" cy="2412077"/>
            </a:xfrm>
            <a:prstGeom prst="wedgeEllipseCallout">
              <a:avLst>
                <a:gd name="adj1" fmla="val 38835"/>
                <a:gd name="adj2" fmla="val 54187"/>
              </a:avLst>
            </a:prstGeom>
            <a:solidFill>
              <a:srgbClr val="FFFFFF"/>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36CC2E3-58AB-D906-BBF9-F962EE13B7FD}"/>
                </a:ext>
              </a:extLst>
            </p:cNvPr>
            <p:cNvSpPr txBox="1"/>
            <p:nvPr/>
          </p:nvSpPr>
          <p:spPr>
            <a:xfrm>
              <a:off x="510288" y="1718736"/>
              <a:ext cx="2978594" cy="1486689"/>
            </a:xfrm>
            <a:prstGeom prst="rect">
              <a:avLst/>
            </a:prstGeom>
            <a:noFill/>
          </p:spPr>
          <p:txBody>
            <a:bodyPr wrap="square">
              <a:spAutoFit/>
            </a:bodyPr>
            <a:lstStyle/>
            <a:p>
              <a:pPr algn="ctr">
                <a:lnSpc>
                  <a:spcPct val="150000"/>
                </a:lnSpc>
              </a:pP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6F79903D-757E-5581-7D1E-12D869780D7C}"/>
              </a:ext>
            </a:extLst>
          </p:cNvPr>
          <p:cNvPicPr>
            <a:picLocks noChangeAspect="1"/>
          </p:cNvPicPr>
          <p:nvPr/>
        </p:nvPicPr>
        <p:blipFill>
          <a:blip r:embed="rId2"/>
          <a:srcRect b="5091"/>
          <a:stretch/>
        </p:blipFill>
        <p:spPr>
          <a:xfrm>
            <a:off x="3181733" y="2505363"/>
            <a:ext cx="2662054" cy="2601719"/>
          </a:xfrm>
          <a:prstGeom prst="rect">
            <a:avLst/>
          </a:prstGeom>
        </p:spPr>
      </p:pic>
      <p:grpSp>
        <p:nvGrpSpPr>
          <p:cNvPr id="8" name="Group 7">
            <a:extLst>
              <a:ext uri="{FF2B5EF4-FFF2-40B4-BE49-F238E27FC236}">
                <a16:creationId xmlns:a16="http://schemas.microsoft.com/office/drawing/2014/main" id="{F9004BD9-4B3F-C77B-E5DD-74B9FD136EF5}"/>
              </a:ext>
            </a:extLst>
          </p:cNvPr>
          <p:cNvGrpSpPr/>
          <p:nvPr/>
        </p:nvGrpSpPr>
        <p:grpSpPr>
          <a:xfrm>
            <a:off x="5426109" y="786848"/>
            <a:ext cx="3617407" cy="2793590"/>
            <a:chOff x="180794" y="1211935"/>
            <a:chExt cx="3617407" cy="2793590"/>
          </a:xfrm>
        </p:grpSpPr>
        <p:sp>
          <p:nvSpPr>
            <p:cNvPr id="9" name="Speech Bubble: Oval 8">
              <a:extLst>
                <a:ext uri="{FF2B5EF4-FFF2-40B4-BE49-F238E27FC236}">
                  <a16:creationId xmlns:a16="http://schemas.microsoft.com/office/drawing/2014/main" id="{4953699A-3C21-76C4-DDD5-2EC2CF7C20C3}"/>
                </a:ext>
              </a:extLst>
            </p:cNvPr>
            <p:cNvSpPr/>
            <p:nvPr/>
          </p:nvSpPr>
          <p:spPr>
            <a:xfrm>
              <a:off x="180794" y="1211935"/>
              <a:ext cx="3617407" cy="2793590"/>
            </a:xfrm>
            <a:prstGeom prst="wedgeEllipseCallout">
              <a:avLst>
                <a:gd name="adj1" fmla="val -43131"/>
                <a:gd name="adj2" fmla="val 55853"/>
              </a:avLst>
            </a:prstGeom>
            <a:solidFill>
              <a:srgbClr val="FFFFFF"/>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DF6C061-AA2D-3532-1557-9E723D32172E}"/>
                </a:ext>
              </a:extLst>
            </p:cNvPr>
            <p:cNvSpPr txBox="1"/>
            <p:nvPr/>
          </p:nvSpPr>
          <p:spPr>
            <a:xfrm>
              <a:off x="437808" y="1380637"/>
              <a:ext cx="3103378" cy="2456185"/>
            </a:xfrm>
            <a:prstGeom prst="rect">
              <a:avLst/>
            </a:prstGeom>
            <a:noFill/>
          </p:spPr>
          <p:txBody>
            <a:bodyPr wrap="square">
              <a:spAutoFit/>
            </a:bodyPr>
            <a:lstStyle/>
            <a:p>
              <a:pPr algn="ctr">
                <a:lnSpc>
                  <a:spcPct val="150000"/>
                </a:lnSpc>
              </a:pP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bão</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tỉ</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lệ</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thuận</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chùm</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kích</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9030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8"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upLeft)">
                                      <p:cBhvr>
                                        <p:cTn id="15" dur="500"/>
                                        <p:tgtEl>
                                          <p:spTgt spid="7"/>
                                        </p:tgtEl>
                                      </p:cBhvr>
                                    </p:animEffect>
                                  </p:childTnLst>
                                </p:cTn>
                              </p:par>
                              <p:par>
                                <p:cTn id="16" presetID="18" presetClass="entr" presetSubtype="3"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upRigh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ECF336C-BD3B-4A1E-D455-EC6E11C2924F}"/>
              </a:ext>
            </a:extLst>
          </p:cNvPr>
          <p:cNvSpPr txBox="1"/>
          <p:nvPr/>
        </p:nvSpPr>
        <p:spPr>
          <a:xfrm>
            <a:off x="445266" y="2841317"/>
            <a:ext cx="5451231" cy="430887"/>
          </a:xfrm>
          <a:prstGeom prst="rect">
            <a:avLst/>
          </a:prstGeom>
          <a:noFill/>
        </p:spPr>
        <p:txBody>
          <a:bodyPr wrap="square">
            <a:spAutoFit/>
          </a:bodyPr>
          <a:lstStyle/>
          <a:p>
            <a:pPr marL="0" marR="0" algn="just">
              <a:spcAft>
                <a:spcPts val="800"/>
              </a:spcAft>
            </a:pP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ED4E9C77-A685-51F7-7AF5-8ACB412A7002}"/>
              </a:ext>
            </a:extLst>
          </p:cNvPr>
          <p:cNvGrpSpPr/>
          <p:nvPr/>
        </p:nvGrpSpPr>
        <p:grpSpPr>
          <a:xfrm>
            <a:off x="445266" y="1184533"/>
            <a:ext cx="7678623" cy="888876"/>
            <a:chOff x="445266" y="1184533"/>
            <a:chExt cx="7678623" cy="888876"/>
          </a:xfrm>
        </p:grpSpPr>
        <p:sp>
          <p:nvSpPr>
            <p:cNvPr id="5" name="TextBox 4">
              <a:extLst>
                <a:ext uri="{FF2B5EF4-FFF2-40B4-BE49-F238E27FC236}">
                  <a16:creationId xmlns:a16="http://schemas.microsoft.com/office/drawing/2014/main" id="{BFE4088D-59E6-5574-2968-A256B39292BD}"/>
                </a:ext>
              </a:extLst>
            </p:cNvPr>
            <p:cNvSpPr txBox="1"/>
            <p:nvPr/>
          </p:nvSpPr>
          <p:spPr>
            <a:xfrm>
              <a:off x="445266" y="1384716"/>
              <a:ext cx="2016369" cy="430887"/>
            </a:xfrm>
            <a:prstGeom prst="rect">
              <a:avLst/>
            </a:prstGeom>
            <a:noFill/>
          </p:spPr>
          <p:txBody>
            <a:bodyPr wrap="square">
              <a:spAutoFit/>
            </a:bodyPr>
            <a:lstStyle/>
            <a:p>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496BE6EB-CBCE-36ED-6813-34CCB146DA77}"/>
                </a:ext>
              </a:extLst>
            </p:cNvPr>
            <p:cNvGrpSpPr/>
            <p:nvPr/>
          </p:nvGrpSpPr>
          <p:grpSpPr>
            <a:xfrm>
              <a:off x="3316591" y="1184533"/>
              <a:ext cx="4807298" cy="888876"/>
              <a:chOff x="3316591" y="1184533"/>
              <a:chExt cx="4807298" cy="888876"/>
            </a:xfrm>
          </p:grpSpPr>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91216CBF-008E-0BD4-D688-81FF59A1EE40}"/>
                      </a:ext>
                    </a:extLst>
                  </p:cNvPr>
                  <p:cNvSpPr/>
                  <p:nvPr/>
                </p:nvSpPr>
                <p:spPr>
                  <a:xfrm>
                    <a:off x="3316591" y="1184533"/>
                    <a:ext cx="3823799" cy="888876"/>
                  </a:xfrm>
                  <a:prstGeom prst="roundRect">
                    <a:avLst>
                      <a:gd name="adj" fmla="val 50000"/>
                    </a:avLst>
                  </a:prstGeom>
                  <a:solidFill>
                    <a:schemeClr val="tx2">
                      <a:lumMod val="75000"/>
                    </a:schemeClr>
                  </a:solidFill>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𝒉𝒇</m:t>
                          </m:r>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𝑨</m:t>
                          </m:r>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𝟐</m:t>
                              </m:r>
                            </m:den>
                          </m:f>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𝒎</m:t>
                          </m:r>
                          <m:sSubSup>
                            <m:sSubSup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𝒗</m:t>
                              </m:r>
                            </m:e>
                            <m:sub>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𝒐𝒎𝒂𝒙</m:t>
                              </m:r>
                            </m:sub>
                            <m:sup>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𝟐</m:t>
                              </m:r>
                            </m:sup>
                          </m:sSubSup>
                        </m:oMath>
                      </m:oMathPara>
                    </a14:m>
                    <a:endParaRPr lang="en-US" sz="2400" b="1" dirty="0">
                      <a:solidFill>
                        <a:srgbClr val="000000"/>
                      </a:solidFill>
                      <a:latin typeface="Arial" panose="020B0604020202020204" pitchFamily="34" charset="0"/>
                      <a:cs typeface="Arial" panose="020B0604020202020204" pitchFamily="34" charset="0"/>
                    </a:endParaRPr>
                  </a:p>
                </p:txBody>
              </p:sp>
            </mc:Choice>
            <mc:Fallback xmlns="">
              <p:sp>
                <p:nvSpPr>
                  <p:cNvPr id="8" name="Rectangle: Rounded Corners 7">
                    <a:extLst>
                      <a:ext uri="{FF2B5EF4-FFF2-40B4-BE49-F238E27FC236}">
                        <a16:creationId xmlns:a16="http://schemas.microsoft.com/office/drawing/2014/main" id="{91216CBF-008E-0BD4-D688-81FF59A1EE40}"/>
                      </a:ext>
                    </a:extLst>
                  </p:cNvPr>
                  <p:cNvSpPr>
                    <a:spLocks noRot="1" noChangeAspect="1" noMove="1" noResize="1" noEditPoints="1" noAdjustHandles="1" noChangeArrowheads="1" noChangeShapeType="1" noTextEdit="1"/>
                  </p:cNvSpPr>
                  <p:nvPr/>
                </p:nvSpPr>
                <p:spPr>
                  <a:xfrm>
                    <a:off x="3316591" y="1184533"/>
                    <a:ext cx="3823799" cy="888876"/>
                  </a:xfrm>
                  <a:prstGeom prst="roundRect">
                    <a:avLst>
                      <a:gd name="adj" fmla="val 50000"/>
                    </a:avLst>
                  </a:prstGeom>
                  <a:blipFill>
                    <a:blip r:embed="rId2"/>
                    <a:stretch>
                      <a:fillRect/>
                    </a:stretch>
                  </a:blipFill>
                  <a:ln w="19050">
                    <a:solidFill>
                      <a:srgbClr val="FFFFFF"/>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4CF93DAF-389A-F151-002A-7A2B2CD445B4}"/>
                  </a:ext>
                </a:extLst>
              </p:cNvPr>
              <p:cNvSpPr txBox="1"/>
              <p:nvPr/>
            </p:nvSpPr>
            <p:spPr>
              <a:xfrm>
                <a:off x="7299923" y="1418411"/>
                <a:ext cx="823966" cy="415498"/>
              </a:xfrm>
              <a:prstGeom prst="rect">
                <a:avLst/>
              </a:prstGeom>
              <a:noFill/>
            </p:spPr>
            <p:txBody>
              <a:bodyPr wrap="square">
                <a:spAutoFit/>
              </a:bodyPr>
              <a:lstStyle/>
              <a:p>
                <a:pPr algn="ctr"/>
                <a:r>
                  <a:rPr kumimoji="0" lang="en-US" sz="21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(1.5) </a:t>
                </a:r>
                <a:endParaRPr lang="en-US" dirty="0"/>
              </a:p>
            </p:txBody>
          </p:sp>
        </p:grpSp>
      </p:grpSp>
      <p:grpSp>
        <p:nvGrpSpPr>
          <p:cNvPr id="18" name="Group 17">
            <a:extLst>
              <a:ext uri="{FF2B5EF4-FFF2-40B4-BE49-F238E27FC236}">
                <a16:creationId xmlns:a16="http://schemas.microsoft.com/office/drawing/2014/main" id="{0ED5ABEC-1237-5393-3881-C5B4A5915AD6}"/>
              </a:ext>
            </a:extLst>
          </p:cNvPr>
          <p:cNvGrpSpPr/>
          <p:nvPr/>
        </p:nvGrpSpPr>
        <p:grpSpPr>
          <a:xfrm>
            <a:off x="445266" y="241497"/>
            <a:ext cx="5920364" cy="685868"/>
            <a:chOff x="445266" y="236737"/>
            <a:chExt cx="5920364" cy="685868"/>
          </a:xfrm>
        </p:grpSpPr>
        <p:pic>
          <p:nvPicPr>
            <p:cNvPr id="6" name="Picture 5">
              <a:extLst>
                <a:ext uri="{FF2B5EF4-FFF2-40B4-BE49-F238E27FC236}">
                  <a16:creationId xmlns:a16="http://schemas.microsoft.com/office/drawing/2014/main" id="{D3468BC3-7F65-1ECD-BDB9-90D09534FBEF}"/>
                </a:ext>
              </a:extLst>
            </p:cNvPr>
            <p:cNvPicPr>
              <a:picLocks noChangeAspect="1"/>
            </p:cNvPicPr>
            <p:nvPr/>
          </p:nvPicPr>
          <p:blipFill>
            <a:blip r:embed="rId3"/>
            <a:stretch>
              <a:fillRect/>
            </a:stretch>
          </p:blipFill>
          <p:spPr>
            <a:xfrm>
              <a:off x="445266" y="236737"/>
              <a:ext cx="707147" cy="685868"/>
            </a:xfrm>
            <a:prstGeom prst="rect">
              <a:avLst/>
            </a:prstGeom>
          </p:spPr>
        </p:pic>
        <p:sp>
          <p:nvSpPr>
            <p:cNvPr id="17" name="TextBox 16">
              <a:extLst>
                <a:ext uri="{FF2B5EF4-FFF2-40B4-BE49-F238E27FC236}">
                  <a16:creationId xmlns:a16="http://schemas.microsoft.com/office/drawing/2014/main" id="{C10AFF24-9230-8BF0-9FA8-0A2C579A1FD0}"/>
                </a:ext>
              </a:extLst>
            </p:cNvPr>
            <p:cNvSpPr txBox="1"/>
            <p:nvPr/>
          </p:nvSpPr>
          <p:spPr>
            <a:xfrm>
              <a:off x="1204955" y="387179"/>
              <a:ext cx="5160675" cy="461665"/>
            </a:xfrm>
            <a:prstGeom prst="rect">
              <a:avLst/>
            </a:prstGeom>
            <a:noFill/>
          </p:spPr>
          <p:txBody>
            <a:bodyPr wrap="square">
              <a:spAutoFit/>
            </a:bodyPr>
            <a:lstStyle/>
            <a:p>
              <a:pPr marL="0" marR="0" algn="just">
                <a:spcAft>
                  <a:spcPts val="800"/>
                </a:spcAft>
              </a:pP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giới</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kern="100"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C74151F6-03A4-3A05-7166-E7A66944ECD9}"/>
              </a:ext>
            </a:extLst>
          </p:cNvPr>
          <p:cNvGrpSpPr/>
          <p:nvPr/>
        </p:nvGrpSpPr>
        <p:grpSpPr>
          <a:xfrm>
            <a:off x="2765915" y="3462816"/>
            <a:ext cx="3967745" cy="1395399"/>
            <a:chOff x="2765915" y="3462816"/>
            <a:chExt cx="3967745" cy="1395399"/>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ADAEFAC-AD05-801A-DBE8-8E756DA6C284}"/>
                    </a:ext>
                  </a:extLst>
                </p:cNvPr>
                <p:cNvSpPr txBox="1"/>
                <p:nvPr/>
              </p:nvSpPr>
              <p:spPr>
                <a:xfrm>
                  <a:off x="3798795" y="3462816"/>
                  <a:ext cx="1546410" cy="533479"/>
                </a:xfrm>
                <a:prstGeom prst="rect">
                  <a:avLst/>
                </a:prstGeom>
                <a:noFill/>
              </p:spPr>
              <p:txBody>
                <a:bodyPr wrap="square" anchor="ctr">
                  <a:spAutoFit/>
                </a:bodyPr>
                <a:lstStyle/>
                <a:p>
                  <a:pPr marL="160655" marR="0" algn="ctr">
                    <a:spcAft>
                      <a:spcPts val="800"/>
                    </a:spcAft>
                  </a:pPr>
                  <a14:m>
                    <m:oMathPara xmlns:m="http://schemas.openxmlformats.org/officeDocument/2006/math">
                      <m:oMathParaPr>
                        <m:jc m:val="centerGroup"/>
                      </m:oMathParaPr>
                      <m:oMath xmlns:m="http://schemas.openxmlformats.org/officeDocument/2006/math">
                        <m:r>
                          <a:rPr lang="en-US" sz="22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h𝑓</m:t>
                        </m:r>
                        <m:r>
                          <a:rPr lang="en-US" sz="22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m:oMathPara>
                  </a14:m>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CADAEFAC-AD05-801A-DBE8-8E756DA6C284}"/>
                    </a:ext>
                  </a:extLst>
                </p:cNvPr>
                <p:cNvSpPr txBox="1">
                  <a:spLocks noRot="1" noChangeAspect="1" noMove="1" noResize="1" noEditPoints="1" noAdjustHandles="1" noChangeArrowheads="1" noChangeShapeType="1" noTextEdit="1"/>
                </p:cNvSpPr>
                <p:nvPr/>
              </p:nvSpPr>
              <p:spPr>
                <a:xfrm>
                  <a:off x="3798795" y="3462816"/>
                  <a:ext cx="1546410" cy="533479"/>
                </a:xfrm>
                <a:prstGeom prst="rect">
                  <a:avLst/>
                </a:prstGeom>
                <a:blipFill>
                  <a:blip r:embed="rId4"/>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E51B8526-8E15-75A0-8196-1F0A34A450B5}"/>
                </a:ext>
              </a:extLst>
            </p:cNvPr>
            <p:cNvSpPr txBox="1"/>
            <p:nvPr/>
          </p:nvSpPr>
          <p:spPr>
            <a:xfrm>
              <a:off x="2765915" y="4186907"/>
              <a:ext cx="87923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hay</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F34D4B3-D998-FCC3-C951-5DF3B6A88275}"/>
                    </a:ext>
                  </a:extLst>
                </p:cNvPr>
                <p:cNvSpPr txBox="1"/>
                <p:nvPr/>
              </p:nvSpPr>
              <p:spPr>
                <a:xfrm>
                  <a:off x="3452235" y="4065882"/>
                  <a:ext cx="1546410" cy="792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h𝑐</m:t>
                            </m:r>
                          </m:num>
                          <m:den>
                            <m: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𝜆</m:t>
                            </m:r>
                          </m:den>
                        </m:f>
                        <m: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h𝑐</m:t>
                            </m:r>
                          </m:num>
                          <m:den>
                            <m:sSub>
                              <m:sSubPr>
                                <m:ctrlP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𝜆</m:t>
                                </m:r>
                              </m:e>
                              <m:sub>
                                <m: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𝑜</m:t>
                                </m:r>
                              </m:sub>
                            </m:sSub>
                          </m:den>
                        </m:f>
                      </m:oMath>
                    </m:oMathPara>
                  </a14:m>
                  <a:endParaRPr lang="en-US" dirty="0"/>
                </a:p>
              </p:txBody>
            </p:sp>
          </mc:Choice>
          <mc:Fallback xmlns="">
            <p:sp>
              <p:nvSpPr>
                <p:cNvPr id="22" name="TextBox 21">
                  <a:extLst>
                    <a:ext uri="{FF2B5EF4-FFF2-40B4-BE49-F238E27FC236}">
                      <a16:creationId xmlns:a16="http://schemas.microsoft.com/office/drawing/2014/main" id="{4F34D4B3-D998-FCC3-C951-5DF3B6A88275}"/>
                    </a:ext>
                  </a:extLst>
                </p:cNvPr>
                <p:cNvSpPr txBox="1">
                  <a:spLocks noRot="1" noChangeAspect="1" noMove="1" noResize="1" noEditPoints="1" noAdjustHandles="1" noChangeArrowheads="1" noChangeShapeType="1" noTextEdit="1"/>
                </p:cNvSpPr>
                <p:nvPr/>
              </p:nvSpPr>
              <p:spPr>
                <a:xfrm>
                  <a:off x="3452235" y="4065882"/>
                  <a:ext cx="1546410" cy="79233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1199E71-5BAE-15E0-9F34-78C044980285}"/>
                    </a:ext>
                  </a:extLst>
                </p:cNvPr>
                <p:cNvSpPr txBox="1"/>
                <p:nvPr/>
              </p:nvSpPr>
              <p:spPr>
                <a:xfrm>
                  <a:off x="4717291" y="4186907"/>
                  <a:ext cx="2016369" cy="430887"/>
                </a:xfrm>
                <a:prstGeom prst="rect">
                  <a:avLst/>
                </a:prstGeom>
                <a:noFill/>
              </p:spPr>
              <p:txBody>
                <a:bodyPr wrap="square">
                  <a:spAutoFit/>
                </a:bodyPr>
                <a:lstStyle/>
                <a:p>
                  <a:pPr algn="ct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tức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là</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14:m>
                    <m:oMath xmlns:m="http://schemas.openxmlformats.org/officeDocument/2006/math">
                      <m: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𝜆</m:t>
                      </m:r>
                      <m: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sSub>
                        <m:sSubPr>
                          <m:ctrlP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𝜆</m:t>
                          </m:r>
                        </m:e>
                        <m:sub>
                          <m:r>
                            <a:rPr kumimoji="0" lang="en-US" sz="22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𝑜</m:t>
                          </m:r>
                        </m:sub>
                      </m:sSub>
                    </m:oMath>
                  </a14:m>
                  <a:endParaRPr lang="en-US" dirty="0"/>
                </a:p>
              </p:txBody>
            </p:sp>
          </mc:Choice>
          <mc:Fallback xmlns="">
            <p:sp>
              <p:nvSpPr>
                <p:cNvPr id="26" name="TextBox 25">
                  <a:extLst>
                    <a:ext uri="{FF2B5EF4-FFF2-40B4-BE49-F238E27FC236}">
                      <a16:creationId xmlns:a16="http://schemas.microsoft.com/office/drawing/2014/main" id="{C1199E71-5BAE-15E0-9F34-78C044980285}"/>
                    </a:ext>
                  </a:extLst>
                </p:cNvPr>
                <p:cNvSpPr txBox="1">
                  <a:spLocks noRot="1" noChangeAspect="1" noMove="1" noResize="1" noEditPoints="1" noAdjustHandles="1" noChangeArrowheads="1" noChangeShapeType="1" noTextEdit="1"/>
                </p:cNvSpPr>
                <p:nvPr/>
              </p:nvSpPr>
              <p:spPr>
                <a:xfrm>
                  <a:off x="4717291" y="4186907"/>
                  <a:ext cx="2016369" cy="430887"/>
                </a:xfrm>
                <a:prstGeom prst="rect">
                  <a:avLst/>
                </a:prstGeom>
                <a:blipFill>
                  <a:blip r:embed="rId6"/>
                  <a:stretch>
                    <a:fillRect t="-8451" b="-28169"/>
                  </a:stretch>
                </a:blipFill>
              </p:spPr>
              <p:txBody>
                <a:bodyPr/>
                <a:lstStyle/>
                <a:p>
                  <a:r>
                    <a:rPr lang="en-US">
                      <a:noFill/>
                    </a:rPr>
                    <a:t> </a:t>
                  </a:r>
                </a:p>
              </p:txBody>
            </p:sp>
          </mc:Fallback>
        </mc:AlternateContent>
      </p:grpSp>
      <p:pic>
        <p:nvPicPr>
          <p:cNvPr id="30" name="Picture 29">
            <a:extLst>
              <a:ext uri="{FF2B5EF4-FFF2-40B4-BE49-F238E27FC236}">
                <a16:creationId xmlns:a16="http://schemas.microsoft.com/office/drawing/2014/main" id="{A924A4D8-C004-60B0-4323-76E19CE41769}"/>
              </a:ext>
            </a:extLst>
          </p:cNvPr>
          <p:cNvPicPr>
            <a:picLocks noChangeAspect="1"/>
          </p:cNvPicPr>
          <p:nvPr/>
        </p:nvPicPr>
        <p:blipFill>
          <a:blip r:embed="rId7"/>
          <a:stretch>
            <a:fillRect/>
          </a:stretch>
        </p:blipFill>
        <p:spPr>
          <a:xfrm>
            <a:off x="482700" y="3369627"/>
            <a:ext cx="1750917" cy="1634559"/>
          </a:xfrm>
          <a:prstGeom prst="rect">
            <a:avLst/>
          </a:prstGeom>
        </p:spPr>
      </p:pic>
      <p:pic>
        <p:nvPicPr>
          <p:cNvPr id="32" name="Picture 31">
            <a:extLst>
              <a:ext uri="{FF2B5EF4-FFF2-40B4-BE49-F238E27FC236}">
                <a16:creationId xmlns:a16="http://schemas.microsoft.com/office/drawing/2014/main" id="{26FE8947-9616-F9D1-133A-07E423A6D59F}"/>
              </a:ext>
            </a:extLst>
          </p:cNvPr>
          <p:cNvPicPr>
            <a:picLocks noChangeAspect="1"/>
          </p:cNvPicPr>
          <p:nvPr/>
        </p:nvPicPr>
        <p:blipFill>
          <a:blip r:embed="rId8"/>
          <a:stretch>
            <a:fillRect/>
          </a:stretch>
        </p:blipFill>
        <p:spPr>
          <a:xfrm>
            <a:off x="6968641" y="2896166"/>
            <a:ext cx="1904173" cy="2200257"/>
          </a:xfrm>
          <a:prstGeom prst="rect">
            <a:avLst/>
          </a:prstGeom>
        </p:spPr>
      </p:pic>
      <p:pic>
        <p:nvPicPr>
          <p:cNvPr id="33" name="Picture 32">
            <a:extLst>
              <a:ext uri="{FF2B5EF4-FFF2-40B4-BE49-F238E27FC236}">
                <a16:creationId xmlns:a16="http://schemas.microsoft.com/office/drawing/2014/main" id="{BC8EA63D-8A1A-F430-96F8-98D12DAD4B0F}"/>
              </a:ext>
            </a:extLst>
          </p:cNvPr>
          <p:cNvPicPr>
            <a:picLocks noChangeAspect="1"/>
          </p:cNvPicPr>
          <p:nvPr/>
        </p:nvPicPr>
        <p:blipFill>
          <a:blip r:embed="rId9"/>
          <a:stretch>
            <a:fillRect/>
          </a:stretch>
        </p:blipFill>
        <p:spPr>
          <a:xfrm rot="5400000" flipH="1">
            <a:off x="2520401" y="2030264"/>
            <a:ext cx="795617" cy="705463"/>
          </a:xfrm>
          <a:prstGeom prst="rect">
            <a:avLst/>
          </a:prstGeom>
        </p:spPr>
      </p:pic>
    </p:spTree>
    <p:extLst>
      <p:ext uri="{BB962C8B-B14F-4D97-AF65-F5344CB8AC3E}">
        <p14:creationId xmlns:p14="http://schemas.microsoft.com/office/powerpoint/2010/main" val="370141503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4" presetClass="entr" presetSubtype="1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26DF3E-DDE0-321B-3F39-2BEBFF7F36D3}"/>
              </a:ext>
            </a:extLst>
          </p:cNvPr>
          <p:cNvSpPr/>
          <p:nvPr/>
        </p:nvSpPr>
        <p:spPr>
          <a:xfrm>
            <a:off x="419322" y="264671"/>
            <a:ext cx="3461016" cy="576197"/>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100" b="1" dirty="0" err="1">
                <a:solidFill>
                  <a:srgbClr val="FFFFFF"/>
                </a:solidFill>
                <a:latin typeface="Arial" panose="020B0604020202020204" pitchFamily="34" charset="0"/>
                <a:cs typeface="Arial" panose="020B0604020202020204" pitchFamily="34" charset="0"/>
              </a:rPr>
              <a:t>Luyện</a:t>
            </a:r>
            <a:r>
              <a:rPr lang="en-US" sz="2100" b="1" dirty="0">
                <a:solidFill>
                  <a:srgbClr val="FFFFFF"/>
                </a:solidFill>
                <a:latin typeface="Arial" panose="020B0604020202020204" pitchFamily="34" charset="0"/>
                <a:cs typeface="Arial" panose="020B0604020202020204" pitchFamily="34" charset="0"/>
              </a:rPr>
              <a:t> </a:t>
            </a:r>
            <a:r>
              <a:rPr lang="en-US" sz="2100" b="1" dirty="0" err="1">
                <a:solidFill>
                  <a:srgbClr val="FFFFFF"/>
                </a:solidFill>
                <a:latin typeface="Arial" panose="020B0604020202020204" pitchFamily="34" charset="0"/>
                <a:cs typeface="Arial" panose="020B0604020202020204" pitchFamily="34" charset="0"/>
              </a:rPr>
              <a:t>tập</a:t>
            </a:r>
            <a:r>
              <a:rPr lang="en-US" sz="2100" b="1" dirty="0">
                <a:solidFill>
                  <a:srgbClr val="FFFFFF"/>
                </a:solidFill>
                <a:latin typeface="Arial" panose="020B0604020202020204" pitchFamily="34" charset="0"/>
                <a:cs typeface="Arial" panose="020B0604020202020204" pitchFamily="34" charset="0"/>
              </a:rPr>
              <a:t> 4 (SGK - tr.56)</a:t>
            </a:r>
          </a:p>
        </p:txBody>
      </p:sp>
      <p:sp>
        <p:nvSpPr>
          <p:cNvPr id="6" name="TextBox 5">
            <a:extLst>
              <a:ext uri="{FF2B5EF4-FFF2-40B4-BE49-F238E27FC236}">
                <a16:creationId xmlns:a16="http://schemas.microsoft.com/office/drawing/2014/main" id="{CEB21A42-91AB-B3BC-6787-18FE97E31B81}"/>
              </a:ext>
            </a:extLst>
          </p:cNvPr>
          <p:cNvSpPr txBox="1"/>
          <p:nvPr/>
        </p:nvSpPr>
        <p:spPr>
          <a:xfrm>
            <a:off x="397623" y="889453"/>
            <a:ext cx="8348753" cy="1486689"/>
          </a:xfrm>
          <a:prstGeom prst="rect">
            <a:avLst/>
          </a:prstGeom>
          <a:noFill/>
        </p:spPr>
        <p:txBody>
          <a:bodyPr wrap="square">
            <a:spAutoFit/>
          </a:bodyPr>
          <a:lstStyle/>
          <a:p>
            <a:pPr algn="just">
              <a:lnSpc>
                <a:spcPct val="150000"/>
              </a:lnSpc>
            </a:pPr>
            <a:r>
              <a:rPr lang="en-US" sz="2100" dirty="0" err="1"/>
              <a:t>Giới</a:t>
            </a:r>
            <a:r>
              <a:rPr lang="en-US" sz="2100" dirty="0"/>
              <a:t> </a:t>
            </a:r>
            <a:r>
              <a:rPr lang="en-US" sz="2100" dirty="0" err="1"/>
              <a:t>hạn</a:t>
            </a:r>
            <a:r>
              <a:rPr lang="en-US" sz="2100" dirty="0"/>
              <a:t> </a:t>
            </a:r>
            <a:r>
              <a:rPr lang="en-US" sz="2100" dirty="0" err="1"/>
              <a:t>quang</a:t>
            </a:r>
            <a:r>
              <a:rPr lang="en-US" sz="2100" dirty="0"/>
              <a:t> </a:t>
            </a:r>
            <a:r>
              <a:rPr lang="en-US" sz="2100" dirty="0" err="1"/>
              <a:t>điện</a:t>
            </a:r>
            <a:r>
              <a:rPr lang="en-US" sz="2100" dirty="0"/>
              <a:t> </a:t>
            </a:r>
            <a:r>
              <a:rPr lang="en-US" sz="2100" dirty="0" err="1"/>
              <a:t>của</a:t>
            </a:r>
            <a:r>
              <a:rPr lang="en-US" sz="2100" dirty="0"/>
              <a:t> </a:t>
            </a:r>
            <a:r>
              <a:rPr lang="en-US" sz="2100" dirty="0" err="1"/>
              <a:t>natri</a:t>
            </a:r>
            <a:r>
              <a:rPr lang="en-US" sz="2100" dirty="0"/>
              <a:t> </a:t>
            </a:r>
            <a:r>
              <a:rPr lang="en-US" sz="2100" dirty="0" err="1"/>
              <a:t>là</a:t>
            </a:r>
            <a:r>
              <a:rPr lang="en-US" sz="2100" dirty="0"/>
              <a:t> 0,50 µm. </a:t>
            </a:r>
            <a:r>
              <a:rPr lang="en-US" sz="2100" dirty="0" err="1"/>
              <a:t>Chiếu</a:t>
            </a:r>
            <a:r>
              <a:rPr lang="en-US" sz="2100" dirty="0"/>
              <a:t> </a:t>
            </a:r>
            <a:r>
              <a:rPr lang="en-US" sz="2100" dirty="0" err="1"/>
              <a:t>vào</a:t>
            </a:r>
            <a:r>
              <a:rPr lang="en-US" sz="2100" dirty="0"/>
              <a:t> </a:t>
            </a:r>
            <a:r>
              <a:rPr lang="en-US" sz="2100" dirty="0" err="1"/>
              <a:t>natri</a:t>
            </a:r>
            <a:r>
              <a:rPr lang="en-US" sz="2100" dirty="0"/>
              <a:t> </a:t>
            </a:r>
            <a:r>
              <a:rPr lang="en-US" sz="2100" dirty="0" err="1"/>
              <a:t>tia</a:t>
            </a:r>
            <a:r>
              <a:rPr lang="en-US" sz="2100" dirty="0"/>
              <a:t> </a:t>
            </a:r>
            <a:r>
              <a:rPr lang="en-US" sz="2100" dirty="0" err="1"/>
              <a:t>tử</a:t>
            </a:r>
            <a:r>
              <a:rPr lang="en-US" sz="2100" dirty="0"/>
              <a:t> </a:t>
            </a:r>
            <a:r>
              <a:rPr lang="en-US" sz="2100" dirty="0" err="1"/>
              <a:t>ngoại</a:t>
            </a:r>
            <a:r>
              <a:rPr lang="en-US" sz="2100" dirty="0"/>
              <a:t> </a:t>
            </a:r>
            <a:r>
              <a:rPr lang="en-US" sz="2100" dirty="0" err="1"/>
              <a:t>có</a:t>
            </a:r>
            <a:r>
              <a:rPr lang="en-US" sz="2100" dirty="0"/>
              <a:t> </a:t>
            </a:r>
            <a:r>
              <a:rPr lang="en-US" sz="2100" dirty="0" err="1"/>
              <a:t>bước</a:t>
            </a:r>
            <a:r>
              <a:rPr lang="en-US" sz="2100" dirty="0"/>
              <a:t> </a:t>
            </a:r>
            <a:r>
              <a:rPr lang="en-US" sz="2100" dirty="0" err="1"/>
              <a:t>sóng</a:t>
            </a:r>
            <a:r>
              <a:rPr lang="en-US" sz="2100" dirty="0"/>
              <a:t> 0,25 µm. </a:t>
            </a:r>
            <a:r>
              <a:rPr lang="en-US" sz="2100" dirty="0" err="1"/>
              <a:t>Tính</a:t>
            </a:r>
            <a:r>
              <a:rPr lang="en-US" sz="2100" dirty="0"/>
              <a:t> </a:t>
            </a:r>
            <a:r>
              <a:rPr lang="en-US" sz="2100" dirty="0" err="1"/>
              <a:t>động</a:t>
            </a:r>
            <a:r>
              <a:rPr lang="en-US" sz="2100" dirty="0"/>
              <a:t> </a:t>
            </a:r>
            <a:r>
              <a:rPr lang="en-US" sz="2100" dirty="0" err="1"/>
              <a:t>năng</a:t>
            </a:r>
            <a:r>
              <a:rPr lang="en-US" sz="2100" dirty="0"/>
              <a:t> ban </a:t>
            </a:r>
            <a:r>
              <a:rPr lang="en-US" sz="2100" dirty="0" err="1"/>
              <a:t>đầu</a:t>
            </a:r>
            <a:r>
              <a:rPr lang="en-US" sz="2100" dirty="0"/>
              <a:t> </a:t>
            </a:r>
            <a:r>
              <a:rPr lang="en-US" sz="2100" dirty="0" err="1"/>
              <a:t>cực</a:t>
            </a:r>
            <a:r>
              <a:rPr lang="en-US" sz="2100" dirty="0"/>
              <a:t> </a:t>
            </a:r>
            <a:r>
              <a:rPr lang="en-US" sz="2100" dirty="0" err="1"/>
              <a:t>đại</a:t>
            </a:r>
            <a:r>
              <a:rPr lang="en-US" sz="2100" dirty="0"/>
              <a:t> </a:t>
            </a:r>
            <a:r>
              <a:rPr lang="en-US" sz="2100" dirty="0" err="1"/>
              <a:t>của</a:t>
            </a:r>
            <a:r>
              <a:rPr lang="en-US" sz="2100" dirty="0"/>
              <a:t> </a:t>
            </a:r>
            <a:r>
              <a:rPr lang="en-US" sz="2100" dirty="0" err="1"/>
              <a:t>các</a:t>
            </a:r>
            <a:r>
              <a:rPr lang="en-US" sz="2100" dirty="0"/>
              <a:t> electron </a:t>
            </a:r>
            <a:r>
              <a:rPr lang="en-US" sz="2100" dirty="0" err="1"/>
              <a:t>quang</a:t>
            </a:r>
            <a:r>
              <a:rPr lang="en-US" sz="2100" dirty="0"/>
              <a:t> </a:t>
            </a:r>
            <a:r>
              <a:rPr lang="en-US" sz="2100" dirty="0" err="1"/>
              <a:t>điện</a:t>
            </a:r>
            <a:r>
              <a:rPr lang="en-US" sz="2100" dirty="0"/>
              <a:t>.</a:t>
            </a:r>
          </a:p>
        </p:txBody>
      </p:sp>
      <p:grpSp>
        <p:nvGrpSpPr>
          <p:cNvPr id="15" name="Group 14">
            <a:extLst>
              <a:ext uri="{FF2B5EF4-FFF2-40B4-BE49-F238E27FC236}">
                <a16:creationId xmlns:a16="http://schemas.microsoft.com/office/drawing/2014/main" id="{885CF4DE-91FB-5E1C-FC7D-3CC3A25058AE}"/>
              </a:ext>
            </a:extLst>
          </p:cNvPr>
          <p:cNvGrpSpPr/>
          <p:nvPr/>
        </p:nvGrpSpPr>
        <p:grpSpPr>
          <a:xfrm>
            <a:off x="419322" y="2683816"/>
            <a:ext cx="975311" cy="728917"/>
            <a:chOff x="377190" y="2362727"/>
            <a:chExt cx="1085850" cy="811530"/>
          </a:xfrm>
        </p:grpSpPr>
        <p:sp>
          <p:nvSpPr>
            <p:cNvPr id="16" name="Speech Bubble: Oval 15">
              <a:extLst>
                <a:ext uri="{FF2B5EF4-FFF2-40B4-BE49-F238E27FC236}">
                  <a16:creationId xmlns:a16="http://schemas.microsoft.com/office/drawing/2014/main" id="{769F813D-6F60-CD9A-EF1B-D3CEFABE8341}"/>
                </a:ext>
              </a:extLst>
            </p:cNvPr>
            <p:cNvSpPr/>
            <p:nvPr/>
          </p:nvSpPr>
          <p:spPr>
            <a:xfrm>
              <a:off x="377190" y="2362727"/>
              <a:ext cx="1085850" cy="811530"/>
            </a:xfrm>
            <a:prstGeom prst="wedgeEllipseCallout">
              <a:avLst>
                <a:gd name="adj1" fmla="val 37674"/>
                <a:gd name="adj2" fmla="val 66725"/>
              </a:avLst>
            </a:prstGeom>
            <a:solidFill>
              <a:srgbClr val="00B050"/>
            </a:solidFill>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100"/>
            </a:p>
          </p:txBody>
        </p:sp>
        <p:sp>
          <p:nvSpPr>
            <p:cNvPr id="17" name="TextBox 16">
              <a:extLst>
                <a:ext uri="{FF2B5EF4-FFF2-40B4-BE49-F238E27FC236}">
                  <a16:creationId xmlns:a16="http://schemas.microsoft.com/office/drawing/2014/main" id="{224775C4-35D5-6F0E-AEB8-996F47A82F3E}"/>
                </a:ext>
              </a:extLst>
            </p:cNvPr>
            <p:cNvSpPr txBox="1"/>
            <p:nvPr/>
          </p:nvSpPr>
          <p:spPr>
            <a:xfrm>
              <a:off x="520167" y="2528630"/>
              <a:ext cx="799895" cy="479722"/>
            </a:xfrm>
            <a:prstGeom prst="rect">
              <a:avLst/>
            </a:prstGeom>
            <a:noFill/>
          </p:spPr>
          <p:txBody>
            <a:bodyPr wrap="none" rtlCol="0">
              <a:spAutoFit/>
            </a:bodyPr>
            <a:lstStyle/>
            <a:p>
              <a:pPr algn="ctr"/>
              <a:r>
                <a:rPr lang="en-US" sz="2100" b="1" dirty="0" err="1">
                  <a:solidFill>
                    <a:srgbClr val="FFFFFF"/>
                  </a:solidFill>
                </a:rPr>
                <a:t>Giải</a:t>
              </a:r>
              <a:endParaRPr lang="en-US" sz="2100" b="1" dirty="0">
                <a:solidFill>
                  <a:srgbClr val="FFFFFF"/>
                </a:solidFill>
              </a:endParaRPr>
            </a:p>
          </p:txBody>
        </p:sp>
      </p:grpSp>
      <p:grpSp>
        <p:nvGrpSpPr>
          <p:cNvPr id="21" name="Group 20">
            <a:extLst>
              <a:ext uri="{FF2B5EF4-FFF2-40B4-BE49-F238E27FC236}">
                <a16:creationId xmlns:a16="http://schemas.microsoft.com/office/drawing/2014/main" id="{35E2C560-DC47-F00B-8ACF-560AD8D20ABF}"/>
              </a:ext>
            </a:extLst>
          </p:cNvPr>
          <p:cNvGrpSpPr/>
          <p:nvPr/>
        </p:nvGrpSpPr>
        <p:grpSpPr>
          <a:xfrm>
            <a:off x="1687178" y="2651947"/>
            <a:ext cx="7339591" cy="2226882"/>
            <a:chOff x="1523055" y="2700993"/>
            <a:chExt cx="7339591" cy="2226882"/>
          </a:xfrm>
        </p:grpSpPr>
        <p:grpSp>
          <p:nvGrpSpPr>
            <p:cNvPr id="12" name="Group 11">
              <a:extLst>
                <a:ext uri="{FF2B5EF4-FFF2-40B4-BE49-F238E27FC236}">
                  <a16:creationId xmlns:a16="http://schemas.microsoft.com/office/drawing/2014/main" id="{D361DAF9-A032-EF84-C7A6-F41A332CFDD8}"/>
                </a:ext>
              </a:extLst>
            </p:cNvPr>
            <p:cNvGrpSpPr/>
            <p:nvPr/>
          </p:nvGrpSpPr>
          <p:grpSpPr>
            <a:xfrm>
              <a:off x="1523055" y="2700993"/>
              <a:ext cx="3503522" cy="760786"/>
              <a:chOff x="1045032" y="1725525"/>
              <a:chExt cx="3503522" cy="760786"/>
            </a:xfrm>
          </p:grpSpPr>
          <p:sp>
            <p:nvSpPr>
              <p:cNvPr id="13" name="TextBox 12">
                <a:extLst>
                  <a:ext uri="{FF2B5EF4-FFF2-40B4-BE49-F238E27FC236}">
                    <a16:creationId xmlns:a16="http://schemas.microsoft.com/office/drawing/2014/main" id="{9102300B-1568-0789-D5B5-030A858F4021}"/>
                  </a:ext>
                </a:extLst>
              </p:cNvPr>
              <p:cNvSpPr txBox="1"/>
              <p:nvPr/>
            </p:nvSpPr>
            <p:spPr>
              <a:xfrm>
                <a:off x="1045032" y="1877800"/>
                <a:ext cx="970137" cy="430887"/>
              </a:xfrm>
              <a:prstGeom prst="rect">
                <a:avLst/>
              </a:prstGeom>
              <a:noFill/>
            </p:spPr>
            <p:txBody>
              <a:bodyPr wrap="none" rtlCol="0">
                <a:spAutoFit/>
              </a:bodyPr>
              <a:lstStyle/>
              <a:p>
                <a:r>
                  <a:rPr lang="en-US" sz="2100" dirty="0"/>
                  <a:t>Ta </a:t>
                </a:r>
                <a:r>
                  <a:rPr lang="en-US" sz="2100" dirty="0" err="1"/>
                  <a:t>có</a:t>
                </a:r>
                <a:r>
                  <a:rPr lang="en-US" sz="2100" dirty="0"/>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4168A93-DC24-E41E-150B-E8164530D712}"/>
                      </a:ext>
                    </a:extLst>
                  </p:cNvPr>
                  <p:cNvSpPr txBox="1"/>
                  <p:nvPr/>
                </p:nvSpPr>
                <p:spPr>
                  <a:xfrm>
                    <a:off x="1891445" y="1725525"/>
                    <a:ext cx="2657109" cy="7607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21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1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h𝑐</m:t>
                              </m:r>
                            </m:num>
                            <m:den>
                              <m:r>
                                <a:rPr kumimoji="0" lang="en-US" sz="21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𝜆</m:t>
                              </m:r>
                            </m:den>
                          </m:f>
                          <m:r>
                            <a:rPr kumimoji="0" lang="en-US" sz="21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21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1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h𝑐</m:t>
                              </m:r>
                            </m:num>
                            <m:den>
                              <m:sSub>
                                <m:sSubPr>
                                  <m:ctrlPr>
                                    <a:rPr kumimoji="0" lang="en-US" sz="21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1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𝜆</m:t>
                                  </m:r>
                                </m:e>
                                <m:sub>
                                  <m:r>
                                    <a:rPr kumimoji="0" lang="en-US" sz="21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0</m:t>
                                  </m:r>
                                </m:sub>
                              </m:sSub>
                            </m:den>
                          </m:f>
                          <m:r>
                            <a:rPr kumimoji="0" lang="en-US" sz="21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sSub>
                            <m:sSubPr>
                              <m:ctrlPr>
                                <a:rPr kumimoji="0" lang="en-US" sz="21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sSubPr>
                            <m:e>
                              <m:r>
                                <a:rPr kumimoji="0" lang="en-US" sz="21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𝑊</m:t>
                              </m:r>
                            </m:e>
                            <m:sub>
                              <m:r>
                                <a:rPr kumimoji="0" lang="en-US" sz="21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𝑑𝑚𝑎𝑥</m:t>
                              </m:r>
                            </m:sub>
                          </m:sSub>
                        </m:oMath>
                      </m:oMathPara>
                    </a14:m>
                    <a:endParaRPr lang="en-US" sz="2100" dirty="0"/>
                  </a:p>
                </p:txBody>
              </p:sp>
            </mc:Choice>
            <mc:Fallback xmlns="">
              <p:sp>
                <p:nvSpPr>
                  <p:cNvPr id="14" name="TextBox 13">
                    <a:extLst>
                      <a:ext uri="{FF2B5EF4-FFF2-40B4-BE49-F238E27FC236}">
                        <a16:creationId xmlns:a16="http://schemas.microsoft.com/office/drawing/2014/main" id="{44168A93-DC24-E41E-150B-E8164530D712}"/>
                      </a:ext>
                    </a:extLst>
                  </p:cNvPr>
                  <p:cNvSpPr txBox="1">
                    <a:spLocks noRot="1" noChangeAspect="1" noMove="1" noResize="1" noEditPoints="1" noAdjustHandles="1" noChangeArrowheads="1" noChangeShapeType="1" noTextEdit="1"/>
                  </p:cNvSpPr>
                  <p:nvPr/>
                </p:nvSpPr>
                <p:spPr>
                  <a:xfrm>
                    <a:off x="1891445" y="1725525"/>
                    <a:ext cx="2657109" cy="760786"/>
                  </a:xfrm>
                  <a:prstGeom prst="rect">
                    <a:avLst/>
                  </a:prstGeom>
                  <a:blipFill>
                    <a:blip r:embed="rId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27C1759-E67B-351E-40F2-B4F7B982AB27}"/>
                    </a:ext>
                  </a:extLst>
                </p:cNvPr>
                <p:cNvSpPr txBox="1"/>
                <p:nvPr/>
              </p:nvSpPr>
              <p:spPr>
                <a:xfrm>
                  <a:off x="1523055" y="3284155"/>
                  <a:ext cx="7339591" cy="1643720"/>
                </a:xfrm>
                <a:prstGeom prst="rect">
                  <a:avLst/>
                </a:prstGeom>
                <a:noFill/>
              </p:spPr>
              <p:txBody>
                <a:bodyPr wrap="square">
                  <a:spAutoFit/>
                </a:bodyPr>
                <a:lstStyle/>
                <a:p>
                  <a:pPr marL="0" marR="0">
                    <a:lnSpc>
                      <a:spcPct val="150000"/>
                    </a:lnSpc>
                    <a:spcAft>
                      <a:spcPts val="800"/>
                    </a:spcAft>
                  </a:pPr>
                  <a14:m>
                    <m:oMathPara xmlns:m="http://schemas.openxmlformats.org/officeDocument/2006/math">
                      <m:oMathParaPr>
                        <m:jc m:val="left"/>
                      </m:oMathParaPr>
                      <m:oMath xmlns:m="http://schemas.openxmlformats.org/officeDocument/2006/math">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6,626.10</m:t>
                            </m:r>
                          </m:e>
                          <m:sup>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−34</m:t>
                            </m:r>
                          </m:sup>
                        </m:sSup>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3.10</m:t>
                                </m:r>
                              </m:e>
                              <m:sup>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sup>
                            </m:sSup>
                          </m:num>
                          <m:den>
                            <m:sSup>
                              <m:sSupPr>
                                <m:ctrlP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0,25.10</m:t>
                                </m:r>
                              </m:e>
                              <m:sup>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sup>
                            </m:sSup>
                          </m:den>
                        </m:f>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6,626.10</m:t>
                            </m:r>
                          </m:e>
                          <m:sup>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−34</m:t>
                            </m:r>
                          </m:sup>
                        </m:sSup>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3.10</m:t>
                                </m:r>
                              </m:e>
                              <m:sup>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sup>
                            </m:sSup>
                          </m:num>
                          <m:den>
                            <m:sSup>
                              <m:sSupPr>
                                <m:ctrlP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0,5.10</m:t>
                                </m:r>
                              </m:e>
                              <m:sup>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sup>
                            </m:sSup>
                          </m:den>
                        </m:f>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𝑊</m:t>
                            </m:r>
                          </m:e>
                          <m:sub>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𝑑𝑚𝑎𝑥</m:t>
                            </m:r>
                          </m:sub>
                        </m:sSub>
                      </m:oMath>
                    </m:oMathPara>
                  </a14:m>
                  <a:endParaRPr lang="en-US" sz="21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50000"/>
                    </a:lnSpc>
                    <a:spcAft>
                      <a:spcPts val="800"/>
                    </a:spcAft>
                  </a:pPr>
                  <a14:m>
                    <m:oMath xmlns:m="http://schemas.openxmlformats.org/officeDocument/2006/math">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𝑊</m:t>
                          </m:r>
                        </m:e>
                        <m:sub>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𝑑𝑚𝑎𝑥</m:t>
                          </m:r>
                        </m:sub>
                      </m:sSub>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3,9756.10</m:t>
                          </m:r>
                        </m:e>
                        <m:sup>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−19</m:t>
                          </m:r>
                        </m:sup>
                      </m:sSup>
                      <m:r>
                        <a:rPr lang="en-US" sz="21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𝐽</m:t>
                      </m:r>
                    </m:oMath>
                  </a14:m>
                  <a:r>
                    <a:rPr lang="en-US" sz="2100" i="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927C1759-E67B-351E-40F2-B4F7B982AB27}"/>
                    </a:ext>
                  </a:extLst>
                </p:cNvPr>
                <p:cNvSpPr txBox="1">
                  <a:spLocks noRot="1" noChangeAspect="1" noMove="1" noResize="1" noEditPoints="1" noAdjustHandles="1" noChangeArrowheads="1" noChangeShapeType="1" noTextEdit="1"/>
                </p:cNvSpPr>
                <p:nvPr/>
              </p:nvSpPr>
              <p:spPr>
                <a:xfrm>
                  <a:off x="1523055" y="3284155"/>
                  <a:ext cx="7339591" cy="1643720"/>
                </a:xfrm>
                <a:prstGeom prst="rect">
                  <a:avLst/>
                </a:prstGeom>
                <a:blipFill>
                  <a:blip r:embed="rId3"/>
                  <a:stretch>
                    <a:fillRect b="-6320"/>
                  </a:stretch>
                </a:blipFill>
              </p:spPr>
              <p:txBody>
                <a:bodyPr/>
                <a:lstStyle/>
                <a:p>
                  <a:r>
                    <a:rPr lang="en-US">
                      <a:noFill/>
                    </a:rPr>
                    <a:t> </a:t>
                  </a:r>
                </a:p>
              </p:txBody>
            </p:sp>
          </mc:Fallback>
        </mc:AlternateContent>
      </p:grpSp>
      <p:pic>
        <p:nvPicPr>
          <p:cNvPr id="20" name="Picture 19">
            <a:extLst>
              <a:ext uri="{FF2B5EF4-FFF2-40B4-BE49-F238E27FC236}">
                <a16:creationId xmlns:a16="http://schemas.microsoft.com/office/drawing/2014/main" id="{5FDF6375-9F37-93BC-B93C-D6F7E4A6BD19}"/>
              </a:ext>
            </a:extLst>
          </p:cNvPr>
          <p:cNvPicPr>
            <a:picLocks noChangeAspect="1"/>
          </p:cNvPicPr>
          <p:nvPr/>
        </p:nvPicPr>
        <p:blipFill>
          <a:blip r:embed="rId4"/>
          <a:stretch>
            <a:fillRect/>
          </a:stretch>
        </p:blipFill>
        <p:spPr>
          <a:xfrm rot="702481">
            <a:off x="306391" y="4046425"/>
            <a:ext cx="656604" cy="892983"/>
          </a:xfrm>
          <a:prstGeom prst="rect">
            <a:avLst/>
          </a:prstGeom>
        </p:spPr>
      </p:pic>
    </p:spTree>
    <p:extLst>
      <p:ext uri="{BB962C8B-B14F-4D97-AF65-F5344CB8AC3E}">
        <p14:creationId xmlns:p14="http://schemas.microsoft.com/office/powerpoint/2010/main" val="157329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0971C-9676-1491-E03C-77C1E2FC2B3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E1D6F7A-80AB-2E13-AC3A-DF882C4F1224}"/>
              </a:ext>
            </a:extLst>
          </p:cNvPr>
          <p:cNvGrpSpPr/>
          <p:nvPr/>
        </p:nvGrpSpPr>
        <p:grpSpPr>
          <a:xfrm>
            <a:off x="310239" y="251631"/>
            <a:ext cx="8071761" cy="685868"/>
            <a:chOff x="497808" y="275077"/>
            <a:chExt cx="8071761" cy="685868"/>
          </a:xfrm>
        </p:grpSpPr>
        <p:pic>
          <p:nvPicPr>
            <p:cNvPr id="3" name="Picture 2">
              <a:extLst>
                <a:ext uri="{FF2B5EF4-FFF2-40B4-BE49-F238E27FC236}">
                  <a16:creationId xmlns:a16="http://schemas.microsoft.com/office/drawing/2014/main" id="{3B0F8FE1-58A4-1D5A-21F4-BF533E91A081}"/>
                </a:ext>
              </a:extLst>
            </p:cNvPr>
            <p:cNvPicPr>
              <a:picLocks noChangeAspect="1"/>
            </p:cNvPicPr>
            <p:nvPr/>
          </p:nvPicPr>
          <p:blipFill>
            <a:blip r:embed="rId2"/>
            <a:stretch>
              <a:fillRect/>
            </a:stretch>
          </p:blipFill>
          <p:spPr>
            <a:xfrm>
              <a:off x="497808" y="275077"/>
              <a:ext cx="707147" cy="685868"/>
            </a:xfrm>
            <a:prstGeom prst="rect">
              <a:avLst/>
            </a:prstGeom>
          </p:spPr>
        </p:pic>
        <p:sp>
          <p:nvSpPr>
            <p:cNvPr id="4" name="TextBox 3">
              <a:extLst>
                <a:ext uri="{FF2B5EF4-FFF2-40B4-BE49-F238E27FC236}">
                  <a16:creationId xmlns:a16="http://schemas.microsoft.com/office/drawing/2014/main" id="{0C3664B6-A1AA-8F11-B338-0008CC7A87D1}"/>
                </a:ext>
              </a:extLst>
            </p:cNvPr>
            <p:cNvSpPr txBox="1"/>
            <p:nvPr/>
          </p:nvSpPr>
          <p:spPr>
            <a:xfrm>
              <a:off x="1204955" y="387179"/>
              <a:ext cx="7364614" cy="461665"/>
            </a:xfrm>
            <a:prstGeom prst="rect">
              <a:avLst/>
            </a:prstGeom>
            <a:noFill/>
          </p:spPr>
          <p:txBody>
            <a:bodyPr wrap="square">
              <a:spAutoFit/>
            </a:bodyPr>
            <a:lstStyle/>
            <a:p>
              <a:pPr marL="0" marR="0" algn="just">
                <a:spcAft>
                  <a:spcPts val="800"/>
                </a:spcAft>
              </a:pP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bão</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hoà</a:t>
              </a:r>
              <a:r>
                <a:rPr lang="en-US" sz="2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kern="100"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17FA4A45-D51E-11B8-C2EA-BBF3F4DDA439}"/>
              </a:ext>
            </a:extLst>
          </p:cNvPr>
          <p:cNvSpPr txBox="1"/>
          <p:nvPr/>
        </p:nvSpPr>
        <p:spPr>
          <a:xfrm>
            <a:off x="392617" y="1068621"/>
            <a:ext cx="8358765" cy="2060885"/>
          </a:xfrm>
          <a:prstGeom prst="rect">
            <a:avLst/>
          </a:prstGeom>
          <a:noFill/>
        </p:spPr>
        <p:txBody>
          <a:bodyPr wrap="square">
            <a:spAutoFit/>
          </a:bodyPr>
          <a:lstStyle/>
          <a:p>
            <a:pPr marL="342900" indent="-342900" algn="just">
              <a:lnSpc>
                <a:spcPct val="150000"/>
              </a:lnSpc>
              <a:buBlip>
                <a:blip r:embed="rId3"/>
              </a:buBlip>
            </a:pPr>
            <a:r>
              <a:rPr lang="vi-VN" sz="2200" dirty="0"/>
              <a:t>Với các chùm sáng có khả năng gây ra hiện tượng quang điện thì số quang electron bật ra khỏi kim loại trong một đơn vị thời gian sẽ tỉ lệ thuận với số photon tới đập vào bề mặt kim loại trong một đơn vị thời gian. </a:t>
            </a:r>
            <a:endParaRPr lang="en-US" sz="2200" dirty="0"/>
          </a:p>
        </p:txBody>
      </p:sp>
      <p:sp>
        <p:nvSpPr>
          <p:cNvPr id="8" name="TextBox 7">
            <a:extLst>
              <a:ext uri="{FF2B5EF4-FFF2-40B4-BE49-F238E27FC236}">
                <a16:creationId xmlns:a16="http://schemas.microsoft.com/office/drawing/2014/main" id="{1F2951A5-AC09-9231-DBED-7E0056D6BFCB}"/>
              </a:ext>
            </a:extLst>
          </p:cNvPr>
          <p:cNvSpPr txBox="1"/>
          <p:nvPr/>
        </p:nvSpPr>
        <p:spPr>
          <a:xfrm>
            <a:off x="392617" y="3203267"/>
            <a:ext cx="8358765" cy="1553054"/>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a:buBlip>
                <a:blip r:embed="rId3"/>
              </a:buBlip>
              <a:tabLst/>
              <a:defRPr/>
            </a:pPr>
            <a:r>
              <a:rPr kumimoji="0" lang="vi-VN" sz="2200" b="0" i="0" u="none" strike="noStrike" kern="0" cap="none" spc="0" normalizeH="0" baseline="0" noProof="0" dirty="0">
                <a:ln>
                  <a:noFill/>
                </a:ln>
                <a:solidFill>
                  <a:srgbClr val="000000"/>
                </a:solidFill>
                <a:effectLst/>
                <a:uLnTx/>
                <a:uFillTx/>
                <a:latin typeface="Arial"/>
                <a:cs typeface="Arial"/>
                <a:sym typeface="Arial"/>
              </a:rPr>
              <a:t>Số photon này lại tỉ lệ thuận với cường độ của chùm sáng tới nên cường độ dòng quang điện bão hoà tỉ lệ thuận với cường độ của chùm sáng kích thích.</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405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F4197-A978-DEDF-EC77-828A8ED384E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01A6CE-E7E7-5DF7-C2F7-722863540404}"/>
              </a:ext>
            </a:extLst>
          </p:cNvPr>
          <p:cNvSpPr/>
          <p:nvPr/>
        </p:nvSpPr>
        <p:spPr>
          <a:xfrm>
            <a:off x="491855" y="381052"/>
            <a:ext cx="3258074" cy="576197"/>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200" b="1" dirty="0" err="1">
                <a:solidFill>
                  <a:srgbClr val="FFFFFF"/>
                </a:solidFill>
                <a:latin typeface="Arial" panose="020B0604020202020204" pitchFamily="34" charset="0"/>
                <a:cs typeface="Arial" panose="020B0604020202020204" pitchFamily="34" charset="0"/>
              </a:rPr>
              <a:t>Câu</a:t>
            </a:r>
            <a:r>
              <a:rPr lang="en-US" sz="2200" b="1" dirty="0">
                <a:solidFill>
                  <a:srgbClr val="FFFFFF"/>
                </a:solidFill>
                <a:latin typeface="Arial" panose="020B0604020202020204" pitchFamily="34" charset="0"/>
                <a:cs typeface="Arial" panose="020B0604020202020204" pitchFamily="34" charset="0"/>
              </a:rPr>
              <a:t> </a:t>
            </a:r>
            <a:r>
              <a:rPr lang="en-US" sz="2200" b="1" dirty="0" err="1">
                <a:solidFill>
                  <a:srgbClr val="FFFFFF"/>
                </a:solidFill>
                <a:latin typeface="Arial" panose="020B0604020202020204" pitchFamily="34" charset="0"/>
                <a:cs typeface="Arial" panose="020B0604020202020204" pitchFamily="34" charset="0"/>
              </a:rPr>
              <a:t>hỏi</a:t>
            </a:r>
            <a:r>
              <a:rPr lang="en-US" sz="2200" b="1" dirty="0">
                <a:solidFill>
                  <a:srgbClr val="FFFFFF"/>
                </a:solidFill>
                <a:latin typeface="Arial" panose="020B0604020202020204" pitchFamily="34" charset="0"/>
                <a:cs typeface="Arial" panose="020B0604020202020204" pitchFamily="34" charset="0"/>
              </a:rPr>
              <a:t> 5 (SGK - tr.56)</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0002F16-0412-406E-995E-4B95DF6975B1}"/>
                  </a:ext>
                </a:extLst>
              </p:cNvPr>
              <p:cNvSpPr txBox="1"/>
              <p:nvPr/>
            </p:nvSpPr>
            <p:spPr>
              <a:xfrm>
                <a:off x="491855" y="1099139"/>
                <a:ext cx="8159776" cy="1244380"/>
              </a:xfrm>
              <a:prstGeom prst="rect">
                <a:avLst/>
              </a:prstGeom>
              <a:noFill/>
            </p:spPr>
            <p:txBody>
              <a:bodyPr wrap="square">
                <a:spAutoFit/>
              </a:bodyPr>
              <a:lstStyle/>
              <a:p>
                <a:pPr marL="0" marR="0" algn="just">
                  <a:lnSpc>
                    <a:spcPct val="140000"/>
                  </a:lnSpc>
                  <a:spcAft>
                    <a:spcPts val="800"/>
                  </a:spcAft>
                </a:pP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electron ở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a:t>
                </a:r>
                <a:r>
                  <a:rPr lang="en-US" sz="2200" kern="100" dirty="0" err="1">
                    <a:latin typeface="Arial" panose="020B0604020202020204" pitchFamily="34" charset="0"/>
                    <a:ea typeface="Times New Roman" panose="02020603050405020304" pitchFamily="18" charset="0"/>
                    <a:cs typeface="Arial" panose="020B0604020202020204" pitchFamily="34" charset="0"/>
                  </a:rPr>
                  <a:t>ại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bứt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ban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sSubSup>
                      <m:sSubSupPr>
                        <m:ctrlP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𝑜𝑚𝑎𝑥</m:t>
                        </m:r>
                      </m:sub>
                      <m:sup>
                        <m:r>
                          <a:rPr lang="en-US" sz="24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oMath>
                </a14:m>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70002F16-0412-406E-995E-4B95DF6975B1}"/>
                  </a:ext>
                </a:extLst>
              </p:cNvPr>
              <p:cNvSpPr txBox="1">
                <a:spLocks noRot="1" noChangeAspect="1" noMove="1" noResize="1" noEditPoints="1" noAdjustHandles="1" noChangeArrowheads="1" noChangeShapeType="1" noTextEdit="1"/>
              </p:cNvSpPr>
              <p:nvPr/>
            </p:nvSpPr>
            <p:spPr>
              <a:xfrm>
                <a:off x="491855" y="1099139"/>
                <a:ext cx="8159776" cy="1244380"/>
              </a:xfrm>
              <a:prstGeom prst="rect">
                <a:avLst/>
              </a:prstGeom>
              <a:blipFill>
                <a:blip r:embed="rId2"/>
                <a:stretch>
                  <a:fillRect l="-972" r="-972" b="-245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1C053D7-E33B-7ADE-2218-D9DCFAC438B6}"/>
              </a:ext>
            </a:extLst>
          </p:cNvPr>
          <p:cNvSpPr txBox="1"/>
          <p:nvPr/>
        </p:nvSpPr>
        <p:spPr>
          <a:xfrm>
            <a:off x="3376246" y="2701563"/>
            <a:ext cx="5275385" cy="2060885"/>
          </a:xfrm>
          <a:prstGeom prst="rect">
            <a:avLst/>
          </a:prstGeom>
          <a:noFill/>
        </p:spPr>
        <p:txBody>
          <a:bodyPr wrap="square">
            <a:spAutoFit/>
          </a:bodyPr>
          <a:lstStyle/>
          <a:p>
            <a:pPr algn="just">
              <a:lnSpc>
                <a:spcPct val="150000"/>
              </a:lnSpc>
            </a:pPr>
            <a:r>
              <a:rPr lang="vi-VN" sz="2200" dirty="0"/>
              <a:t>Vì trước khi đến bề mặt kim loại, các electron nằm sâu bên trong kim loại đã va chạm với các ion dương của kim loại và mất một phần năng lượng.</a:t>
            </a:r>
            <a:endParaRPr lang="en-US" sz="2200" dirty="0"/>
          </a:p>
        </p:txBody>
      </p:sp>
      <p:pic>
        <p:nvPicPr>
          <p:cNvPr id="8" name="Picture 7">
            <a:extLst>
              <a:ext uri="{FF2B5EF4-FFF2-40B4-BE49-F238E27FC236}">
                <a16:creationId xmlns:a16="http://schemas.microsoft.com/office/drawing/2014/main" id="{00A3345E-C937-69FF-B788-DDC09459FE60}"/>
              </a:ext>
            </a:extLst>
          </p:cNvPr>
          <p:cNvPicPr>
            <a:picLocks noChangeAspect="1"/>
          </p:cNvPicPr>
          <p:nvPr/>
        </p:nvPicPr>
        <p:blipFill>
          <a:blip r:embed="rId3"/>
          <a:stretch>
            <a:fillRect/>
          </a:stretch>
        </p:blipFill>
        <p:spPr>
          <a:xfrm>
            <a:off x="491855" y="2202151"/>
            <a:ext cx="2698655" cy="2698655"/>
          </a:xfrm>
          <a:prstGeom prst="rect">
            <a:avLst/>
          </a:prstGeom>
        </p:spPr>
      </p:pic>
      <p:pic>
        <p:nvPicPr>
          <p:cNvPr id="10" name="Picture 9">
            <a:extLst>
              <a:ext uri="{FF2B5EF4-FFF2-40B4-BE49-F238E27FC236}">
                <a16:creationId xmlns:a16="http://schemas.microsoft.com/office/drawing/2014/main" id="{5F48339C-9AE7-BF6E-7563-1A80335ABA17}"/>
              </a:ext>
            </a:extLst>
          </p:cNvPr>
          <p:cNvPicPr>
            <a:picLocks noChangeAspect="1"/>
          </p:cNvPicPr>
          <p:nvPr/>
        </p:nvPicPr>
        <p:blipFill>
          <a:blip r:embed="rId4"/>
          <a:stretch>
            <a:fillRect/>
          </a:stretch>
        </p:blipFill>
        <p:spPr>
          <a:xfrm rot="16200000">
            <a:off x="5616129" y="1998974"/>
            <a:ext cx="795617" cy="705463"/>
          </a:xfrm>
          <a:prstGeom prst="rect">
            <a:avLst/>
          </a:prstGeom>
        </p:spPr>
      </p:pic>
    </p:spTree>
    <p:extLst>
      <p:ext uri="{BB962C8B-B14F-4D97-AF65-F5344CB8AC3E}">
        <p14:creationId xmlns:p14="http://schemas.microsoft.com/office/powerpoint/2010/main" val="184237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A25CD-FD44-CD0D-1CE2-F42102759BD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9E8252-9D09-7963-4852-ABC5A8F73AA5}"/>
              </a:ext>
            </a:extLst>
          </p:cNvPr>
          <p:cNvSpPr/>
          <p:nvPr/>
        </p:nvSpPr>
        <p:spPr>
          <a:xfrm>
            <a:off x="400750" y="255692"/>
            <a:ext cx="3268572" cy="576197"/>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b="1" dirty="0" err="1">
                <a:solidFill>
                  <a:srgbClr val="FFFFFF"/>
                </a:solidFill>
                <a:latin typeface="Arial" panose="020B0604020202020204" pitchFamily="34" charset="0"/>
                <a:cs typeface="Arial" panose="020B0604020202020204" pitchFamily="34" charset="0"/>
              </a:rPr>
              <a:t>Luyện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tập</a:t>
            </a:r>
            <a:r>
              <a:rPr lang="en-US" sz="2000" b="1" dirty="0">
                <a:solidFill>
                  <a:srgbClr val="FFFFFF"/>
                </a:solidFill>
                <a:latin typeface="Arial" panose="020B0604020202020204" pitchFamily="34" charset="0"/>
                <a:cs typeface="Arial" panose="020B0604020202020204" pitchFamily="34" charset="0"/>
              </a:rPr>
              <a:t> 5 (SGK - tr.57)</a:t>
            </a:r>
          </a:p>
        </p:txBody>
      </p:sp>
      <p:sp>
        <p:nvSpPr>
          <p:cNvPr id="7" name="TextBox 6">
            <a:extLst>
              <a:ext uri="{FF2B5EF4-FFF2-40B4-BE49-F238E27FC236}">
                <a16:creationId xmlns:a16="http://schemas.microsoft.com/office/drawing/2014/main" id="{5B38FC64-682E-519C-C11C-25D12F2EA633}"/>
              </a:ext>
            </a:extLst>
          </p:cNvPr>
          <p:cNvSpPr txBox="1"/>
          <p:nvPr/>
        </p:nvSpPr>
        <p:spPr>
          <a:xfrm>
            <a:off x="400750" y="3004394"/>
            <a:ext cx="8379834" cy="1881990"/>
          </a:xfrm>
          <a:prstGeom prst="rect">
            <a:avLst/>
          </a:prstGeom>
          <a:noFill/>
        </p:spPr>
        <p:txBody>
          <a:bodyPr wrap="square">
            <a:spAutoFit/>
          </a:bodyPr>
          <a:lstStyle/>
          <a:p>
            <a:pPr marL="0" marR="0" algn="just">
              <a:lnSpc>
                <a:spcPct val="150000"/>
              </a:lnSpc>
              <a:spcAft>
                <a:spcPts val="800"/>
              </a:spcAft>
            </a:pP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thấy</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ban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electron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phụ</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tần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tức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kích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cathode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phụ</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chùm</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kích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DB923F6-D320-3ABE-6490-1540AA33D927}"/>
              </a:ext>
            </a:extLst>
          </p:cNvPr>
          <p:cNvPicPr>
            <a:picLocks noChangeAspect="1"/>
          </p:cNvPicPr>
          <p:nvPr/>
        </p:nvPicPr>
        <p:blipFill>
          <a:blip r:embed="rId2"/>
          <a:stretch>
            <a:fillRect/>
          </a:stretch>
        </p:blipFill>
        <p:spPr>
          <a:xfrm rot="5400000" flipH="1">
            <a:off x="2203878" y="2265791"/>
            <a:ext cx="795617" cy="705463"/>
          </a:xfrm>
          <a:prstGeom prst="rect">
            <a:avLst/>
          </a:prstGeom>
        </p:spPr>
      </p:pic>
      <p:grpSp>
        <p:nvGrpSpPr>
          <p:cNvPr id="12" name="Group 11">
            <a:extLst>
              <a:ext uri="{FF2B5EF4-FFF2-40B4-BE49-F238E27FC236}">
                <a16:creationId xmlns:a16="http://schemas.microsoft.com/office/drawing/2014/main" id="{F261CA3F-C451-E663-7177-7E7592CDA28B}"/>
              </a:ext>
            </a:extLst>
          </p:cNvPr>
          <p:cNvGrpSpPr/>
          <p:nvPr/>
        </p:nvGrpSpPr>
        <p:grpSpPr>
          <a:xfrm>
            <a:off x="400750" y="831889"/>
            <a:ext cx="8379834" cy="1779426"/>
            <a:chOff x="400750" y="831889"/>
            <a:chExt cx="8379834" cy="1779426"/>
          </a:xfrm>
        </p:grpSpPr>
        <p:sp>
          <p:nvSpPr>
            <p:cNvPr id="4" name="TextBox 3">
              <a:extLst>
                <a:ext uri="{FF2B5EF4-FFF2-40B4-BE49-F238E27FC236}">
                  <a16:creationId xmlns:a16="http://schemas.microsoft.com/office/drawing/2014/main" id="{374C6422-8554-803C-345F-0082CBCE14DA}"/>
                </a:ext>
              </a:extLst>
            </p:cNvPr>
            <p:cNvSpPr txBox="1"/>
            <p:nvPr/>
          </p:nvSpPr>
          <p:spPr>
            <a:xfrm>
              <a:off x="400750" y="831889"/>
              <a:ext cx="8379834" cy="958660"/>
            </a:xfrm>
            <a:prstGeom prst="rect">
              <a:avLst/>
            </a:prstGeom>
            <a:noFill/>
          </p:spPr>
          <p:txBody>
            <a:bodyPr wrap="square">
              <a:spAutoFit/>
            </a:bodyPr>
            <a:lstStyle/>
            <a:p>
              <a:pPr marL="0" marR="0" algn="just">
                <a:lnSpc>
                  <a:spcPct val="150000"/>
                </a:lnSpc>
                <a:spcAft>
                  <a:spcPts val="800"/>
                </a:spcAft>
              </a:pP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ban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electron.</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6876C37-6478-5007-3726-BB85A97C441A}"/>
                </a:ext>
              </a:extLst>
            </p:cNvPr>
            <p:cNvGrpSpPr/>
            <p:nvPr/>
          </p:nvGrpSpPr>
          <p:grpSpPr>
            <a:xfrm>
              <a:off x="3100234" y="1830114"/>
              <a:ext cx="3913313" cy="781201"/>
              <a:chOff x="3100234" y="1830114"/>
              <a:chExt cx="3913313" cy="781201"/>
            </a:xfrm>
          </p:grpSpPr>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5061AB0D-93BE-52C6-15EF-B7E85B12E277}"/>
                      </a:ext>
                    </a:extLst>
                  </p:cNvPr>
                  <p:cNvSpPr/>
                  <p:nvPr/>
                </p:nvSpPr>
                <p:spPr>
                  <a:xfrm>
                    <a:off x="3100234" y="1830114"/>
                    <a:ext cx="2943531" cy="781201"/>
                  </a:xfrm>
                  <a:prstGeom prst="roundRect">
                    <a:avLst>
                      <a:gd name="adj" fmla="val 50000"/>
                    </a:avLst>
                  </a:prstGeom>
                  <a:solidFill>
                    <a:schemeClr val="tx2">
                      <a:lumMod val="75000"/>
                    </a:schemeClr>
                  </a:solidFill>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𝒉𝒇</m:t>
                          </m:r>
                          <m:r>
                            <a:rPr lang="en-US" sz="20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0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𝑨</m:t>
                          </m:r>
                          <m:r>
                            <a:rPr lang="en-US" sz="20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en-US" sz="20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𝟐</m:t>
                              </m:r>
                            </m:den>
                          </m:f>
                          <m:r>
                            <a:rPr lang="en-US" sz="20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𝒎</m:t>
                          </m:r>
                          <m:sSubSup>
                            <m:sSubSupPr>
                              <m:ctrlPr>
                                <a:rPr lang="en-US" sz="20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0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𝒗</m:t>
                              </m:r>
                            </m:e>
                            <m:sub>
                              <m:r>
                                <a:rPr lang="en-US" sz="20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𝒐𝒎𝒂𝒙</m:t>
                              </m:r>
                            </m:sub>
                            <m:sup>
                              <m:r>
                                <a:rPr lang="en-US" sz="20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𝟐</m:t>
                              </m:r>
                            </m:sup>
                          </m:sSubSup>
                        </m:oMath>
                      </m:oMathPara>
                    </a14:m>
                    <a:endParaRPr lang="en-US" sz="2000" b="1" dirty="0">
                      <a:solidFill>
                        <a:srgbClr val="000000"/>
                      </a:solidFill>
                      <a:latin typeface="Arial" panose="020B0604020202020204" pitchFamily="34" charset="0"/>
                      <a:cs typeface="Arial" panose="020B0604020202020204" pitchFamily="34" charset="0"/>
                    </a:endParaRPr>
                  </a:p>
                </p:txBody>
              </p:sp>
            </mc:Choice>
            <mc:Fallback xmlns="">
              <p:sp>
                <p:nvSpPr>
                  <p:cNvPr id="5" name="Rectangle: Rounded Corners 4">
                    <a:extLst>
                      <a:ext uri="{FF2B5EF4-FFF2-40B4-BE49-F238E27FC236}">
                        <a16:creationId xmlns:a16="http://schemas.microsoft.com/office/drawing/2014/main" id="{5061AB0D-93BE-52C6-15EF-B7E85B12E277}"/>
                      </a:ext>
                    </a:extLst>
                  </p:cNvPr>
                  <p:cNvSpPr>
                    <a:spLocks noRot="1" noChangeAspect="1" noMove="1" noResize="1" noEditPoints="1" noAdjustHandles="1" noChangeArrowheads="1" noChangeShapeType="1" noTextEdit="1"/>
                  </p:cNvSpPr>
                  <p:nvPr/>
                </p:nvSpPr>
                <p:spPr>
                  <a:xfrm>
                    <a:off x="3100234" y="1830114"/>
                    <a:ext cx="2943531" cy="781201"/>
                  </a:xfrm>
                  <a:prstGeom prst="roundRect">
                    <a:avLst>
                      <a:gd name="adj" fmla="val 50000"/>
                    </a:avLst>
                  </a:prstGeom>
                  <a:blipFill>
                    <a:blip r:embed="rId3"/>
                    <a:stretch>
                      <a:fillRect/>
                    </a:stretch>
                  </a:blipFill>
                  <a:ln w="19050">
                    <a:solidFill>
                      <a:srgbClr val="FFFFFF"/>
                    </a:solid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66273ECE-58D9-96DD-812A-66DE28D239F7}"/>
                  </a:ext>
                </a:extLst>
              </p:cNvPr>
              <p:cNvSpPr txBox="1"/>
              <p:nvPr/>
            </p:nvSpPr>
            <p:spPr>
              <a:xfrm>
                <a:off x="6189581" y="2012965"/>
                <a:ext cx="823966" cy="415498"/>
              </a:xfrm>
              <a:prstGeom prst="rect">
                <a:avLst/>
              </a:prstGeom>
              <a:noFill/>
            </p:spPr>
            <p:txBody>
              <a:bodyPr wrap="square">
                <a:spAutoFit/>
              </a:bodyPr>
              <a:lstStyle/>
              <a:p>
                <a:pPr algn="ct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(1.5) </a:t>
                </a:r>
                <a:endParaRPr lang="en-US" sz="1200" dirty="0"/>
              </a:p>
            </p:txBody>
          </p:sp>
        </p:grpSp>
      </p:grpSp>
    </p:spTree>
    <p:extLst>
      <p:ext uri="{BB962C8B-B14F-4D97-AF65-F5344CB8AC3E}">
        <p14:creationId xmlns:p14="http://schemas.microsoft.com/office/powerpoint/2010/main" val="310264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9033AA7-63E6-2115-3E96-CEC867108958}"/>
              </a:ext>
            </a:extLst>
          </p:cNvPr>
          <p:cNvGrpSpPr/>
          <p:nvPr/>
        </p:nvGrpSpPr>
        <p:grpSpPr>
          <a:xfrm>
            <a:off x="417553" y="3677965"/>
            <a:ext cx="1822940" cy="1184031"/>
            <a:chOff x="404444" y="3176954"/>
            <a:chExt cx="1822940" cy="1184031"/>
          </a:xfrm>
        </p:grpSpPr>
        <p:sp>
          <p:nvSpPr>
            <p:cNvPr id="6" name="Rectangle: Rounded Corners 5">
              <a:extLst>
                <a:ext uri="{FF2B5EF4-FFF2-40B4-BE49-F238E27FC236}">
                  <a16:creationId xmlns:a16="http://schemas.microsoft.com/office/drawing/2014/main" id="{C139FAF1-91F5-64E9-11C7-555A21000362}"/>
                </a:ext>
              </a:extLst>
            </p:cNvPr>
            <p:cNvSpPr/>
            <p:nvPr/>
          </p:nvSpPr>
          <p:spPr>
            <a:xfrm>
              <a:off x="404444" y="3176954"/>
              <a:ext cx="1822940" cy="1184031"/>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BDA0B1-9FC7-5EEC-6EF2-FACC0236B586}"/>
                </a:ext>
              </a:extLst>
            </p:cNvPr>
            <p:cNvSpPr txBox="1"/>
            <p:nvPr/>
          </p:nvSpPr>
          <p:spPr>
            <a:xfrm>
              <a:off x="671144" y="3652310"/>
              <a:ext cx="1289539" cy="400110"/>
            </a:xfrm>
            <a:prstGeom prst="rect">
              <a:avLst/>
            </a:prstGeom>
            <a:noFill/>
          </p:spPr>
          <p:txBody>
            <a:bodyPr wrap="square">
              <a:spAutoFit/>
            </a:bodyPr>
            <a:lstStyle/>
            <a:p>
              <a:pPr algn="ctr"/>
              <a:r>
                <a:rPr lang="en-US" sz="2000" kern="100" dirty="0">
                  <a:latin typeface="Arial" panose="020B0604020202020204" pitchFamily="34" charset="0"/>
                  <a:ea typeface="Times New Roman" panose="02020603050405020304" pitchFamily="18" charset="0"/>
                  <a:cs typeface="Arial" panose="020B0604020202020204" pitchFamily="34" charset="0"/>
                </a:rPr>
                <a:t>3</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.10</a:t>
              </a:r>
              <a:r>
                <a:rPr kumimoji="0" lang="en-US" sz="2000" b="0" i="0" u="none" strike="noStrike" kern="1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10</a:t>
              </a:r>
              <a:r>
                <a:rPr kumimoji="0" lang="en-US" sz="20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000" kern="100" dirty="0">
                  <a:latin typeface="Arial" panose="020B0604020202020204" pitchFamily="34" charset="0"/>
                  <a:ea typeface="Times New Roman" panose="02020603050405020304" pitchFamily="18" charset="0"/>
                  <a:cs typeface="Arial" panose="020B0604020202020204" pitchFamily="34" charset="0"/>
                </a:rPr>
                <a:t>J</a:t>
              </a:r>
              <a:endParaRPr lang="en-US" dirty="0"/>
            </a:p>
          </p:txBody>
        </p:sp>
      </p:grpSp>
      <p:sp>
        <p:nvSpPr>
          <p:cNvPr id="5" name="TextBox 4">
            <a:extLst>
              <a:ext uri="{FF2B5EF4-FFF2-40B4-BE49-F238E27FC236}">
                <a16:creationId xmlns:a16="http://schemas.microsoft.com/office/drawing/2014/main" id="{1A029D66-3842-18C1-B69C-76D99F20D685}"/>
              </a:ext>
            </a:extLst>
          </p:cNvPr>
          <p:cNvSpPr txBox="1"/>
          <p:nvPr/>
        </p:nvSpPr>
        <p:spPr>
          <a:xfrm>
            <a:off x="301868" y="929654"/>
            <a:ext cx="8540263" cy="2383217"/>
          </a:xfrm>
          <a:prstGeom prst="rect">
            <a:avLst/>
          </a:prstGeom>
          <a:noFill/>
        </p:spPr>
        <p:txBody>
          <a:bodyPr wrap="square">
            <a:spAutoFit/>
          </a:bodyPr>
          <a:lstStyle/>
          <a:p>
            <a:pPr marL="0" marR="0" algn="just">
              <a:lnSpc>
                <a:spcPct val="150000"/>
              </a:lnSpc>
              <a:spcAft>
                <a:spcPts val="800"/>
              </a:spcAft>
            </a:pPr>
            <a:r>
              <a:rPr lang="en-US" sz="20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20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laser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y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chùm</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laser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chỉnh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tới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khúc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xạ</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laser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ms</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suất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bình</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0,60 W. Trong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r>
              <a:rPr lang="en-US" sz="2000" kern="100" dirty="0" err="1">
                <a:latin typeface="Arial" panose="020B0604020202020204" pitchFamily="34" charset="0"/>
                <a:ea typeface="Times New Roman" panose="02020603050405020304" pitchFamily="18" charset="0"/>
                <a:cs typeface="Arial" panose="020B0604020202020204" pitchFamily="34" charset="0"/>
              </a:rPr>
              <a:t>ó</a:t>
            </a:r>
            <a:r>
              <a:rPr lang="en-US" sz="2000" kern="100" dirty="0">
                <a:latin typeface="Arial" panose="020B0604020202020204" pitchFamily="34" charset="0"/>
                <a:ea typeface="Times New Roman" panose="02020603050405020304" pitchFamily="18" charset="0"/>
                <a:cs typeface="Arial" panose="020B0604020202020204" pitchFamily="34" charset="0"/>
              </a:rPr>
              <a:t> 4,0.10</a:t>
            </a:r>
            <a:r>
              <a:rPr lang="en-US" sz="2000" kern="100" baseline="30000" dirty="0">
                <a:latin typeface="Arial" panose="020B0604020202020204" pitchFamily="34" charset="0"/>
                <a:ea typeface="Times New Roman" panose="02020603050405020304" pitchFamily="18" charset="0"/>
                <a:cs typeface="Arial" panose="020B0604020202020204" pitchFamily="34" charset="0"/>
              </a:rPr>
              <a:t>16</a:t>
            </a:r>
            <a:r>
              <a:rPr lang="en-US" sz="2000" kern="100" dirty="0">
                <a:latin typeface="Arial" panose="020B0604020202020204" pitchFamily="34" charset="0"/>
                <a:ea typeface="Times New Roman" panose="02020603050405020304" pitchFamily="18" charset="0"/>
                <a:cs typeface="Arial" panose="020B0604020202020204" pitchFamily="34" charset="0"/>
              </a:rPr>
              <a:t> </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photon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đập</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võng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mạc</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photon </a:t>
            </a:r>
            <a:r>
              <a:rPr lang="en-US" sz="2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8D06994C-8A49-C8B6-7561-C46C686EC496}"/>
              </a:ext>
            </a:extLst>
          </p:cNvPr>
          <p:cNvSpPr/>
          <p:nvPr/>
        </p:nvSpPr>
        <p:spPr>
          <a:xfrm>
            <a:off x="1024223" y="3373165"/>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Arial" panose="020B0604020202020204" pitchFamily="34" charset="0"/>
                <a:cs typeface="Arial" panose="020B0604020202020204" pitchFamily="34" charset="0"/>
              </a:rPr>
              <a:t>A</a:t>
            </a:r>
          </a:p>
        </p:txBody>
      </p:sp>
      <p:grpSp>
        <p:nvGrpSpPr>
          <p:cNvPr id="11" name="Group 10">
            <a:extLst>
              <a:ext uri="{FF2B5EF4-FFF2-40B4-BE49-F238E27FC236}">
                <a16:creationId xmlns:a16="http://schemas.microsoft.com/office/drawing/2014/main" id="{CFBD4A9E-F35E-BE11-C878-D460965C5603}"/>
              </a:ext>
            </a:extLst>
          </p:cNvPr>
          <p:cNvGrpSpPr/>
          <p:nvPr/>
        </p:nvGrpSpPr>
        <p:grpSpPr>
          <a:xfrm>
            <a:off x="2611234" y="3665630"/>
            <a:ext cx="1822940" cy="1184031"/>
            <a:chOff x="404444" y="3176954"/>
            <a:chExt cx="1822940" cy="1184031"/>
          </a:xfrm>
        </p:grpSpPr>
        <p:sp>
          <p:nvSpPr>
            <p:cNvPr id="12" name="Rectangle: Rounded Corners 11">
              <a:extLst>
                <a:ext uri="{FF2B5EF4-FFF2-40B4-BE49-F238E27FC236}">
                  <a16:creationId xmlns:a16="http://schemas.microsoft.com/office/drawing/2014/main" id="{18E9F190-17A4-EE36-14F8-18705A43C351}"/>
                </a:ext>
              </a:extLst>
            </p:cNvPr>
            <p:cNvSpPr/>
            <p:nvPr/>
          </p:nvSpPr>
          <p:spPr>
            <a:xfrm>
              <a:off x="404444" y="3176954"/>
              <a:ext cx="1822940" cy="1184031"/>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A32C027-D019-806E-1036-81BC9AA7D7A1}"/>
                </a:ext>
              </a:extLst>
            </p:cNvPr>
            <p:cNvSpPr txBox="1"/>
            <p:nvPr/>
          </p:nvSpPr>
          <p:spPr>
            <a:xfrm>
              <a:off x="671144" y="3652310"/>
              <a:ext cx="1289539" cy="400110"/>
            </a:xfrm>
            <a:prstGeom prst="rect">
              <a:avLst/>
            </a:prstGeom>
            <a:noFill/>
          </p:spPr>
          <p:txBody>
            <a:bodyPr wrap="square">
              <a:spAutoFit/>
            </a:bodyPr>
            <a:lstStyle/>
            <a:p>
              <a:pPr algn="ct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4.10</a:t>
              </a:r>
              <a:r>
                <a:rPr kumimoji="0" lang="en-US" sz="2000" b="0" i="0" u="none" strike="noStrike" kern="1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a:t>
              </a:r>
              <a:r>
                <a:rPr lang="en-US" sz="2000" kern="100" baseline="30000" dirty="0">
                  <a:latin typeface="Arial" panose="020B0604020202020204" pitchFamily="34" charset="0"/>
                  <a:ea typeface="Times New Roman" panose="02020603050405020304" pitchFamily="18" charset="0"/>
                  <a:cs typeface="Arial" panose="020B0604020202020204" pitchFamily="34" charset="0"/>
                </a:rPr>
                <a:t>9</a:t>
              </a:r>
              <a:r>
                <a:rPr kumimoji="0" lang="en-US" sz="20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000" kern="100" dirty="0">
                  <a:latin typeface="Arial" panose="020B0604020202020204" pitchFamily="34" charset="0"/>
                  <a:ea typeface="Times New Roman" panose="02020603050405020304" pitchFamily="18" charset="0"/>
                  <a:cs typeface="Arial" panose="020B0604020202020204" pitchFamily="34" charset="0"/>
                </a:rPr>
                <a:t>J</a:t>
              </a:r>
              <a:endParaRPr lang="en-US" dirty="0"/>
            </a:p>
          </p:txBody>
        </p:sp>
      </p:grpSp>
      <p:sp>
        <p:nvSpPr>
          <p:cNvPr id="14" name="Oval 13">
            <a:extLst>
              <a:ext uri="{FF2B5EF4-FFF2-40B4-BE49-F238E27FC236}">
                <a16:creationId xmlns:a16="http://schemas.microsoft.com/office/drawing/2014/main" id="{ACD0B7D2-730A-76EF-3566-97E37C9A6254}"/>
              </a:ext>
            </a:extLst>
          </p:cNvPr>
          <p:cNvSpPr/>
          <p:nvPr/>
        </p:nvSpPr>
        <p:spPr>
          <a:xfrm>
            <a:off x="3217904" y="3360830"/>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Arial" panose="020B0604020202020204" pitchFamily="34" charset="0"/>
                <a:cs typeface="Arial" panose="020B0604020202020204" pitchFamily="34" charset="0"/>
              </a:rPr>
              <a:t>B</a:t>
            </a:r>
          </a:p>
        </p:txBody>
      </p:sp>
      <p:grpSp>
        <p:nvGrpSpPr>
          <p:cNvPr id="15" name="Group 14">
            <a:extLst>
              <a:ext uri="{FF2B5EF4-FFF2-40B4-BE49-F238E27FC236}">
                <a16:creationId xmlns:a16="http://schemas.microsoft.com/office/drawing/2014/main" id="{3BD02BF8-DB3A-AD41-C4B5-FCF13CA88645}"/>
              </a:ext>
            </a:extLst>
          </p:cNvPr>
          <p:cNvGrpSpPr/>
          <p:nvPr/>
        </p:nvGrpSpPr>
        <p:grpSpPr>
          <a:xfrm>
            <a:off x="4770479" y="3677965"/>
            <a:ext cx="1822940" cy="1184031"/>
            <a:chOff x="404444" y="3176954"/>
            <a:chExt cx="1822940" cy="1184031"/>
          </a:xfrm>
        </p:grpSpPr>
        <p:sp>
          <p:nvSpPr>
            <p:cNvPr id="16" name="Rectangle: Rounded Corners 15">
              <a:extLst>
                <a:ext uri="{FF2B5EF4-FFF2-40B4-BE49-F238E27FC236}">
                  <a16:creationId xmlns:a16="http://schemas.microsoft.com/office/drawing/2014/main" id="{18DBC2DB-C861-3C8E-E3D0-AB8C84FF447A}"/>
                </a:ext>
              </a:extLst>
            </p:cNvPr>
            <p:cNvSpPr/>
            <p:nvPr/>
          </p:nvSpPr>
          <p:spPr>
            <a:xfrm>
              <a:off x="404444" y="3176954"/>
              <a:ext cx="1822940" cy="1184031"/>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6691331-A849-B4C1-5074-9F84DDE60422}"/>
                </a:ext>
              </a:extLst>
            </p:cNvPr>
            <p:cNvSpPr txBox="1"/>
            <p:nvPr/>
          </p:nvSpPr>
          <p:spPr>
            <a:xfrm>
              <a:off x="671144" y="3652310"/>
              <a:ext cx="1289539" cy="400110"/>
            </a:xfrm>
            <a:prstGeom prst="rect">
              <a:avLst/>
            </a:prstGeom>
            <a:noFill/>
          </p:spPr>
          <p:txBody>
            <a:bodyPr wrap="square">
              <a:spAutoFit/>
            </a:bodyPr>
            <a:lstStyle/>
            <a:p>
              <a:pPr algn="ctr"/>
              <a:r>
                <a:rPr lang="en-US" sz="2000" kern="100" dirty="0">
                  <a:latin typeface="Arial" panose="020B0604020202020204" pitchFamily="34" charset="0"/>
                  <a:ea typeface="Times New Roman" panose="02020603050405020304" pitchFamily="18" charset="0"/>
                  <a:cs typeface="Arial" panose="020B0604020202020204" pitchFamily="34" charset="0"/>
                </a:rPr>
                <a:t>3</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.10</a:t>
              </a:r>
              <a:r>
                <a:rPr lang="en-US" sz="2000" kern="100" baseline="30000" dirty="0">
                  <a:latin typeface="Arial" panose="020B0604020202020204" pitchFamily="34" charset="0"/>
                  <a:ea typeface="Times New Roman" panose="02020603050405020304" pitchFamily="18" charset="0"/>
                  <a:cs typeface="Arial" panose="020B0604020202020204" pitchFamily="34" charset="0"/>
                </a:rPr>
                <a:t>-19</a:t>
              </a:r>
              <a:r>
                <a:rPr kumimoji="0" lang="en-US" sz="20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000" kern="100" dirty="0">
                  <a:latin typeface="Arial" panose="020B0604020202020204" pitchFamily="34" charset="0"/>
                  <a:ea typeface="Times New Roman" panose="02020603050405020304" pitchFamily="18" charset="0"/>
                  <a:cs typeface="Arial" panose="020B0604020202020204" pitchFamily="34" charset="0"/>
                </a:rPr>
                <a:t>J</a:t>
              </a:r>
              <a:endParaRPr lang="en-US" dirty="0"/>
            </a:p>
          </p:txBody>
        </p:sp>
      </p:grpSp>
      <p:sp>
        <p:nvSpPr>
          <p:cNvPr id="18" name="Oval 17">
            <a:extLst>
              <a:ext uri="{FF2B5EF4-FFF2-40B4-BE49-F238E27FC236}">
                <a16:creationId xmlns:a16="http://schemas.microsoft.com/office/drawing/2014/main" id="{B01E9D54-0E7D-D50F-668D-F7F8BB13DA30}"/>
              </a:ext>
            </a:extLst>
          </p:cNvPr>
          <p:cNvSpPr/>
          <p:nvPr/>
        </p:nvSpPr>
        <p:spPr>
          <a:xfrm>
            <a:off x="5377149" y="3373165"/>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Arial" panose="020B0604020202020204" pitchFamily="34" charset="0"/>
                <a:cs typeface="Arial" panose="020B0604020202020204" pitchFamily="34" charset="0"/>
              </a:rPr>
              <a:t>C</a:t>
            </a:r>
          </a:p>
        </p:txBody>
      </p:sp>
      <p:grpSp>
        <p:nvGrpSpPr>
          <p:cNvPr id="19" name="Group 18">
            <a:extLst>
              <a:ext uri="{FF2B5EF4-FFF2-40B4-BE49-F238E27FC236}">
                <a16:creationId xmlns:a16="http://schemas.microsoft.com/office/drawing/2014/main" id="{03802969-59E6-D70E-3DD3-82BD83048587}"/>
              </a:ext>
            </a:extLst>
          </p:cNvPr>
          <p:cNvGrpSpPr/>
          <p:nvPr/>
        </p:nvGrpSpPr>
        <p:grpSpPr>
          <a:xfrm>
            <a:off x="6929725" y="3677965"/>
            <a:ext cx="1822940" cy="1184031"/>
            <a:chOff x="404444" y="3176954"/>
            <a:chExt cx="1822940" cy="1184031"/>
          </a:xfrm>
        </p:grpSpPr>
        <p:sp>
          <p:nvSpPr>
            <p:cNvPr id="20" name="Rectangle: Rounded Corners 19">
              <a:extLst>
                <a:ext uri="{FF2B5EF4-FFF2-40B4-BE49-F238E27FC236}">
                  <a16:creationId xmlns:a16="http://schemas.microsoft.com/office/drawing/2014/main" id="{3B27F847-6FBD-9C7C-B32A-5AEAD22886C3}"/>
                </a:ext>
              </a:extLst>
            </p:cNvPr>
            <p:cNvSpPr/>
            <p:nvPr/>
          </p:nvSpPr>
          <p:spPr>
            <a:xfrm>
              <a:off x="404444" y="3176954"/>
              <a:ext cx="1822940" cy="1184031"/>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A919540-EA77-EA17-7CE3-526D9A245111}"/>
                </a:ext>
              </a:extLst>
            </p:cNvPr>
            <p:cNvSpPr txBox="1"/>
            <p:nvPr/>
          </p:nvSpPr>
          <p:spPr>
            <a:xfrm>
              <a:off x="671144" y="3652310"/>
              <a:ext cx="1289539" cy="400110"/>
            </a:xfrm>
            <a:prstGeom prst="rect">
              <a:avLst/>
            </a:prstGeom>
            <a:noFill/>
          </p:spPr>
          <p:txBody>
            <a:bodyPr wrap="square">
              <a:spAutoFit/>
            </a:bodyPr>
            <a:lstStyle/>
            <a:p>
              <a:pPr algn="ct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4.10</a:t>
              </a:r>
              <a:r>
                <a:rPr kumimoji="0" lang="en-US" sz="2000" b="0" i="0" u="none" strike="noStrike" kern="1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a:t>
              </a:r>
              <a:r>
                <a:rPr lang="en-US" sz="2000" kern="100" baseline="30000" dirty="0">
                  <a:latin typeface="Arial" panose="020B0604020202020204" pitchFamily="34" charset="0"/>
                  <a:ea typeface="Times New Roman" panose="02020603050405020304" pitchFamily="18" charset="0"/>
                  <a:cs typeface="Arial" panose="020B0604020202020204" pitchFamily="34" charset="0"/>
                </a:rPr>
                <a:t>9</a:t>
              </a:r>
              <a:r>
                <a:rPr kumimoji="0" lang="en-US" sz="20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000" kern="100" dirty="0">
                  <a:latin typeface="Arial" panose="020B0604020202020204" pitchFamily="34" charset="0"/>
                  <a:ea typeface="Times New Roman" panose="02020603050405020304" pitchFamily="18" charset="0"/>
                  <a:cs typeface="Arial" panose="020B0604020202020204" pitchFamily="34" charset="0"/>
                </a:rPr>
                <a:t>J</a:t>
              </a:r>
              <a:endParaRPr lang="en-US" dirty="0"/>
            </a:p>
          </p:txBody>
        </p:sp>
      </p:grpSp>
      <p:sp>
        <p:nvSpPr>
          <p:cNvPr id="22" name="Oval 21">
            <a:extLst>
              <a:ext uri="{FF2B5EF4-FFF2-40B4-BE49-F238E27FC236}">
                <a16:creationId xmlns:a16="http://schemas.microsoft.com/office/drawing/2014/main" id="{4336B548-2D79-6D99-59CB-D798FF05AC71}"/>
              </a:ext>
            </a:extLst>
          </p:cNvPr>
          <p:cNvSpPr/>
          <p:nvPr/>
        </p:nvSpPr>
        <p:spPr>
          <a:xfrm>
            <a:off x="7536395" y="3373165"/>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Arial" panose="020B0604020202020204" pitchFamily="34" charset="0"/>
                <a:cs typeface="Arial" panose="020B0604020202020204" pitchFamily="34" charset="0"/>
              </a:rPr>
              <a:t>D</a:t>
            </a:r>
          </a:p>
        </p:txBody>
      </p:sp>
      <p:sp>
        <p:nvSpPr>
          <p:cNvPr id="24" name="TextBox 23">
            <a:extLst>
              <a:ext uri="{FF2B5EF4-FFF2-40B4-BE49-F238E27FC236}">
                <a16:creationId xmlns:a16="http://schemas.microsoft.com/office/drawing/2014/main" id="{FD0A84A0-2F81-CBD6-8F55-3BBC8430C5D4}"/>
              </a:ext>
            </a:extLst>
          </p:cNvPr>
          <p:cNvSpPr txBox="1"/>
          <p:nvPr/>
        </p:nvSpPr>
        <p:spPr>
          <a:xfrm>
            <a:off x="3094891" y="281504"/>
            <a:ext cx="2954216" cy="584775"/>
          </a:xfrm>
          <a:prstGeom prst="rect">
            <a:avLst/>
          </a:prstGeom>
          <a:noFill/>
        </p:spPr>
        <p:txBody>
          <a:bodyPr wrap="square">
            <a:spAutoFit/>
          </a:bodyPr>
          <a:lstStyle/>
          <a:p>
            <a:pPr algn="ctr"/>
            <a:r>
              <a:rPr kumimoji="0" lang="en-US" sz="3200" b="1"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sym typeface="Catamaran"/>
              </a:rPr>
              <a:t>LUYỆN TẬP</a:t>
            </a:r>
            <a:endParaRPr lang="en-US" sz="1100" dirty="0">
              <a:solidFill>
                <a:schemeClr val="bg1">
                  <a:lumMod val="50000"/>
                </a:schemeClr>
              </a:solidFill>
            </a:endParaRPr>
          </a:p>
        </p:txBody>
      </p:sp>
      <p:pic>
        <p:nvPicPr>
          <p:cNvPr id="25" name="Correct sound effect and wrong sound effect (mp3cut.net)">
            <a:hlinkClick r:id="" action="ppaction://media"/>
            <a:extLst>
              <a:ext uri="{FF2B5EF4-FFF2-40B4-BE49-F238E27FC236}">
                <a16:creationId xmlns:a16="http://schemas.microsoft.com/office/drawing/2014/main" id="{EDFC1737-0AC5-F3F8-8168-084391491B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637266"/>
            <a:ext cx="487363" cy="487363"/>
          </a:xfrm>
          <a:prstGeom prst="rect">
            <a:avLst/>
          </a:prstGeom>
        </p:spPr>
      </p:pic>
    </p:spTree>
    <p:extLst>
      <p:ext uri="{BB962C8B-B14F-4D97-AF65-F5344CB8AC3E}">
        <p14:creationId xmlns:p14="http://schemas.microsoft.com/office/powerpoint/2010/main" val="247843923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strVal val="#ppt_h"/>
                                          </p:val>
                                        </p:tav>
                                        <p:tav tm="100000">
                                          <p:val>
                                            <p:strVal val="#ppt_h"/>
                                          </p:val>
                                        </p:tav>
                                      </p:tavLst>
                                    </p:anim>
                                  </p:childTnLst>
                                </p:cTn>
                              </p:par>
                              <p:par>
                                <p:cTn id="37" presetID="17" presetClass="entr" presetSubtype="1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18"/>
                                        </p:tgtEl>
                                        <p:attrNameLst>
                                          <p:attrName>fillcolor</p:attrName>
                                        </p:attrNameLst>
                                      </p:cBhvr>
                                      <p:to>
                                        <a:srgbClr val="92D050"/>
                                      </p:to>
                                    </p:animClr>
                                    <p:set>
                                      <p:cBhvr>
                                        <p:cTn id="45" dur="500" fill="hold"/>
                                        <p:tgtEl>
                                          <p:spTgt spid="18"/>
                                        </p:tgtEl>
                                        <p:attrNameLst>
                                          <p:attrName>fill.type</p:attrName>
                                        </p:attrNameLst>
                                      </p:cBhvr>
                                      <p:to>
                                        <p:strVal val="solid"/>
                                      </p:to>
                                    </p:set>
                                    <p:set>
                                      <p:cBhvr>
                                        <p:cTn id="46" dur="500" fill="hold"/>
                                        <p:tgtEl>
                                          <p:spTgt spid="18"/>
                                        </p:tgtEl>
                                        <p:attrNameLst>
                                          <p:attrName>fill.on</p:attrName>
                                        </p:attrNameLst>
                                      </p:cBhvr>
                                      <p:to>
                                        <p:strVal val="tru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18"/>
                                        </p:tgtEl>
                                      </p:cBhvr>
                                    </p:animEffect>
                                    <p:animScale>
                                      <p:cBhvr>
                                        <p:cTn id="49" dur="250" autoRev="1" fill="hold"/>
                                        <p:tgtEl>
                                          <p:spTgt spid="18"/>
                                        </p:tgtEl>
                                      </p:cBhvr>
                                      <p:by x="105000" y="105000"/>
                                    </p:animScale>
                                  </p:childTnLst>
                                </p:cTn>
                              </p:par>
                              <p:par>
                                <p:cTn id="50" presetID="1" presetClass="mediacall" presetSubtype="0" fill="hold" nodeType="withEffect">
                                  <p:stCondLst>
                                    <p:cond delay="0"/>
                                  </p:stCondLst>
                                  <p:childTnLst>
                                    <p:cmd type="call" cmd="playFrom(0.0)">
                                      <p:cBhvr>
                                        <p:cTn id="51" dur="835"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5"/>
                </p:tgtEl>
              </p:cMediaNode>
            </p:audio>
          </p:childTnLst>
        </p:cTn>
      </p:par>
    </p:tnLst>
    <p:bldLst>
      <p:bldP spid="5" grpId="0"/>
      <p:bldP spid="7" grpId="0" animBg="1"/>
      <p:bldP spid="14" grpId="0" animBg="1"/>
      <p:bldP spid="18" grpId="0" animBg="1"/>
      <p:bldP spid="18" grpId="1"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83"/>
        <p:cNvGrpSpPr/>
        <p:nvPr/>
      </p:nvGrpSpPr>
      <p:grpSpPr>
        <a:xfrm>
          <a:off x="0" y="0"/>
          <a:ext cx="0" cy="0"/>
          <a:chOff x="0" y="0"/>
          <a:chExt cx="0" cy="0"/>
        </a:xfrm>
      </p:grpSpPr>
      <p:sp>
        <p:nvSpPr>
          <p:cNvPr id="8" name="Rectangle 7">
            <a:extLst>
              <a:ext uri="{FF2B5EF4-FFF2-40B4-BE49-F238E27FC236}">
                <a16:creationId xmlns:a16="http://schemas.microsoft.com/office/drawing/2014/main" id="{1D3A0FE1-677B-956B-60FB-B8A7AF10251C}"/>
              </a:ext>
            </a:extLst>
          </p:cNvPr>
          <p:cNvSpPr/>
          <p:nvPr/>
        </p:nvSpPr>
        <p:spPr>
          <a:xfrm>
            <a:off x="0" y="0"/>
            <a:ext cx="4572000" cy="713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Arial" panose="020B0604020202020204" pitchFamily="34" charset="0"/>
                <a:cs typeface="Arial" panose="020B0604020202020204" pitchFamily="34" charset="0"/>
              </a:rPr>
              <a:t>1. </a:t>
            </a:r>
            <a:r>
              <a:rPr lang="en-US" sz="2800" b="1" dirty="0" err="1">
                <a:solidFill>
                  <a:srgbClr val="FFFFFF"/>
                </a:solidFill>
                <a:latin typeface="Arial" panose="020B0604020202020204" pitchFamily="34" charset="0"/>
                <a:cs typeface="Arial" panose="020B0604020202020204" pitchFamily="34" charset="0"/>
              </a:rPr>
              <a:t>Thí</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nghiệm</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của</a:t>
            </a:r>
            <a:r>
              <a:rPr lang="en-US" sz="2800" b="1" dirty="0">
                <a:solidFill>
                  <a:srgbClr val="FFFFFF"/>
                </a:solidFill>
                <a:latin typeface="Arial" panose="020B0604020202020204" pitchFamily="34" charset="0"/>
                <a:cs typeface="Arial" panose="020B0604020202020204" pitchFamily="34" charset="0"/>
              </a:rPr>
              <a:t> Hertz</a:t>
            </a:r>
          </a:p>
        </p:txBody>
      </p:sp>
      <p:grpSp>
        <p:nvGrpSpPr>
          <p:cNvPr id="19" name="Group 18">
            <a:extLst>
              <a:ext uri="{FF2B5EF4-FFF2-40B4-BE49-F238E27FC236}">
                <a16:creationId xmlns:a16="http://schemas.microsoft.com/office/drawing/2014/main" id="{70D60C06-AA02-4662-36B4-4B923B2897A7}"/>
              </a:ext>
            </a:extLst>
          </p:cNvPr>
          <p:cNvGrpSpPr/>
          <p:nvPr/>
        </p:nvGrpSpPr>
        <p:grpSpPr>
          <a:xfrm>
            <a:off x="235210" y="964504"/>
            <a:ext cx="2805830" cy="4041221"/>
            <a:chOff x="532357" y="964504"/>
            <a:chExt cx="2805830" cy="4041221"/>
          </a:xfrm>
        </p:grpSpPr>
        <p:pic>
          <p:nvPicPr>
            <p:cNvPr id="17" name="Picture 16">
              <a:extLst>
                <a:ext uri="{FF2B5EF4-FFF2-40B4-BE49-F238E27FC236}">
                  <a16:creationId xmlns:a16="http://schemas.microsoft.com/office/drawing/2014/main" id="{91CB2AF3-1350-4DF0-0973-959C64803FD3}"/>
                </a:ext>
              </a:extLst>
            </p:cNvPr>
            <p:cNvPicPr>
              <a:picLocks noChangeAspect="1"/>
            </p:cNvPicPr>
            <p:nvPr/>
          </p:nvPicPr>
          <p:blipFill>
            <a:blip r:embed="rId5"/>
            <a:srcRect l="36301" t="5877" r="36439" b="29462"/>
            <a:stretch/>
          </p:blipFill>
          <p:spPr>
            <a:xfrm>
              <a:off x="688932" y="964504"/>
              <a:ext cx="2492680" cy="2906038"/>
            </a:xfrm>
            <a:prstGeom prst="rect">
              <a:avLst/>
            </a:prstGeom>
          </p:spPr>
        </p:pic>
        <p:sp>
          <p:nvSpPr>
            <p:cNvPr id="18" name="TextBox 17">
              <a:extLst>
                <a:ext uri="{FF2B5EF4-FFF2-40B4-BE49-F238E27FC236}">
                  <a16:creationId xmlns:a16="http://schemas.microsoft.com/office/drawing/2014/main" id="{6A558613-6FDB-8A17-48A4-384F5E03985E}"/>
                </a:ext>
              </a:extLst>
            </p:cNvPr>
            <p:cNvSpPr txBox="1"/>
            <p:nvPr/>
          </p:nvSpPr>
          <p:spPr>
            <a:xfrm>
              <a:off x="532357" y="3870542"/>
              <a:ext cx="2805830" cy="1135183"/>
            </a:xfrm>
            <a:prstGeom prst="rect">
              <a:avLst/>
            </a:prstGeom>
            <a:noFill/>
          </p:spPr>
          <p:txBody>
            <a:bodyPr wrap="square" rtlCol="0">
              <a:spAutoFit/>
            </a:bodyPr>
            <a:lstStyle/>
            <a:p>
              <a:pPr algn="ctr">
                <a:lnSpc>
                  <a:spcPct val="130000"/>
                </a:lnSpc>
              </a:pPr>
              <a:r>
                <a:rPr lang="en-US" sz="1800" dirty="0"/>
                <a:t>Heinrich Rudolf Hertz (1857 - 1894), </a:t>
              </a:r>
              <a:r>
                <a:rPr lang="en-US" sz="1800" dirty="0" err="1"/>
                <a:t>nhà</a:t>
              </a:r>
              <a:r>
                <a:rPr lang="en-US" sz="1800" dirty="0"/>
                <a:t> </a:t>
              </a:r>
              <a:r>
                <a:rPr lang="en-US" sz="1800" dirty="0" err="1"/>
                <a:t>vật</a:t>
              </a:r>
              <a:r>
                <a:rPr lang="en-US" sz="1800" dirty="0"/>
                <a:t> </a:t>
              </a:r>
              <a:r>
                <a:rPr lang="en-US" sz="1800" dirty="0" err="1"/>
                <a:t>lí</a:t>
              </a:r>
              <a:r>
                <a:rPr lang="en-US" sz="1800" dirty="0"/>
                <a:t> </a:t>
              </a:r>
            </a:p>
            <a:p>
              <a:pPr algn="ctr">
                <a:lnSpc>
                  <a:spcPct val="130000"/>
                </a:lnSpc>
              </a:pPr>
              <a:r>
                <a:rPr lang="en-US" sz="1800" dirty="0" err="1"/>
                <a:t>người</a:t>
              </a:r>
              <a:r>
                <a:rPr lang="en-US" sz="1800" dirty="0"/>
                <a:t> </a:t>
              </a:r>
              <a:r>
                <a:rPr lang="en-US" sz="1800" dirty="0" err="1"/>
                <a:t>Đức</a:t>
              </a:r>
              <a:endParaRPr lang="en-US" sz="1800" dirty="0"/>
            </a:p>
          </p:txBody>
        </p:sp>
      </p:grpSp>
      <p:pic>
        <p:nvPicPr>
          <p:cNvPr id="20" name="Thí nghiệm về hiện tượng quang điện.">
            <a:hlinkClick r:id="" action="ppaction://media"/>
            <a:extLst>
              <a:ext uri="{FF2B5EF4-FFF2-40B4-BE49-F238E27FC236}">
                <a16:creationId xmlns:a16="http://schemas.microsoft.com/office/drawing/2014/main" id="{16CCAEF3-8FE2-BFDB-1074-CABB7DD661F9}"/>
              </a:ext>
            </a:extLst>
          </p:cNvPr>
          <p:cNvPicPr>
            <a:picLocks noChangeAspect="1"/>
          </p:cNvPicPr>
          <p:nvPr>
            <a:videoFile r:link="rId1"/>
            <p:extLst>
              <p:ext uri="{DAA4B4D4-6D71-4841-9C94-3DE7FCFB9230}">
                <p14:media xmlns:p14="http://schemas.microsoft.com/office/powerpoint/2010/main" r:embed="rId2">
                  <p14:trim st="12077" end="8843"/>
                </p14:media>
              </p:ext>
            </p:extLst>
          </p:nvPr>
        </p:nvPicPr>
        <p:blipFill>
          <a:blip r:embed="rId6"/>
          <a:stretch>
            <a:fillRect/>
          </a:stretch>
        </p:blipFill>
        <p:spPr>
          <a:xfrm>
            <a:off x="3519816" y="964504"/>
            <a:ext cx="5166290" cy="2906038"/>
          </a:xfrm>
          <a:prstGeom prst="rect">
            <a:avLst/>
          </a:prstGeom>
        </p:spPr>
      </p:pic>
      <p:sp>
        <p:nvSpPr>
          <p:cNvPr id="21" name="TextBox 20">
            <a:extLst>
              <a:ext uri="{FF2B5EF4-FFF2-40B4-BE49-F238E27FC236}">
                <a16:creationId xmlns:a16="http://schemas.microsoft.com/office/drawing/2014/main" id="{ED8A704B-80C2-69FF-D138-1751F977E110}"/>
              </a:ext>
            </a:extLst>
          </p:cNvPr>
          <p:cNvSpPr txBox="1"/>
          <p:nvPr/>
        </p:nvSpPr>
        <p:spPr>
          <a:xfrm>
            <a:off x="3741454" y="4068801"/>
            <a:ext cx="4723009" cy="369332"/>
          </a:xfrm>
          <a:prstGeom prst="rect">
            <a:avLst/>
          </a:prstGeom>
          <a:noFill/>
        </p:spPr>
        <p:txBody>
          <a:bodyPr wrap="square" rtlCol="0">
            <a:spAutoFit/>
          </a:bodyPr>
          <a:lstStyle/>
          <a:p>
            <a:pPr algn="ctr"/>
            <a:r>
              <a:rPr lang="en-US" sz="1800" b="1" dirty="0" err="1"/>
              <a:t>Thí</a:t>
            </a:r>
            <a:r>
              <a:rPr lang="en-US" sz="1800" b="1" dirty="0"/>
              <a:t> </a:t>
            </a:r>
            <a:r>
              <a:rPr lang="en-US" sz="1800" b="1" dirty="0" err="1"/>
              <a:t>nghiệm</a:t>
            </a:r>
            <a:r>
              <a:rPr lang="en-US" sz="1800" b="1" dirty="0"/>
              <a:t> </a:t>
            </a:r>
            <a:r>
              <a:rPr lang="en-US" sz="1800" b="1" dirty="0" err="1"/>
              <a:t>về</a:t>
            </a:r>
            <a:r>
              <a:rPr lang="en-US" sz="1800" b="1" dirty="0"/>
              <a:t> </a:t>
            </a:r>
            <a:r>
              <a:rPr lang="en-US" sz="1800" b="1" dirty="0" err="1"/>
              <a:t>hiện</a:t>
            </a:r>
            <a:r>
              <a:rPr lang="en-US" sz="1800" b="1" dirty="0"/>
              <a:t> </a:t>
            </a:r>
            <a:r>
              <a:rPr lang="en-US" sz="1800" b="1" dirty="0" err="1"/>
              <a:t>tượng</a:t>
            </a:r>
            <a:r>
              <a:rPr lang="en-US" sz="1800" b="1" dirty="0"/>
              <a:t> </a:t>
            </a:r>
            <a:r>
              <a:rPr lang="en-US" sz="1800" b="1" dirty="0" err="1"/>
              <a:t>quang</a:t>
            </a:r>
            <a:r>
              <a:rPr lang="en-US" sz="1800" b="1" dirty="0"/>
              <a:t> </a:t>
            </a:r>
            <a:r>
              <a:rPr lang="en-US" sz="1800" b="1" dirty="0" err="1"/>
              <a:t>điện</a:t>
            </a:r>
            <a:endParaRPr lang="en-US" sz="1800" b="1" dirty="0"/>
          </a:p>
        </p:txBody>
      </p:sp>
      <p:pic>
        <p:nvPicPr>
          <p:cNvPr id="23" name="Picture 22">
            <a:extLst>
              <a:ext uri="{FF2B5EF4-FFF2-40B4-BE49-F238E27FC236}">
                <a16:creationId xmlns:a16="http://schemas.microsoft.com/office/drawing/2014/main" id="{8E100E52-B1A5-1AB2-7851-E94EE0177E1A}"/>
              </a:ext>
            </a:extLst>
          </p:cNvPr>
          <p:cNvPicPr>
            <a:picLocks noChangeAspect="1"/>
          </p:cNvPicPr>
          <p:nvPr/>
        </p:nvPicPr>
        <p:blipFill>
          <a:blip r:embed="rId7"/>
          <a:stretch>
            <a:fillRect/>
          </a:stretch>
        </p:blipFill>
        <p:spPr>
          <a:xfrm>
            <a:off x="5711731" y="2026294"/>
            <a:ext cx="782457" cy="7824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2803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8" fill="hold" display="0">
                  <p:stCondLst>
                    <p:cond delay="indefinite"/>
                  </p:stCondLst>
                </p:cTn>
                <p:tgtEl>
                  <p:spTgt spid="20"/>
                </p:tgtEl>
              </p:cMediaNode>
            </p:video>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0"/>
                                        </p:tgtEl>
                                      </p:cBhvr>
                                    </p:cmd>
                                  </p:childTnLst>
                                </p:cTn>
                              </p:par>
                            </p:childTnLst>
                          </p:cTn>
                        </p:par>
                      </p:childTnLst>
                    </p:cTn>
                  </p:par>
                </p:childTnLst>
              </p:cTn>
              <p:nextCondLst>
                <p:cond evt="onClick" delay="0">
                  <p:tgtEl>
                    <p:spTgt spid="20"/>
                  </p:tgtEl>
                </p:cond>
              </p:nextCondLst>
            </p:seq>
          </p:childTnLst>
        </p:cTn>
      </p:par>
    </p:tnLst>
    <p:bldLst>
      <p:bldP spid="8" grpId="0" animBg="1"/>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04184-9125-D825-4292-A8218D5E67D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857B8C6-0DE5-25E8-ACFA-B3AAABFC4FC5}"/>
              </a:ext>
            </a:extLst>
          </p:cNvPr>
          <p:cNvGrpSpPr/>
          <p:nvPr/>
        </p:nvGrpSpPr>
        <p:grpSpPr>
          <a:xfrm>
            <a:off x="417554" y="2535037"/>
            <a:ext cx="1822940" cy="2278596"/>
            <a:chOff x="404444" y="3176954"/>
            <a:chExt cx="1822940" cy="2278596"/>
          </a:xfrm>
        </p:grpSpPr>
        <p:sp>
          <p:nvSpPr>
            <p:cNvPr id="6" name="Rectangle: Rounded Corners 5">
              <a:extLst>
                <a:ext uri="{FF2B5EF4-FFF2-40B4-BE49-F238E27FC236}">
                  <a16:creationId xmlns:a16="http://schemas.microsoft.com/office/drawing/2014/main" id="{68212BE1-30F1-E7CB-2B7E-62AE644E419D}"/>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 name="TextBox 8">
              <a:extLst>
                <a:ext uri="{FF2B5EF4-FFF2-40B4-BE49-F238E27FC236}">
                  <a16:creationId xmlns:a16="http://schemas.microsoft.com/office/drawing/2014/main" id="{14D30A82-59DB-9FEC-2CA1-6B77B7517C1E}"/>
                </a:ext>
              </a:extLst>
            </p:cNvPr>
            <p:cNvSpPr txBox="1"/>
            <p:nvPr/>
          </p:nvSpPr>
          <p:spPr>
            <a:xfrm>
              <a:off x="404444" y="4100808"/>
              <a:ext cx="1822940" cy="430887"/>
            </a:xfrm>
            <a:prstGeom prst="rect">
              <a:avLst/>
            </a:prstGeom>
            <a:noFill/>
          </p:spPr>
          <p:txBody>
            <a:bodyPr wrap="square">
              <a:spAutoFit/>
            </a:bodyPr>
            <a:lstStyle/>
            <a:p>
              <a:pPr algn="ctr"/>
              <a:r>
                <a:rPr lang="en-US" sz="2200" kern="100" dirty="0">
                  <a:latin typeface="Arial" panose="020B0604020202020204" pitchFamily="34" charset="0"/>
                  <a:ea typeface="Times New Roman" panose="02020603050405020304" pitchFamily="18" charset="0"/>
                  <a:cs typeface="Arial" panose="020B0604020202020204" pitchFamily="34" charset="0"/>
                </a:rPr>
                <a:t>3,94</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.10</a:t>
              </a:r>
              <a:r>
                <a:rPr lang="en-US" sz="2200" kern="100" baseline="30000" dirty="0">
                  <a:latin typeface="Arial" panose="020B0604020202020204" pitchFamily="34" charset="0"/>
                  <a:ea typeface="Times New Roman" panose="02020603050405020304" pitchFamily="18" charset="0"/>
                  <a:cs typeface="Arial" panose="020B0604020202020204" pitchFamily="34" charset="0"/>
                </a:rPr>
                <a:t>-19</a:t>
              </a:r>
              <a:r>
                <a:rPr kumimoji="0" lang="en-US" sz="22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200" kern="100" dirty="0">
                  <a:latin typeface="Arial" panose="020B0604020202020204" pitchFamily="34" charset="0"/>
                  <a:ea typeface="Times New Roman" panose="02020603050405020304" pitchFamily="18" charset="0"/>
                  <a:cs typeface="Arial" panose="020B0604020202020204" pitchFamily="34" charset="0"/>
                </a:rPr>
                <a:t>J</a:t>
              </a:r>
              <a:endParaRPr lang="en-US" sz="2200" dirty="0"/>
            </a:p>
          </p:txBody>
        </p:sp>
      </p:grpSp>
      <p:sp>
        <p:nvSpPr>
          <p:cNvPr id="5" name="TextBox 4">
            <a:extLst>
              <a:ext uri="{FF2B5EF4-FFF2-40B4-BE49-F238E27FC236}">
                <a16:creationId xmlns:a16="http://schemas.microsoft.com/office/drawing/2014/main" id="{82C8035E-850C-971A-7594-69005C1CED92}"/>
              </a:ext>
            </a:extLst>
          </p:cNvPr>
          <p:cNvSpPr txBox="1"/>
          <p:nvPr/>
        </p:nvSpPr>
        <p:spPr>
          <a:xfrm>
            <a:off x="301868" y="329867"/>
            <a:ext cx="8540263" cy="1553054"/>
          </a:xfrm>
          <a:prstGeom prst="rect">
            <a:avLst/>
          </a:prstGeom>
          <a:noFill/>
        </p:spPr>
        <p:txBody>
          <a:bodyPr wrap="square">
            <a:spAutoFit/>
          </a:bodyPr>
          <a:lstStyle/>
          <a:p>
            <a:pPr algn="just">
              <a:lnSpc>
                <a:spcPct val="150000"/>
              </a:lnSpc>
              <a:spcAft>
                <a:spcPts val="800"/>
              </a:spcAft>
            </a:pPr>
            <a:r>
              <a:rPr lang="en-US" sz="22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22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rằng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cathode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sodium (Na)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bức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xạ</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504 nm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mới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thoát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sodium.</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F6AE399-57EF-EDBE-31EE-956CE8386A62}"/>
              </a:ext>
            </a:extLst>
          </p:cNvPr>
          <p:cNvSpPr/>
          <p:nvPr/>
        </p:nvSpPr>
        <p:spPr>
          <a:xfrm>
            <a:off x="1024224" y="2230237"/>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A</a:t>
            </a:r>
          </a:p>
        </p:txBody>
      </p:sp>
      <p:grpSp>
        <p:nvGrpSpPr>
          <p:cNvPr id="11" name="Group 10">
            <a:extLst>
              <a:ext uri="{FF2B5EF4-FFF2-40B4-BE49-F238E27FC236}">
                <a16:creationId xmlns:a16="http://schemas.microsoft.com/office/drawing/2014/main" id="{6FEF730D-1912-0922-7648-A0A4A36277A2}"/>
              </a:ext>
            </a:extLst>
          </p:cNvPr>
          <p:cNvGrpSpPr/>
          <p:nvPr/>
        </p:nvGrpSpPr>
        <p:grpSpPr>
          <a:xfrm>
            <a:off x="2611235" y="2535037"/>
            <a:ext cx="1822940" cy="2278596"/>
            <a:chOff x="404444" y="3176954"/>
            <a:chExt cx="1822940" cy="2278596"/>
          </a:xfrm>
        </p:grpSpPr>
        <p:sp>
          <p:nvSpPr>
            <p:cNvPr id="12" name="Rectangle: Rounded Corners 11">
              <a:extLst>
                <a:ext uri="{FF2B5EF4-FFF2-40B4-BE49-F238E27FC236}">
                  <a16:creationId xmlns:a16="http://schemas.microsoft.com/office/drawing/2014/main" id="{A9E02A14-62D7-914B-AC3C-339C332D612D}"/>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3" name="TextBox 12">
              <a:extLst>
                <a:ext uri="{FF2B5EF4-FFF2-40B4-BE49-F238E27FC236}">
                  <a16:creationId xmlns:a16="http://schemas.microsoft.com/office/drawing/2014/main" id="{8F6AE408-CEBD-CDFF-B0FF-055B5D38CBCB}"/>
                </a:ext>
              </a:extLst>
            </p:cNvPr>
            <p:cNvSpPr txBox="1"/>
            <p:nvPr/>
          </p:nvSpPr>
          <p:spPr>
            <a:xfrm>
              <a:off x="404444" y="4100808"/>
              <a:ext cx="1822939" cy="430887"/>
            </a:xfrm>
            <a:prstGeom prst="rect">
              <a:avLst/>
            </a:prstGeom>
            <a:noFill/>
          </p:spPr>
          <p:txBody>
            <a:bodyPr wrap="square">
              <a:spAutoFit/>
            </a:bodyPr>
            <a:lstStyle/>
            <a:p>
              <a:pPr algn="ct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4,54.10</a:t>
              </a:r>
              <a:r>
                <a:rPr lang="en-US" sz="2200" kern="100" baseline="30000" dirty="0">
                  <a:latin typeface="Arial" panose="020B0604020202020204" pitchFamily="34" charset="0"/>
                  <a:ea typeface="Times New Roman" panose="02020603050405020304" pitchFamily="18" charset="0"/>
                  <a:cs typeface="Arial" panose="020B0604020202020204" pitchFamily="34" charset="0"/>
                </a:rPr>
                <a:t>-19</a:t>
              </a:r>
              <a:r>
                <a:rPr kumimoji="0" lang="en-US" sz="22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200" kern="100" dirty="0">
                  <a:latin typeface="Arial" panose="020B0604020202020204" pitchFamily="34" charset="0"/>
                  <a:ea typeface="Times New Roman" panose="02020603050405020304" pitchFamily="18" charset="0"/>
                  <a:cs typeface="Arial" panose="020B0604020202020204" pitchFamily="34" charset="0"/>
                </a:rPr>
                <a:t>J</a:t>
              </a:r>
              <a:endParaRPr lang="en-US" sz="2200" dirty="0"/>
            </a:p>
          </p:txBody>
        </p:sp>
      </p:grpSp>
      <p:sp>
        <p:nvSpPr>
          <p:cNvPr id="14" name="Oval 13">
            <a:extLst>
              <a:ext uri="{FF2B5EF4-FFF2-40B4-BE49-F238E27FC236}">
                <a16:creationId xmlns:a16="http://schemas.microsoft.com/office/drawing/2014/main" id="{DE4C8CA2-693A-D8BF-3ED7-FB37D509B948}"/>
              </a:ext>
            </a:extLst>
          </p:cNvPr>
          <p:cNvSpPr/>
          <p:nvPr/>
        </p:nvSpPr>
        <p:spPr>
          <a:xfrm>
            <a:off x="3217905" y="2230237"/>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B</a:t>
            </a:r>
          </a:p>
        </p:txBody>
      </p:sp>
      <p:grpSp>
        <p:nvGrpSpPr>
          <p:cNvPr id="15" name="Group 14">
            <a:extLst>
              <a:ext uri="{FF2B5EF4-FFF2-40B4-BE49-F238E27FC236}">
                <a16:creationId xmlns:a16="http://schemas.microsoft.com/office/drawing/2014/main" id="{79E2E520-E0E3-677E-6621-2B58D690E9FF}"/>
              </a:ext>
            </a:extLst>
          </p:cNvPr>
          <p:cNvGrpSpPr/>
          <p:nvPr/>
        </p:nvGrpSpPr>
        <p:grpSpPr>
          <a:xfrm>
            <a:off x="4770480" y="2535037"/>
            <a:ext cx="1822940" cy="2278596"/>
            <a:chOff x="404444" y="3176954"/>
            <a:chExt cx="1822940" cy="2278596"/>
          </a:xfrm>
        </p:grpSpPr>
        <p:sp>
          <p:nvSpPr>
            <p:cNvPr id="16" name="Rectangle: Rounded Corners 15">
              <a:extLst>
                <a:ext uri="{FF2B5EF4-FFF2-40B4-BE49-F238E27FC236}">
                  <a16:creationId xmlns:a16="http://schemas.microsoft.com/office/drawing/2014/main" id="{58E21219-9598-0017-BEAC-78FBFE82A2E0}"/>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7" name="TextBox 16">
              <a:extLst>
                <a:ext uri="{FF2B5EF4-FFF2-40B4-BE49-F238E27FC236}">
                  <a16:creationId xmlns:a16="http://schemas.microsoft.com/office/drawing/2014/main" id="{DA96EF7A-8021-63EB-3EF5-A57276C7D612}"/>
                </a:ext>
              </a:extLst>
            </p:cNvPr>
            <p:cNvSpPr txBox="1"/>
            <p:nvPr/>
          </p:nvSpPr>
          <p:spPr>
            <a:xfrm>
              <a:off x="404444" y="4100030"/>
              <a:ext cx="1822940" cy="430887"/>
            </a:xfrm>
            <a:prstGeom prst="rect">
              <a:avLst/>
            </a:prstGeom>
            <a:noFill/>
          </p:spPr>
          <p:txBody>
            <a:bodyPr wrap="square">
              <a:spAutoFit/>
            </a:bodyPr>
            <a:lstStyle/>
            <a:p>
              <a:pPr algn="ct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2,94.10</a:t>
              </a:r>
              <a:r>
                <a:rPr lang="en-US" sz="2200" kern="100" baseline="30000" dirty="0">
                  <a:latin typeface="Arial" panose="020B0604020202020204" pitchFamily="34" charset="0"/>
                  <a:ea typeface="Times New Roman" panose="02020603050405020304" pitchFamily="18" charset="0"/>
                  <a:cs typeface="Arial" panose="020B0604020202020204" pitchFamily="34" charset="0"/>
                </a:rPr>
                <a:t>-19</a:t>
              </a:r>
              <a:r>
                <a:rPr kumimoji="0" lang="en-US" sz="22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200" kern="100" dirty="0">
                  <a:latin typeface="Arial" panose="020B0604020202020204" pitchFamily="34" charset="0"/>
                  <a:ea typeface="Times New Roman" panose="02020603050405020304" pitchFamily="18" charset="0"/>
                  <a:cs typeface="Arial" panose="020B0604020202020204" pitchFamily="34" charset="0"/>
                </a:rPr>
                <a:t>J</a:t>
              </a:r>
              <a:endParaRPr lang="en-US" sz="2200" dirty="0"/>
            </a:p>
          </p:txBody>
        </p:sp>
      </p:grpSp>
      <p:sp>
        <p:nvSpPr>
          <p:cNvPr id="18" name="Oval 17">
            <a:extLst>
              <a:ext uri="{FF2B5EF4-FFF2-40B4-BE49-F238E27FC236}">
                <a16:creationId xmlns:a16="http://schemas.microsoft.com/office/drawing/2014/main" id="{D7DF85DF-CBC1-E9D0-CF1D-D75545098A0A}"/>
              </a:ext>
            </a:extLst>
          </p:cNvPr>
          <p:cNvSpPr/>
          <p:nvPr/>
        </p:nvSpPr>
        <p:spPr>
          <a:xfrm>
            <a:off x="5377150" y="2230237"/>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C</a:t>
            </a:r>
          </a:p>
        </p:txBody>
      </p:sp>
      <p:grpSp>
        <p:nvGrpSpPr>
          <p:cNvPr id="19" name="Group 18">
            <a:extLst>
              <a:ext uri="{FF2B5EF4-FFF2-40B4-BE49-F238E27FC236}">
                <a16:creationId xmlns:a16="http://schemas.microsoft.com/office/drawing/2014/main" id="{D5915970-151B-FE77-13D4-A458AC9F0F79}"/>
              </a:ext>
            </a:extLst>
          </p:cNvPr>
          <p:cNvGrpSpPr/>
          <p:nvPr/>
        </p:nvGrpSpPr>
        <p:grpSpPr>
          <a:xfrm>
            <a:off x="6929725" y="2535037"/>
            <a:ext cx="1822941" cy="2278596"/>
            <a:chOff x="404443" y="3176954"/>
            <a:chExt cx="1822941" cy="2278596"/>
          </a:xfrm>
        </p:grpSpPr>
        <p:sp>
          <p:nvSpPr>
            <p:cNvPr id="20" name="Rectangle: Rounded Corners 19">
              <a:extLst>
                <a:ext uri="{FF2B5EF4-FFF2-40B4-BE49-F238E27FC236}">
                  <a16:creationId xmlns:a16="http://schemas.microsoft.com/office/drawing/2014/main" id="{00C110EC-927F-C177-F2CA-59FBE2AA0A21}"/>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1" name="TextBox 20">
              <a:extLst>
                <a:ext uri="{FF2B5EF4-FFF2-40B4-BE49-F238E27FC236}">
                  <a16:creationId xmlns:a16="http://schemas.microsoft.com/office/drawing/2014/main" id="{BCE859AA-F20F-F5C8-7203-8C445944C9D1}"/>
                </a:ext>
              </a:extLst>
            </p:cNvPr>
            <p:cNvSpPr txBox="1"/>
            <p:nvPr/>
          </p:nvSpPr>
          <p:spPr>
            <a:xfrm>
              <a:off x="404443" y="4100030"/>
              <a:ext cx="1822941" cy="430887"/>
            </a:xfrm>
            <a:prstGeom prst="rect">
              <a:avLst/>
            </a:prstGeom>
            <a:noFill/>
          </p:spPr>
          <p:txBody>
            <a:bodyPr wrap="square">
              <a:spAutoFit/>
            </a:bodyPr>
            <a:lstStyle/>
            <a:p>
              <a:pPr algn="ctr"/>
              <a:r>
                <a:rPr lang="en-US" sz="2200" kern="100" dirty="0">
                  <a:latin typeface="Arial" panose="020B0604020202020204" pitchFamily="34" charset="0"/>
                  <a:ea typeface="Times New Roman" panose="02020603050405020304" pitchFamily="18" charset="0"/>
                  <a:cs typeface="Arial" panose="020B0604020202020204" pitchFamily="34" charset="0"/>
                </a:rPr>
                <a:t>2,47</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.10</a:t>
              </a:r>
              <a:r>
                <a:rPr kumimoji="0" lang="en-US" sz="2200" b="0" i="0" u="none" strike="noStrike" kern="1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a:t>
              </a:r>
              <a:r>
                <a:rPr lang="en-US" sz="2200" kern="100" baseline="30000" dirty="0">
                  <a:latin typeface="Arial" panose="020B0604020202020204" pitchFamily="34" charset="0"/>
                  <a:ea typeface="Times New Roman" panose="02020603050405020304" pitchFamily="18" charset="0"/>
                  <a:cs typeface="Arial" panose="020B0604020202020204" pitchFamily="34" charset="0"/>
                </a:rPr>
                <a:t>9</a:t>
              </a:r>
              <a:r>
                <a:rPr kumimoji="0" lang="en-US" sz="22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200" kern="100" dirty="0">
                  <a:latin typeface="Arial" panose="020B0604020202020204" pitchFamily="34" charset="0"/>
                  <a:ea typeface="Times New Roman" panose="02020603050405020304" pitchFamily="18" charset="0"/>
                  <a:cs typeface="Arial" panose="020B0604020202020204" pitchFamily="34" charset="0"/>
                </a:rPr>
                <a:t>J</a:t>
              </a:r>
              <a:endParaRPr lang="en-US" sz="2200" dirty="0"/>
            </a:p>
          </p:txBody>
        </p:sp>
      </p:grpSp>
      <p:sp>
        <p:nvSpPr>
          <p:cNvPr id="22" name="Oval 21">
            <a:extLst>
              <a:ext uri="{FF2B5EF4-FFF2-40B4-BE49-F238E27FC236}">
                <a16:creationId xmlns:a16="http://schemas.microsoft.com/office/drawing/2014/main" id="{CB5D7972-8854-33FB-4DBE-7CDBD776A252}"/>
              </a:ext>
            </a:extLst>
          </p:cNvPr>
          <p:cNvSpPr/>
          <p:nvPr/>
        </p:nvSpPr>
        <p:spPr>
          <a:xfrm>
            <a:off x="7536396" y="2230237"/>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D</a:t>
            </a:r>
          </a:p>
        </p:txBody>
      </p:sp>
      <p:pic>
        <p:nvPicPr>
          <p:cNvPr id="2" name="Correct sound effect and wrong sound effect (mp3cut.net)">
            <a:hlinkClick r:id="" action="ppaction://media"/>
            <a:extLst>
              <a:ext uri="{FF2B5EF4-FFF2-40B4-BE49-F238E27FC236}">
                <a16:creationId xmlns:a16="http://schemas.microsoft.com/office/drawing/2014/main" id="{5AAE28DE-33DD-C058-7CC1-74576A7F01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637266"/>
            <a:ext cx="487363" cy="487363"/>
          </a:xfrm>
          <a:prstGeom prst="rect">
            <a:avLst/>
          </a:prstGeom>
        </p:spPr>
      </p:pic>
    </p:spTree>
    <p:extLst>
      <p:ext uri="{BB962C8B-B14F-4D97-AF65-F5344CB8AC3E}">
        <p14:creationId xmlns:p14="http://schemas.microsoft.com/office/powerpoint/2010/main" val="339295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strVal val="#ppt_h"/>
                                          </p:val>
                                        </p:tav>
                                        <p:tav tm="100000">
                                          <p:val>
                                            <p:strVal val="#ppt_h"/>
                                          </p:val>
                                        </p:tav>
                                      </p:tavLst>
                                    </p:anim>
                                  </p:childTnLst>
                                </p:cTn>
                              </p:par>
                              <p:par>
                                <p:cTn id="37" presetID="17" presetClass="entr" presetSubtype="1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par>
                                <p:cTn id="50" presetID="1" presetClass="mediacall" presetSubtype="0" fill="hold" nodeType="withEffect">
                                  <p:stCondLst>
                                    <p:cond delay="0"/>
                                  </p:stCondLst>
                                  <p:childTnLst>
                                    <p:cmd type="call" cmd="playFrom(0.0)">
                                      <p:cBhvr>
                                        <p:cTn id="51"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5" grpId="0"/>
      <p:bldP spid="7" grpId="0" animBg="1"/>
      <p:bldP spid="7" grpId="1" animBg="1"/>
      <p:bldP spid="14" grpId="0" animBg="1"/>
      <p:bldP spid="18"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04184-9125-D825-4292-A8218D5E67D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857B8C6-0DE5-25E8-ACFA-B3AAABFC4FC5}"/>
              </a:ext>
            </a:extLst>
          </p:cNvPr>
          <p:cNvGrpSpPr/>
          <p:nvPr/>
        </p:nvGrpSpPr>
        <p:grpSpPr>
          <a:xfrm>
            <a:off x="417554" y="2148176"/>
            <a:ext cx="1822940" cy="2278596"/>
            <a:chOff x="404444" y="3176954"/>
            <a:chExt cx="1822940" cy="2278596"/>
          </a:xfrm>
        </p:grpSpPr>
        <p:sp>
          <p:nvSpPr>
            <p:cNvPr id="6" name="Rectangle: Rounded Corners 5">
              <a:extLst>
                <a:ext uri="{FF2B5EF4-FFF2-40B4-BE49-F238E27FC236}">
                  <a16:creationId xmlns:a16="http://schemas.microsoft.com/office/drawing/2014/main" id="{68212BE1-30F1-E7CB-2B7E-62AE644E419D}"/>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 name="TextBox 8">
              <a:extLst>
                <a:ext uri="{FF2B5EF4-FFF2-40B4-BE49-F238E27FC236}">
                  <a16:creationId xmlns:a16="http://schemas.microsoft.com/office/drawing/2014/main" id="{14D30A82-59DB-9FEC-2CA1-6B77B7517C1E}"/>
                </a:ext>
              </a:extLst>
            </p:cNvPr>
            <p:cNvSpPr txBox="1"/>
            <p:nvPr/>
          </p:nvSpPr>
          <p:spPr>
            <a:xfrm>
              <a:off x="404444" y="4100808"/>
              <a:ext cx="1822940" cy="430887"/>
            </a:xfrm>
            <a:prstGeom prst="rect">
              <a:avLst/>
            </a:prstGeom>
            <a:noFill/>
          </p:spPr>
          <p:txBody>
            <a:bodyPr wrap="square">
              <a:spAutoFit/>
            </a:bodyPr>
            <a:lstStyle/>
            <a:p>
              <a:pPr algn="ctr"/>
              <a:r>
                <a:rPr lang="en-US" sz="2200" kern="100" dirty="0">
                  <a:latin typeface="Arial" panose="020B0604020202020204" pitchFamily="34" charset="0"/>
                  <a:ea typeface="Times New Roman" panose="02020603050405020304" pitchFamily="18" charset="0"/>
                  <a:cs typeface="Arial" panose="020B0604020202020204" pitchFamily="34" charset="0"/>
                </a:rPr>
                <a:t>3,6</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.10</a:t>
              </a:r>
              <a:r>
                <a:rPr kumimoji="0" lang="en-US" sz="2200" b="0" i="0" u="none" strike="noStrike" kern="1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10</a:t>
              </a:r>
              <a:r>
                <a:rPr kumimoji="0" lang="en-US" sz="22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200" kern="100" dirty="0">
                  <a:latin typeface="Arial" panose="020B0604020202020204" pitchFamily="34" charset="0"/>
                  <a:ea typeface="Times New Roman" panose="02020603050405020304" pitchFamily="18" charset="0"/>
                  <a:cs typeface="Arial" panose="020B0604020202020204" pitchFamily="34" charset="0"/>
                </a:rPr>
                <a:t>J</a:t>
              </a:r>
              <a:endParaRPr lang="en-US" sz="2200" dirty="0"/>
            </a:p>
          </p:txBody>
        </p:sp>
      </p:grpSp>
      <p:sp>
        <p:nvSpPr>
          <p:cNvPr id="5" name="TextBox 4">
            <a:extLst>
              <a:ext uri="{FF2B5EF4-FFF2-40B4-BE49-F238E27FC236}">
                <a16:creationId xmlns:a16="http://schemas.microsoft.com/office/drawing/2014/main" id="{82C8035E-850C-971A-7594-69005C1CED92}"/>
              </a:ext>
            </a:extLst>
          </p:cNvPr>
          <p:cNvSpPr txBox="1"/>
          <p:nvPr/>
        </p:nvSpPr>
        <p:spPr>
          <a:xfrm>
            <a:off x="301868" y="365156"/>
            <a:ext cx="8540263" cy="1045223"/>
          </a:xfrm>
          <a:prstGeom prst="rect">
            <a:avLst/>
          </a:prstGeom>
          <a:noFill/>
        </p:spPr>
        <p:txBody>
          <a:bodyPr wrap="square">
            <a:spAutoFit/>
          </a:bodyPr>
          <a:lstStyle/>
          <a:p>
            <a:pPr algn="ctr">
              <a:lnSpc>
                <a:spcPct val="150000"/>
              </a:lnSpc>
              <a:spcAft>
                <a:spcPts val="800"/>
              </a:spcAft>
            </a:pPr>
            <a:r>
              <a:rPr lang="en-US" sz="22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22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lang="en-US" sz="22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t>Một</a:t>
            </a:r>
            <a:r>
              <a:rPr lang="en-US" sz="2200" dirty="0"/>
              <a:t> </a:t>
            </a:r>
            <a:r>
              <a:rPr lang="en-US" sz="2200" dirty="0" err="1"/>
              <a:t>bút</a:t>
            </a:r>
            <a:r>
              <a:rPr lang="en-US" sz="2200" dirty="0"/>
              <a:t> laser </a:t>
            </a:r>
            <a:r>
              <a:rPr lang="en-US" sz="2200" dirty="0" err="1"/>
              <a:t>có</a:t>
            </a:r>
            <a:r>
              <a:rPr lang="en-US" sz="2200" dirty="0"/>
              <a:t> </a:t>
            </a:r>
            <a:r>
              <a:rPr lang="en-US" sz="2200" dirty="0" err="1"/>
              <a:t>công</a:t>
            </a:r>
            <a:r>
              <a:rPr lang="en-US" sz="2200" dirty="0"/>
              <a:t> </a:t>
            </a:r>
            <a:r>
              <a:rPr lang="en-US" sz="2200" dirty="0" err="1"/>
              <a:t>suất</a:t>
            </a:r>
            <a:r>
              <a:rPr lang="en-US" sz="2200" dirty="0"/>
              <a:t> 5,00 </a:t>
            </a:r>
            <a:r>
              <a:rPr lang="en-US" sz="2200" dirty="0" err="1"/>
              <a:t>mW</a:t>
            </a:r>
            <a:r>
              <a:rPr lang="en-US" sz="2200" dirty="0"/>
              <a:t> </a:t>
            </a:r>
            <a:r>
              <a:rPr lang="en-US" sz="2200" dirty="0" err="1"/>
              <a:t>phát</a:t>
            </a:r>
            <a:r>
              <a:rPr lang="en-US" sz="2200" dirty="0"/>
              <a:t> </a:t>
            </a:r>
            <a:r>
              <a:rPr lang="en-US" sz="2200" dirty="0" err="1"/>
              <a:t>ánh</a:t>
            </a:r>
            <a:r>
              <a:rPr lang="en-US" sz="2200" dirty="0"/>
              <a:t> </a:t>
            </a:r>
            <a:r>
              <a:rPr lang="en-US" sz="2200" dirty="0" err="1"/>
              <a:t>sáng</a:t>
            </a:r>
            <a:r>
              <a:rPr lang="en-US" sz="2200" dirty="0"/>
              <a:t> </a:t>
            </a:r>
            <a:r>
              <a:rPr lang="en-US" sz="2200" dirty="0" err="1"/>
              <a:t>đơn</a:t>
            </a:r>
            <a:r>
              <a:rPr lang="en-US" sz="2200" dirty="0"/>
              <a:t> </a:t>
            </a:r>
            <a:r>
              <a:rPr lang="en-US" sz="2200" dirty="0" err="1"/>
              <a:t>sắc</a:t>
            </a:r>
            <a:r>
              <a:rPr lang="en-US" sz="2200" dirty="0"/>
              <a:t> </a:t>
            </a:r>
            <a:r>
              <a:rPr lang="en-US" sz="2200" dirty="0" err="1"/>
              <a:t>có</a:t>
            </a:r>
            <a:r>
              <a:rPr lang="en-US" sz="2200" dirty="0"/>
              <a:t> </a:t>
            </a:r>
            <a:r>
              <a:rPr lang="en-US" sz="2200" dirty="0" err="1"/>
              <a:t>bước</a:t>
            </a:r>
            <a:r>
              <a:rPr lang="en-US" sz="2200" dirty="0"/>
              <a:t> </a:t>
            </a:r>
            <a:r>
              <a:rPr lang="en-US" sz="2200" dirty="0" err="1"/>
              <a:t>sóng</a:t>
            </a:r>
            <a:r>
              <a:rPr lang="en-US" sz="2200" dirty="0"/>
              <a:t> 650 nm. </a:t>
            </a:r>
            <a:r>
              <a:rPr lang="en-US" sz="2200" dirty="0" err="1"/>
              <a:t>Năng</a:t>
            </a:r>
            <a:r>
              <a:rPr lang="en-US" sz="2200" dirty="0"/>
              <a:t> </a:t>
            </a:r>
            <a:r>
              <a:rPr lang="en-US" sz="2200" dirty="0" err="1"/>
              <a:t>lượng</a:t>
            </a:r>
            <a:r>
              <a:rPr lang="en-US" sz="2200" dirty="0"/>
              <a:t> </a:t>
            </a:r>
            <a:r>
              <a:rPr lang="en-US" sz="2200" dirty="0" err="1"/>
              <a:t>của</a:t>
            </a:r>
            <a:r>
              <a:rPr lang="en-US" sz="2200" dirty="0"/>
              <a:t> </a:t>
            </a:r>
            <a:r>
              <a:rPr lang="en-US" sz="2200" dirty="0" err="1"/>
              <a:t>mỗi</a:t>
            </a:r>
            <a:r>
              <a:rPr lang="en-US" sz="2200" dirty="0"/>
              <a:t> photon </a:t>
            </a:r>
            <a:r>
              <a:rPr lang="en-US" sz="2200" dirty="0" err="1"/>
              <a:t>là</a:t>
            </a:r>
            <a:r>
              <a:rPr lang="en-US" sz="2200" dirty="0"/>
              <a:t>:</a:t>
            </a:r>
          </a:p>
        </p:txBody>
      </p:sp>
      <p:sp>
        <p:nvSpPr>
          <p:cNvPr id="7" name="Oval 6">
            <a:extLst>
              <a:ext uri="{FF2B5EF4-FFF2-40B4-BE49-F238E27FC236}">
                <a16:creationId xmlns:a16="http://schemas.microsoft.com/office/drawing/2014/main" id="{DF6AE399-57EF-EDBE-31EE-956CE8386A62}"/>
              </a:ext>
            </a:extLst>
          </p:cNvPr>
          <p:cNvSpPr/>
          <p:nvPr/>
        </p:nvSpPr>
        <p:spPr>
          <a:xfrm>
            <a:off x="1024224"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A</a:t>
            </a:r>
          </a:p>
        </p:txBody>
      </p:sp>
      <p:grpSp>
        <p:nvGrpSpPr>
          <p:cNvPr id="11" name="Group 10">
            <a:extLst>
              <a:ext uri="{FF2B5EF4-FFF2-40B4-BE49-F238E27FC236}">
                <a16:creationId xmlns:a16="http://schemas.microsoft.com/office/drawing/2014/main" id="{6FEF730D-1912-0922-7648-A0A4A36277A2}"/>
              </a:ext>
            </a:extLst>
          </p:cNvPr>
          <p:cNvGrpSpPr/>
          <p:nvPr/>
        </p:nvGrpSpPr>
        <p:grpSpPr>
          <a:xfrm>
            <a:off x="2611235" y="2148176"/>
            <a:ext cx="1822940" cy="2278596"/>
            <a:chOff x="404444" y="3176954"/>
            <a:chExt cx="1822940" cy="2278596"/>
          </a:xfrm>
        </p:grpSpPr>
        <p:sp>
          <p:nvSpPr>
            <p:cNvPr id="12" name="Rectangle: Rounded Corners 11">
              <a:extLst>
                <a:ext uri="{FF2B5EF4-FFF2-40B4-BE49-F238E27FC236}">
                  <a16:creationId xmlns:a16="http://schemas.microsoft.com/office/drawing/2014/main" id="{A9E02A14-62D7-914B-AC3C-339C332D612D}"/>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3" name="TextBox 12">
              <a:extLst>
                <a:ext uri="{FF2B5EF4-FFF2-40B4-BE49-F238E27FC236}">
                  <a16:creationId xmlns:a16="http://schemas.microsoft.com/office/drawing/2014/main" id="{8F6AE408-CEBD-CDFF-B0FF-055B5D38CBCB}"/>
                </a:ext>
              </a:extLst>
            </p:cNvPr>
            <p:cNvSpPr txBox="1"/>
            <p:nvPr/>
          </p:nvSpPr>
          <p:spPr>
            <a:xfrm>
              <a:off x="404444" y="4100808"/>
              <a:ext cx="1822939" cy="430887"/>
            </a:xfrm>
            <a:prstGeom prst="rect">
              <a:avLst/>
            </a:prstGeom>
            <a:noFill/>
          </p:spPr>
          <p:txBody>
            <a:bodyPr wrap="square">
              <a:spAutoFit/>
            </a:bodyPr>
            <a:lstStyle/>
            <a:p>
              <a:pPr algn="ct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4,1.10</a:t>
              </a:r>
              <a:r>
                <a:rPr lang="en-US" sz="2200" kern="100" baseline="30000" dirty="0">
                  <a:latin typeface="Arial" panose="020B0604020202020204" pitchFamily="34" charset="0"/>
                  <a:ea typeface="Times New Roman" panose="02020603050405020304" pitchFamily="18" charset="0"/>
                  <a:cs typeface="Arial" panose="020B0604020202020204" pitchFamily="34" charset="0"/>
                </a:rPr>
                <a:t>19</a:t>
              </a:r>
              <a:r>
                <a:rPr kumimoji="0" lang="en-US" sz="22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200" kern="100" dirty="0">
                  <a:latin typeface="Arial" panose="020B0604020202020204" pitchFamily="34" charset="0"/>
                  <a:ea typeface="Times New Roman" panose="02020603050405020304" pitchFamily="18" charset="0"/>
                  <a:cs typeface="Arial" panose="020B0604020202020204" pitchFamily="34" charset="0"/>
                </a:rPr>
                <a:t>J</a:t>
              </a:r>
              <a:endParaRPr lang="en-US" sz="2200" dirty="0"/>
            </a:p>
          </p:txBody>
        </p:sp>
      </p:grpSp>
      <p:sp>
        <p:nvSpPr>
          <p:cNvPr id="14" name="Oval 13">
            <a:extLst>
              <a:ext uri="{FF2B5EF4-FFF2-40B4-BE49-F238E27FC236}">
                <a16:creationId xmlns:a16="http://schemas.microsoft.com/office/drawing/2014/main" id="{DE4C8CA2-693A-D8BF-3ED7-FB37D509B948}"/>
              </a:ext>
            </a:extLst>
          </p:cNvPr>
          <p:cNvSpPr/>
          <p:nvPr/>
        </p:nvSpPr>
        <p:spPr>
          <a:xfrm>
            <a:off x="3217905"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B</a:t>
            </a:r>
          </a:p>
        </p:txBody>
      </p:sp>
      <p:grpSp>
        <p:nvGrpSpPr>
          <p:cNvPr id="15" name="Group 14">
            <a:extLst>
              <a:ext uri="{FF2B5EF4-FFF2-40B4-BE49-F238E27FC236}">
                <a16:creationId xmlns:a16="http://schemas.microsoft.com/office/drawing/2014/main" id="{79E2E520-E0E3-677E-6621-2B58D690E9FF}"/>
              </a:ext>
            </a:extLst>
          </p:cNvPr>
          <p:cNvGrpSpPr/>
          <p:nvPr/>
        </p:nvGrpSpPr>
        <p:grpSpPr>
          <a:xfrm>
            <a:off x="4770480" y="2148176"/>
            <a:ext cx="1822940" cy="2278596"/>
            <a:chOff x="404444" y="3176954"/>
            <a:chExt cx="1822940" cy="2278596"/>
          </a:xfrm>
        </p:grpSpPr>
        <p:sp>
          <p:nvSpPr>
            <p:cNvPr id="16" name="Rectangle: Rounded Corners 15">
              <a:extLst>
                <a:ext uri="{FF2B5EF4-FFF2-40B4-BE49-F238E27FC236}">
                  <a16:creationId xmlns:a16="http://schemas.microsoft.com/office/drawing/2014/main" id="{58E21219-9598-0017-BEAC-78FBFE82A2E0}"/>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7" name="TextBox 16">
              <a:extLst>
                <a:ext uri="{FF2B5EF4-FFF2-40B4-BE49-F238E27FC236}">
                  <a16:creationId xmlns:a16="http://schemas.microsoft.com/office/drawing/2014/main" id="{DA96EF7A-8021-63EB-3EF5-A57276C7D612}"/>
                </a:ext>
              </a:extLst>
            </p:cNvPr>
            <p:cNvSpPr txBox="1"/>
            <p:nvPr/>
          </p:nvSpPr>
          <p:spPr>
            <a:xfrm>
              <a:off x="404444" y="4100030"/>
              <a:ext cx="1822940" cy="430887"/>
            </a:xfrm>
            <a:prstGeom prst="rect">
              <a:avLst/>
            </a:prstGeom>
            <a:noFill/>
          </p:spPr>
          <p:txBody>
            <a:bodyPr wrap="square">
              <a:spAutoFit/>
            </a:bodyPr>
            <a:lstStyle/>
            <a:p>
              <a:pPr algn="ctr"/>
              <a:r>
                <a:rPr lang="en-US" sz="2200" kern="100" dirty="0">
                  <a:latin typeface="Arial" panose="020B0604020202020204" pitchFamily="34" charset="0"/>
                  <a:ea typeface="Times New Roman" panose="02020603050405020304" pitchFamily="18" charset="0"/>
                  <a:cs typeface="Arial" panose="020B0604020202020204" pitchFamily="34" charset="0"/>
                </a:rPr>
                <a:t>3,06</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.10</a:t>
              </a:r>
              <a:r>
                <a:rPr lang="en-US" sz="2200" kern="100" baseline="30000" dirty="0">
                  <a:latin typeface="Arial" panose="020B0604020202020204" pitchFamily="34" charset="0"/>
                  <a:ea typeface="Times New Roman" panose="02020603050405020304" pitchFamily="18" charset="0"/>
                  <a:cs typeface="Arial" panose="020B0604020202020204" pitchFamily="34" charset="0"/>
                </a:rPr>
                <a:t>-19</a:t>
              </a:r>
              <a:r>
                <a:rPr kumimoji="0" lang="en-US" sz="22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200" kern="100" dirty="0">
                  <a:latin typeface="Arial" panose="020B0604020202020204" pitchFamily="34" charset="0"/>
                  <a:ea typeface="Times New Roman" panose="02020603050405020304" pitchFamily="18" charset="0"/>
                  <a:cs typeface="Arial" panose="020B0604020202020204" pitchFamily="34" charset="0"/>
                </a:rPr>
                <a:t>J</a:t>
              </a:r>
              <a:endParaRPr lang="en-US" sz="2200" dirty="0"/>
            </a:p>
          </p:txBody>
        </p:sp>
      </p:grpSp>
      <p:sp>
        <p:nvSpPr>
          <p:cNvPr id="18" name="Oval 17">
            <a:extLst>
              <a:ext uri="{FF2B5EF4-FFF2-40B4-BE49-F238E27FC236}">
                <a16:creationId xmlns:a16="http://schemas.microsoft.com/office/drawing/2014/main" id="{D7DF85DF-CBC1-E9D0-CF1D-D75545098A0A}"/>
              </a:ext>
            </a:extLst>
          </p:cNvPr>
          <p:cNvSpPr/>
          <p:nvPr/>
        </p:nvSpPr>
        <p:spPr>
          <a:xfrm>
            <a:off x="5377150"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C</a:t>
            </a:r>
          </a:p>
        </p:txBody>
      </p:sp>
      <p:grpSp>
        <p:nvGrpSpPr>
          <p:cNvPr id="19" name="Group 18">
            <a:extLst>
              <a:ext uri="{FF2B5EF4-FFF2-40B4-BE49-F238E27FC236}">
                <a16:creationId xmlns:a16="http://schemas.microsoft.com/office/drawing/2014/main" id="{D5915970-151B-FE77-13D4-A458AC9F0F79}"/>
              </a:ext>
            </a:extLst>
          </p:cNvPr>
          <p:cNvGrpSpPr/>
          <p:nvPr/>
        </p:nvGrpSpPr>
        <p:grpSpPr>
          <a:xfrm>
            <a:off x="6929725" y="2148176"/>
            <a:ext cx="1822941" cy="2278596"/>
            <a:chOff x="404443" y="3176954"/>
            <a:chExt cx="1822941" cy="2278596"/>
          </a:xfrm>
        </p:grpSpPr>
        <p:sp>
          <p:nvSpPr>
            <p:cNvPr id="20" name="Rectangle: Rounded Corners 19">
              <a:extLst>
                <a:ext uri="{FF2B5EF4-FFF2-40B4-BE49-F238E27FC236}">
                  <a16:creationId xmlns:a16="http://schemas.microsoft.com/office/drawing/2014/main" id="{00C110EC-927F-C177-F2CA-59FBE2AA0A21}"/>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1" name="TextBox 20">
              <a:extLst>
                <a:ext uri="{FF2B5EF4-FFF2-40B4-BE49-F238E27FC236}">
                  <a16:creationId xmlns:a16="http://schemas.microsoft.com/office/drawing/2014/main" id="{BCE859AA-F20F-F5C8-7203-8C445944C9D1}"/>
                </a:ext>
              </a:extLst>
            </p:cNvPr>
            <p:cNvSpPr txBox="1"/>
            <p:nvPr/>
          </p:nvSpPr>
          <p:spPr>
            <a:xfrm>
              <a:off x="404443" y="4100030"/>
              <a:ext cx="1822941" cy="430887"/>
            </a:xfrm>
            <a:prstGeom prst="rect">
              <a:avLst/>
            </a:prstGeom>
            <a:noFill/>
          </p:spPr>
          <p:txBody>
            <a:bodyPr wrap="square">
              <a:spAutoFit/>
            </a:bodyPr>
            <a:lstStyle/>
            <a:p>
              <a:pPr algn="ctr"/>
              <a:r>
                <a:rPr lang="en-US" sz="2200" kern="100" dirty="0">
                  <a:latin typeface="Arial" panose="020B0604020202020204" pitchFamily="34" charset="0"/>
                  <a:ea typeface="Times New Roman" panose="02020603050405020304" pitchFamily="18" charset="0"/>
                  <a:cs typeface="Arial" panose="020B0604020202020204" pitchFamily="34" charset="0"/>
                </a:rPr>
                <a:t>2,08</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.10</a:t>
              </a:r>
              <a:r>
                <a:rPr kumimoji="0" lang="en-US" sz="2200" b="0" i="0" u="none" strike="noStrike" kern="1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a:t>
              </a:r>
              <a:r>
                <a:rPr lang="en-US" sz="2200" kern="100" baseline="30000" dirty="0">
                  <a:latin typeface="Arial" panose="020B0604020202020204" pitchFamily="34" charset="0"/>
                  <a:ea typeface="Times New Roman" panose="02020603050405020304" pitchFamily="18" charset="0"/>
                  <a:cs typeface="Arial" panose="020B0604020202020204" pitchFamily="34" charset="0"/>
                </a:rPr>
                <a:t>9</a:t>
              </a:r>
              <a:r>
                <a:rPr kumimoji="0" lang="en-US" sz="22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200" kern="100" dirty="0">
                  <a:latin typeface="Arial" panose="020B0604020202020204" pitchFamily="34" charset="0"/>
                  <a:ea typeface="Times New Roman" panose="02020603050405020304" pitchFamily="18" charset="0"/>
                  <a:cs typeface="Arial" panose="020B0604020202020204" pitchFamily="34" charset="0"/>
                </a:rPr>
                <a:t>J</a:t>
              </a:r>
              <a:endParaRPr lang="en-US" sz="2200" dirty="0"/>
            </a:p>
          </p:txBody>
        </p:sp>
      </p:grpSp>
      <p:sp>
        <p:nvSpPr>
          <p:cNvPr id="22" name="Oval 21">
            <a:extLst>
              <a:ext uri="{FF2B5EF4-FFF2-40B4-BE49-F238E27FC236}">
                <a16:creationId xmlns:a16="http://schemas.microsoft.com/office/drawing/2014/main" id="{CB5D7972-8854-33FB-4DBE-7CDBD776A252}"/>
              </a:ext>
            </a:extLst>
          </p:cNvPr>
          <p:cNvSpPr/>
          <p:nvPr/>
        </p:nvSpPr>
        <p:spPr>
          <a:xfrm>
            <a:off x="7536396"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D</a:t>
            </a:r>
          </a:p>
        </p:txBody>
      </p:sp>
      <p:pic>
        <p:nvPicPr>
          <p:cNvPr id="2" name="Correct sound effect and wrong sound effect (mp3cut.net)">
            <a:hlinkClick r:id="" action="ppaction://media"/>
            <a:extLst>
              <a:ext uri="{FF2B5EF4-FFF2-40B4-BE49-F238E27FC236}">
                <a16:creationId xmlns:a16="http://schemas.microsoft.com/office/drawing/2014/main" id="{5AAE28DE-33DD-C058-7CC1-74576A7F01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637266"/>
            <a:ext cx="487363" cy="487363"/>
          </a:xfrm>
          <a:prstGeom prst="rect">
            <a:avLst/>
          </a:prstGeom>
        </p:spPr>
      </p:pic>
    </p:spTree>
    <p:extLst>
      <p:ext uri="{BB962C8B-B14F-4D97-AF65-F5344CB8AC3E}">
        <p14:creationId xmlns:p14="http://schemas.microsoft.com/office/powerpoint/2010/main" val="29969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strVal val="#ppt_h"/>
                                          </p:val>
                                        </p:tav>
                                        <p:tav tm="100000">
                                          <p:val>
                                            <p:strVal val="#ppt_h"/>
                                          </p:val>
                                        </p:tav>
                                      </p:tavLst>
                                    </p:anim>
                                  </p:childTnLst>
                                </p:cTn>
                              </p:par>
                              <p:par>
                                <p:cTn id="37" presetID="17" presetClass="entr" presetSubtype="1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18"/>
                                        </p:tgtEl>
                                        <p:attrNameLst>
                                          <p:attrName>fillcolor</p:attrName>
                                        </p:attrNameLst>
                                      </p:cBhvr>
                                      <p:to>
                                        <a:srgbClr val="92D050"/>
                                      </p:to>
                                    </p:animClr>
                                    <p:set>
                                      <p:cBhvr>
                                        <p:cTn id="45" dur="500" fill="hold"/>
                                        <p:tgtEl>
                                          <p:spTgt spid="18"/>
                                        </p:tgtEl>
                                        <p:attrNameLst>
                                          <p:attrName>fill.type</p:attrName>
                                        </p:attrNameLst>
                                      </p:cBhvr>
                                      <p:to>
                                        <p:strVal val="solid"/>
                                      </p:to>
                                    </p:set>
                                    <p:set>
                                      <p:cBhvr>
                                        <p:cTn id="46" dur="500" fill="hold"/>
                                        <p:tgtEl>
                                          <p:spTgt spid="18"/>
                                        </p:tgtEl>
                                        <p:attrNameLst>
                                          <p:attrName>fill.on</p:attrName>
                                        </p:attrNameLst>
                                      </p:cBhvr>
                                      <p:to>
                                        <p:strVal val="tru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18"/>
                                        </p:tgtEl>
                                      </p:cBhvr>
                                    </p:animEffect>
                                    <p:animScale>
                                      <p:cBhvr>
                                        <p:cTn id="49" dur="250" autoRev="1" fill="hold"/>
                                        <p:tgtEl>
                                          <p:spTgt spid="18"/>
                                        </p:tgtEl>
                                      </p:cBhvr>
                                      <p:by x="105000" y="105000"/>
                                    </p:animScale>
                                  </p:childTnLst>
                                </p:cTn>
                              </p:par>
                              <p:par>
                                <p:cTn id="50" presetID="1" presetClass="mediacall" presetSubtype="0" fill="hold" nodeType="withEffect">
                                  <p:stCondLst>
                                    <p:cond delay="0"/>
                                  </p:stCondLst>
                                  <p:childTnLst>
                                    <p:cmd type="call" cmd="playFrom(0.0)">
                                      <p:cBhvr>
                                        <p:cTn id="51"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5" grpId="0"/>
      <p:bldP spid="7" grpId="0" animBg="1"/>
      <p:bldP spid="14" grpId="0" animBg="1"/>
      <p:bldP spid="18" grpId="0" animBg="1"/>
      <p:bldP spid="18" grpId="1"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04184-9125-D825-4292-A8218D5E67D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857B8C6-0DE5-25E8-ACFA-B3AAABFC4FC5}"/>
              </a:ext>
            </a:extLst>
          </p:cNvPr>
          <p:cNvGrpSpPr/>
          <p:nvPr/>
        </p:nvGrpSpPr>
        <p:grpSpPr>
          <a:xfrm>
            <a:off x="417554" y="2433269"/>
            <a:ext cx="1822940" cy="2278596"/>
            <a:chOff x="404444" y="3176954"/>
            <a:chExt cx="1822940" cy="2278596"/>
          </a:xfrm>
        </p:grpSpPr>
        <p:sp>
          <p:nvSpPr>
            <p:cNvPr id="6" name="Rectangle: Rounded Corners 5">
              <a:extLst>
                <a:ext uri="{FF2B5EF4-FFF2-40B4-BE49-F238E27FC236}">
                  <a16:creationId xmlns:a16="http://schemas.microsoft.com/office/drawing/2014/main" id="{68212BE1-30F1-E7CB-2B7E-62AE644E419D}"/>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 name="TextBox 8">
              <a:extLst>
                <a:ext uri="{FF2B5EF4-FFF2-40B4-BE49-F238E27FC236}">
                  <a16:creationId xmlns:a16="http://schemas.microsoft.com/office/drawing/2014/main" id="{14D30A82-59DB-9FEC-2CA1-6B77B7517C1E}"/>
                </a:ext>
              </a:extLst>
            </p:cNvPr>
            <p:cNvSpPr txBox="1"/>
            <p:nvPr/>
          </p:nvSpPr>
          <p:spPr>
            <a:xfrm>
              <a:off x="404444" y="3792861"/>
              <a:ext cx="1822940" cy="1045223"/>
            </a:xfrm>
            <a:prstGeom prst="rect">
              <a:avLst/>
            </a:prstGeom>
            <a:noFill/>
          </p:spPr>
          <p:txBody>
            <a:bodyPr wrap="square">
              <a:spAutoFit/>
            </a:bodyPr>
            <a:lstStyle/>
            <a:p>
              <a:pPr algn="ctr">
                <a:lnSpc>
                  <a:spcPct val="150000"/>
                </a:lnSpc>
              </a:pPr>
              <a:r>
                <a:rPr lang="en-US" sz="2200" kern="100" dirty="0">
                  <a:latin typeface="Arial" panose="020B0604020202020204" pitchFamily="34" charset="0"/>
                  <a:ea typeface="Times New Roman" panose="02020603050405020304" pitchFamily="18" charset="0"/>
                  <a:cs typeface="Arial" panose="020B0604020202020204" pitchFamily="34" charset="0"/>
                </a:rPr>
                <a:t>3,6</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.10</a:t>
              </a:r>
              <a:r>
                <a:rPr kumimoji="0" lang="en-US" sz="2200" b="0" i="0" u="none" strike="noStrike" kern="1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a:t>
              </a:r>
              <a:r>
                <a:rPr lang="en-US" sz="2200" kern="100" baseline="30000" dirty="0">
                  <a:latin typeface="Arial" panose="020B0604020202020204" pitchFamily="34" charset="0"/>
                  <a:ea typeface="Times New Roman" panose="02020603050405020304" pitchFamily="18" charset="0"/>
                  <a:cs typeface="Arial" panose="020B0604020202020204" pitchFamily="34" charset="0"/>
                </a:rPr>
                <a:t>7</a:t>
              </a:r>
              <a:r>
                <a:rPr kumimoji="0" lang="en-US" sz="22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photon</a:t>
              </a:r>
              <a:endParaRPr lang="en-US" sz="2200" dirty="0"/>
            </a:p>
          </p:txBody>
        </p:sp>
      </p:grpSp>
      <p:sp>
        <p:nvSpPr>
          <p:cNvPr id="5" name="TextBox 4">
            <a:extLst>
              <a:ext uri="{FF2B5EF4-FFF2-40B4-BE49-F238E27FC236}">
                <a16:creationId xmlns:a16="http://schemas.microsoft.com/office/drawing/2014/main" id="{82C8035E-850C-971A-7594-69005C1CED92}"/>
              </a:ext>
            </a:extLst>
          </p:cNvPr>
          <p:cNvSpPr txBox="1"/>
          <p:nvPr/>
        </p:nvSpPr>
        <p:spPr>
          <a:xfrm>
            <a:off x="301868" y="265888"/>
            <a:ext cx="8540263" cy="1553054"/>
          </a:xfrm>
          <a:prstGeom prst="rect">
            <a:avLst/>
          </a:prstGeom>
          <a:noFill/>
        </p:spPr>
        <p:txBody>
          <a:bodyPr wrap="square">
            <a:spAutoFit/>
          </a:bodyPr>
          <a:lstStyle/>
          <a:p>
            <a:pPr algn="ctr">
              <a:lnSpc>
                <a:spcPct val="150000"/>
              </a:lnSpc>
              <a:spcAft>
                <a:spcPts val="800"/>
              </a:spcAft>
            </a:pPr>
            <a:r>
              <a:rPr lang="en-US" sz="22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22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a:solidFill>
                  <a:srgbClr val="C00000"/>
                </a:solidFill>
                <a:latin typeface="Arial" panose="020B0604020202020204" pitchFamily="34" charset="0"/>
                <a:ea typeface="Times New Roman" panose="02020603050405020304" pitchFamily="18" charset="0"/>
                <a:cs typeface="Arial" panose="020B0604020202020204" pitchFamily="34" charset="0"/>
              </a:rPr>
              <a:t>4</a:t>
            </a:r>
            <a:r>
              <a:rPr lang="en-US" sz="22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t>Một</a:t>
            </a:r>
            <a:r>
              <a:rPr lang="en-US" sz="2200" dirty="0"/>
              <a:t> </a:t>
            </a:r>
            <a:r>
              <a:rPr lang="en-US" sz="2200" dirty="0" err="1"/>
              <a:t>bút</a:t>
            </a:r>
            <a:r>
              <a:rPr lang="en-US" sz="2200" dirty="0"/>
              <a:t> laser </a:t>
            </a:r>
            <a:r>
              <a:rPr lang="en-US" sz="2200" dirty="0" err="1"/>
              <a:t>có</a:t>
            </a:r>
            <a:r>
              <a:rPr lang="en-US" sz="2200" dirty="0"/>
              <a:t> </a:t>
            </a:r>
            <a:r>
              <a:rPr lang="en-US" sz="2200" dirty="0" err="1"/>
              <a:t>công</a:t>
            </a:r>
            <a:r>
              <a:rPr lang="en-US" sz="2200" dirty="0"/>
              <a:t> </a:t>
            </a:r>
            <a:r>
              <a:rPr lang="en-US" sz="2200" dirty="0" err="1"/>
              <a:t>suất</a:t>
            </a:r>
            <a:r>
              <a:rPr lang="en-US" sz="2200" dirty="0"/>
              <a:t> 5,00 </a:t>
            </a:r>
            <a:r>
              <a:rPr lang="en-US" sz="2200" dirty="0" err="1"/>
              <a:t>mW</a:t>
            </a:r>
            <a:r>
              <a:rPr lang="en-US" sz="2200" dirty="0"/>
              <a:t> </a:t>
            </a:r>
            <a:r>
              <a:rPr lang="en-US" sz="2200" dirty="0" err="1"/>
              <a:t>phát</a:t>
            </a:r>
            <a:r>
              <a:rPr lang="en-US" sz="2200" dirty="0"/>
              <a:t> </a:t>
            </a:r>
            <a:r>
              <a:rPr lang="en-US" sz="2200" dirty="0" err="1"/>
              <a:t>ánh</a:t>
            </a:r>
            <a:r>
              <a:rPr lang="en-US" sz="2200" dirty="0"/>
              <a:t> </a:t>
            </a:r>
            <a:r>
              <a:rPr lang="en-US" sz="2200" dirty="0" err="1"/>
              <a:t>sáng</a:t>
            </a:r>
            <a:r>
              <a:rPr lang="en-US" sz="2200" dirty="0"/>
              <a:t> </a:t>
            </a:r>
            <a:r>
              <a:rPr lang="en-US" sz="2200" dirty="0" err="1"/>
              <a:t>đơn</a:t>
            </a:r>
            <a:r>
              <a:rPr lang="en-US" sz="2200" dirty="0"/>
              <a:t> </a:t>
            </a:r>
            <a:r>
              <a:rPr lang="en-US" sz="2200" dirty="0" err="1"/>
              <a:t>sắc</a:t>
            </a:r>
            <a:r>
              <a:rPr lang="en-US" sz="2200" dirty="0"/>
              <a:t> </a:t>
            </a:r>
            <a:r>
              <a:rPr lang="en-US" sz="2200" dirty="0" err="1"/>
              <a:t>có</a:t>
            </a:r>
            <a:r>
              <a:rPr lang="en-US" sz="2200" dirty="0"/>
              <a:t> </a:t>
            </a:r>
            <a:r>
              <a:rPr lang="en-US" sz="2200" dirty="0" err="1"/>
              <a:t>bước</a:t>
            </a:r>
            <a:r>
              <a:rPr lang="en-US" sz="2200" dirty="0"/>
              <a:t> </a:t>
            </a:r>
            <a:r>
              <a:rPr lang="en-US" sz="2200" dirty="0" err="1"/>
              <a:t>sóng</a:t>
            </a:r>
            <a:r>
              <a:rPr lang="en-US" sz="2200" dirty="0"/>
              <a:t> 650 nm. </a:t>
            </a:r>
            <a:r>
              <a:rPr lang="en-US" sz="2200" dirty="0" err="1"/>
              <a:t>Số</a:t>
            </a:r>
            <a:r>
              <a:rPr lang="en-US" sz="2200" dirty="0"/>
              <a:t> photon </a:t>
            </a:r>
            <a:r>
              <a:rPr lang="en-US" sz="2200" dirty="0" err="1"/>
              <a:t>phát</a:t>
            </a:r>
            <a:r>
              <a:rPr lang="en-US" sz="2200" dirty="0"/>
              <a:t> </a:t>
            </a:r>
            <a:r>
              <a:rPr lang="en-US" sz="2200" dirty="0" err="1"/>
              <a:t>ra</a:t>
            </a:r>
            <a:r>
              <a:rPr lang="en-US" sz="2200" dirty="0"/>
              <a:t> </a:t>
            </a:r>
            <a:r>
              <a:rPr lang="en-US" sz="2200" dirty="0" err="1"/>
              <a:t>bởi</a:t>
            </a:r>
            <a:r>
              <a:rPr lang="en-US" sz="2200" dirty="0"/>
              <a:t> </a:t>
            </a:r>
            <a:r>
              <a:rPr lang="en-US" sz="2200" dirty="0" err="1"/>
              <a:t>bút</a:t>
            </a:r>
            <a:r>
              <a:rPr lang="en-US" sz="2200" dirty="0"/>
              <a:t> laser </a:t>
            </a:r>
            <a:r>
              <a:rPr lang="en-US" sz="2200" dirty="0" err="1"/>
              <a:t>trong</a:t>
            </a:r>
            <a:r>
              <a:rPr lang="en-US" sz="2200" dirty="0"/>
              <a:t> </a:t>
            </a:r>
            <a:r>
              <a:rPr lang="en-US" sz="2200" dirty="0" err="1"/>
              <a:t>thời</a:t>
            </a:r>
            <a:r>
              <a:rPr lang="en-US" sz="2200" dirty="0"/>
              <a:t> </a:t>
            </a:r>
            <a:r>
              <a:rPr lang="en-US" sz="2200" dirty="0" err="1"/>
              <a:t>gian</a:t>
            </a:r>
            <a:r>
              <a:rPr lang="en-US" sz="2200" dirty="0"/>
              <a:t> 1 </a:t>
            </a:r>
            <a:r>
              <a:rPr lang="en-US" sz="2200" dirty="0" err="1"/>
              <a:t>phút</a:t>
            </a:r>
            <a:r>
              <a:rPr lang="en-US" sz="2200" dirty="0"/>
              <a:t> </a:t>
            </a:r>
            <a:r>
              <a:rPr lang="en-US" sz="2200" dirty="0" err="1"/>
              <a:t>là</a:t>
            </a:r>
            <a:r>
              <a:rPr lang="en-US" sz="2200" dirty="0"/>
              <a:t>:</a:t>
            </a:r>
          </a:p>
        </p:txBody>
      </p:sp>
      <p:sp>
        <p:nvSpPr>
          <p:cNvPr id="7" name="Oval 6">
            <a:extLst>
              <a:ext uri="{FF2B5EF4-FFF2-40B4-BE49-F238E27FC236}">
                <a16:creationId xmlns:a16="http://schemas.microsoft.com/office/drawing/2014/main" id="{DF6AE399-57EF-EDBE-31EE-956CE8386A62}"/>
              </a:ext>
            </a:extLst>
          </p:cNvPr>
          <p:cNvSpPr/>
          <p:nvPr/>
        </p:nvSpPr>
        <p:spPr>
          <a:xfrm>
            <a:off x="1024224" y="2128469"/>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A</a:t>
            </a:r>
          </a:p>
        </p:txBody>
      </p:sp>
      <p:grpSp>
        <p:nvGrpSpPr>
          <p:cNvPr id="11" name="Group 10">
            <a:extLst>
              <a:ext uri="{FF2B5EF4-FFF2-40B4-BE49-F238E27FC236}">
                <a16:creationId xmlns:a16="http://schemas.microsoft.com/office/drawing/2014/main" id="{6FEF730D-1912-0922-7648-A0A4A36277A2}"/>
              </a:ext>
            </a:extLst>
          </p:cNvPr>
          <p:cNvGrpSpPr/>
          <p:nvPr/>
        </p:nvGrpSpPr>
        <p:grpSpPr>
          <a:xfrm>
            <a:off x="2611235" y="2433269"/>
            <a:ext cx="1822940" cy="2278596"/>
            <a:chOff x="404444" y="3176954"/>
            <a:chExt cx="1822940" cy="2278596"/>
          </a:xfrm>
        </p:grpSpPr>
        <p:sp>
          <p:nvSpPr>
            <p:cNvPr id="12" name="Rectangle: Rounded Corners 11">
              <a:extLst>
                <a:ext uri="{FF2B5EF4-FFF2-40B4-BE49-F238E27FC236}">
                  <a16:creationId xmlns:a16="http://schemas.microsoft.com/office/drawing/2014/main" id="{A9E02A14-62D7-914B-AC3C-339C332D612D}"/>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3" name="TextBox 12">
              <a:extLst>
                <a:ext uri="{FF2B5EF4-FFF2-40B4-BE49-F238E27FC236}">
                  <a16:creationId xmlns:a16="http://schemas.microsoft.com/office/drawing/2014/main" id="{8F6AE408-CEBD-CDFF-B0FF-055B5D38CBCB}"/>
                </a:ext>
              </a:extLst>
            </p:cNvPr>
            <p:cNvSpPr txBox="1"/>
            <p:nvPr/>
          </p:nvSpPr>
          <p:spPr>
            <a:xfrm>
              <a:off x="404444" y="3792861"/>
              <a:ext cx="1822939" cy="1045223"/>
            </a:xfrm>
            <a:prstGeom prst="rect">
              <a:avLst/>
            </a:prstGeom>
            <a:noFill/>
          </p:spPr>
          <p:txBody>
            <a:bodyPr wrap="square">
              <a:spAutoFit/>
            </a:bodyPr>
            <a:lstStyle/>
            <a:p>
              <a:pPr algn="ctr">
                <a:lnSpc>
                  <a:spcPct val="150000"/>
                </a:lnSpc>
              </a:pPr>
              <a:r>
                <a:rPr lang="en-US" sz="2200" kern="100" dirty="0">
                  <a:latin typeface="Arial" panose="020B0604020202020204" pitchFamily="34" charset="0"/>
                  <a:ea typeface="Times New Roman" panose="02020603050405020304" pitchFamily="18" charset="0"/>
                  <a:cs typeface="Arial" panose="020B0604020202020204" pitchFamily="34" charset="0"/>
                </a:rPr>
                <a:t>5</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,1.10</a:t>
              </a:r>
              <a:r>
                <a:rPr kumimoji="0" lang="en-US" sz="2200" b="0" i="0" u="none" strike="noStrike" kern="1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18</a:t>
              </a:r>
              <a:r>
                <a:rPr kumimoji="0" lang="en-US" sz="22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200" kern="100" dirty="0">
                  <a:latin typeface="Arial" panose="020B0604020202020204" pitchFamily="34" charset="0"/>
                  <a:ea typeface="Times New Roman" panose="02020603050405020304" pitchFamily="18" charset="0"/>
                  <a:cs typeface="Arial" panose="020B0604020202020204" pitchFamily="34" charset="0"/>
                </a:rPr>
                <a:t>photon</a:t>
              </a:r>
              <a:endParaRPr lang="en-US" sz="2200" dirty="0"/>
            </a:p>
          </p:txBody>
        </p:sp>
      </p:grpSp>
      <p:sp>
        <p:nvSpPr>
          <p:cNvPr id="14" name="Oval 13">
            <a:extLst>
              <a:ext uri="{FF2B5EF4-FFF2-40B4-BE49-F238E27FC236}">
                <a16:creationId xmlns:a16="http://schemas.microsoft.com/office/drawing/2014/main" id="{DE4C8CA2-693A-D8BF-3ED7-FB37D509B948}"/>
              </a:ext>
            </a:extLst>
          </p:cNvPr>
          <p:cNvSpPr/>
          <p:nvPr/>
        </p:nvSpPr>
        <p:spPr>
          <a:xfrm>
            <a:off x="3217905" y="2128469"/>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B</a:t>
            </a:r>
          </a:p>
        </p:txBody>
      </p:sp>
      <p:grpSp>
        <p:nvGrpSpPr>
          <p:cNvPr id="15" name="Group 14">
            <a:extLst>
              <a:ext uri="{FF2B5EF4-FFF2-40B4-BE49-F238E27FC236}">
                <a16:creationId xmlns:a16="http://schemas.microsoft.com/office/drawing/2014/main" id="{79E2E520-E0E3-677E-6621-2B58D690E9FF}"/>
              </a:ext>
            </a:extLst>
          </p:cNvPr>
          <p:cNvGrpSpPr/>
          <p:nvPr/>
        </p:nvGrpSpPr>
        <p:grpSpPr>
          <a:xfrm>
            <a:off x="4770480" y="2433269"/>
            <a:ext cx="1822940" cy="2278596"/>
            <a:chOff x="404444" y="3176954"/>
            <a:chExt cx="1822940" cy="2278596"/>
          </a:xfrm>
        </p:grpSpPr>
        <p:sp>
          <p:nvSpPr>
            <p:cNvPr id="16" name="Rectangle: Rounded Corners 15">
              <a:extLst>
                <a:ext uri="{FF2B5EF4-FFF2-40B4-BE49-F238E27FC236}">
                  <a16:creationId xmlns:a16="http://schemas.microsoft.com/office/drawing/2014/main" id="{58E21219-9598-0017-BEAC-78FBFE82A2E0}"/>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7" name="TextBox 16">
              <a:extLst>
                <a:ext uri="{FF2B5EF4-FFF2-40B4-BE49-F238E27FC236}">
                  <a16:creationId xmlns:a16="http://schemas.microsoft.com/office/drawing/2014/main" id="{DA96EF7A-8021-63EB-3EF5-A57276C7D612}"/>
                </a:ext>
              </a:extLst>
            </p:cNvPr>
            <p:cNvSpPr txBox="1"/>
            <p:nvPr/>
          </p:nvSpPr>
          <p:spPr>
            <a:xfrm>
              <a:off x="404444" y="3792861"/>
              <a:ext cx="1822940" cy="1045223"/>
            </a:xfrm>
            <a:prstGeom prst="rect">
              <a:avLst/>
            </a:prstGeom>
            <a:noFill/>
          </p:spPr>
          <p:txBody>
            <a:bodyPr wrap="square">
              <a:spAutoFit/>
            </a:bodyPr>
            <a:lstStyle/>
            <a:p>
              <a:pPr algn="ctr">
                <a:lnSpc>
                  <a:spcPct val="150000"/>
                </a:lnSpc>
              </a:pPr>
              <a:r>
                <a:rPr lang="en-US" sz="2200" kern="100" dirty="0">
                  <a:latin typeface="Arial" panose="020B0604020202020204" pitchFamily="34" charset="0"/>
                  <a:ea typeface="Times New Roman" panose="02020603050405020304" pitchFamily="18" charset="0"/>
                  <a:cs typeface="Arial" panose="020B0604020202020204" pitchFamily="34" charset="0"/>
                </a:rPr>
                <a:t>0,16</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.10</a:t>
              </a:r>
              <a:r>
                <a:rPr kumimoji="0" lang="en-US" sz="2200" b="0" i="0" u="none" strike="noStrike" kern="1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17</a:t>
              </a:r>
              <a:r>
                <a:rPr kumimoji="0" lang="en-US" sz="22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photon</a:t>
              </a:r>
              <a:endParaRPr lang="en-US" sz="2200" dirty="0"/>
            </a:p>
          </p:txBody>
        </p:sp>
      </p:grpSp>
      <p:sp>
        <p:nvSpPr>
          <p:cNvPr id="18" name="Oval 17">
            <a:extLst>
              <a:ext uri="{FF2B5EF4-FFF2-40B4-BE49-F238E27FC236}">
                <a16:creationId xmlns:a16="http://schemas.microsoft.com/office/drawing/2014/main" id="{D7DF85DF-CBC1-E9D0-CF1D-D75545098A0A}"/>
              </a:ext>
            </a:extLst>
          </p:cNvPr>
          <p:cNvSpPr/>
          <p:nvPr/>
        </p:nvSpPr>
        <p:spPr>
          <a:xfrm>
            <a:off x="5377150" y="2128469"/>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C</a:t>
            </a:r>
          </a:p>
        </p:txBody>
      </p:sp>
      <p:grpSp>
        <p:nvGrpSpPr>
          <p:cNvPr id="19" name="Group 18">
            <a:extLst>
              <a:ext uri="{FF2B5EF4-FFF2-40B4-BE49-F238E27FC236}">
                <a16:creationId xmlns:a16="http://schemas.microsoft.com/office/drawing/2014/main" id="{D5915970-151B-FE77-13D4-A458AC9F0F79}"/>
              </a:ext>
            </a:extLst>
          </p:cNvPr>
          <p:cNvGrpSpPr/>
          <p:nvPr/>
        </p:nvGrpSpPr>
        <p:grpSpPr>
          <a:xfrm>
            <a:off x="6929725" y="2433269"/>
            <a:ext cx="1822941" cy="2278596"/>
            <a:chOff x="404443" y="3176954"/>
            <a:chExt cx="1822941" cy="2278596"/>
          </a:xfrm>
        </p:grpSpPr>
        <p:sp>
          <p:nvSpPr>
            <p:cNvPr id="20" name="Rectangle: Rounded Corners 19">
              <a:extLst>
                <a:ext uri="{FF2B5EF4-FFF2-40B4-BE49-F238E27FC236}">
                  <a16:creationId xmlns:a16="http://schemas.microsoft.com/office/drawing/2014/main" id="{00C110EC-927F-C177-F2CA-59FBE2AA0A21}"/>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1" name="TextBox 20">
              <a:extLst>
                <a:ext uri="{FF2B5EF4-FFF2-40B4-BE49-F238E27FC236}">
                  <a16:creationId xmlns:a16="http://schemas.microsoft.com/office/drawing/2014/main" id="{BCE859AA-F20F-F5C8-7203-8C445944C9D1}"/>
                </a:ext>
              </a:extLst>
            </p:cNvPr>
            <p:cNvSpPr txBox="1"/>
            <p:nvPr/>
          </p:nvSpPr>
          <p:spPr>
            <a:xfrm>
              <a:off x="404443" y="3786554"/>
              <a:ext cx="1822941" cy="1045223"/>
            </a:xfrm>
            <a:prstGeom prst="rect">
              <a:avLst/>
            </a:prstGeom>
            <a:noFill/>
          </p:spPr>
          <p:txBody>
            <a:bodyPr wrap="square">
              <a:spAutoFit/>
            </a:bodyPr>
            <a:lstStyle/>
            <a:p>
              <a:pPr algn="ctr">
                <a:lnSpc>
                  <a:spcPct val="150000"/>
                </a:lnSpc>
              </a:pPr>
              <a:r>
                <a:rPr lang="en-US" sz="2200" kern="100" dirty="0">
                  <a:latin typeface="Arial" panose="020B0604020202020204" pitchFamily="34" charset="0"/>
                  <a:ea typeface="Times New Roman" panose="02020603050405020304" pitchFamily="18" charset="0"/>
                  <a:cs typeface="Arial" panose="020B0604020202020204" pitchFamily="34" charset="0"/>
                </a:rPr>
                <a:t>9,8</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.10</a:t>
              </a:r>
              <a:r>
                <a:rPr lang="en-US" sz="2200" kern="100" baseline="30000" dirty="0">
                  <a:latin typeface="Arial" panose="020B0604020202020204" pitchFamily="34" charset="0"/>
                  <a:ea typeface="Times New Roman" panose="02020603050405020304" pitchFamily="18" charset="0"/>
                  <a:cs typeface="Arial" panose="020B0604020202020204" pitchFamily="34" charset="0"/>
                </a:rPr>
                <a:t>17</a:t>
              </a:r>
              <a:r>
                <a:rPr kumimoji="0" lang="en-US" sz="2200" b="0" i="0" u="none" strike="noStrike" kern="1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photon</a:t>
              </a:r>
              <a:endParaRPr lang="en-US" sz="2200" dirty="0"/>
            </a:p>
          </p:txBody>
        </p:sp>
      </p:grpSp>
      <p:sp>
        <p:nvSpPr>
          <p:cNvPr id="22" name="Oval 21">
            <a:extLst>
              <a:ext uri="{FF2B5EF4-FFF2-40B4-BE49-F238E27FC236}">
                <a16:creationId xmlns:a16="http://schemas.microsoft.com/office/drawing/2014/main" id="{CB5D7972-8854-33FB-4DBE-7CDBD776A252}"/>
              </a:ext>
            </a:extLst>
          </p:cNvPr>
          <p:cNvSpPr/>
          <p:nvPr/>
        </p:nvSpPr>
        <p:spPr>
          <a:xfrm>
            <a:off x="7536396" y="2128469"/>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D</a:t>
            </a:r>
          </a:p>
        </p:txBody>
      </p:sp>
      <p:pic>
        <p:nvPicPr>
          <p:cNvPr id="2" name="Correct sound effect and wrong sound effect (mp3cut.net)">
            <a:hlinkClick r:id="" action="ppaction://media"/>
            <a:extLst>
              <a:ext uri="{FF2B5EF4-FFF2-40B4-BE49-F238E27FC236}">
                <a16:creationId xmlns:a16="http://schemas.microsoft.com/office/drawing/2014/main" id="{5AAE28DE-33DD-C058-7CC1-74576A7F01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637266"/>
            <a:ext cx="487363" cy="487363"/>
          </a:xfrm>
          <a:prstGeom prst="rect">
            <a:avLst/>
          </a:prstGeom>
        </p:spPr>
      </p:pic>
    </p:spTree>
    <p:extLst>
      <p:ext uri="{BB962C8B-B14F-4D97-AF65-F5344CB8AC3E}">
        <p14:creationId xmlns:p14="http://schemas.microsoft.com/office/powerpoint/2010/main" val="295847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strVal val="#ppt_h"/>
                                          </p:val>
                                        </p:tav>
                                        <p:tav tm="100000">
                                          <p:val>
                                            <p:strVal val="#ppt_h"/>
                                          </p:val>
                                        </p:tav>
                                      </p:tavLst>
                                    </p:anim>
                                  </p:childTnLst>
                                </p:cTn>
                              </p:par>
                              <p:par>
                                <p:cTn id="31" presetID="17" presetClass="entr" presetSubtype="1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strVal val="#ppt_h"/>
                                          </p:val>
                                        </p:tav>
                                        <p:tav tm="100000">
                                          <p:val>
                                            <p:strVal val="#ppt_h"/>
                                          </p:val>
                                        </p:tav>
                                      </p:tavLst>
                                    </p:anim>
                                  </p:childTnLst>
                                </p:cTn>
                              </p:par>
                              <p:par>
                                <p:cTn id="35" presetID="17" presetClass="entr" presetSubtype="1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strVal val="#ppt_h"/>
                                          </p:val>
                                        </p:tav>
                                        <p:tav tm="100000">
                                          <p:val>
                                            <p:strVal val="#ppt_h"/>
                                          </p:val>
                                        </p:tav>
                                      </p:tavLst>
                                    </p:anim>
                                  </p:childTnLst>
                                </p:cTn>
                              </p:par>
                              <p:par>
                                <p:cTn id="39" presetID="17" presetClass="entr" presetSubtype="1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22"/>
                                        </p:tgtEl>
                                        <p:attrNameLst>
                                          <p:attrName>fillcolor</p:attrName>
                                        </p:attrNameLst>
                                      </p:cBhvr>
                                      <p:to>
                                        <a:srgbClr val="92D050"/>
                                      </p:to>
                                    </p:animClr>
                                    <p:set>
                                      <p:cBhvr>
                                        <p:cTn id="47" dur="500" fill="hold"/>
                                        <p:tgtEl>
                                          <p:spTgt spid="22"/>
                                        </p:tgtEl>
                                        <p:attrNameLst>
                                          <p:attrName>fill.type</p:attrName>
                                        </p:attrNameLst>
                                      </p:cBhvr>
                                      <p:to>
                                        <p:strVal val="solid"/>
                                      </p:to>
                                    </p:set>
                                    <p:set>
                                      <p:cBhvr>
                                        <p:cTn id="48" dur="500" fill="hold"/>
                                        <p:tgtEl>
                                          <p:spTgt spid="22"/>
                                        </p:tgtEl>
                                        <p:attrNameLst>
                                          <p:attrName>fill.on</p:attrName>
                                        </p:attrNameLst>
                                      </p:cBhvr>
                                      <p:to>
                                        <p:strVal val="true"/>
                                      </p:to>
                                    </p:set>
                                  </p:childTnLst>
                                </p:cTn>
                              </p:par>
                              <p:par>
                                <p:cTn id="49" presetID="26" presetClass="emph" presetSubtype="0" repeatCount="2000" fill="hold" grpId="1" nodeType="withEffect">
                                  <p:stCondLst>
                                    <p:cond delay="0"/>
                                  </p:stCondLst>
                                  <p:childTnLst>
                                    <p:animEffect transition="out" filter="fade">
                                      <p:cBhvr>
                                        <p:cTn id="50" dur="500" tmFilter="0, 0; .2, .5; .8, .5; 1, 0"/>
                                        <p:tgtEl>
                                          <p:spTgt spid="22"/>
                                        </p:tgtEl>
                                      </p:cBhvr>
                                    </p:animEffect>
                                    <p:animScale>
                                      <p:cBhvr>
                                        <p:cTn id="51" dur="250" autoRev="1" fill="hold"/>
                                        <p:tgtEl>
                                          <p:spTgt spid="22"/>
                                        </p:tgtEl>
                                      </p:cBhvr>
                                      <p:by x="105000" y="105000"/>
                                    </p:animScale>
                                  </p:childTnLst>
                                </p:cTn>
                              </p:par>
                              <p:par>
                                <p:cTn id="52" presetID="1" presetClass="mediacall" presetSubtype="0" fill="hold" nodeType="withEffect">
                                  <p:stCondLst>
                                    <p:cond delay="0"/>
                                  </p:stCondLst>
                                  <p:childTnLst>
                                    <p:cmd type="call" cmd="playFrom(0.0)">
                                      <p:cBhvr>
                                        <p:cTn id="53"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5" grpId="0"/>
      <p:bldP spid="7" grpId="0" animBg="1"/>
      <p:bldP spid="14" grpId="0" animBg="1"/>
      <p:bldP spid="18" grpId="0" animBg="1"/>
      <p:bldP spid="22" grpId="0" animBg="1"/>
      <p:bldP spid="2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04184-9125-D825-4292-A8218D5E67D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857B8C6-0DE5-25E8-ACFA-B3AAABFC4FC5}"/>
              </a:ext>
            </a:extLst>
          </p:cNvPr>
          <p:cNvGrpSpPr/>
          <p:nvPr/>
        </p:nvGrpSpPr>
        <p:grpSpPr>
          <a:xfrm>
            <a:off x="417554" y="2148176"/>
            <a:ext cx="1822940" cy="2278596"/>
            <a:chOff x="404444" y="3176954"/>
            <a:chExt cx="1822940" cy="2278596"/>
          </a:xfrm>
        </p:grpSpPr>
        <p:sp>
          <p:nvSpPr>
            <p:cNvPr id="6" name="Rectangle: Rounded Corners 5">
              <a:extLst>
                <a:ext uri="{FF2B5EF4-FFF2-40B4-BE49-F238E27FC236}">
                  <a16:creationId xmlns:a16="http://schemas.microsoft.com/office/drawing/2014/main" id="{68212BE1-30F1-E7CB-2B7E-62AE644E419D}"/>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 name="TextBox 8">
              <a:extLst>
                <a:ext uri="{FF2B5EF4-FFF2-40B4-BE49-F238E27FC236}">
                  <a16:creationId xmlns:a16="http://schemas.microsoft.com/office/drawing/2014/main" id="{14D30A82-59DB-9FEC-2CA1-6B77B7517C1E}"/>
                </a:ext>
              </a:extLst>
            </p:cNvPr>
            <p:cNvSpPr txBox="1"/>
            <p:nvPr/>
          </p:nvSpPr>
          <p:spPr>
            <a:xfrm>
              <a:off x="463752" y="3600528"/>
              <a:ext cx="1704323" cy="1553054"/>
            </a:xfrm>
            <a:prstGeom prst="rect">
              <a:avLst/>
            </a:prstGeom>
            <a:noFill/>
          </p:spPr>
          <p:txBody>
            <a:bodyPr wrap="square">
              <a:spAutoFit/>
            </a:bodyPr>
            <a:lstStyle/>
            <a:p>
              <a:pPr algn="ctr">
                <a:lnSpc>
                  <a:spcPct val="150000"/>
                </a:lnSpc>
              </a:pPr>
              <a:r>
                <a:rPr lang="en-US" sz="2200" kern="100" dirty="0" err="1">
                  <a:latin typeface="Arial" panose="020B0604020202020204" pitchFamily="34" charset="0"/>
                  <a:cs typeface="Arial" panose="020B0604020202020204" pitchFamily="34" charset="0"/>
                </a:rPr>
                <a:t>Ánh</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sáng</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có</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tính</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chất</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sóng</a:t>
              </a:r>
              <a:endParaRPr lang="en-US" sz="2200" dirty="0"/>
            </a:p>
          </p:txBody>
        </p:sp>
      </p:grpSp>
      <p:sp>
        <p:nvSpPr>
          <p:cNvPr id="5" name="TextBox 4">
            <a:extLst>
              <a:ext uri="{FF2B5EF4-FFF2-40B4-BE49-F238E27FC236}">
                <a16:creationId xmlns:a16="http://schemas.microsoft.com/office/drawing/2014/main" id="{82C8035E-850C-971A-7594-69005C1CED92}"/>
              </a:ext>
            </a:extLst>
          </p:cNvPr>
          <p:cNvSpPr txBox="1"/>
          <p:nvPr/>
        </p:nvSpPr>
        <p:spPr>
          <a:xfrm>
            <a:off x="512110" y="336226"/>
            <a:ext cx="7844128" cy="1045223"/>
          </a:xfrm>
          <a:prstGeom prst="rect">
            <a:avLst/>
          </a:prstGeom>
          <a:noFill/>
        </p:spPr>
        <p:txBody>
          <a:bodyPr wrap="square">
            <a:spAutoFit/>
          </a:bodyPr>
          <a:lstStyle/>
          <a:p>
            <a:pPr algn="ctr">
              <a:lnSpc>
                <a:spcPct val="150000"/>
              </a:lnSpc>
              <a:spcAft>
                <a:spcPts val="800"/>
              </a:spcAft>
            </a:pPr>
            <a:r>
              <a:rPr lang="en-US" sz="22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22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a:solidFill>
                  <a:srgbClr val="C00000"/>
                </a:solidFill>
                <a:latin typeface="Arial" panose="020B0604020202020204" pitchFamily="34" charset="0"/>
                <a:ea typeface="Times New Roman" panose="02020603050405020304" pitchFamily="18" charset="0"/>
                <a:cs typeface="Arial" panose="020B0604020202020204" pitchFamily="34" charset="0"/>
              </a:rPr>
              <a:t>5</a:t>
            </a:r>
            <a:r>
              <a:rPr lang="en-US" sz="22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t>Hiệu</a:t>
            </a:r>
            <a:r>
              <a:rPr lang="en-US" sz="2200" dirty="0"/>
              <a:t> </a:t>
            </a:r>
            <a:r>
              <a:rPr lang="en-US" sz="2200" dirty="0" err="1"/>
              <a:t>ứng</a:t>
            </a:r>
            <a:r>
              <a:rPr lang="en-US" sz="2200" dirty="0"/>
              <a:t> </a:t>
            </a:r>
            <a:r>
              <a:rPr lang="en-US" sz="2200" dirty="0" err="1"/>
              <a:t>quang</a:t>
            </a:r>
            <a:r>
              <a:rPr lang="en-US" sz="2200" dirty="0"/>
              <a:t> </a:t>
            </a:r>
            <a:r>
              <a:rPr lang="en-US" sz="2200" dirty="0" err="1"/>
              <a:t>điện</a:t>
            </a:r>
            <a:r>
              <a:rPr lang="en-US" sz="2200" dirty="0"/>
              <a:t> </a:t>
            </a:r>
            <a:r>
              <a:rPr lang="en-US" sz="2200" dirty="0" err="1"/>
              <a:t>chứng</a:t>
            </a:r>
            <a:r>
              <a:rPr lang="en-US" sz="2200" dirty="0"/>
              <a:t> </a:t>
            </a:r>
            <a:r>
              <a:rPr lang="en-US" sz="2200" dirty="0" err="1"/>
              <a:t>minh</a:t>
            </a:r>
            <a:r>
              <a:rPr lang="en-US" sz="2200" dirty="0"/>
              <a:t> </a:t>
            </a:r>
            <a:r>
              <a:rPr lang="en-US" sz="2200" dirty="0" err="1"/>
              <a:t>tính</a:t>
            </a:r>
            <a:r>
              <a:rPr lang="en-US" sz="2200" dirty="0"/>
              <a:t> </a:t>
            </a:r>
            <a:r>
              <a:rPr lang="en-US" sz="2200" dirty="0" err="1"/>
              <a:t>chất</a:t>
            </a:r>
            <a:r>
              <a:rPr lang="en-US" sz="2200" dirty="0"/>
              <a:t> </a:t>
            </a:r>
            <a:r>
              <a:rPr lang="en-US" sz="2200" dirty="0" err="1"/>
              <a:t>nào</a:t>
            </a:r>
            <a:r>
              <a:rPr lang="en-US" sz="2200" dirty="0"/>
              <a:t> </a:t>
            </a:r>
            <a:r>
              <a:rPr lang="en-US" sz="2200" dirty="0" err="1"/>
              <a:t>của</a:t>
            </a:r>
            <a:r>
              <a:rPr lang="en-US" sz="2200" dirty="0"/>
              <a:t> </a:t>
            </a:r>
            <a:r>
              <a:rPr lang="en-US" sz="2200" dirty="0" err="1"/>
              <a:t>ánh</a:t>
            </a:r>
            <a:r>
              <a:rPr lang="en-US" sz="2200" dirty="0"/>
              <a:t> </a:t>
            </a:r>
            <a:r>
              <a:rPr lang="en-US" sz="2200" dirty="0" err="1"/>
              <a:t>sáng</a:t>
            </a:r>
            <a:r>
              <a:rPr lang="en-US" sz="2200" dirty="0"/>
              <a:t>? </a:t>
            </a:r>
          </a:p>
        </p:txBody>
      </p:sp>
      <p:sp>
        <p:nvSpPr>
          <p:cNvPr id="7" name="Oval 6">
            <a:extLst>
              <a:ext uri="{FF2B5EF4-FFF2-40B4-BE49-F238E27FC236}">
                <a16:creationId xmlns:a16="http://schemas.microsoft.com/office/drawing/2014/main" id="{DF6AE399-57EF-EDBE-31EE-956CE8386A62}"/>
              </a:ext>
            </a:extLst>
          </p:cNvPr>
          <p:cNvSpPr/>
          <p:nvPr/>
        </p:nvSpPr>
        <p:spPr>
          <a:xfrm>
            <a:off x="1024224"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A</a:t>
            </a:r>
          </a:p>
        </p:txBody>
      </p:sp>
      <p:grpSp>
        <p:nvGrpSpPr>
          <p:cNvPr id="11" name="Group 10">
            <a:extLst>
              <a:ext uri="{FF2B5EF4-FFF2-40B4-BE49-F238E27FC236}">
                <a16:creationId xmlns:a16="http://schemas.microsoft.com/office/drawing/2014/main" id="{6FEF730D-1912-0922-7648-A0A4A36277A2}"/>
              </a:ext>
            </a:extLst>
          </p:cNvPr>
          <p:cNvGrpSpPr/>
          <p:nvPr/>
        </p:nvGrpSpPr>
        <p:grpSpPr>
          <a:xfrm>
            <a:off x="2611235" y="2148176"/>
            <a:ext cx="1845907" cy="2278596"/>
            <a:chOff x="404444" y="3176954"/>
            <a:chExt cx="1845907" cy="2278596"/>
          </a:xfrm>
        </p:grpSpPr>
        <p:sp>
          <p:nvSpPr>
            <p:cNvPr id="12" name="Rectangle: Rounded Corners 11">
              <a:extLst>
                <a:ext uri="{FF2B5EF4-FFF2-40B4-BE49-F238E27FC236}">
                  <a16:creationId xmlns:a16="http://schemas.microsoft.com/office/drawing/2014/main" id="{A9E02A14-62D7-914B-AC3C-339C332D612D}"/>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3" name="TextBox 12">
              <a:extLst>
                <a:ext uri="{FF2B5EF4-FFF2-40B4-BE49-F238E27FC236}">
                  <a16:creationId xmlns:a16="http://schemas.microsoft.com/office/drawing/2014/main" id="{8F6AE408-CEBD-CDFF-B0FF-055B5D38CBCB}"/>
                </a:ext>
              </a:extLst>
            </p:cNvPr>
            <p:cNvSpPr txBox="1"/>
            <p:nvPr/>
          </p:nvSpPr>
          <p:spPr>
            <a:xfrm>
              <a:off x="427412" y="3600528"/>
              <a:ext cx="1822939" cy="1045223"/>
            </a:xfrm>
            <a:prstGeom prst="rect">
              <a:avLst/>
            </a:prstGeom>
            <a:noFill/>
          </p:spPr>
          <p:txBody>
            <a:bodyPr wrap="square">
              <a:spAutoFit/>
            </a:bodyPr>
            <a:lstStyle/>
            <a:p>
              <a:pPr algn="ctr">
                <a:lnSpc>
                  <a:spcPct val="150000"/>
                </a:lnSpc>
              </a:pPr>
              <a:r>
                <a:rPr lang="en-US" sz="2200" kern="100" dirty="0" err="1">
                  <a:latin typeface="Arial" panose="020B0604020202020204" pitchFamily="34" charset="0"/>
                  <a:cs typeface="Arial" panose="020B0604020202020204" pitchFamily="34" charset="0"/>
                </a:rPr>
                <a:t>Ánh</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sáng</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có</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tính</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chất</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hạt</a:t>
              </a:r>
              <a:endParaRPr lang="en-US" sz="2200" dirty="0"/>
            </a:p>
          </p:txBody>
        </p:sp>
      </p:grpSp>
      <p:sp>
        <p:nvSpPr>
          <p:cNvPr id="14" name="Oval 13">
            <a:extLst>
              <a:ext uri="{FF2B5EF4-FFF2-40B4-BE49-F238E27FC236}">
                <a16:creationId xmlns:a16="http://schemas.microsoft.com/office/drawing/2014/main" id="{DE4C8CA2-693A-D8BF-3ED7-FB37D509B948}"/>
              </a:ext>
            </a:extLst>
          </p:cNvPr>
          <p:cNvSpPr/>
          <p:nvPr/>
        </p:nvSpPr>
        <p:spPr>
          <a:xfrm>
            <a:off x="3217905"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B</a:t>
            </a:r>
          </a:p>
        </p:txBody>
      </p:sp>
      <p:grpSp>
        <p:nvGrpSpPr>
          <p:cNvPr id="15" name="Group 14">
            <a:extLst>
              <a:ext uri="{FF2B5EF4-FFF2-40B4-BE49-F238E27FC236}">
                <a16:creationId xmlns:a16="http://schemas.microsoft.com/office/drawing/2014/main" id="{79E2E520-E0E3-677E-6621-2B58D690E9FF}"/>
              </a:ext>
            </a:extLst>
          </p:cNvPr>
          <p:cNvGrpSpPr/>
          <p:nvPr/>
        </p:nvGrpSpPr>
        <p:grpSpPr>
          <a:xfrm>
            <a:off x="4770480" y="2148176"/>
            <a:ext cx="1822940" cy="2278596"/>
            <a:chOff x="404444" y="3176954"/>
            <a:chExt cx="1822940" cy="2278596"/>
          </a:xfrm>
        </p:grpSpPr>
        <p:sp>
          <p:nvSpPr>
            <p:cNvPr id="16" name="Rectangle: Rounded Corners 15">
              <a:extLst>
                <a:ext uri="{FF2B5EF4-FFF2-40B4-BE49-F238E27FC236}">
                  <a16:creationId xmlns:a16="http://schemas.microsoft.com/office/drawing/2014/main" id="{58E21219-9598-0017-BEAC-78FBFE82A2E0}"/>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7" name="TextBox 16">
              <a:extLst>
                <a:ext uri="{FF2B5EF4-FFF2-40B4-BE49-F238E27FC236}">
                  <a16:creationId xmlns:a16="http://schemas.microsoft.com/office/drawing/2014/main" id="{DA96EF7A-8021-63EB-3EF5-A57276C7D612}"/>
                </a:ext>
              </a:extLst>
            </p:cNvPr>
            <p:cNvSpPr txBox="1"/>
            <p:nvPr/>
          </p:nvSpPr>
          <p:spPr>
            <a:xfrm>
              <a:off x="479973" y="3600528"/>
              <a:ext cx="1671882" cy="1553054"/>
            </a:xfrm>
            <a:prstGeom prst="rect">
              <a:avLst/>
            </a:prstGeom>
            <a:noFill/>
          </p:spPr>
          <p:txBody>
            <a:bodyPr wrap="square">
              <a:spAutoFit/>
            </a:bodyPr>
            <a:lstStyle/>
            <a:p>
              <a:pPr algn="ctr">
                <a:lnSpc>
                  <a:spcPct val="150000"/>
                </a:lnSpc>
              </a:pPr>
              <a:r>
                <a:rPr lang="en-US" sz="2200" kern="100" dirty="0" err="1">
                  <a:latin typeface="Arial" panose="020B0604020202020204" pitchFamily="34" charset="0"/>
                  <a:cs typeface="Arial" panose="020B0604020202020204" pitchFamily="34" charset="0"/>
                </a:rPr>
                <a:t>Ánh</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sáng</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có</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thể</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bị</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nhiễu</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loạn</a:t>
              </a:r>
              <a:endParaRPr lang="en-US" sz="2200" dirty="0"/>
            </a:p>
          </p:txBody>
        </p:sp>
      </p:grpSp>
      <p:sp>
        <p:nvSpPr>
          <p:cNvPr id="18" name="Oval 17">
            <a:extLst>
              <a:ext uri="{FF2B5EF4-FFF2-40B4-BE49-F238E27FC236}">
                <a16:creationId xmlns:a16="http://schemas.microsoft.com/office/drawing/2014/main" id="{D7DF85DF-CBC1-E9D0-CF1D-D75545098A0A}"/>
              </a:ext>
            </a:extLst>
          </p:cNvPr>
          <p:cNvSpPr/>
          <p:nvPr/>
        </p:nvSpPr>
        <p:spPr>
          <a:xfrm>
            <a:off x="5377150"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C</a:t>
            </a:r>
          </a:p>
        </p:txBody>
      </p:sp>
      <p:grpSp>
        <p:nvGrpSpPr>
          <p:cNvPr id="19" name="Group 18">
            <a:extLst>
              <a:ext uri="{FF2B5EF4-FFF2-40B4-BE49-F238E27FC236}">
                <a16:creationId xmlns:a16="http://schemas.microsoft.com/office/drawing/2014/main" id="{D5915970-151B-FE77-13D4-A458AC9F0F79}"/>
              </a:ext>
            </a:extLst>
          </p:cNvPr>
          <p:cNvGrpSpPr/>
          <p:nvPr/>
        </p:nvGrpSpPr>
        <p:grpSpPr>
          <a:xfrm>
            <a:off x="6929726" y="2148176"/>
            <a:ext cx="1833121" cy="2278596"/>
            <a:chOff x="404444" y="3176954"/>
            <a:chExt cx="1833121" cy="2278596"/>
          </a:xfrm>
        </p:grpSpPr>
        <p:sp>
          <p:nvSpPr>
            <p:cNvPr id="20" name="Rectangle: Rounded Corners 19">
              <a:extLst>
                <a:ext uri="{FF2B5EF4-FFF2-40B4-BE49-F238E27FC236}">
                  <a16:creationId xmlns:a16="http://schemas.microsoft.com/office/drawing/2014/main" id="{00C110EC-927F-C177-F2CA-59FBE2AA0A21}"/>
                </a:ext>
              </a:extLst>
            </p:cNvPr>
            <p:cNvSpPr/>
            <p:nvPr/>
          </p:nvSpPr>
          <p:spPr>
            <a:xfrm>
              <a:off x="404444" y="3176954"/>
              <a:ext cx="1822940" cy="2278596"/>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1" name="TextBox 20">
              <a:extLst>
                <a:ext uri="{FF2B5EF4-FFF2-40B4-BE49-F238E27FC236}">
                  <a16:creationId xmlns:a16="http://schemas.microsoft.com/office/drawing/2014/main" id="{BCE859AA-F20F-F5C8-7203-8C445944C9D1}"/>
                </a:ext>
              </a:extLst>
            </p:cNvPr>
            <p:cNvSpPr txBox="1"/>
            <p:nvPr/>
          </p:nvSpPr>
          <p:spPr>
            <a:xfrm>
              <a:off x="414624" y="3600528"/>
              <a:ext cx="1822941" cy="1553054"/>
            </a:xfrm>
            <a:prstGeom prst="rect">
              <a:avLst/>
            </a:prstGeom>
            <a:noFill/>
          </p:spPr>
          <p:txBody>
            <a:bodyPr wrap="square">
              <a:spAutoFit/>
            </a:bodyPr>
            <a:lstStyle/>
            <a:p>
              <a:pPr algn="ctr">
                <a:lnSpc>
                  <a:spcPct val="150000"/>
                </a:lnSpc>
              </a:pPr>
              <a:r>
                <a:rPr lang="en-US" sz="2200" kern="100" dirty="0" err="1">
                  <a:latin typeface="Arial" panose="020B0604020202020204" pitchFamily="34" charset="0"/>
                  <a:cs typeface="Arial" panose="020B0604020202020204" pitchFamily="34" charset="0"/>
                </a:rPr>
                <a:t>Ánh</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sáng</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không</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có</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năng</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lượng</a:t>
              </a:r>
              <a:endParaRPr lang="en-US" sz="2200" dirty="0"/>
            </a:p>
          </p:txBody>
        </p:sp>
      </p:grpSp>
      <p:sp>
        <p:nvSpPr>
          <p:cNvPr id="22" name="Oval 21">
            <a:extLst>
              <a:ext uri="{FF2B5EF4-FFF2-40B4-BE49-F238E27FC236}">
                <a16:creationId xmlns:a16="http://schemas.microsoft.com/office/drawing/2014/main" id="{CB5D7972-8854-33FB-4DBE-7CDBD776A252}"/>
              </a:ext>
            </a:extLst>
          </p:cNvPr>
          <p:cNvSpPr/>
          <p:nvPr/>
        </p:nvSpPr>
        <p:spPr>
          <a:xfrm>
            <a:off x="7536396"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D</a:t>
            </a:r>
          </a:p>
        </p:txBody>
      </p:sp>
      <p:pic>
        <p:nvPicPr>
          <p:cNvPr id="2" name="Correct sound effect and wrong sound effect (mp3cut.net)">
            <a:hlinkClick r:id="" action="ppaction://media"/>
            <a:extLst>
              <a:ext uri="{FF2B5EF4-FFF2-40B4-BE49-F238E27FC236}">
                <a16:creationId xmlns:a16="http://schemas.microsoft.com/office/drawing/2014/main" id="{5AAE28DE-33DD-C058-7CC1-74576A7F01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637266"/>
            <a:ext cx="487363" cy="487363"/>
          </a:xfrm>
          <a:prstGeom prst="rect">
            <a:avLst/>
          </a:prstGeom>
        </p:spPr>
      </p:pic>
    </p:spTree>
    <p:extLst>
      <p:ext uri="{BB962C8B-B14F-4D97-AF65-F5344CB8AC3E}">
        <p14:creationId xmlns:p14="http://schemas.microsoft.com/office/powerpoint/2010/main" val="360987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strVal val="#ppt_h"/>
                                          </p:val>
                                        </p:tav>
                                        <p:tav tm="100000">
                                          <p:val>
                                            <p:strVal val="#ppt_h"/>
                                          </p:val>
                                        </p:tav>
                                      </p:tavLst>
                                    </p:anim>
                                  </p:childTnLst>
                                </p:cTn>
                              </p:par>
                              <p:par>
                                <p:cTn id="31" presetID="17" presetClass="entr" presetSubtype="1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strVal val="#ppt_h"/>
                                          </p:val>
                                        </p:tav>
                                        <p:tav tm="100000">
                                          <p:val>
                                            <p:strVal val="#ppt_h"/>
                                          </p:val>
                                        </p:tav>
                                      </p:tavLst>
                                    </p:anim>
                                  </p:childTnLst>
                                </p:cTn>
                              </p:par>
                              <p:par>
                                <p:cTn id="35" presetID="17" presetClass="entr" presetSubtype="1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strVal val="#ppt_h"/>
                                          </p:val>
                                        </p:tav>
                                        <p:tav tm="100000">
                                          <p:val>
                                            <p:strVal val="#ppt_h"/>
                                          </p:val>
                                        </p:tav>
                                      </p:tavLst>
                                    </p:anim>
                                  </p:childTnLst>
                                </p:cTn>
                              </p:par>
                              <p:par>
                                <p:cTn id="39" presetID="17" presetClass="entr" presetSubtype="1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4"/>
                                        </p:tgtEl>
                                        <p:attrNameLst>
                                          <p:attrName>fillcolor</p:attrName>
                                        </p:attrNameLst>
                                      </p:cBhvr>
                                      <p:to>
                                        <a:srgbClr val="92D050"/>
                                      </p:to>
                                    </p:animClr>
                                    <p:set>
                                      <p:cBhvr>
                                        <p:cTn id="47" dur="500" fill="hold"/>
                                        <p:tgtEl>
                                          <p:spTgt spid="14"/>
                                        </p:tgtEl>
                                        <p:attrNameLst>
                                          <p:attrName>fill.type</p:attrName>
                                        </p:attrNameLst>
                                      </p:cBhvr>
                                      <p:to>
                                        <p:strVal val="solid"/>
                                      </p:to>
                                    </p:set>
                                    <p:set>
                                      <p:cBhvr>
                                        <p:cTn id="48" dur="500" fill="hold"/>
                                        <p:tgtEl>
                                          <p:spTgt spid="14"/>
                                        </p:tgtEl>
                                        <p:attrNameLst>
                                          <p:attrName>fill.on</p:attrName>
                                        </p:attrNameLst>
                                      </p:cBhvr>
                                      <p:to>
                                        <p:strVal val="true"/>
                                      </p:to>
                                    </p:set>
                                  </p:childTnLst>
                                </p:cTn>
                              </p:par>
                              <p:par>
                                <p:cTn id="49" presetID="26" presetClass="emph" presetSubtype="0" repeatCount="2000" fill="hold" grpId="1" nodeType="withEffect">
                                  <p:stCondLst>
                                    <p:cond delay="0"/>
                                  </p:stCondLst>
                                  <p:childTnLst>
                                    <p:animEffect transition="out" filter="fade">
                                      <p:cBhvr>
                                        <p:cTn id="50" dur="500" tmFilter="0, 0; .2, .5; .8, .5; 1, 0"/>
                                        <p:tgtEl>
                                          <p:spTgt spid="14"/>
                                        </p:tgtEl>
                                      </p:cBhvr>
                                    </p:animEffect>
                                    <p:animScale>
                                      <p:cBhvr>
                                        <p:cTn id="51" dur="250" autoRev="1" fill="hold"/>
                                        <p:tgtEl>
                                          <p:spTgt spid="14"/>
                                        </p:tgtEl>
                                      </p:cBhvr>
                                      <p:by x="105000" y="105000"/>
                                    </p:animScale>
                                  </p:childTnLst>
                                </p:cTn>
                              </p:par>
                              <p:par>
                                <p:cTn id="52" presetID="1" presetClass="mediacall" presetSubtype="0" fill="hold" nodeType="withEffect">
                                  <p:stCondLst>
                                    <p:cond delay="0"/>
                                  </p:stCondLst>
                                  <p:childTnLst>
                                    <p:cmd type="call" cmd="playFrom(0.0)">
                                      <p:cBhvr>
                                        <p:cTn id="53"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5" grpId="0"/>
      <p:bldP spid="7" grpId="0" animBg="1"/>
      <p:bldP spid="14" grpId="0" animBg="1"/>
      <p:bldP spid="14" grpId="1" animBg="1"/>
      <p:bldP spid="18"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04184-9125-D825-4292-A8218D5E67D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857B8C6-0DE5-25E8-ACFA-B3AAABFC4FC5}"/>
              </a:ext>
            </a:extLst>
          </p:cNvPr>
          <p:cNvGrpSpPr/>
          <p:nvPr/>
        </p:nvGrpSpPr>
        <p:grpSpPr>
          <a:xfrm>
            <a:off x="417553" y="2148175"/>
            <a:ext cx="1822941" cy="2458993"/>
            <a:chOff x="404443" y="3176953"/>
            <a:chExt cx="1822941" cy="2458993"/>
          </a:xfrm>
        </p:grpSpPr>
        <p:sp>
          <p:nvSpPr>
            <p:cNvPr id="6" name="Rectangle: Rounded Corners 5">
              <a:extLst>
                <a:ext uri="{FF2B5EF4-FFF2-40B4-BE49-F238E27FC236}">
                  <a16:creationId xmlns:a16="http://schemas.microsoft.com/office/drawing/2014/main" id="{68212BE1-30F1-E7CB-2B7E-62AE644E419D}"/>
                </a:ext>
              </a:extLst>
            </p:cNvPr>
            <p:cNvSpPr/>
            <p:nvPr/>
          </p:nvSpPr>
          <p:spPr>
            <a:xfrm>
              <a:off x="404444" y="3176953"/>
              <a:ext cx="1822940" cy="2458993"/>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 name="TextBox 8">
              <a:extLst>
                <a:ext uri="{FF2B5EF4-FFF2-40B4-BE49-F238E27FC236}">
                  <a16:creationId xmlns:a16="http://schemas.microsoft.com/office/drawing/2014/main" id="{14D30A82-59DB-9FEC-2CA1-6B77B7517C1E}"/>
                </a:ext>
              </a:extLst>
            </p:cNvPr>
            <p:cNvSpPr txBox="1"/>
            <p:nvPr/>
          </p:nvSpPr>
          <p:spPr>
            <a:xfrm>
              <a:off x="404443" y="3465480"/>
              <a:ext cx="1822941" cy="2060885"/>
            </a:xfrm>
            <a:prstGeom prst="rect">
              <a:avLst/>
            </a:prstGeom>
            <a:noFill/>
          </p:spPr>
          <p:txBody>
            <a:bodyPr wrap="square">
              <a:spAutoFit/>
            </a:bodyPr>
            <a:lstStyle/>
            <a:p>
              <a:pPr algn="ctr">
                <a:lnSpc>
                  <a:spcPct val="150000"/>
                </a:lnSpc>
              </a:pPr>
              <a:r>
                <a:rPr lang="en-US" sz="2200" kern="100" dirty="0" err="1">
                  <a:latin typeface="Arial" panose="020B0604020202020204" pitchFamily="34" charset="0"/>
                  <a:cs typeface="Arial" panose="020B0604020202020204" pitchFamily="34" charset="0"/>
                </a:rPr>
                <a:t>Tăng</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khi</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cường</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độ</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ánh</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sáng</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giảm</a:t>
              </a:r>
              <a:r>
                <a:rPr lang="en-US" sz="2200" kern="100" dirty="0">
                  <a:latin typeface="Arial" panose="020B0604020202020204" pitchFamily="34" charset="0"/>
                  <a:cs typeface="Arial" panose="020B0604020202020204" pitchFamily="34" charset="0"/>
                </a:rPr>
                <a:t>.</a:t>
              </a:r>
              <a:endParaRPr lang="en-US" sz="2200" dirty="0"/>
            </a:p>
          </p:txBody>
        </p:sp>
      </p:grpSp>
      <p:sp>
        <p:nvSpPr>
          <p:cNvPr id="5" name="TextBox 4">
            <a:extLst>
              <a:ext uri="{FF2B5EF4-FFF2-40B4-BE49-F238E27FC236}">
                <a16:creationId xmlns:a16="http://schemas.microsoft.com/office/drawing/2014/main" id="{82C8035E-850C-971A-7594-69005C1CED92}"/>
              </a:ext>
            </a:extLst>
          </p:cNvPr>
          <p:cNvSpPr txBox="1"/>
          <p:nvPr/>
        </p:nvSpPr>
        <p:spPr>
          <a:xfrm>
            <a:off x="301868" y="365156"/>
            <a:ext cx="8540263" cy="1045223"/>
          </a:xfrm>
          <a:prstGeom prst="rect">
            <a:avLst/>
          </a:prstGeom>
          <a:noFill/>
        </p:spPr>
        <p:txBody>
          <a:bodyPr wrap="square">
            <a:spAutoFit/>
          </a:bodyPr>
          <a:lstStyle/>
          <a:p>
            <a:pPr algn="ctr">
              <a:lnSpc>
                <a:spcPct val="150000"/>
              </a:lnSpc>
              <a:spcAft>
                <a:spcPts val="800"/>
              </a:spcAft>
            </a:pPr>
            <a:r>
              <a:rPr lang="en-US" sz="22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22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a:solidFill>
                  <a:srgbClr val="C00000"/>
                </a:solidFill>
                <a:latin typeface="Arial" panose="020B0604020202020204" pitchFamily="34" charset="0"/>
                <a:ea typeface="Times New Roman" panose="02020603050405020304" pitchFamily="18" charset="0"/>
                <a:cs typeface="Arial" panose="020B0604020202020204" pitchFamily="34" charset="0"/>
              </a:rPr>
              <a:t>6</a:t>
            </a:r>
            <a:r>
              <a:rPr lang="en-US" sz="22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a:t>Khi </a:t>
            </a:r>
            <a:r>
              <a:rPr lang="en-US" sz="2200" dirty="0" err="1"/>
              <a:t>ánh</a:t>
            </a:r>
            <a:r>
              <a:rPr lang="en-US" sz="2200" dirty="0"/>
              <a:t> </a:t>
            </a:r>
            <a:r>
              <a:rPr lang="en-US" sz="2200" dirty="0" err="1"/>
              <a:t>sáng</a:t>
            </a:r>
            <a:r>
              <a:rPr lang="en-US" sz="2200" dirty="0"/>
              <a:t> </a:t>
            </a:r>
            <a:r>
              <a:rPr lang="en-US" sz="2200" dirty="0" err="1"/>
              <a:t>chiếu</a:t>
            </a:r>
            <a:r>
              <a:rPr lang="en-US" sz="2200" dirty="0"/>
              <a:t> </a:t>
            </a:r>
            <a:r>
              <a:rPr lang="en-US" sz="2200" dirty="0" err="1"/>
              <a:t>vào</a:t>
            </a:r>
            <a:r>
              <a:rPr lang="en-US" sz="2200" dirty="0"/>
              <a:t> </a:t>
            </a:r>
            <a:r>
              <a:rPr lang="en-US" sz="2200" dirty="0" err="1"/>
              <a:t>bề</a:t>
            </a:r>
            <a:r>
              <a:rPr lang="en-US" sz="2200" dirty="0"/>
              <a:t> </a:t>
            </a:r>
            <a:r>
              <a:rPr lang="en-US" sz="2200" dirty="0" err="1"/>
              <a:t>mặt</a:t>
            </a:r>
            <a:r>
              <a:rPr lang="en-US" sz="2200" dirty="0"/>
              <a:t> </a:t>
            </a:r>
            <a:r>
              <a:rPr lang="en-US" sz="2200" dirty="0" err="1"/>
              <a:t>kim</a:t>
            </a:r>
            <a:r>
              <a:rPr lang="en-US" sz="2200" dirty="0"/>
              <a:t> </a:t>
            </a:r>
            <a:r>
              <a:rPr lang="en-US" sz="2200" dirty="0" err="1"/>
              <a:t>loại</a:t>
            </a:r>
            <a:r>
              <a:rPr lang="en-US" sz="2200" dirty="0"/>
              <a:t> </a:t>
            </a:r>
            <a:r>
              <a:rPr lang="en-US" sz="2200" dirty="0" err="1"/>
              <a:t>và</a:t>
            </a:r>
            <a:r>
              <a:rPr lang="en-US" sz="2200" dirty="0"/>
              <a:t> </a:t>
            </a:r>
            <a:r>
              <a:rPr lang="en-US" sz="2200" dirty="0" err="1"/>
              <a:t>tạo</a:t>
            </a:r>
            <a:r>
              <a:rPr lang="en-US" sz="2200" dirty="0"/>
              <a:t> </a:t>
            </a:r>
            <a:r>
              <a:rPr lang="en-US" sz="2200" dirty="0" err="1"/>
              <a:t>ra</a:t>
            </a:r>
            <a:r>
              <a:rPr lang="en-US" sz="2200" dirty="0"/>
              <a:t> </a:t>
            </a:r>
            <a:r>
              <a:rPr lang="en-US" sz="2200" dirty="0" err="1"/>
              <a:t>hiệu</a:t>
            </a:r>
            <a:r>
              <a:rPr lang="en-US" sz="2200" dirty="0"/>
              <a:t> </a:t>
            </a:r>
            <a:r>
              <a:rPr lang="en-US" sz="2200" dirty="0" err="1"/>
              <a:t>ứng</a:t>
            </a:r>
            <a:r>
              <a:rPr lang="en-US" sz="2200" dirty="0"/>
              <a:t> </a:t>
            </a:r>
            <a:r>
              <a:rPr lang="en-US" sz="2200" dirty="0" err="1"/>
              <a:t>quang</a:t>
            </a:r>
            <a:r>
              <a:rPr lang="en-US" sz="2200" dirty="0"/>
              <a:t> </a:t>
            </a:r>
            <a:r>
              <a:rPr lang="en-US" sz="2200" dirty="0" err="1"/>
              <a:t>điện</a:t>
            </a:r>
            <a:r>
              <a:rPr lang="en-US" sz="2200" dirty="0"/>
              <a:t>, electron </a:t>
            </a:r>
            <a:r>
              <a:rPr lang="en-US" sz="2200" dirty="0" err="1"/>
              <a:t>thoát</a:t>
            </a:r>
            <a:r>
              <a:rPr lang="en-US" sz="2200" dirty="0"/>
              <a:t> </a:t>
            </a:r>
            <a:r>
              <a:rPr lang="en-US" sz="2200" dirty="0" err="1"/>
              <a:t>ra</a:t>
            </a:r>
            <a:r>
              <a:rPr lang="en-US" sz="2200" dirty="0"/>
              <a:t> </a:t>
            </a:r>
            <a:r>
              <a:rPr lang="en-US" sz="2200" dirty="0" err="1"/>
              <a:t>khỏi</a:t>
            </a:r>
            <a:r>
              <a:rPr lang="en-US" sz="2200" dirty="0"/>
              <a:t> </a:t>
            </a:r>
            <a:r>
              <a:rPr lang="en-US" sz="2200" dirty="0" err="1"/>
              <a:t>bề</a:t>
            </a:r>
            <a:r>
              <a:rPr lang="en-US" sz="2200" dirty="0"/>
              <a:t> </a:t>
            </a:r>
            <a:r>
              <a:rPr lang="en-US" sz="2200" dirty="0" err="1"/>
              <a:t>mặt</a:t>
            </a:r>
            <a:r>
              <a:rPr lang="en-US" sz="2200" dirty="0"/>
              <a:t> </a:t>
            </a:r>
            <a:r>
              <a:rPr lang="en-US" sz="2200" dirty="0" err="1"/>
              <a:t>kim</a:t>
            </a:r>
            <a:r>
              <a:rPr lang="en-US" sz="2200" dirty="0"/>
              <a:t> </a:t>
            </a:r>
            <a:r>
              <a:rPr lang="en-US" sz="2200" dirty="0" err="1"/>
              <a:t>loại</a:t>
            </a:r>
            <a:r>
              <a:rPr lang="en-US" sz="2200" dirty="0"/>
              <a:t> </a:t>
            </a:r>
            <a:r>
              <a:rPr lang="en-US" sz="2200" dirty="0" err="1"/>
              <a:t>với</a:t>
            </a:r>
            <a:r>
              <a:rPr lang="en-US" sz="2200" dirty="0"/>
              <a:t> </a:t>
            </a:r>
            <a:r>
              <a:rPr lang="en-US" sz="2200" dirty="0" err="1"/>
              <a:t>vận</a:t>
            </a:r>
            <a:r>
              <a:rPr lang="en-US" sz="2200" dirty="0"/>
              <a:t> </a:t>
            </a:r>
            <a:r>
              <a:rPr lang="en-US" sz="2200" dirty="0" err="1"/>
              <a:t>tốc</a:t>
            </a:r>
            <a:r>
              <a:rPr lang="en-US" sz="2200" dirty="0"/>
              <a:t>: </a:t>
            </a:r>
          </a:p>
        </p:txBody>
      </p:sp>
      <p:sp>
        <p:nvSpPr>
          <p:cNvPr id="7" name="Oval 6">
            <a:extLst>
              <a:ext uri="{FF2B5EF4-FFF2-40B4-BE49-F238E27FC236}">
                <a16:creationId xmlns:a16="http://schemas.microsoft.com/office/drawing/2014/main" id="{DF6AE399-57EF-EDBE-31EE-956CE8386A62}"/>
              </a:ext>
            </a:extLst>
          </p:cNvPr>
          <p:cNvSpPr/>
          <p:nvPr/>
        </p:nvSpPr>
        <p:spPr>
          <a:xfrm>
            <a:off x="1024224"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A</a:t>
            </a:r>
          </a:p>
        </p:txBody>
      </p:sp>
      <p:grpSp>
        <p:nvGrpSpPr>
          <p:cNvPr id="11" name="Group 10">
            <a:extLst>
              <a:ext uri="{FF2B5EF4-FFF2-40B4-BE49-F238E27FC236}">
                <a16:creationId xmlns:a16="http://schemas.microsoft.com/office/drawing/2014/main" id="{6FEF730D-1912-0922-7648-A0A4A36277A2}"/>
              </a:ext>
            </a:extLst>
          </p:cNvPr>
          <p:cNvGrpSpPr/>
          <p:nvPr/>
        </p:nvGrpSpPr>
        <p:grpSpPr>
          <a:xfrm>
            <a:off x="2611235" y="2148176"/>
            <a:ext cx="1822940" cy="2458992"/>
            <a:chOff x="404444" y="3176954"/>
            <a:chExt cx="1822940" cy="2458992"/>
          </a:xfrm>
        </p:grpSpPr>
        <p:sp>
          <p:nvSpPr>
            <p:cNvPr id="12" name="Rectangle: Rounded Corners 11">
              <a:extLst>
                <a:ext uri="{FF2B5EF4-FFF2-40B4-BE49-F238E27FC236}">
                  <a16:creationId xmlns:a16="http://schemas.microsoft.com/office/drawing/2014/main" id="{A9E02A14-62D7-914B-AC3C-339C332D612D}"/>
                </a:ext>
              </a:extLst>
            </p:cNvPr>
            <p:cNvSpPr/>
            <p:nvPr/>
          </p:nvSpPr>
          <p:spPr>
            <a:xfrm>
              <a:off x="404444" y="3176954"/>
              <a:ext cx="1822940" cy="2458992"/>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3" name="TextBox 12">
              <a:extLst>
                <a:ext uri="{FF2B5EF4-FFF2-40B4-BE49-F238E27FC236}">
                  <a16:creationId xmlns:a16="http://schemas.microsoft.com/office/drawing/2014/main" id="{8F6AE408-CEBD-CDFF-B0FF-055B5D38CBCB}"/>
                </a:ext>
              </a:extLst>
            </p:cNvPr>
            <p:cNvSpPr txBox="1"/>
            <p:nvPr/>
          </p:nvSpPr>
          <p:spPr>
            <a:xfrm>
              <a:off x="404444" y="3460929"/>
              <a:ext cx="1822939" cy="2060885"/>
            </a:xfrm>
            <a:prstGeom prst="rect">
              <a:avLst/>
            </a:prstGeom>
            <a:noFill/>
          </p:spPr>
          <p:txBody>
            <a:bodyPr wrap="square">
              <a:spAutoFit/>
            </a:bodyPr>
            <a:lstStyle/>
            <a:p>
              <a:pPr algn="ctr">
                <a:lnSpc>
                  <a:spcPct val="150000"/>
                </a:lnSpc>
              </a:pP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Không</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phụ</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thuộc</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vào</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cường</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độ</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ánh</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2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sáng</a:t>
              </a:r>
              <a:r>
                <a:rPr kumimoji="0" lang="en-US" sz="22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lang="en-US" sz="2200" dirty="0"/>
            </a:p>
          </p:txBody>
        </p:sp>
      </p:grpSp>
      <p:sp>
        <p:nvSpPr>
          <p:cNvPr id="14" name="Oval 13">
            <a:extLst>
              <a:ext uri="{FF2B5EF4-FFF2-40B4-BE49-F238E27FC236}">
                <a16:creationId xmlns:a16="http://schemas.microsoft.com/office/drawing/2014/main" id="{DE4C8CA2-693A-D8BF-3ED7-FB37D509B948}"/>
              </a:ext>
            </a:extLst>
          </p:cNvPr>
          <p:cNvSpPr/>
          <p:nvPr/>
        </p:nvSpPr>
        <p:spPr>
          <a:xfrm>
            <a:off x="3217905"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B</a:t>
            </a:r>
          </a:p>
        </p:txBody>
      </p:sp>
      <p:grpSp>
        <p:nvGrpSpPr>
          <p:cNvPr id="15" name="Group 14">
            <a:extLst>
              <a:ext uri="{FF2B5EF4-FFF2-40B4-BE49-F238E27FC236}">
                <a16:creationId xmlns:a16="http://schemas.microsoft.com/office/drawing/2014/main" id="{79E2E520-E0E3-677E-6621-2B58D690E9FF}"/>
              </a:ext>
            </a:extLst>
          </p:cNvPr>
          <p:cNvGrpSpPr/>
          <p:nvPr/>
        </p:nvGrpSpPr>
        <p:grpSpPr>
          <a:xfrm>
            <a:off x="4770480" y="2148176"/>
            <a:ext cx="1822940" cy="2458992"/>
            <a:chOff x="404444" y="3176954"/>
            <a:chExt cx="1822940" cy="2458992"/>
          </a:xfrm>
        </p:grpSpPr>
        <p:sp>
          <p:nvSpPr>
            <p:cNvPr id="16" name="Rectangle: Rounded Corners 15">
              <a:extLst>
                <a:ext uri="{FF2B5EF4-FFF2-40B4-BE49-F238E27FC236}">
                  <a16:creationId xmlns:a16="http://schemas.microsoft.com/office/drawing/2014/main" id="{58E21219-9598-0017-BEAC-78FBFE82A2E0}"/>
                </a:ext>
              </a:extLst>
            </p:cNvPr>
            <p:cNvSpPr/>
            <p:nvPr/>
          </p:nvSpPr>
          <p:spPr>
            <a:xfrm>
              <a:off x="404444" y="3176954"/>
              <a:ext cx="1822940" cy="2458992"/>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7" name="TextBox 16">
              <a:extLst>
                <a:ext uri="{FF2B5EF4-FFF2-40B4-BE49-F238E27FC236}">
                  <a16:creationId xmlns:a16="http://schemas.microsoft.com/office/drawing/2014/main" id="{DA96EF7A-8021-63EB-3EF5-A57276C7D612}"/>
                </a:ext>
              </a:extLst>
            </p:cNvPr>
            <p:cNvSpPr txBox="1"/>
            <p:nvPr/>
          </p:nvSpPr>
          <p:spPr>
            <a:xfrm>
              <a:off x="493273" y="3460929"/>
              <a:ext cx="1645281" cy="1553054"/>
            </a:xfrm>
            <a:prstGeom prst="rect">
              <a:avLst/>
            </a:prstGeom>
            <a:noFill/>
          </p:spPr>
          <p:txBody>
            <a:bodyPr wrap="square">
              <a:spAutoFit/>
            </a:bodyPr>
            <a:lstStyle/>
            <a:p>
              <a:pPr algn="ctr">
                <a:lnSpc>
                  <a:spcPct val="150000"/>
                </a:lnSpc>
              </a:pPr>
              <a:r>
                <a:rPr lang="en-US" sz="2200" kern="100" dirty="0" err="1">
                  <a:latin typeface="Arial" panose="020B0604020202020204" pitchFamily="34" charset="0"/>
                  <a:ea typeface="Times New Roman" panose="02020603050405020304" pitchFamily="18" charset="0"/>
                  <a:cs typeface="Arial" panose="020B0604020202020204" pitchFamily="34" charset="0"/>
                </a:rPr>
                <a:t>Tăng</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khi</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tần</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số</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ánh</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sáng</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tăng</a:t>
              </a:r>
              <a:r>
                <a:rPr lang="en-US" sz="2200" kern="100" dirty="0">
                  <a:latin typeface="Arial" panose="020B0604020202020204" pitchFamily="34" charset="0"/>
                  <a:ea typeface="Times New Roman" panose="02020603050405020304" pitchFamily="18" charset="0"/>
                  <a:cs typeface="Arial" panose="020B0604020202020204" pitchFamily="34" charset="0"/>
                </a:rPr>
                <a:t>.</a:t>
              </a:r>
              <a:endParaRPr lang="en-US" sz="2200" dirty="0"/>
            </a:p>
          </p:txBody>
        </p:sp>
      </p:grpSp>
      <p:sp>
        <p:nvSpPr>
          <p:cNvPr id="18" name="Oval 17">
            <a:extLst>
              <a:ext uri="{FF2B5EF4-FFF2-40B4-BE49-F238E27FC236}">
                <a16:creationId xmlns:a16="http://schemas.microsoft.com/office/drawing/2014/main" id="{D7DF85DF-CBC1-E9D0-CF1D-D75545098A0A}"/>
              </a:ext>
            </a:extLst>
          </p:cNvPr>
          <p:cNvSpPr/>
          <p:nvPr/>
        </p:nvSpPr>
        <p:spPr>
          <a:xfrm>
            <a:off x="5377150"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C</a:t>
            </a:r>
          </a:p>
        </p:txBody>
      </p:sp>
      <p:grpSp>
        <p:nvGrpSpPr>
          <p:cNvPr id="19" name="Group 18">
            <a:extLst>
              <a:ext uri="{FF2B5EF4-FFF2-40B4-BE49-F238E27FC236}">
                <a16:creationId xmlns:a16="http://schemas.microsoft.com/office/drawing/2014/main" id="{D5915970-151B-FE77-13D4-A458AC9F0F79}"/>
              </a:ext>
            </a:extLst>
          </p:cNvPr>
          <p:cNvGrpSpPr/>
          <p:nvPr/>
        </p:nvGrpSpPr>
        <p:grpSpPr>
          <a:xfrm>
            <a:off x="6929726" y="2148176"/>
            <a:ext cx="1822940" cy="2458992"/>
            <a:chOff x="404444" y="3176954"/>
            <a:chExt cx="1822940" cy="2458992"/>
          </a:xfrm>
        </p:grpSpPr>
        <p:sp>
          <p:nvSpPr>
            <p:cNvPr id="20" name="Rectangle: Rounded Corners 19">
              <a:extLst>
                <a:ext uri="{FF2B5EF4-FFF2-40B4-BE49-F238E27FC236}">
                  <a16:creationId xmlns:a16="http://schemas.microsoft.com/office/drawing/2014/main" id="{00C110EC-927F-C177-F2CA-59FBE2AA0A21}"/>
                </a:ext>
              </a:extLst>
            </p:cNvPr>
            <p:cNvSpPr/>
            <p:nvPr/>
          </p:nvSpPr>
          <p:spPr>
            <a:xfrm>
              <a:off x="404444" y="3176954"/>
              <a:ext cx="1822940" cy="2458992"/>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1" name="TextBox 20">
              <a:extLst>
                <a:ext uri="{FF2B5EF4-FFF2-40B4-BE49-F238E27FC236}">
                  <a16:creationId xmlns:a16="http://schemas.microsoft.com/office/drawing/2014/main" id="{BCE859AA-F20F-F5C8-7203-8C445944C9D1}"/>
                </a:ext>
              </a:extLst>
            </p:cNvPr>
            <p:cNvSpPr txBox="1"/>
            <p:nvPr/>
          </p:nvSpPr>
          <p:spPr>
            <a:xfrm>
              <a:off x="501853" y="3481754"/>
              <a:ext cx="1628121" cy="1553054"/>
            </a:xfrm>
            <a:prstGeom prst="rect">
              <a:avLst/>
            </a:prstGeom>
            <a:noFill/>
          </p:spPr>
          <p:txBody>
            <a:bodyPr wrap="square">
              <a:spAutoFit/>
            </a:bodyPr>
            <a:lstStyle/>
            <a:p>
              <a:pPr algn="ctr">
                <a:lnSpc>
                  <a:spcPct val="150000"/>
                </a:lnSpc>
              </a:pPr>
              <a:r>
                <a:rPr lang="en-US" sz="2200" kern="100" dirty="0" err="1">
                  <a:latin typeface="Arial" panose="020B0604020202020204" pitchFamily="34" charset="0"/>
                  <a:ea typeface="Times New Roman" panose="02020603050405020304" pitchFamily="18" charset="0"/>
                  <a:cs typeface="Arial" panose="020B0604020202020204" pitchFamily="34" charset="0"/>
                </a:rPr>
                <a:t>Giảm</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khi</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tần</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số</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ánh</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sáng</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tăng</a:t>
              </a:r>
              <a:r>
                <a:rPr lang="en-US" sz="2200" kern="100" dirty="0">
                  <a:latin typeface="Arial" panose="020B0604020202020204" pitchFamily="34" charset="0"/>
                  <a:ea typeface="Times New Roman" panose="02020603050405020304" pitchFamily="18" charset="0"/>
                  <a:cs typeface="Arial" panose="020B0604020202020204" pitchFamily="34" charset="0"/>
                </a:rPr>
                <a:t>.</a:t>
              </a:r>
              <a:endParaRPr lang="en-US" sz="2200" dirty="0"/>
            </a:p>
          </p:txBody>
        </p:sp>
      </p:grpSp>
      <p:sp>
        <p:nvSpPr>
          <p:cNvPr id="22" name="Oval 21">
            <a:extLst>
              <a:ext uri="{FF2B5EF4-FFF2-40B4-BE49-F238E27FC236}">
                <a16:creationId xmlns:a16="http://schemas.microsoft.com/office/drawing/2014/main" id="{CB5D7972-8854-33FB-4DBE-7CDBD776A252}"/>
              </a:ext>
            </a:extLst>
          </p:cNvPr>
          <p:cNvSpPr/>
          <p:nvPr/>
        </p:nvSpPr>
        <p:spPr>
          <a:xfrm>
            <a:off x="7536396"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D</a:t>
            </a:r>
          </a:p>
        </p:txBody>
      </p:sp>
      <p:pic>
        <p:nvPicPr>
          <p:cNvPr id="2" name="Correct sound effect and wrong sound effect (mp3cut.net)">
            <a:hlinkClick r:id="" action="ppaction://media"/>
            <a:extLst>
              <a:ext uri="{FF2B5EF4-FFF2-40B4-BE49-F238E27FC236}">
                <a16:creationId xmlns:a16="http://schemas.microsoft.com/office/drawing/2014/main" id="{5AAE28DE-33DD-C058-7CC1-74576A7F01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637266"/>
            <a:ext cx="487363" cy="487363"/>
          </a:xfrm>
          <a:prstGeom prst="rect">
            <a:avLst/>
          </a:prstGeom>
        </p:spPr>
      </p:pic>
    </p:spTree>
    <p:extLst>
      <p:ext uri="{BB962C8B-B14F-4D97-AF65-F5344CB8AC3E}">
        <p14:creationId xmlns:p14="http://schemas.microsoft.com/office/powerpoint/2010/main" val="22236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strVal val="#ppt_h"/>
                                          </p:val>
                                        </p:tav>
                                        <p:tav tm="100000">
                                          <p:val>
                                            <p:strVal val="#ppt_h"/>
                                          </p:val>
                                        </p:tav>
                                      </p:tavLst>
                                    </p:anim>
                                  </p:childTnLst>
                                </p:cTn>
                              </p:par>
                              <p:par>
                                <p:cTn id="37" presetID="17" presetClass="entr" presetSubtype="1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18"/>
                                        </p:tgtEl>
                                        <p:attrNameLst>
                                          <p:attrName>fillcolor</p:attrName>
                                        </p:attrNameLst>
                                      </p:cBhvr>
                                      <p:to>
                                        <a:srgbClr val="92D050"/>
                                      </p:to>
                                    </p:animClr>
                                    <p:set>
                                      <p:cBhvr>
                                        <p:cTn id="45" dur="500" fill="hold"/>
                                        <p:tgtEl>
                                          <p:spTgt spid="18"/>
                                        </p:tgtEl>
                                        <p:attrNameLst>
                                          <p:attrName>fill.type</p:attrName>
                                        </p:attrNameLst>
                                      </p:cBhvr>
                                      <p:to>
                                        <p:strVal val="solid"/>
                                      </p:to>
                                    </p:set>
                                    <p:set>
                                      <p:cBhvr>
                                        <p:cTn id="46" dur="500" fill="hold"/>
                                        <p:tgtEl>
                                          <p:spTgt spid="18"/>
                                        </p:tgtEl>
                                        <p:attrNameLst>
                                          <p:attrName>fill.on</p:attrName>
                                        </p:attrNameLst>
                                      </p:cBhvr>
                                      <p:to>
                                        <p:strVal val="tru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18"/>
                                        </p:tgtEl>
                                      </p:cBhvr>
                                    </p:animEffect>
                                    <p:animScale>
                                      <p:cBhvr>
                                        <p:cTn id="49" dur="250" autoRev="1" fill="hold"/>
                                        <p:tgtEl>
                                          <p:spTgt spid="18"/>
                                        </p:tgtEl>
                                      </p:cBhvr>
                                      <p:by x="105000" y="105000"/>
                                    </p:animScale>
                                  </p:childTnLst>
                                </p:cTn>
                              </p:par>
                              <p:par>
                                <p:cTn id="50" presetID="1" presetClass="mediacall" presetSubtype="0" fill="hold" nodeType="withEffect">
                                  <p:stCondLst>
                                    <p:cond delay="0"/>
                                  </p:stCondLst>
                                  <p:childTnLst>
                                    <p:cmd type="call" cmd="playFrom(0.0)">
                                      <p:cBhvr>
                                        <p:cTn id="51"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5" grpId="0"/>
      <p:bldP spid="7" grpId="0" animBg="1"/>
      <p:bldP spid="14" grpId="0" animBg="1"/>
      <p:bldP spid="18" grpId="0" animBg="1"/>
      <p:bldP spid="18" grpId="1"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04184-9125-D825-4292-A8218D5E67D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857B8C6-0DE5-25E8-ACFA-B3AAABFC4FC5}"/>
              </a:ext>
            </a:extLst>
          </p:cNvPr>
          <p:cNvGrpSpPr/>
          <p:nvPr/>
        </p:nvGrpSpPr>
        <p:grpSpPr>
          <a:xfrm>
            <a:off x="417554" y="2148176"/>
            <a:ext cx="1822940" cy="2484458"/>
            <a:chOff x="404444" y="3176954"/>
            <a:chExt cx="1822940" cy="2484458"/>
          </a:xfrm>
        </p:grpSpPr>
        <p:sp>
          <p:nvSpPr>
            <p:cNvPr id="6" name="Rectangle: Rounded Corners 5">
              <a:extLst>
                <a:ext uri="{FF2B5EF4-FFF2-40B4-BE49-F238E27FC236}">
                  <a16:creationId xmlns:a16="http://schemas.microsoft.com/office/drawing/2014/main" id="{68212BE1-30F1-E7CB-2B7E-62AE644E419D}"/>
                </a:ext>
              </a:extLst>
            </p:cNvPr>
            <p:cNvSpPr/>
            <p:nvPr/>
          </p:nvSpPr>
          <p:spPr>
            <a:xfrm>
              <a:off x="404444" y="3176954"/>
              <a:ext cx="1822940" cy="2484458"/>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9" name="TextBox 8">
              <a:extLst>
                <a:ext uri="{FF2B5EF4-FFF2-40B4-BE49-F238E27FC236}">
                  <a16:creationId xmlns:a16="http://schemas.microsoft.com/office/drawing/2014/main" id="{14D30A82-59DB-9FEC-2CA1-6B77B7517C1E}"/>
                </a:ext>
              </a:extLst>
            </p:cNvPr>
            <p:cNvSpPr txBox="1"/>
            <p:nvPr/>
          </p:nvSpPr>
          <p:spPr>
            <a:xfrm>
              <a:off x="463752" y="3793640"/>
              <a:ext cx="1704323" cy="1045223"/>
            </a:xfrm>
            <a:prstGeom prst="rect">
              <a:avLst/>
            </a:prstGeom>
            <a:noFill/>
          </p:spPr>
          <p:txBody>
            <a:bodyPr wrap="square">
              <a:spAutoFit/>
            </a:bodyPr>
            <a:lstStyle/>
            <a:p>
              <a:pPr algn="ctr">
                <a:lnSpc>
                  <a:spcPct val="150000"/>
                </a:lnSpc>
              </a:pPr>
              <a:r>
                <a:rPr lang="en-US" sz="2200" kern="100" dirty="0" err="1">
                  <a:latin typeface="Arial" panose="020B0604020202020204" pitchFamily="34" charset="0"/>
                  <a:cs typeface="Arial" panose="020B0604020202020204" pitchFamily="34" charset="0"/>
                </a:rPr>
                <a:t>Bức</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xạ</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điện</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từ</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là</a:t>
              </a:r>
              <a:r>
                <a:rPr lang="en-US" sz="2200" kern="100" dirty="0">
                  <a:latin typeface="Arial" panose="020B0604020202020204" pitchFamily="34" charset="0"/>
                  <a:cs typeface="Arial" panose="020B0604020202020204" pitchFamily="34" charset="0"/>
                </a:rPr>
                <a:t> </a:t>
              </a:r>
              <a:r>
                <a:rPr lang="en-US" sz="2200" kern="100" dirty="0" err="1">
                  <a:latin typeface="Arial" panose="020B0604020202020204" pitchFamily="34" charset="0"/>
                  <a:cs typeface="Arial" panose="020B0604020202020204" pitchFamily="34" charset="0"/>
                </a:rPr>
                <a:t>sóng</a:t>
              </a:r>
              <a:r>
                <a:rPr lang="en-US" sz="2200" kern="100" dirty="0">
                  <a:latin typeface="Arial" panose="020B0604020202020204" pitchFamily="34" charset="0"/>
                  <a:cs typeface="Arial" panose="020B0604020202020204" pitchFamily="34" charset="0"/>
                </a:rPr>
                <a:t>.</a:t>
              </a:r>
              <a:endParaRPr lang="en-US" sz="2200" dirty="0"/>
            </a:p>
          </p:txBody>
        </p:sp>
      </p:grpSp>
      <p:sp>
        <p:nvSpPr>
          <p:cNvPr id="5" name="TextBox 4">
            <a:extLst>
              <a:ext uri="{FF2B5EF4-FFF2-40B4-BE49-F238E27FC236}">
                <a16:creationId xmlns:a16="http://schemas.microsoft.com/office/drawing/2014/main" id="{82C8035E-850C-971A-7594-69005C1CED92}"/>
              </a:ext>
            </a:extLst>
          </p:cNvPr>
          <p:cNvSpPr txBox="1"/>
          <p:nvPr/>
        </p:nvSpPr>
        <p:spPr>
          <a:xfrm>
            <a:off x="512110" y="336226"/>
            <a:ext cx="7844128" cy="1045223"/>
          </a:xfrm>
          <a:prstGeom prst="rect">
            <a:avLst/>
          </a:prstGeom>
          <a:noFill/>
        </p:spPr>
        <p:txBody>
          <a:bodyPr wrap="square">
            <a:spAutoFit/>
          </a:bodyPr>
          <a:lstStyle/>
          <a:p>
            <a:pPr algn="ctr">
              <a:lnSpc>
                <a:spcPct val="150000"/>
              </a:lnSpc>
              <a:spcAft>
                <a:spcPts val="800"/>
              </a:spcAft>
            </a:pPr>
            <a:r>
              <a:rPr lang="en-US" sz="22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22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a:solidFill>
                  <a:srgbClr val="C00000"/>
                </a:solidFill>
                <a:latin typeface="Arial" panose="020B0604020202020204" pitchFamily="34" charset="0"/>
                <a:ea typeface="Times New Roman" panose="02020603050405020304" pitchFamily="18" charset="0"/>
                <a:cs typeface="Arial" panose="020B0604020202020204" pitchFamily="34" charset="0"/>
              </a:rPr>
              <a:t>7</a:t>
            </a:r>
            <a:r>
              <a:rPr lang="en-US" sz="22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t>Hiệu</a:t>
            </a:r>
            <a:r>
              <a:rPr lang="en-US" sz="2200" dirty="0"/>
              <a:t> </a:t>
            </a:r>
            <a:r>
              <a:rPr lang="en-US" sz="2200" dirty="0" err="1"/>
              <a:t>ứng</a:t>
            </a:r>
            <a:r>
              <a:rPr lang="en-US" sz="2200" dirty="0"/>
              <a:t> </a:t>
            </a:r>
            <a:r>
              <a:rPr lang="en-US" sz="2200" dirty="0" err="1"/>
              <a:t>quang</a:t>
            </a:r>
            <a:r>
              <a:rPr lang="en-US" sz="2200" dirty="0"/>
              <a:t> </a:t>
            </a:r>
            <a:r>
              <a:rPr lang="en-US" sz="2200" dirty="0" err="1"/>
              <a:t>điện</a:t>
            </a:r>
            <a:r>
              <a:rPr lang="en-US" sz="2200" dirty="0"/>
              <a:t> </a:t>
            </a:r>
            <a:r>
              <a:rPr lang="en-US" sz="2200" dirty="0" err="1"/>
              <a:t>được</a:t>
            </a:r>
            <a:r>
              <a:rPr lang="en-US" sz="2200" dirty="0"/>
              <a:t> </a:t>
            </a:r>
            <a:r>
              <a:rPr lang="en-US" sz="2200" dirty="0" err="1"/>
              <a:t>giải</a:t>
            </a:r>
            <a:r>
              <a:rPr lang="en-US" sz="2200" dirty="0"/>
              <a:t> </a:t>
            </a:r>
            <a:r>
              <a:rPr lang="en-US" sz="2200" dirty="0" err="1"/>
              <a:t>thích</a:t>
            </a:r>
            <a:r>
              <a:rPr lang="en-US" sz="2200" dirty="0"/>
              <a:t> </a:t>
            </a:r>
            <a:r>
              <a:rPr lang="en-US" sz="2200" dirty="0" err="1"/>
              <a:t>bởi</a:t>
            </a:r>
            <a:r>
              <a:rPr lang="en-US" sz="2200" dirty="0"/>
              <a:t> </a:t>
            </a:r>
            <a:r>
              <a:rPr lang="en-US" sz="2200" dirty="0" err="1"/>
              <a:t>đặc</a:t>
            </a:r>
            <a:r>
              <a:rPr lang="en-US" sz="2200" dirty="0"/>
              <a:t> </a:t>
            </a:r>
            <a:r>
              <a:rPr lang="en-US" sz="2200" dirty="0" err="1"/>
              <a:t>tính</a:t>
            </a:r>
            <a:r>
              <a:rPr lang="en-US" sz="2200" dirty="0"/>
              <a:t> </a:t>
            </a:r>
            <a:r>
              <a:rPr lang="en-US" sz="2200" dirty="0" err="1"/>
              <a:t>nào</a:t>
            </a:r>
            <a:r>
              <a:rPr lang="en-US" sz="2200" dirty="0"/>
              <a:t> </a:t>
            </a:r>
            <a:r>
              <a:rPr lang="en-US" sz="2200" dirty="0" err="1"/>
              <a:t>của</a:t>
            </a:r>
            <a:r>
              <a:rPr lang="en-US" sz="2200" dirty="0"/>
              <a:t> </a:t>
            </a:r>
            <a:r>
              <a:rPr lang="en-US" sz="2200" dirty="0" err="1"/>
              <a:t>bức</a:t>
            </a:r>
            <a:r>
              <a:rPr lang="en-US" sz="2200" dirty="0"/>
              <a:t> </a:t>
            </a:r>
            <a:r>
              <a:rPr lang="en-US" sz="2200" dirty="0" err="1"/>
              <a:t>xạ</a:t>
            </a:r>
            <a:r>
              <a:rPr lang="en-US" sz="2200" dirty="0"/>
              <a:t> </a:t>
            </a:r>
            <a:r>
              <a:rPr lang="en-US" sz="2200" dirty="0" err="1"/>
              <a:t>điện</a:t>
            </a:r>
            <a:r>
              <a:rPr lang="en-US" sz="2200" dirty="0"/>
              <a:t> </a:t>
            </a:r>
            <a:r>
              <a:rPr lang="en-US" sz="2200" dirty="0" err="1"/>
              <a:t>từ</a:t>
            </a:r>
            <a:r>
              <a:rPr lang="en-US" sz="2200" dirty="0"/>
              <a:t>?</a:t>
            </a:r>
          </a:p>
        </p:txBody>
      </p:sp>
      <p:sp>
        <p:nvSpPr>
          <p:cNvPr id="7" name="Oval 6">
            <a:extLst>
              <a:ext uri="{FF2B5EF4-FFF2-40B4-BE49-F238E27FC236}">
                <a16:creationId xmlns:a16="http://schemas.microsoft.com/office/drawing/2014/main" id="{DF6AE399-57EF-EDBE-31EE-956CE8386A62}"/>
              </a:ext>
            </a:extLst>
          </p:cNvPr>
          <p:cNvSpPr/>
          <p:nvPr/>
        </p:nvSpPr>
        <p:spPr>
          <a:xfrm>
            <a:off x="1024224"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A</a:t>
            </a:r>
          </a:p>
        </p:txBody>
      </p:sp>
      <p:grpSp>
        <p:nvGrpSpPr>
          <p:cNvPr id="11" name="Group 10">
            <a:extLst>
              <a:ext uri="{FF2B5EF4-FFF2-40B4-BE49-F238E27FC236}">
                <a16:creationId xmlns:a16="http://schemas.microsoft.com/office/drawing/2014/main" id="{6FEF730D-1912-0922-7648-A0A4A36277A2}"/>
              </a:ext>
            </a:extLst>
          </p:cNvPr>
          <p:cNvGrpSpPr/>
          <p:nvPr/>
        </p:nvGrpSpPr>
        <p:grpSpPr>
          <a:xfrm>
            <a:off x="2611235" y="2148175"/>
            <a:ext cx="1822940" cy="2484459"/>
            <a:chOff x="404444" y="3176953"/>
            <a:chExt cx="1822940" cy="2484459"/>
          </a:xfrm>
        </p:grpSpPr>
        <p:sp>
          <p:nvSpPr>
            <p:cNvPr id="12" name="Rectangle: Rounded Corners 11">
              <a:extLst>
                <a:ext uri="{FF2B5EF4-FFF2-40B4-BE49-F238E27FC236}">
                  <a16:creationId xmlns:a16="http://schemas.microsoft.com/office/drawing/2014/main" id="{A9E02A14-62D7-914B-AC3C-339C332D612D}"/>
                </a:ext>
              </a:extLst>
            </p:cNvPr>
            <p:cNvSpPr/>
            <p:nvPr/>
          </p:nvSpPr>
          <p:spPr>
            <a:xfrm>
              <a:off x="404444" y="3176953"/>
              <a:ext cx="1822940" cy="2484459"/>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3" name="TextBox 12">
              <a:extLst>
                <a:ext uri="{FF2B5EF4-FFF2-40B4-BE49-F238E27FC236}">
                  <a16:creationId xmlns:a16="http://schemas.microsoft.com/office/drawing/2014/main" id="{8F6AE408-CEBD-CDFF-B0FF-055B5D38CBCB}"/>
                </a:ext>
              </a:extLst>
            </p:cNvPr>
            <p:cNvSpPr txBox="1"/>
            <p:nvPr/>
          </p:nvSpPr>
          <p:spPr>
            <a:xfrm>
              <a:off x="427412" y="3481754"/>
              <a:ext cx="1799971" cy="2060885"/>
            </a:xfrm>
            <a:prstGeom prst="rect">
              <a:avLst/>
            </a:prstGeom>
            <a:noFill/>
          </p:spPr>
          <p:txBody>
            <a:bodyPr wrap="square">
              <a:spAutoFit/>
            </a:bodyPr>
            <a:lstStyle/>
            <a:p>
              <a:pPr algn="ctr">
                <a:lnSpc>
                  <a:spcPct val="150000"/>
                </a:lnSpc>
              </a:pPr>
              <a:r>
                <a:rPr lang="en-US" sz="22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xạ</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là</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chùm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200" dirty="0">
                  <a:effectLst/>
                  <a:latin typeface="Arial" panose="020B0604020202020204" pitchFamily="34" charset="0"/>
                  <a:ea typeface="Times New Roman" panose="02020603050405020304" pitchFamily="18" charset="0"/>
                  <a:cs typeface="Arial" panose="020B0604020202020204" pitchFamily="34" charset="0"/>
                </a:rPr>
                <a:t> photon.</a:t>
              </a:r>
              <a:endParaRPr lang="en-US" sz="2200" dirty="0">
                <a:latin typeface="Arial" panose="020B0604020202020204" pitchFamily="34" charset="0"/>
                <a:cs typeface="Arial" panose="020B0604020202020204" pitchFamily="34" charset="0"/>
              </a:endParaRPr>
            </a:p>
          </p:txBody>
        </p:sp>
      </p:grpSp>
      <p:sp>
        <p:nvSpPr>
          <p:cNvPr id="14" name="Oval 13">
            <a:extLst>
              <a:ext uri="{FF2B5EF4-FFF2-40B4-BE49-F238E27FC236}">
                <a16:creationId xmlns:a16="http://schemas.microsoft.com/office/drawing/2014/main" id="{DE4C8CA2-693A-D8BF-3ED7-FB37D509B948}"/>
              </a:ext>
            </a:extLst>
          </p:cNvPr>
          <p:cNvSpPr/>
          <p:nvPr/>
        </p:nvSpPr>
        <p:spPr>
          <a:xfrm>
            <a:off x="3217905"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B</a:t>
            </a:r>
          </a:p>
        </p:txBody>
      </p:sp>
      <p:grpSp>
        <p:nvGrpSpPr>
          <p:cNvPr id="15" name="Group 14">
            <a:extLst>
              <a:ext uri="{FF2B5EF4-FFF2-40B4-BE49-F238E27FC236}">
                <a16:creationId xmlns:a16="http://schemas.microsoft.com/office/drawing/2014/main" id="{79E2E520-E0E3-677E-6621-2B58D690E9FF}"/>
              </a:ext>
            </a:extLst>
          </p:cNvPr>
          <p:cNvGrpSpPr/>
          <p:nvPr/>
        </p:nvGrpSpPr>
        <p:grpSpPr>
          <a:xfrm>
            <a:off x="4770480" y="2148176"/>
            <a:ext cx="1822940" cy="2484458"/>
            <a:chOff x="404444" y="3176954"/>
            <a:chExt cx="1822940" cy="2484458"/>
          </a:xfrm>
        </p:grpSpPr>
        <p:sp>
          <p:nvSpPr>
            <p:cNvPr id="16" name="Rectangle: Rounded Corners 15">
              <a:extLst>
                <a:ext uri="{FF2B5EF4-FFF2-40B4-BE49-F238E27FC236}">
                  <a16:creationId xmlns:a16="http://schemas.microsoft.com/office/drawing/2014/main" id="{58E21219-9598-0017-BEAC-78FBFE82A2E0}"/>
                </a:ext>
              </a:extLst>
            </p:cNvPr>
            <p:cNvSpPr/>
            <p:nvPr/>
          </p:nvSpPr>
          <p:spPr>
            <a:xfrm>
              <a:off x="404444" y="3176954"/>
              <a:ext cx="1822940" cy="2484458"/>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7" name="TextBox 16">
              <a:extLst>
                <a:ext uri="{FF2B5EF4-FFF2-40B4-BE49-F238E27FC236}">
                  <a16:creationId xmlns:a16="http://schemas.microsoft.com/office/drawing/2014/main" id="{DA96EF7A-8021-63EB-3EF5-A57276C7D612}"/>
                </a:ext>
              </a:extLst>
            </p:cNvPr>
            <p:cNvSpPr txBox="1"/>
            <p:nvPr/>
          </p:nvSpPr>
          <p:spPr>
            <a:xfrm>
              <a:off x="479973" y="3481753"/>
              <a:ext cx="1671882" cy="2060885"/>
            </a:xfrm>
            <a:prstGeom prst="rect">
              <a:avLst/>
            </a:prstGeom>
            <a:noFill/>
          </p:spPr>
          <p:txBody>
            <a:bodyPr wrap="square">
              <a:spAutoFit/>
            </a:bodyPr>
            <a:lstStyle/>
            <a:p>
              <a:pPr algn="ctr">
                <a:lnSpc>
                  <a:spcPct val="150000"/>
                </a:lnSpc>
              </a:pPr>
              <a:r>
                <a:rPr lang="en-US" sz="22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xạ</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có</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tính</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nhiễu</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effectLst/>
                  <a:latin typeface="Arial" panose="020B0604020202020204" pitchFamily="34" charset="0"/>
                  <a:ea typeface="Times New Roman" panose="02020603050405020304" pitchFamily="18" charset="0"/>
                  <a:cs typeface="Arial" panose="020B0604020202020204" pitchFamily="34" charset="0"/>
                </a:rPr>
                <a:t>xạ</a:t>
              </a:r>
              <a:r>
                <a:rPr lang="en-US" sz="2200" dirty="0">
                  <a:effectLst/>
                  <a:latin typeface="Arial" panose="020B0604020202020204" pitchFamily="34" charset="0"/>
                  <a:ea typeface="Times New Roman" panose="02020603050405020304" pitchFamily="18"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grpSp>
      <p:sp>
        <p:nvSpPr>
          <p:cNvPr id="18" name="Oval 17">
            <a:extLst>
              <a:ext uri="{FF2B5EF4-FFF2-40B4-BE49-F238E27FC236}">
                <a16:creationId xmlns:a16="http://schemas.microsoft.com/office/drawing/2014/main" id="{D7DF85DF-CBC1-E9D0-CF1D-D75545098A0A}"/>
              </a:ext>
            </a:extLst>
          </p:cNvPr>
          <p:cNvSpPr/>
          <p:nvPr/>
        </p:nvSpPr>
        <p:spPr>
          <a:xfrm>
            <a:off x="5377150"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C</a:t>
            </a:r>
          </a:p>
        </p:txBody>
      </p:sp>
      <p:grpSp>
        <p:nvGrpSpPr>
          <p:cNvPr id="19" name="Group 18">
            <a:extLst>
              <a:ext uri="{FF2B5EF4-FFF2-40B4-BE49-F238E27FC236}">
                <a16:creationId xmlns:a16="http://schemas.microsoft.com/office/drawing/2014/main" id="{D5915970-151B-FE77-13D4-A458AC9F0F79}"/>
              </a:ext>
            </a:extLst>
          </p:cNvPr>
          <p:cNvGrpSpPr/>
          <p:nvPr/>
        </p:nvGrpSpPr>
        <p:grpSpPr>
          <a:xfrm>
            <a:off x="6929726" y="2148175"/>
            <a:ext cx="1822940" cy="2484457"/>
            <a:chOff x="404444" y="3176953"/>
            <a:chExt cx="1822940" cy="2484457"/>
          </a:xfrm>
        </p:grpSpPr>
        <p:sp>
          <p:nvSpPr>
            <p:cNvPr id="20" name="Rectangle: Rounded Corners 19">
              <a:extLst>
                <a:ext uri="{FF2B5EF4-FFF2-40B4-BE49-F238E27FC236}">
                  <a16:creationId xmlns:a16="http://schemas.microsoft.com/office/drawing/2014/main" id="{00C110EC-927F-C177-F2CA-59FBE2AA0A21}"/>
                </a:ext>
              </a:extLst>
            </p:cNvPr>
            <p:cNvSpPr/>
            <p:nvPr/>
          </p:nvSpPr>
          <p:spPr>
            <a:xfrm>
              <a:off x="404444" y="3176953"/>
              <a:ext cx="1822940" cy="2484457"/>
            </a:xfrm>
            <a:prstGeom prst="roundRect">
              <a:avLst>
                <a:gd name="adj" fmla="val 9477"/>
              </a:avLst>
            </a:prstGeom>
            <a:solidFill>
              <a:srgbClr val="FFFFF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1" name="TextBox 20">
              <a:extLst>
                <a:ext uri="{FF2B5EF4-FFF2-40B4-BE49-F238E27FC236}">
                  <a16:creationId xmlns:a16="http://schemas.microsoft.com/office/drawing/2014/main" id="{BCE859AA-F20F-F5C8-7203-8C445944C9D1}"/>
                </a:ext>
              </a:extLst>
            </p:cNvPr>
            <p:cNvSpPr txBox="1"/>
            <p:nvPr/>
          </p:nvSpPr>
          <p:spPr>
            <a:xfrm>
              <a:off x="500470" y="3481753"/>
              <a:ext cx="1641386" cy="2060885"/>
            </a:xfrm>
            <a:prstGeom prst="rect">
              <a:avLst/>
            </a:prstGeom>
            <a:noFill/>
          </p:spPr>
          <p:txBody>
            <a:bodyPr wrap="square">
              <a:spAutoFit/>
            </a:bodyPr>
            <a:lstStyle/>
            <a:p>
              <a:pPr marL="0" marR="0" algn="ctr">
                <a:lnSpc>
                  <a:spcPct val="150000"/>
                </a:lnSpc>
                <a:spcAft>
                  <a:spcPts val="800"/>
                </a:spcAft>
              </a:pPr>
              <a:r>
                <a:rPr lang="en-US" sz="2200" kern="1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2200" kern="100" dirty="0">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effectLst/>
                  <a:latin typeface="Arial" panose="020B0604020202020204" pitchFamily="34" charset="0"/>
                  <a:ea typeface="Times New Roman" panose="02020603050405020304" pitchFamily="18" charset="0"/>
                  <a:cs typeface="Arial" panose="020B0604020202020204" pitchFamily="34" charset="0"/>
                </a:rPr>
                <a:t>xạ</a:t>
              </a:r>
              <a:r>
                <a:rPr lang="en-US" sz="2200" kern="100" dirty="0">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200" kern="100" dirty="0">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effectLst/>
                  <a:latin typeface="Arial" panose="020B0604020202020204" pitchFamily="34" charset="0"/>
                  <a:ea typeface="Times New Roman" panose="02020603050405020304" pitchFamily="18" charset="0"/>
                  <a:cs typeface="Arial" panose="020B0604020202020204" pitchFamily="34" charset="0"/>
                </a:rPr>
                <a:t>có</a:t>
              </a:r>
              <a:r>
                <a:rPr lang="en-US" sz="2200" kern="100" dirty="0">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effectLst/>
                  <a:latin typeface="Arial" panose="020B0604020202020204" pitchFamily="34" charset="0"/>
                  <a:ea typeface="Times New Roman" panose="02020603050405020304" pitchFamily="18" charset="0"/>
                  <a:cs typeface="Arial" panose="020B0604020202020204" pitchFamily="34" charset="0"/>
                </a:rPr>
                <a:t>tính</a:t>
              </a:r>
              <a:r>
                <a:rPr lang="en-US" sz="2200" kern="100" dirty="0">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2200" kern="100" dirty="0">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effectLst/>
                  <a:latin typeface="Arial" panose="020B0604020202020204" pitchFamily="34" charset="0"/>
                  <a:ea typeface="Times New Roman" panose="02020603050405020304" pitchFamily="18" charset="0"/>
                  <a:cs typeface="Arial" panose="020B0604020202020204" pitchFamily="34" charset="0"/>
                </a:rPr>
                <a:t>giao</a:t>
              </a:r>
              <a:r>
                <a:rPr lang="en-US" sz="2200" kern="100" dirty="0">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effectLst/>
                  <a:latin typeface="Arial" panose="020B0604020202020204" pitchFamily="34" charset="0"/>
                  <a:ea typeface="Times New Roman" panose="02020603050405020304" pitchFamily="18" charset="0"/>
                  <a:cs typeface="Arial" panose="020B0604020202020204" pitchFamily="34" charset="0"/>
                </a:rPr>
                <a:t>thoa</a:t>
              </a:r>
              <a:r>
                <a:rPr lang="en-US" sz="2200" kern="100" dirty="0">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p:grpSp>
      <p:sp>
        <p:nvSpPr>
          <p:cNvPr id="22" name="Oval 21">
            <a:extLst>
              <a:ext uri="{FF2B5EF4-FFF2-40B4-BE49-F238E27FC236}">
                <a16:creationId xmlns:a16="http://schemas.microsoft.com/office/drawing/2014/main" id="{CB5D7972-8854-33FB-4DBE-7CDBD776A252}"/>
              </a:ext>
            </a:extLst>
          </p:cNvPr>
          <p:cNvSpPr/>
          <p:nvPr/>
        </p:nvSpPr>
        <p:spPr>
          <a:xfrm>
            <a:off x="7536396" y="1843376"/>
            <a:ext cx="609600" cy="609600"/>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D</a:t>
            </a:r>
          </a:p>
        </p:txBody>
      </p:sp>
      <p:pic>
        <p:nvPicPr>
          <p:cNvPr id="2" name="Correct sound effect and wrong sound effect (mp3cut.net)">
            <a:hlinkClick r:id="" action="ppaction://media"/>
            <a:extLst>
              <a:ext uri="{FF2B5EF4-FFF2-40B4-BE49-F238E27FC236}">
                <a16:creationId xmlns:a16="http://schemas.microsoft.com/office/drawing/2014/main" id="{5AAE28DE-33DD-C058-7CC1-74576A7F01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2362" y="-637266"/>
            <a:ext cx="487363" cy="487363"/>
          </a:xfrm>
          <a:prstGeom prst="rect">
            <a:avLst/>
          </a:prstGeom>
        </p:spPr>
      </p:pic>
    </p:spTree>
    <p:extLst>
      <p:ext uri="{BB962C8B-B14F-4D97-AF65-F5344CB8AC3E}">
        <p14:creationId xmlns:p14="http://schemas.microsoft.com/office/powerpoint/2010/main" val="32971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strVal val="#ppt_h"/>
                                          </p:val>
                                        </p:tav>
                                        <p:tav tm="100000">
                                          <p:val>
                                            <p:strVal val="#ppt_h"/>
                                          </p:val>
                                        </p:tav>
                                      </p:tavLst>
                                    </p:anim>
                                  </p:childTnLst>
                                </p:cTn>
                              </p:par>
                              <p:par>
                                <p:cTn id="31" presetID="17" presetClass="entr" presetSubtype="1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strVal val="#ppt_h"/>
                                          </p:val>
                                        </p:tav>
                                        <p:tav tm="100000">
                                          <p:val>
                                            <p:strVal val="#ppt_h"/>
                                          </p:val>
                                        </p:tav>
                                      </p:tavLst>
                                    </p:anim>
                                  </p:childTnLst>
                                </p:cTn>
                              </p:par>
                              <p:par>
                                <p:cTn id="35" presetID="17" presetClass="entr" presetSubtype="1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strVal val="#ppt_h"/>
                                          </p:val>
                                        </p:tav>
                                        <p:tav tm="100000">
                                          <p:val>
                                            <p:strVal val="#ppt_h"/>
                                          </p:val>
                                        </p:tav>
                                      </p:tavLst>
                                    </p:anim>
                                  </p:childTnLst>
                                </p:cTn>
                              </p:par>
                              <p:par>
                                <p:cTn id="39" presetID="17" presetClass="entr" presetSubtype="1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4"/>
                                        </p:tgtEl>
                                        <p:attrNameLst>
                                          <p:attrName>fillcolor</p:attrName>
                                        </p:attrNameLst>
                                      </p:cBhvr>
                                      <p:to>
                                        <a:srgbClr val="92D050"/>
                                      </p:to>
                                    </p:animClr>
                                    <p:set>
                                      <p:cBhvr>
                                        <p:cTn id="47" dur="500" fill="hold"/>
                                        <p:tgtEl>
                                          <p:spTgt spid="14"/>
                                        </p:tgtEl>
                                        <p:attrNameLst>
                                          <p:attrName>fill.type</p:attrName>
                                        </p:attrNameLst>
                                      </p:cBhvr>
                                      <p:to>
                                        <p:strVal val="solid"/>
                                      </p:to>
                                    </p:set>
                                    <p:set>
                                      <p:cBhvr>
                                        <p:cTn id="48" dur="500" fill="hold"/>
                                        <p:tgtEl>
                                          <p:spTgt spid="14"/>
                                        </p:tgtEl>
                                        <p:attrNameLst>
                                          <p:attrName>fill.on</p:attrName>
                                        </p:attrNameLst>
                                      </p:cBhvr>
                                      <p:to>
                                        <p:strVal val="true"/>
                                      </p:to>
                                    </p:set>
                                  </p:childTnLst>
                                </p:cTn>
                              </p:par>
                              <p:par>
                                <p:cTn id="49" presetID="26" presetClass="emph" presetSubtype="0" repeatCount="2000" fill="hold" grpId="1" nodeType="withEffect">
                                  <p:stCondLst>
                                    <p:cond delay="0"/>
                                  </p:stCondLst>
                                  <p:childTnLst>
                                    <p:animEffect transition="out" filter="fade">
                                      <p:cBhvr>
                                        <p:cTn id="50" dur="500" tmFilter="0, 0; .2, .5; .8, .5; 1, 0"/>
                                        <p:tgtEl>
                                          <p:spTgt spid="14"/>
                                        </p:tgtEl>
                                      </p:cBhvr>
                                    </p:animEffect>
                                    <p:animScale>
                                      <p:cBhvr>
                                        <p:cTn id="51" dur="250" autoRev="1" fill="hold"/>
                                        <p:tgtEl>
                                          <p:spTgt spid="14"/>
                                        </p:tgtEl>
                                      </p:cBhvr>
                                      <p:by x="105000" y="105000"/>
                                    </p:animScale>
                                  </p:childTnLst>
                                </p:cTn>
                              </p:par>
                              <p:par>
                                <p:cTn id="52" presetID="1" presetClass="mediacall" presetSubtype="0" fill="hold" nodeType="withEffect">
                                  <p:stCondLst>
                                    <p:cond delay="0"/>
                                  </p:stCondLst>
                                  <p:childTnLst>
                                    <p:cmd type="call" cmd="playFrom(0.0)">
                                      <p:cBhvr>
                                        <p:cTn id="53"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5" grpId="0"/>
      <p:bldP spid="7" grpId="0" animBg="1"/>
      <p:bldP spid="14" grpId="0" animBg="1"/>
      <p:bldP spid="14" grpId="1" animBg="1"/>
      <p:bldP spid="18"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AB9C457-1C34-F102-5572-E3605A7C56C7}"/>
              </a:ext>
            </a:extLst>
          </p:cNvPr>
          <p:cNvGrpSpPr/>
          <p:nvPr/>
        </p:nvGrpSpPr>
        <p:grpSpPr>
          <a:xfrm>
            <a:off x="5349919" y="338033"/>
            <a:ext cx="3737627" cy="4467433"/>
            <a:chOff x="513740" y="415788"/>
            <a:chExt cx="3737627" cy="4467433"/>
          </a:xfrm>
        </p:grpSpPr>
        <p:pic>
          <p:nvPicPr>
            <p:cNvPr id="10" name="Picture 9">
              <a:extLst>
                <a:ext uri="{FF2B5EF4-FFF2-40B4-BE49-F238E27FC236}">
                  <a16:creationId xmlns:a16="http://schemas.microsoft.com/office/drawing/2014/main" id="{FEECD62C-B9A0-0BDE-7D4F-6B57A540764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3740" y="415788"/>
              <a:ext cx="3737627" cy="3445842"/>
            </a:xfrm>
            <a:prstGeom prst="rect">
              <a:avLst/>
            </a:prstGeom>
          </p:spPr>
        </p:pic>
        <p:sp>
          <p:nvSpPr>
            <p:cNvPr id="11" name="TextBox 10">
              <a:extLst>
                <a:ext uri="{FF2B5EF4-FFF2-40B4-BE49-F238E27FC236}">
                  <a16:creationId xmlns:a16="http://schemas.microsoft.com/office/drawing/2014/main" id="{809CECFA-EEBE-AFCD-C635-5415904C26B1}"/>
                </a:ext>
              </a:extLst>
            </p:cNvPr>
            <p:cNvSpPr txBox="1"/>
            <p:nvPr/>
          </p:nvSpPr>
          <p:spPr>
            <a:xfrm>
              <a:off x="513740" y="3924561"/>
              <a:ext cx="3544520" cy="958660"/>
            </a:xfrm>
            <a:prstGeom prst="rect">
              <a:avLst/>
            </a:prstGeom>
            <a:noFill/>
          </p:spPr>
          <p:txBody>
            <a:bodyPr wrap="square" rtlCol="0">
              <a:spAutoFit/>
            </a:bodyPr>
            <a:lstStyle/>
            <a:p>
              <a:pPr algn="ctr">
                <a:lnSpc>
                  <a:spcPct val="150000"/>
                </a:lnSpc>
              </a:pPr>
              <a:r>
                <a:rPr lang="en-US" sz="2000" b="1" dirty="0" err="1"/>
                <a:t>Hình</a:t>
              </a:r>
              <a:r>
                <a:rPr lang="en-US" sz="2000" b="1" dirty="0"/>
                <a:t> 1.2. </a:t>
              </a:r>
              <a:r>
                <a:rPr lang="en-US" sz="2000" dirty="0" err="1"/>
                <a:t>Sơ</a:t>
              </a:r>
              <a:r>
                <a:rPr lang="en-US" sz="2000" dirty="0"/>
                <a:t> </a:t>
              </a:r>
              <a:r>
                <a:rPr lang="en-US" sz="2000" dirty="0" err="1"/>
                <a:t>đồ</a:t>
              </a:r>
              <a:r>
                <a:rPr lang="en-US" sz="2000" dirty="0"/>
                <a:t> </a:t>
              </a:r>
              <a:r>
                <a:rPr lang="en-US" sz="2000" dirty="0" err="1"/>
                <a:t>thí</a:t>
              </a:r>
              <a:r>
                <a:rPr lang="en-US" sz="2000" dirty="0"/>
                <a:t> </a:t>
              </a:r>
              <a:r>
                <a:rPr lang="en-US" sz="2000" dirty="0" err="1"/>
                <a:t>nghiệm</a:t>
              </a:r>
              <a:r>
                <a:rPr lang="en-US" sz="2000" dirty="0"/>
                <a:t> </a:t>
              </a:r>
              <a:r>
                <a:rPr lang="en-US" sz="2000" dirty="0" err="1"/>
                <a:t>về</a:t>
              </a:r>
              <a:r>
                <a:rPr lang="en-US" sz="2000" dirty="0"/>
                <a:t> </a:t>
              </a:r>
              <a:r>
                <a:rPr lang="en-US" sz="2000" dirty="0" err="1"/>
                <a:t>hiệu</a:t>
              </a:r>
              <a:r>
                <a:rPr lang="en-US" sz="2000" dirty="0"/>
                <a:t> </a:t>
              </a:r>
              <a:r>
                <a:rPr lang="en-US" sz="2000" dirty="0" err="1"/>
                <a:t>ứng</a:t>
              </a:r>
              <a:r>
                <a:rPr lang="en-US" sz="2000" dirty="0"/>
                <a:t> </a:t>
              </a:r>
              <a:r>
                <a:rPr lang="en-US" sz="2000" dirty="0" err="1"/>
                <a:t>quang</a:t>
              </a:r>
              <a:r>
                <a:rPr lang="en-US" sz="2000" dirty="0"/>
                <a:t> </a:t>
              </a:r>
              <a:r>
                <a:rPr lang="en-US" sz="2000" dirty="0" err="1"/>
                <a:t>điện</a:t>
              </a:r>
              <a:endParaRPr lang="en-US" sz="2000" dirty="0"/>
            </a:p>
          </p:txBody>
        </p:sp>
      </p:grpSp>
      <p:sp>
        <p:nvSpPr>
          <p:cNvPr id="13" name="Rectangle: Rounded Corners 12">
            <a:extLst>
              <a:ext uri="{FF2B5EF4-FFF2-40B4-BE49-F238E27FC236}">
                <a16:creationId xmlns:a16="http://schemas.microsoft.com/office/drawing/2014/main" id="{DCAD3073-3F4E-CCF1-75C0-78041A71BEDC}"/>
              </a:ext>
            </a:extLst>
          </p:cNvPr>
          <p:cNvSpPr/>
          <p:nvPr/>
        </p:nvSpPr>
        <p:spPr>
          <a:xfrm>
            <a:off x="423275" y="425884"/>
            <a:ext cx="3258074" cy="576197"/>
          </a:xfrm>
          <a:prstGeom prst="roundRect">
            <a:avLst/>
          </a:prstGeom>
          <a:ln w="19050">
            <a:solidFill>
              <a:srgbClr val="FFFFFF"/>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200" b="1" dirty="0" err="1">
                <a:solidFill>
                  <a:srgbClr val="FFFFFF"/>
                </a:solidFill>
                <a:latin typeface="Arial" panose="020B0604020202020204" pitchFamily="34" charset="0"/>
                <a:cs typeface="Arial" panose="020B0604020202020204" pitchFamily="34" charset="0"/>
              </a:rPr>
              <a:t>Câu</a:t>
            </a:r>
            <a:r>
              <a:rPr lang="en-US" sz="2200" b="1" dirty="0">
                <a:solidFill>
                  <a:srgbClr val="FFFFFF"/>
                </a:solidFill>
                <a:latin typeface="Arial" panose="020B0604020202020204" pitchFamily="34" charset="0"/>
                <a:cs typeface="Arial" panose="020B0604020202020204" pitchFamily="34" charset="0"/>
              </a:rPr>
              <a:t> </a:t>
            </a:r>
            <a:r>
              <a:rPr lang="en-US" sz="2200" b="1" dirty="0" err="1">
                <a:solidFill>
                  <a:srgbClr val="FFFFFF"/>
                </a:solidFill>
                <a:latin typeface="Arial" panose="020B0604020202020204" pitchFamily="34" charset="0"/>
                <a:cs typeface="Arial" panose="020B0604020202020204" pitchFamily="34" charset="0"/>
              </a:rPr>
              <a:t>hỏi</a:t>
            </a:r>
            <a:r>
              <a:rPr lang="en-US" sz="2200" b="1" dirty="0">
                <a:solidFill>
                  <a:srgbClr val="FFFFFF"/>
                </a:solidFill>
                <a:latin typeface="Arial" panose="020B0604020202020204" pitchFamily="34" charset="0"/>
                <a:cs typeface="Arial" panose="020B0604020202020204" pitchFamily="34" charset="0"/>
              </a:rPr>
              <a:t> 1 (SGK - tr.49)</a:t>
            </a:r>
          </a:p>
        </p:txBody>
      </p:sp>
      <p:sp>
        <p:nvSpPr>
          <p:cNvPr id="15" name="TextBox 14">
            <a:extLst>
              <a:ext uri="{FF2B5EF4-FFF2-40B4-BE49-F238E27FC236}">
                <a16:creationId xmlns:a16="http://schemas.microsoft.com/office/drawing/2014/main" id="{5F754ED1-C51A-E26C-6D72-8864F9160578}"/>
              </a:ext>
            </a:extLst>
          </p:cNvPr>
          <p:cNvSpPr txBox="1"/>
          <p:nvPr/>
        </p:nvSpPr>
        <p:spPr>
          <a:xfrm>
            <a:off x="423275" y="1129314"/>
            <a:ext cx="4637240" cy="1553054"/>
          </a:xfrm>
          <a:prstGeom prst="rect">
            <a:avLst/>
          </a:prstGeom>
          <a:noFill/>
        </p:spPr>
        <p:txBody>
          <a:bodyPr wrap="square">
            <a:spAutoFit/>
          </a:bodyPr>
          <a:lstStyle/>
          <a:p>
            <a:pPr marL="0" marR="0" algn="just">
              <a:lnSpc>
                <a:spcPct val="150000"/>
              </a:lnSpc>
              <a:spcAft>
                <a:spcPts val="800"/>
              </a:spcAft>
            </a:pP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lá</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xòe</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tích</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kẽm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DAC4EA0-3D97-AC1E-947B-3E9517E388A0}"/>
              </a:ext>
            </a:extLst>
          </p:cNvPr>
          <p:cNvSpPr txBox="1"/>
          <p:nvPr/>
        </p:nvSpPr>
        <p:spPr>
          <a:xfrm>
            <a:off x="527266" y="3587826"/>
            <a:ext cx="4429256" cy="1045223"/>
          </a:xfrm>
          <a:prstGeom prst="rect">
            <a:avLst/>
          </a:prstGeom>
          <a:noFill/>
        </p:spPr>
        <p:txBody>
          <a:bodyPr wrap="square">
            <a:spAutoFit/>
          </a:bodyPr>
          <a:lstStyle/>
          <a:p>
            <a:pPr algn="ctr">
              <a:lnSpc>
                <a:spcPct val="150000"/>
              </a:lnSpc>
            </a:pPr>
            <a:r>
              <a:rPr lang="vi-VN" sz="2200" dirty="0">
                <a:solidFill>
                  <a:schemeClr val="accent6">
                    <a:lumMod val="75000"/>
                  </a:schemeClr>
                </a:solidFill>
              </a:rPr>
              <a:t>Hai lá của điện nghiệm được tích điện cùng dấu nên đẩy nhau.</a:t>
            </a:r>
            <a:endParaRPr lang="en-US" sz="2200" dirty="0">
              <a:solidFill>
                <a:schemeClr val="accent6">
                  <a:lumMod val="75000"/>
                </a:schemeClr>
              </a:solidFill>
            </a:endParaRPr>
          </a:p>
        </p:txBody>
      </p:sp>
      <p:sp>
        <p:nvSpPr>
          <p:cNvPr id="14" name="Arrow: Down 13">
            <a:extLst>
              <a:ext uri="{FF2B5EF4-FFF2-40B4-BE49-F238E27FC236}">
                <a16:creationId xmlns:a16="http://schemas.microsoft.com/office/drawing/2014/main" id="{2C5AA6BC-5AD6-93B8-FD55-9D46D8C18856}"/>
              </a:ext>
            </a:extLst>
          </p:cNvPr>
          <p:cNvSpPr/>
          <p:nvPr/>
        </p:nvSpPr>
        <p:spPr>
          <a:xfrm>
            <a:off x="2554004" y="2867765"/>
            <a:ext cx="375781" cy="623809"/>
          </a:xfrm>
          <a:prstGeom prst="downArrow">
            <a:avLst>
              <a:gd name="adj1" fmla="val 30000"/>
              <a:gd name="adj2" fmla="val 80000"/>
            </a:avLst>
          </a:prstGeom>
          <a:solidFill>
            <a:srgbClr val="00B050"/>
          </a:solidFill>
          <a:ln w="19050">
            <a:solidFill>
              <a:srgbClr val="FFFFFF"/>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38536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9"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222D39D-65A4-8A16-8408-45D2EF4E272B}"/>
              </a:ext>
            </a:extLst>
          </p:cNvPr>
          <p:cNvGrpSpPr/>
          <p:nvPr/>
        </p:nvGrpSpPr>
        <p:grpSpPr>
          <a:xfrm>
            <a:off x="485383" y="1625538"/>
            <a:ext cx="6316250" cy="1045223"/>
            <a:chOff x="485383" y="1471833"/>
            <a:chExt cx="6316250" cy="1045223"/>
          </a:xfrm>
        </p:grpSpPr>
        <p:pic>
          <p:nvPicPr>
            <p:cNvPr id="6" name="Picture 5">
              <a:extLst>
                <a:ext uri="{FF2B5EF4-FFF2-40B4-BE49-F238E27FC236}">
                  <a16:creationId xmlns:a16="http://schemas.microsoft.com/office/drawing/2014/main" id="{E3B4ABF8-8EFE-EDC8-F1F4-D90ECD98EA2A}"/>
                </a:ext>
              </a:extLst>
            </p:cNvPr>
            <p:cNvPicPr>
              <a:picLocks noChangeAspect="1"/>
            </p:cNvPicPr>
            <p:nvPr/>
          </p:nvPicPr>
          <p:blipFill>
            <a:blip r:embed="rId2"/>
            <a:stretch>
              <a:fillRect/>
            </a:stretch>
          </p:blipFill>
          <p:spPr>
            <a:xfrm>
              <a:off x="485383" y="1641748"/>
              <a:ext cx="622564" cy="705394"/>
            </a:xfrm>
            <a:prstGeom prst="rect">
              <a:avLst/>
            </a:prstGeom>
          </p:spPr>
        </p:pic>
        <p:sp>
          <p:nvSpPr>
            <p:cNvPr id="8" name="TextBox 7">
              <a:extLst>
                <a:ext uri="{FF2B5EF4-FFF2-40B4-BE49-F238E27FC236}">
                  <a16:creationId xmlns:a16="http://schemas.microsoft.com/office/drawing/2014/main" id="{47A19780-3CA9-F2CB-1047-5126BD60267E}"/>
                </a:ext>
              </a:extLst>
            </p:cNvPr>
            <p:cNvSpPr txBox="1"/>
            <p:nvPr/>
          </p:nvSpPr>
          <p:spPr>
            <a:xfrm>
              <a:off x="1246338" y="1471833"/>
              <a:ext cx="5555295" cy="1045223"/>
            </a:xfrm>
            <a:prstGeom prst="rect">
              <a:avLst/>
            </a:prstGeom>
            <a:noFill/>
          </p:spPr>
          <p:txBody>
            <a:bodyPr wrap="square">
              <a:spAutoFit/>
            </a:bodyPr>
            <a:lstStyle/>
            <a:p>
              <a:pPr algn="just">
                <a:lnSpc>
                  <a:spcPct val="150000"/>
                </a:lnSpc>
              </a:pPr>
              <a:r>
                <a:rPr lang="en-US" sz="2200" dirty="0" err="1"/>
                <a:t>Thế</a:t>
              </a:r>
              <a:r>
                <a:rPr lang="en-US" sz="2200" dirty="0"/>
                <a:t> </a:t>
              </a:r>
              <a:r>
                <a:rPr lang="en-US" sz="2200" dirty="0" err="1"/>
                <a:t>nào</a:t>
              </a:r>
              <a:r>
                <a:rPr lang="en-US" sz="2200" dirty="0"/>
                <a:t> </a:t>
              </a:r>
              <a:r>
                <a:rPr lang="en-US" sz="2200" dirty="0" err="1"/>
                <a:t>là</a:t>
              </a:r>
              <a:r>
                <a:rPr lang="en-US" sz="2200" dirty="0"/>
                <a:t> </a:t>
              </a:r>
              <a:r>
                <a:rPr lang="en-US" sz="2200" dirty="0" err="1"/>
                <a:t>hiệu</a:t>
              </a:r>
              <a:r>
                <a:rPr lang="en-US" sz="2200" dirty="0"/>
                <a:t> </a:t>
              </a:r>
              <a:r>
                <a:rPr lang="en-US" sz="2200" dirty="0" err="1"/>
                <a:t>ứng</a:t>
              </a:r>
              <a:r>
                <a:rPr lang="en-US" sz="2200" dirty="0"/>
                <a:t> </a:t>
              </a:r>
              <a:r>
                <a:rPr lang="en-US" sz="2200" dirty="0" err="1"/>
                <a:t>quang</a:t>
              </a:r>
              <a:r>
                <a:rPr lang="en-US" sz="2200" dirty="0"/>
                <a:t> </a:t>
              </a:r>
              <a:r>
                <a:rPr lang="en-US" sz="2200" dirty="0" err="1"/>
                <a:t>điện</a:t>
              </a:r>
              <a:r>
                <a:rPr lang="en-US" sz="2200" dirty="0"/>
                <a:t>? </a:t>
              </a:r>
              <a:r>
                <a:rPr lang="en-US" sz="2200" dirty="0" err="1"/>
                <a:t>Thế</a:t>
              </a:r>
              <a:r>
                <a:rPr lang="en-US" sz="2200" dirty="0"/>
                <a:t> </a:t>
              </a:r>
              <a:r>
                <a:rPr lang="en-US" sz="2200" dirty="0" err="1"/>
                <a:t>nào</a:t>
              </a:r>
              <a:r>
                <a:rPr lang="en-US" sz="2200" dirty="0"/>
                <a:t> </a:t>
              </a:r>
              <a:r>
                <a:rPr lang="en-US" sz="2200" dirty="0" err="1"/>
                <a:t>là</a:t>
              </a:r>
              <a:r>
                <a:rPr lang="en-US" sz="2200" dirty="0"/>
                <a:t> electron </a:t>
              </a:r>
              <a:r>
                <a:rPr lang="en-US" sz="2200" dirty="0" err="1"/>
                <a:t>quang</a:t>
              </a:r>
              <a:r>
                <a:rPr lang="en-US" sz="2200" dirty="0"/>
                <a:t> </a:t>
              </a:r>
              <a:r>
                <a:rPr lang="en-US" sz="2200" dirty="0" err="1"/>
                <a:t>điện</a:t>
              </a:r>
              <a:r>
                <a:rPr lang="en-US" sz="2200" dirty="0"/>
                <a:t>? </a:t>
              </a:r>
            </a:p>
          </p:txBody>
        </p:sp>
      </p:grpSp>
      <p:grpSp>
        <p:nvGrpSpPr>
          <p:cNvPr id="10" name="Group 9">
            <a:extLst>
              <a:ext uri="{FF2B5EF4-FFF2-40B4-BE49-F238E27FC236}">
                <a16:creationId xmlns:a16="http://schemas.microsoft.com/office/drawing/2014/main" id="{0A4AD526-7978-0708-611C-EE105D5D9418}"/>
              </a:ext>
            </a:extLst>
          </p:cNvPr>
          <p:cNvGrpSpPr/>
          <p:nvPr/>
        </p:nvGrpSpPr>
        <p:grpSpPr>
          <a:xfrm>
            <a:off x="485383" y="2962979"/>
            <a:ext cx="6316250" cy="1553054"/>
            <a:chOff x="485383" y="1471833"/>
            <a:chExt cx="6316250" cy="1553054"/>
          </a:xfrm>
        </p:grpSpPr>
        <p:pic>
          <p:nvPicPr>
            <p:cNvPr id="11" name="Picture 10">
              <a:extLst>
                <a:ext uri="{FF2B5EF4-FFF2-40B4-BE49-F238E27FC236}">
                  <a16:creationId xmlns:a16="http://schemas.microsoft.com/office/drawing/2014/main" id="{EDABB175-D762-5CE0-BD75-5BFFBCC39F27}"/>
                </a:ext>
              </a:extLst>
            </p:cNvPr>
            <p:cNvPicPr>
              <a:picLocks noChangeAspect="1"/>
            </p:cNvPicPr>
            <p:nvPr/>
          </p:nvPicPr>
          <p:blipFill>
            <a:blip r:embed="rId2"/>
            <a:stretch>
              <a:fillRect/>
            </a:stretch>
          </p:blipFill>
          <p:spPr>
            <a:xfrm>
              <a:off x="485383" y="1641748"/>
              <a:ext cx="622564" cy="705394"/>
            </a:xfrm>
            <a:prstGeom prst="rect">
              <a:avLst/>
            </a:prstGeom>
          </p:spPr>
        </p:pic>
        <p:sp>
          <p:nvSpPr>
            <p:cNvPr id="12" name="TextBox 11">
              <a:extLst>
                <a:ext uri="{FF2B5EF4-FFF2-40B4-BE49-F238E27FC236}">
                  <a16:creationId xmlns:a16="http://schemas.microsoft.com/office/drawing/2014/main" id="{C3B9BC41-8550-7ABA-AE22-3576EED7CA91}"/>
                </a:ext>
              </a:extLst>
            </p:cNvPr>
            <p:cNvSpPr txBox="1"/>
            <p:nvPr/>
          </p:nvSpPr>
          <p:spPr>
            <a:xfrm>
              <a:off x="1246338" y="1471833"/>
              <a:ext cx="5555295" cy="1553054"/>
            </a:xfrm>
            <a:prstGeom prst="rect">
              <a:avLst/>
            </a:prstGeom>
            <a:noFill/>
          </p:spPr>
          <p:txBody>
            <a:bodyPr wrap="square">
              <a:spAutoFit/>
            </a:bodyPr>
            <a:lstStyle/>
            <a:p>
              <a:pPr marL="0" marR="0" algn="just">
                <a:lnSpc>
                  <a:spcPct val="150000"/>
                </a:lnSpc>
                <a:spcAft>
                  <a:spcPts val="800"/>
                </a:spcAft>
              </a:pPr>
              <a:r>
                <a:rPr lang="en-US" sz="2200" kern="100" dirty="0" err="1">
                  <a:latin typeface="Arial" panose="020B0604020202020204" pitchFamily="34" charset="0"/>
                  <a:ea typeface="Times New Roman" panose="02020603050405020304" pitchFamily="18" charset="0"/>
                  <a:cs typeface="Arial" panose="020B0604020202020204" pitchFamily="34" charset="0"/>
                </a:rPr>
                <a:t>Nêu</a:t>
              </a:r>
              <a:r>
                <a:rPr lang="en-US" sz="2200" kern="100" dirty="0">
                  <a:latin typeface="Arial" panose="020B0604020202020204" pitchFamily="34" charset="0"/>
                  <a:ea typeface="Times New Roman" panose="02020603050405020304" pitchFamily="18" charset="0"/>
                  <a:cs typeface="Arial" panose="020B0604020202020204" pitchFamily="34" charset="0"/>
                </a:rPr>
                <a:t> </a:t>
              </a:r>
              <a:r>
                <a:rPr lang="en-US" sz="2200" kern="100" dirty="0" err="1">
                  <a:latin typeface="Arial" panose="020B0604020202020204" pitchFamily="34" charset="0"/>
                  <a:ea typeface="Times New Roman" panose="02020603050405020304" pitchFamily="18" charset="0"/>
                  <a:cs typeface="Arial" panose="020B0604020202020204" pitchFamily="34" charset="0"/>
                </a:rPr>
                <a:t>đ</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iều</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ánh</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bề</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id="{97E514AA-43F0-BD6F-C1B7-0658726B67B7}"/>
              </a:ext>
            </a:extLst>
          </p:cNvPr>
          <p:cNvPicPr>
            <a:picLocks noChangeAspect="1"/>
          </p:cNvPicPr>
          <p:nvPr/>
        </p:nvPicPr>
        <p:blipFill>
          <a:blip r:embed="rId3"/>
          <a:stretch>
            <a:fillRect/>
          </a:stretch>
        </p:blipFill>
        <p:spPr>
          <a:xfrm flipH="1">
            <a:off x="6918708" y="2241164"/>
            <a:ext cx="2225292" cy="2892076"/>
          </a:xfrm>
          <a:prstGeom prst="rect">
            <a:avLst/>
          </a:prstGeom>
        </p:spPr>
      </p:pic>
      <p:grpSp>
        <p:nvGrpSpPr>
          <p:cNvPr id="3" name="Group 2">
            <a:extLst>
              <a:ext uri="{FF2B5EF4-FFF2-40B4-BE49-F238E27FC236}">
                <a16:creationId xmlns:a16="http://schemas.microsoft.com/office/drawing/2014/main" id="{97CC6B48-541E-DE90-ED52-7F1427D66BB3}"/>
              </a:ext>
            </a:extLst>
          </p:cNvPr>
          <p:cNvGrpSpPr/>
          <p:nvPr/>
        </p:nvGrpSpPr>
        <p:grpSpPr>
          <a:xfrm>
            <a:off x="485383" y="288097"/>
            <a:ext cx="8173234" cy="1045223"/>
            <a:chOff x="485383" y="288097"/>
            <a:chExt cx="8173234" cy="1045223"/>
          </a:xfrm>
        </p:grpSpPr>
        <p:sp>
          <p:nvSpPr>
            <p:cNvPr id="5" name="TextBox 4">
              <a:extLst>
                <a:ext uri="{FF2B5EF4-FFF2-40B4-BE49-F238E27FC236}">
                  <a16:creationId xmlns:a16="http://schemas.microsoft.com/office/drawing/2014/main" id="{3A69EB2B-6EE0-1A8E-8A04-B316573D8F8B}"/>
                </a:ext>
              </a:extLst>
            </p:cNvPr>
            <p:cNvSpPr txBox="1"/>
            <p:nvPr/>
          </p:nvSpPr>
          <p:spPr>
            <a:xfrm>
              <a:off x="485383" y="288097"/>
              <a:ext cx="6316250" cy="1045223"/>
            </a:xfrm>
            <a:prstGeom prst="rect">
              <a:avLst/>
            </a:prstGeom>
            <a:noFill/>
          </p:spPr>
          <p:txBody>
            <a:bodyPr wrap="square" rtlCol="0">
              <a:spAutoFit/>
            </a:bodyPr>
            <a:lstStyle/>
            <a:p>
              <a:pPr algn="just">
                <a:lnSpc>
                  <a:spcPct val="150000"/>
                </a:lnSpc>
              </a:pPr>
              <a:r>
                <a:rPr lang="en-US" sz="2200" i="1" dirty="0" err="1">
                  <a:solidFill>
                    <a:schemeClr val="accent6"/>
                  </a:solidFill>
                </a:rPr>
                <a:t>Từ</a:t>
              </a:r>
              <a:r>
                <a:rPr lang="en-US" sz="2200" i="1" dirty="0">
                  <a:solidFill>
                    <a:schemeClr val="accent6"/>
                  </a:solidFill>
                </a:rPr>
                <a:t> </a:t>
              </a:r>
              <a:r>
                <a:rPr lang="en-US" sz="2200" i="1" dirty="0" err="1">
                  <a:solidFill>
                    <a:schemeClr val="accent6"/>
                  </a:solidFill>
                </a:rPr>
                <a:t>thí</a:t>
              </a:r>
              <a:r>
                <a:rPr lang="en-US" sz="2200" i="1" dirty="0">
                  <a:solidFill>
                    <a:schemeClr val="accent6"/>
                  </a:solidFill>
                </a:rPr>
                <a:t> </a:t>
              </a:r>
              <a:r>
                <a:rPr lang="en-US" sz="2200" i="1" dirty="0" err="1">
                  <a:solidFill>
                    <a:schemeClr val="accent6"/>
                  </a:solidFill>
                </a:rPr>
                <a:t>nghiệm</a:t>
              </a:r>
              <a:r>
                <a:rPr lang="en-US" sz="2200" i="1" dirty="0">
                  <a:solidFill>
                    <a:schemeClr val="accent6"/>
                  </a:solidFill>
                </a:rPr>
                <a:t> </a:t>
              </a:r>
              <a:r>
                <a:rPr lang="en-US" sz="2200" i="1" dirty="0" err="1">
                  <a:solidFill>
                    <a:schemeClr val="accent6"/>
                  </a:solidFill>
                </a:rPr>
                <a:t>vừa</a:t>
              </a:r>
              <a:r>
                <a:rPr lang="en-US" sz="2200" i="1" dirty="0">
                  <a:solidFill>
                    <a:schemeClr val="accent6"/>
                  </a:solidFill>
                </a:rPr>
                <a:t> </a:t>
              </a:r>
              <a:r>
                <a:rPr lang="en-US" sz="2200" i="1" dirty="0" err="1">
                  <a:solidFill>
                    <a:schemeClr val="accent6"/>
                  </a:solidFill>
                </a:rPr>
                <a:t>quan</a:t>
              </a:r>
              <a:r>
                <a:rPr lang="en-US" sz="2200" i="1" dirty="0">
                  <a:solidFill>
                    <a:schemeClr val="accent6"/>
                  </a:solidFill>
                </a:rPr>
                <a:t> </a:t>
              </a:r>
              <a:r>
                <a:rPr lang="en-US" sz="2200" i="1" dirty="0" err="1">
                  <a:solidFill>
                    <a:schemeClr val="accent6"/>
                  </a:solidFill>
                </a:rPr>
                <a:t>sát</a:t>
              </a:r>
              <a:r>
                <a:rPr lang="en-US" sz="2200" i="1" dirty="0">
                  <a:solidFill>
                    <a:schemeClr val="accent6"/>
                  </a:solidFill>
                </a:rPr>
                <a:t> </a:t>
              </a:r>
              <a:r>
                <a:rPr lang="en-US" sz="2200" i="1" dirty="0" err="1">
                  <a:solidFill>
                    <a:schemeClr val="accent6"/>
                  </a:solidFill>
                </a:rPr>
                <a:t>kết</a:t>
              </a:r>
              <a:r>
                <a:rPr lang="en-US" sz="2200" i="1" dirty="0">
                  <a:solidFill>
                    <a:schemeClr val="accent6"/>
                  </a:solidFill>
                </a:rPr>
                <a:t> </a:t>
              </a:r>
              <a:r>
                <a:rPr lang="en-US" sz="2200" i="1" dirty="0" err="1">
                  <a:solidFill>
                    <a:schemeClr val="accent6"/>
                  </a:solidFill>
                </a:rPr>
                <a:t>hợp</a:t>
              </a:r>
              <a:r>
                <a:rPr lang="en-US" sz="2200" i="1" dirty="0">
                  <a:solidFill>
                    <a:schemeClr val="accent6"/>
                  </a:solidFill>
                </a:rPr>
                <a:t> </a:t>
              </a:r>
              <a:r>
                <a:rPr lang="en-US" sz="2200" i="1" dirty="0" err="1">
                  <a:solidFill>
                    <a:schemeClr val="accent6"/>
                  </a:solidFill>
                </a:rPr>
                <a:t>với</a:t>
              </a:r>
              <a:r>
                <a:rPr lang="en-US" sz="2200" i="1" dirty="0">
                  <a:solidFill>
                    <a:schemeClr val="accent6"/>
                  </a:solidFill>
                </a:rPr>
                <a:t> </a:t>
              </a:r>
              <a:r>
                <a:rPr lang="en-US" sz="2200" i="1" dirty="0" err="1">
                  <a:solidFill>
                    <a:schemeClr val="accent6"/>
                  </a:solidFill>
                </a:rPr>
                <a:t>thông</a:t>
              </a:r>
              <a:r>
                <a:rPr lang="en-US" sz="2200" i="1" dirty="0">
                  <a:solidFill>
                    <a:schemeClr val="accent6"/>
                  </a:solidFill>
                </a:rPr>
                <a:t> tin SGK, </a:t>
              </a:r>
              <a:r>
                <a:rPr lang="en-US" sz="2200" i="1" dirty="0" err="1">
                  <a:solidFill>
                    <a:schemeClr val="accent6"/>
                  </a:solidFill>
                </a:rPr>
                <a:t>trả</a:t>
              </a:r>
              <a:r>
                <a:rPr lang="en-US" sz="2200" i="1" dirty="0">
                  <a:solidFill>
                    <a:schemeClr val="accent6"/>
                  </a:solidFill>
                </a:rPr>
                <a:t> </a:t>
              </a:r>
              <a:r>
                <a:rPr lang="en-US" sz="2200" i="1" dirty="0" err="1">
                  <a:solidFill>
                    <a:schemeClr val="accent6"/>
                  </a:solidFill>
                </a:rPr>
                <a:t>lời</a:t>
              </a:r>
              <a:r>
                <a:rPr lang="en-US" sz="2200" i="1" dirty="0">
                  <a:solidFill>
                    <a:schemeClr val="accent6"/>
                  </a:solidFill>
                </a:rPr>
                <a:t> </a:t>
              </a:r>
              <a:r>
                <a:rPr lang="en-US" sz="2200" i="1" dirty="0" err="1">
                  <a:solidFill>
                    <a:schemeClr val="accent6"/>
                  </a:solidFill>
                </a:rPr>
                <a:t>câu</a:t>
              </a:r>
              <a:r>
                <a:rPr lang="en-US" sz="2200" i="1" dirty="0">
                  <a:solidFill>
                    <a:schemeClr val="accent6"/>
                  </a:solidFill>
                </a:rPr>
                <a:t> </a:t>
              </a:r>
              <a:r>
                <a:rPr lang="en-US" sz="2200" i="1" dirty="0" err="1">
                  <a:solidFill>
                    <a:schemeClr val="accent6"/>
                  </a:solidFill>
                </a:rPr>
                <a:t>hỏi</a:t>
              </a:r>
              <a:r>
                <a:rPr lang="en-US" sz="2200" i="1" dirty="0">
                  <a:solidFill>
                    <a:schemeClr val="accent6"/>
                  </a:solidFill>
                </a:rPr>
                <a:t>: </a:t>
              </a:r>
            </a:p>
          </p:txBody>
        </p:sp>
        <p:pic>
          <p:nvPicPr>
            <p:cNvPr id="15" name="Picture 14">
              <a:extLst>
                <a:ext uri="{FF2B5EF4-FFF2-40B4-BE49-F238E27FC236}">
                  <a16:creationId xmlns:a16="http://schemas.microsoft.com/office/drawing/2014/main" id="{0A534C2B-E8B6-02DC-3290-D4602C3C57B7}"/>
                </a:ext>
              </a:extLst>
            </p:cNvPr>
            <p:cNvPicPr>
              <a:picLocks noChangeAspect="1"/>
            </p:cNvPicPr>
            <p:nvPr/>
          </p:nvPicPr>
          <p:blipFill>
            <a:blip r:embed="rId4"/>
            <a:stretch>
              <a:fillRect/>
            </a:stretch>
          </p:blipFill>
          <p:spPr>
            <a:xfrm>
              <a:off x="7040013" y="411937"/>
              <a:ext cx="1618604" cy="797542"/>
            </a:xfrm>
            <a:prstGeom prst="rect">
              <a:avLst/>
            </a:prstGeom>
          </p:spPr>
        </p:pic>
      </p:grpSp>
    </p:spTree>
    <p:extLst>
      <p:ext uri="{BB962C8B-B14F-4D97-AF65-F5344CB8AC3E}">
        <p14:creationId xmlns:p14="http://schemas.microsoft.com/office/powerpoint/2010/main" val="380373596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525176-8793-26C6-0AF7-D8EC15D39C90}"/>
              </a:ext>
            </a:extLst>
          </p:cNvPr>
          <p:cNvGrpSpPr/>
          <p:nvPr/>
        </p:nvGrpSpPr>
        <p:grpSpPr>
          <a:xfrm>
            <a:off x="66907" y="957295"/>
            <a:ext cx="8601106" cy="1246736"/>
            <a:chOff x="66907" y="957295"/>
            <a:chExt cx="8601106" cy="1246736"/>
          </a:xfrm>
        </p:grpSpPr>
        <p:sp>
          <p:nvSpPr>
            <p:cNvPr id="11" name="Rectangle: Top Corners Rounded 10">
              <a:extLst>
                <a:ext uri="{FF2B5EF4-FFF2-40B4-BE49-F238E27FC236}">
                  <a16:creationId xmlns:a16="http://schemas.microsoft.com/office/drawing/2014/main" id="{D26E9AEE-3799-95E0-03FC-9FF1BE3A76E2}"/>
                </a:ext>
              </a:extLst>
            </p:cNvPr>
            <p:cNvSpPr/>
            <p:nvPr/>
          </p:nvSpPr>
          <p:spPr>
            <a:xfrm rot="5400000">
              <a:off x="3744092" y="-2719890"/>
              <a:ext cx="1246736" cy="8601106"/>
            </a:xfrm>
            <a:prstGeom prst="round2SameRect">
              <a:avLst>
                <a:gd name="adj1" fmla="val 50000"/>
                <a:gd name="adj2" fmla="val 0"/>
              </a:avLst>
            </a:prstGeom>
            <a:solidFill>
              <a:srgbClr val="FFFFFF"/>
            </a:solidFill>
            <a:ln w="127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31AEA67-00F6-6EED-8242-59E9390DE483}"/>
                </a:ext>
              </a:extLst>
            </p:cNvPr>
            <p:cNvSpPr txBox="1"/>
            <p:nvPr/>
          </p:nvSpPr>
          <p:spPr>
            <a:xfrm>
              <a:off x="475988" y="1058052"/>
              <a:ext cx="7747348" cy="1045223"/>
            </a:xfrm>
            <a:prstGeom prst="rect">
              <a:avLst/>
            </a:prstGeom>
            <a:noFill/>
          </p:spPr>
          <p:txBody>
            <a:bodyPr wrap="square">
              <a:spAutoFit/>
            </a:bodyPr>
            <a:lstStyle/>
            <a:p>
              <a:pPr algn="just">
                <a:lnSpc>
                  <a:spcPct val="150000"/>
                </a:lnSpc>
              </a:pPr>
              <a:r>
                <a:rPr lang="vi-VN" sz="2200" dirty="0"/>
                <a:t>Hiện tượng một chùm bức xạ thích hợp làm bật các electron ra khỏi mặt tấm kim loại được gọi là </a:t>
              </a:r>
              <a:r>
                <a:rPr lang="vi-VN" sz="2200" b="1" dirty="0">
                  <a:solidFill>
                    <a:schemeClr val="accent1">
                      <a:lumMod val="75000"/>
                    </a:schemeClr>
                  </a:solidFill>
                </a:rPr>
                <a:t>hiệu ứng quang điện</a:t>
              </a:r>
              <a:r>
                <a:rPr lang="vi-VN" sz="2200" dirty="0"/>
                <a:t>.</a:t>
              </a:r>
              <a:endParaRPr lang="en-US" sz="2200" dirty="0"/>
            </a:p>
          </p:txBody>
        </p:sp>
      </p:grpSp>
      <p:grpSp>
        <p:nvGrpSpPr>
          <p:cNvPr id="13" name="Group 12">
            <a:extLst>
              <a:ext uri="{FF2B5EF4-FFF2-40B4-BE49-F238E27FC236}">
                <a16:creationId xmlns:a16="http://schemas.microsoft.com/office/drawing/2014/main" id="{2FCF679C-E314-A9DA-4860-E9AB69D10AE4}"/>
              </a:ext>
            </a:extLst>
          </p:cNvPr>
          <p:cNvGrpSpPr/>
          <p:nvPr/>
        </p:nvGrpSpPr>
        <p:grpSpPr>
          <a:xfrm>
            <a:off x="475988" y="263340"/>
            <a:ext cx="2872550" cy="593199"/>
            <a:chOff x="475988" y="263340"/>
            <a:chExt cx="2872550" cy="593199"/>
          </a:xfrm>
        </p:grpSpPr>
        <p:sp>
          <p:nvSpPr>
            <p:cNvPr id="6" name="TextBox 5">
              <a:extLst>
                <a:ext uri="{FF2B5EF4-FFF2-40B4-BE49-F238E27FC236}">
                  <a16:creationId xmlns:a16="http://schemas.microsoft.com/office/drawing/2014/main" id="{267BF566-7E1B-2F45-6A09-B552395033D0}"/>
                </a:ext>
              </a:extLst>
            </p:cNvPr>
            <p:cNvSpPr txBox="1"/>
            <p:nvPr/>
          </p:nvSpPr>
          <p:spPr>
            <a:xfrm>
              <a:off x="1087591" y="364096"/>
              <a:ext cx="2260947" cy="4924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sym typeface="Arial"/>
                </a:rPr>
                <a:t>KHÁI NIỆM:</a:t>
              </a:r>
            </a:p>
          </p:txBody>
        </p:sp>
        <p:pic>
          <p:nvPicPr>
            <p:cNvPr id="12" name="Picture 11">
              <a:extLst>
                <a:ext uri="{FF2B5EF4-FFF2-40B4-BE49-F238E27FC236}">
                  <a16:creationId xmlns:a16="http://schemas.microsoft.com/office/drawing/2014/main" id="{2E12834D-9005-7CCD-4DA7-2490194D71B2}"/>
                </a:ext>
              </a:extLst>
            </p:cNvPr>
            <p:cNvPicPr>
              <a:picLocks noChangeAspect="1"/>
            </p:cNvPicPr>
            <p:nvPr/>
          </p:nvPicPr>
          <p:blipFill>
            <a:blip r:embed="rId2"/>
            <a:stretch>
              <a:fillRect/>
            </a:stretch>
          </p:blipFill>
          <p:spPr>
            <a:xfrm>
              <a:off x="475988" y="263340"/>
              <a:ext cx="611603" cy="593199"/>
            </a:xfrm>
            <a:prstGeom prst="rect">
              <a:avLst/>
            </a:prstGeom>
          </p:spPr>
        </p:pic>
      </p:grpSp>
      <p:pic>
        <p:nvPicPr>
          <p:cNvPr id="17" name="Picture 16">
            <a:extLst>
              <a:ext uri="{FF2B5EF4-FFF2-40B4-BE49-F238E27FC236}">
                <a16:creationId xmlns:a16="http://schemas.microsoft.com/office/drawing/2014/main" id="{8E09922D-0B50-FEBE-3844-FE40746053A3}"/>
              </a:ext>
            </a:extLst>
          </p:cNvPr>
          <p:cNvPicPr>
            <a:picLocks noChangeAspect="1"/>
          </p:cNvPicPr>
          <p:nvPr/>
        </p:nvPicPr>
        <p:blipFill>
          <a:blip r:embed="rId3"/>
          <a:stretch>
            <a:fillRect/>
          </a:stretch>
        </p:blipFill>
        <p:spPr>
          <a:xfrm>
            <a:off x="475988" y="2285861"/>
            <a:ext cx="3953878" cy="2594299"/>
          </a:xfrm>
          <a:prstGeom prst="rect">
            <a:avLst/>
          </a:prstGeom>
        </p:spPr>
      </p:pic>
      <p:grpSp>
        <p:nvGrpSpPr>
          <p:cNvPr id="3" name="Group 2">
            <a:extLst>
              <a:ext uri="{FF2B5EF4-FFF2-40B4-BE49-F238E27FC236}">
                <a16:creationId xmlns:a16="http://schemas.microsoft.com/office/drawing/2014/main" id="{039C6803-9E52-7FEC-9B35-12484463C58F}"/>
              </a:ext>
            </a:extLst>
          </p:cNvPr>
          <p:cNvGrpSpPr/>
          <p:nvPr/>
        </p:nvGrpSpPr>
        <p:grpSpPr>
          <a:xfrm>
            <a:off x="3898232" y="2571750"/>
            <a:ext cx="4769780" cy="2060885"/>
            <a:chOff x="3898232" y="2571750"/>
            <a:chExt cx="4769780" cy="2060885"/>
          </a:xfrm>
        </p:grpSpPr>
        <p:sp>
          <p:nvSpPr>
            <p:cNvPr id="19" name="TextBox 18">
              <a:extLst>
                <a:ext uri="{FF2B5EF4-FFF2-40B4-BE49-F238E27FC236}">
                  <a16:creationId xmlns:a16="http://schemas.microsoft.com/office/drawing/2014/main" id="{99E58E53-D665-EDDA-D660-10AB5BAA64B6}"/>
                </a:ext>
              </a:extLst>
            </p:cNvPr>
            <p:cNvSpPr txBox="1"/>
            <p:nvPr/>
          </p:nvSpPr>
          <p:spPr>
            <a:xfrm>
              <a:off x="5082598" y="2571750"/>
              <a:ext cx="3585414" cy="2060885"/>
            </a:xfrm>
            <a:prstGeom prst="rect">
              <a:avLst/>
            </a:prstGeom>
            <a:noFill/>
          </p:spPr>
          <p:txBody>
            <a:bodyPr wrap="square">
              <a:spAutoFit/>
            </a:bodyPr>
            <a:lstStyle/>
            <a:p>
              <a:pPr marL="0" marR="0" algn="just">
                <a:lnSpc>
                  <a:spcPct val="150000"/>
                </a:lnSpc>
                <a:spcAft>
                  <a:spcPts val="800"/>
                </a:spcAft>
                <a:tabLst>
                  <a:tab pos="1097915" algn="l"/>
                </a:tabLst>
              </a:pP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electron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bật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khỏi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bề</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electron </a:t>
              </a:r>
              <a:r>
                <a:rPr lang="en-US" sz="2200" b="1" kern="100"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quang</a:t>
              </a:r>
              <a:r>
                <a:rPr lang="en-US" sz="2200" b="1" kern="100"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200" b="1" kern="100"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56AD74A3-325C-4DC9-89AF-AA9D9AD19695}"/>
                </a:ext>
              </a:extLst>
            </p:cNvPr>
            <p:cNvCxnSpPr>
              <a:cxnSpLocks/>
            </p:cNvCxnSpPr>
            <p:nvPr/>
          </p:nvCxnSpPr>
          <p:spPr>
            <a:xfrm flipH="1">
              <a:off x="3898232" y="3080084"/>
              <a:ext cx="1184366" cy="288758"/>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83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5D8D31D-D98F-68EE-9C6B-82C44E04CBB0}"/>
              </a:ext>
            </a:extLst>
          </p:cNvPr>
          <p:cNvGrpSpPr/>
          <p:nvPr/>
        </p:nvGrpSpPr>
        <p:grpSpPr>
          <a:xfrm>
            <a:off x="475988" y="215214"/>
            <a:ext cx="6875307" cy="593199"/>
            <a:chOff x="475988" y="263340"/>
            <a:chExt cx="6875307" cy="593199"/>
          </a:xfrm>
        </p:grpSpPr>
        <p:sp>
          <p:nvSpPr>
            <p:cNvPr id="4" name="TextBox 3">
              <a:extLst>
                <a:ext uri="{FF2B5EF4-FFF2-40B4-BE49-F238E27FC236}">
                  <a16:creationId xmlns:a16="http://schemas.microsoft.com/office/drawing/2014/main" id="{C8C7DAC2-B692-4EC6-2DBF-4711982DB13F}"/>
                </a:ext>
              </a:extLst>
            </p:cNvPr>
            <p:cNvSpPr txBox="1"/>
            <p:nvPr/>
          </p:nvSpPr>
          <p:spPr>
            <a:xfrm>
              <a:off x="1087591" y="357719"/>
              <a:ext cx="6263704" cy="4770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500" b="1" dirty="0" err="1">
                  <a:solidFill>
                    <a:schemeClr val="accent6">
                      <a:lumMod val="75000"/>
                    </a:schemeClr>
                  </a:solidFill>
                  <a:latin typeface="Arial" panose="020B0604020202020204" pitchFamily="34" charset="0"/>
                  <a:ea typeface="+mn-ea"/>
                  <a:cs typeface="Arial" panose="020B0604020202020204" pitchFamily="34" charset="0"/>
                </a:rPr>
                <a:t>Điều</a:t>
              </a:r>
              <a:r>
                <a:rPr lang="en-US" sz="2500" b="1" dirty="0">
                  <a:solidFill>
                    <a:schemeClr val="accent6">
                      <a:lumMod val="75000"/>
                    </a:schemeClr>
                  </a:solidFill>
                  <a:latin typeface="Arial" panose="020B0604020202020204" pitchFamily="34" charset="0"/>
                  <a:ea typeface="+mn-ea"/>
                  <a:cs typeface="Arial" panose="020B0604020202020204" pitchFamily="34" charset="0"/>
                </a:rPr>
                <a:t> </a:t>
              </a:r>
              <a:r>
                <a:rPr lang="en-US" sz="2500" b="1" dirty="0" err="1">
                  <a:solidFill>
                    <a:schemeClr val="accent6">
                      <a:lumMod val="75000"/>
                    </a:schemeClr>
                  </a:solidFill>
                  <a:latin typeface="Arial" panose="020B0604020202020204" pitchFamily="34" charset="0"/>
                  <a:ea typeface="+mn-ea"/>
                  <a:cs typeface="Arial" panose="020B0604020202020204" pitchFamily="34" charset="0"/>
                </a:rPr>
                <a:t>kiện</a:t>
              </a:r>
              <a:r>
                <a:rPr lang="en-US" sz="2500" b="1" dirty="0">
                  <a:solidFill>
                    <a:schemeClr val="accent6">
                      <a:lumMod val="75000"/>
                    </a:schemeClr>
                  </a:solidFill>
                  <a:latin typeface="Arial" panose="020B0604020202020204" pitchFamily="34" charset="0"/>
                  <a:ea typeface="+mn-ea"/>
                  <a:cs typeface="Arial" panose="020B0604020202020204" pitchFamily="34" charset="0"/>
                </a:rPr>
                <a:t> </a:t>
              </a:r>
              <a:r>
                <a:rPr lang="en-US" sz="2500" b="1" dirty="0" err="1">
                  <a:solidFill>
                    <a:schemeClr val="accent6">
                      <a:lumMod val="75000"/>
                    </a:schemeClr>
                  </a:solidFill>
                  <a:latin typeface="Arial" panose="020B0604020202020204" pitchFamily="34" charset="0"/>
                  <a:ea typeface="+mn-ea"/>
                  <a:cs typeface="Arial" panose="020B0604020202020204" pitchFamily="34" charset="0"/>
                </a:rPr>
                <a:t>xảy</a:t>
              </a:r>
              <a:r>
                <a:rPr lang="en-US" sz="2500" b="1" dirty="0">
                  <a:solidFill>
                    <a:schemeClr val="accent6">
                      <a:lumMod val="75000"/>
                    </a:schemeClr>
                  </a:solidFill>
                  <a:latin typeface="Arial" panose="020B0604020202020204" pitchFamily="34" charset="0"/>
                  <a:ea typeface="+mn-ea"/>
                  <a:cs typeface="Arial" panose="020B0604020202020204" pitchFamily="34" charset="0"/>
                </a:rPr>
                <a:t> </a:t>
              </a:r>
              <a:r>
                <a:rPr lang="en-US" sz="2500" b="1" dirty="0" err="1">
                  <a:solidFill>
                    <a:schemeClr val="accent6">
                      <a:lumMod val="75000"/>
                    </a:schemeClr>
                  </a:solidFill>
                  <a:latin typeface="Arial" panose="020B0604020202020204" pitchFamily="34" charset="0"/>
                  <a:ea typeface="+mn-ea"/>
                  <a:cs typeface="Arial" panose="020B0604020202020204" pitchFamily="34" charset="0"/>
                </a:rPr>
                <a:t>ra</a:t>
              </a:r>
              <a:r>
                <a:rPr lang="en-US" sz="2500" b="1" dirty="0">
                  <a:solidFill>
                    <a:schemeClr val="accent6">
                      <a:lumMod val="75000"/>
                    </a:schemeClr>
                  </a:solidFill>
                  <a:latin typeface="Arial" panose="020B0604020202020204" pitchFamily="34" charset="0"/>
                  <a:ea typeface="+mn-ea"/>
                  <a:cs typeface="Arial" panose="020B0604020202020204" pitchFamily="34" charset="0"/>
                </a:rPr>
                <a:t> </a:t>
              </a:r>
              <a:r>
                <a:rPr lang="en-US" sz="2500" b="1" dirty="0" err="1">
                  <a:solidFill>
                    <a:schemeClr val="accent6">
                      <a:lumMod val="75000"/>
                    </a:schemeClr>
                  </a:solidFill>
                  <a:latin typeface="Arial" panose="020B0604020202020204" pitchFamily="34" charset="0"/>
                  <a:ea typeface="+mn-ea"/>
                  <a:cs typeface="Arial" panose="020B0604020202020204" pitchFamily="34" charset="0"/>
                </a:rPr>
                <a:t>hiệu</a:t>
              </a:r>
              <a:r>
                <a:rPr lang="en-US" sz="2500" b="1" dirty="0">
                  <a:solidFill>
                    <a:schemeClr val="accent6">
                      <a:lumMod val="75000"/>
                    </a:schemeClr>
                  </a:solidFill>
                  <a:latin typeface="Arial" panose="020B0604020202020204" pitchFamily="34" charset="0"/>
                  <a:ea typeface="+mn-ea"/>
                  <a:cs typeface="Arial" panose="020B0604020202020204" pitchFamily="34" charset="0"/>
                </a:rPr>
                <a:t> </a:t>
              </a:r>
              <a:r>
                <a:rPr lang="en-US" sz="2500" b="1" dirty="0" err="1">
                  <a:solidFill>
                    <a:schemeClr val="accent6">
                      <a:lumMod val="75000"/>
                    </a:schemeClr>
                  </a:solidFill>
                  <a:latin typeface="Arial" panose="020B0604020202020204" pitchFamily="34" charset="0"/>
                  <a:ea typeface="+mn-ea"/>
                  <a:cs typeface="Arial" panose="020B0604020202020204" pitchFamily="34" charset="0"/>
                </a:rPr>
                <a:t>ứng</a:t>
              </a:r>
              <a:r>
                <a:rPr lang="en-US" sz="2500" b="1" dirty="0">
                  <a:solidFill>
                    <a:schemeClr val="accent6">
                      <a:lumMod val="75000"/>
                    </a:schemeClr>
                  </a:solidFill>
                  <a:latin typeface="Arial" panose="020B0604020202020204" pitchFamily="34" charset="0"/>
                  <a:ea typeface="+mn-ea"/>
                  <a:cs typeface="Arial" panose="020B0604020202020204" pitchFamily="34" charset="0"/>
                </a:rPr>
                <a:t> </a:t>
              </a:r>
              <a:r>
                <a:rPr lang="en-US" sz="2500" b="1" dirty="0" err="1">
                  <a:solidFill>
                    <a:schemeClr val="accent6">
                      <a:lumMod val="75000"/>
                    </a:schemeClr>
                  </a:solidFill>
                  <a:latin typeface="Arial" panose="020B0604020202020204" pitchFamily="34" charset="0"/>
                  <a:ea typeface="+mn-ea"/>
                  <a:cs typeface="Arial" panose="020B0604020202020204" pitchFamily="34" charset="0"/>
                </a:rPr>
                <a:t>quang</a:t>
              </a:r>
              <a:r>
                <a:rPr lang="en-US" sz="2500" b="1" dirty="0">
                  <a:solidFill>
                    <a:schemeClr val="accent6">
                      <a:lumMod val="75000"/>
                    </a:schemeClr>
                  </a:solidFill>
                  <a:latin typeface="Arial" panose="020B0604020202020204" pitchFamily="34" charset="0"/>
                  <a:ea typeface="+mn-ea"/>
                  <a:cs typeface="Arial" panose="020B0604020202020204" pitchFamily="34" charset="0"/>
                </a:rPr>
                <a:t> </a:t>
              </a:r>
              <a:r>
                <a:rPr lang="en-US" sz="2500" b="1" dirty="0" err="1">
                  <a:solidFill>
                    <a:schemeClr val="accent6">
                      <a:lumMod val="75000"/>
                    </a:schemeClr>
                  </a:solidFill>
                  <a:latin typeface="Arial" panose="020B0604020202020204" pitchFamily="34" charset="0"/>
                  <a:ea typeface="+mn-ea"/>
                  <a:cs typeface="Arial" panose="020B0604020202020204" pitchFamily="34" charset="0"/>
                </a:rPr>
                <a:t>điện</a:t>
              </a:r>
              <a:r>
                <a:rPr lang="en-US" sz="2500" b="1" dirty="0">
                  <a:solidFill>
                    <a:schemeClr val="accent6">
                      <a:lumMod val="75000"/>
                    </a:schemeClr>
                  </a:solidFill>
                  <a:latin typeface="Arial" panose="020B0604020202020204" pitchFamily="34" charset="0"/>
                  <a:ea typeface="+mn-ea"/>
                  <a:cs typeface="Arial" panose="020B0604020202020204" pitchFamily="34" charset="0"/>
                </a:rPr>
                <a:t>:</a:t>
              </a:r>
              <a:endParaRPr kumimoji="0" lang="en-US" sz="2500" b="1" i="0" u="none" strike="noStrike" kern="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sym typeface="Arial"/>
              </a:endParaRPr>
            </a:p>
          </p:txBody>
        </p:sp>
        <p:pic>
          <p:nvPicPr>
            <p:cNvPr id="5" name="Picture 4">
              <a:extLst>
                <a:ext uri="{FF2B5EF4-FFF2-40B4-BE49-F238E27FC236}">
                  <a16:creationId xmlns:a16="http://schemas.microsoft.com/office/drawing/2014/main" id="{00A4A029-7942-6E5F-FA5F-475B5428E43D}"/>
                </a:ext>
              </a:extLst>
            </p:cNvPr>
            <p:cNvPicPr>
              <a:picLocks noChangeAspect="1"/>
            </p:cNvPicPr>
            <p:nvPr/>
          </p:nvPicPr>
          <p:blipFill>
            <a:blip r:embed="rId2"/>
            <a:stretch>
              <a:fillRect/>
            </a:stretch>
          </p:blipFill>
          <p:spPr>
            <a:xfrm>
              <a:off x="475988" y="263340"/>
              <a:ext cx="611603" cy="593199"/>
            </a:xfrm>
            <a:prstGeom prst="rect">
              <a:avLst/>
            </a:prstGeom>
          </p:spPr>
        </p:pic>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EA20842-BF90-4556-3F51-FBFB8C79533B}"/>
                  </a:ext>
                </a:extLst>
              </p:cNvPr>
              <p:cNvSpPr txBox="1"/>
              <p:nvPr/>
            </p:nvSpPr>
            <p:spPr>
              <a:xfrm>
                <a:off x="475988" y="939947"/>
                <a:ext cx="8162686" cy="1553054"/>
              </a:xfrm>
              <a:prstGeom prst="rect">
                <a:avLst/>
              </a:prstGeom>
              <a:noFill/>
            </p:spPr>
            <p:txBody>
              <a:bodyPr wrap="square">
                <a:spAutoFit/>
              </a:bodyPr>
              <a:lstStyle/>
              <a:p>
                <a:pPr marL="342900" marR="0" indent="-342900" algn="just">
                  <a:lnSpc>
                    <a:spcPct val="150000"/>
                  </a:lnSpc>
                  <a:spcAft>
                    <a:spcPts val="800"/>
                  </a:spcAft>
                  <a:buFont typeface="Wingdings" panose="05000000000000000000" pitchFamily="2" charset="2"/>
                  <a:buChar char="§"/>
                  <a:tabLst>
                    <a:tab pos="1097915" algn="l"/>
                  </a:tabLst>
                </a:pP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ánh</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ánh</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kích</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oMath>
                </a14:m>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oMath>
                </a14:m>
                <a:r>
                  <a:rPr lang="en-US" sz="22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EEA20842-BF90-4556-3F51-FBFB8C79533B}"/>
                  </a:ext>
                </a:extLst>
              </p:cNvPr>
              <p:cNvSpPr txBox="1">
                <a:spLocks noRot="1" noChangeAspect="1" noMove="1" noResize="1" noEditPoints="1" noAdjustHandles="1" noChangeArrowheads="1" noChangeShapeType="1" noTextEdit="1"/>
              </p:cNvSpPr>
              <p:nvPr/>
            </p:nvSpPr>
            <p:spPr>
              <a:xfrm>
                <a:off x="475988" y="939947"/>
                <a:ext cx="8162686" cy="1553054"/>
              </a:xfrm>
              <a:prstGeom prst="rect">
                <a:avLst/>
              </a:prstGeom>
              <a:blipFill>
                <a:blip r:embed="rId3"/>
                <a:stretch>
                  <a:fillRect l="-822" r="-971" b="-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918CCC71-9423-955B-BDBC-358F8EDD8B6E}"/>
                  </a:ext>
                </a:extLst>
              </p:cNvPr>
              <p:cNvSpPr/>
              <p:nvPr/>
            </p:nvSpPr>
            <p:spPr>
              <a:xfrm>
                <a:off x="3673009" y="2660450"/>
                <a:ext cx="1768642" cy="565484"/>
              </a:xfrm>
              <a:prstGeom prst="roundRect">
                <a:avLst>
                  <a:gd name="adj" fmla="val 50000"/>
                </a:avLst>
              </a:prstGeom>
              <a:solidFill>
                <a:schemeClr val="tx2">
                  <a:lumMod val="75000"/>
                </a:schemeClr>
              </a:solidFill>
              <a:ln w="127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Aft>
                    <a:spcPts val="800"/>
                  </a:spcAft>
                  <a:tabLst>
                    <a:tab pos="1097915" algn="l"/>
                  </a:tabLst>
                </a:pPr>
                <a14:m>
                  <m:oMathPara xmlns:m="http://schemas.openxmlformats.org/officeDocument/2006/math">
                    <m:oMathParaPr>
                      <m:jc m:val="centerGroup"/>
                    </m:oMathParaPr>
                    <m:oMath xmlns:m="http://schemas.openxmlformats.org/officeDocument/2006/math">
                      <m:r>
                        <a:rPr lang="en-US" sz="2400" b="1"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𝝀</m:t>
                      </m:r>
                      <m:r>
                        <a:rPr lang="en-US" sz="2400" b="1"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b="1"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b="1"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𝝀</m:t>
                          </m:r>
                        </m:e>
                        <m:sub>
                          <m:r>
                            <a:rPr lang="en-US" sz="2400" b="1"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𝒐</m:t>
                          </m:r>
                        </m:sub>
                      </m:sSub>
                    </m:oMath>
                  </m:oMathPara>
                </a14:m>
                <a:endParaRPr lang="en-US" sz="2400" b="1"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8" name="Rectangle: Rounded Corners 7">
                <a:extLst>
                  <a:ext uri="{FF2B5EF4-FFF2-40B4-BE49-F238E27FC236}">
                    <a16:creationId xmlns:a16="http://schemas.microsoft.com/office/drawing/2014/main" id="{918CCC71-9423-955B-BDBC-358F8EDD8B6E}"/>
                  </a:ext>
                </a:extLst>
              </p:cNvPr>
              <p:cNvSpPr>
                <a:spLocks noRot="1" noChangeAspect="1" noMove="1" noResize="1" noEditPoints="1" noAdjustHandles="1" noChangeArrowheads="1" noChangeShapeType="1" noTextEdit="1"/>
              </p:cNvSpPr>
              <p:nvPr/>
            </p:nvSpPr>
            <p:spPr>
              <a:xfrm>
                <a:off x="3673009" y="2660450"/>
                <a:ext cx="1768642" cy="565484"/>
              </a:xfrm>
              <a:prstGeom prst="roundRect">
                <a:avLst>
                  <a:gd name="adj" fmla="val 50000"/>
                </a:avLst>
              </a:prstGeom>
              <a:blipFill>
                <a:blip r:embed="rId4"/>
                <a:stretch>
                  <a:fillRect/>
                </a:stretch>
              </a:blipFill>
              <a:ln w="12700">
                <a:solidFill>
                  <a:schemeClr val="bg2">
                    <a:lumMod val="1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DC2D37A-06E5-68C3-FCC6-F318E5C1E3CE}"/>
                  </a:ext>
                </a:extLst>
              </p:cNvPr>
              <p:cNvSpPr txBox="1"/>
              <p:nvPr/>
            </p:nvSpPr>
            <p:spPr>
              <a:xfrm>
                <a:off x="475987" y="3348381"/>
                <a:ext cx="8162685" cy="1553054"/>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sóng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2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b>
                    </m:sSub>
                  </m:oMath>
                </a14:m>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giới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Giới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BDC2D37A-06E5-68C3-FCC6-F318E5C1E3CE}"/>
                  </a:ext>
                </a:extLst>
              </p:cNvPr>
              <p:cNvSpPr txBox="1">
                <a:spLocks noRot="1" noChangeAspect="1" noMove="1" noResize="1" noEditPoints="1" noAdjustHandles="1" noChangeArrowheads="1" noChangeShapeType="1" noTextEdit="1"/>
              </p:cNvSpPr>
              <p:nvPr/>
            </p:nvSpPr>
            <p:spPr>
              <a:xfrm>
                <a:off x="475987" y="3348381"/>
                <a:ext cx="8162685" cy="1553054"/>
              </a:xfrm>
              <a:prstGeom prst="rect">
                <a:avLst/>
              </a:prstGeom>
              <a:blipFill>
                <a:blip r:embed="rId5"/>
                <a:stretch>
                  <a:fillRect l="-822" r="-971" b="-7451"/>
                </a:stretch>
              </a:blipFill>
            </p:spPr>
            <p:txBody>
              <a:bodyPr/>
              <a:lstStyle/>
              <a:p>
                <a:r>
                  <a:rPr lang="en-US">
                    <a:noFill/>
                  </a:rPr>
                  <a:t> </a:t>
                </a:r>
              </a:p>
            </p:txBody>
          </p:sp>
        </mc:Fallback>
      </mc:AlternateContent>
    </p:spTree>
    <p:extLst>
      <p:ext uri="{BB962C8B-B14F-4D97-AF65-F5344CB8AC3E}">
        <p14:creationId xmlns:p14="http://schemas.microsoft.com/office/powerpoint/2010/main" val="376135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3" presetClass="entr" presetSubtype="28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strVal val="4/3*#ppt_w"/>
                                          </p:val>
                                        </p:tav>
                                        <p:tav tm="100000">
                                          <p:val>
                                            <p:strVal val="#ppt_w"/>
                                          </p:val>
                                        </p:tav>
                                      </p:tavLst>
                                    </p:anim>
                                    <p:anim calcmode="lin" valueType="num">
                                      <p:cBhvr>
                                        <p:cTn id="17" dur="500" fill="hold"/>
                                        <p:tgtEl>
                                          <p:spTgt spid="8"/>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114027681">
            <a:hlinkClick r:id="" action="ppaction://media"/>
            <a:extLst>
              <a:ext uri="{FF2B5EF4-FFF2-40B4-BE49-F238E27FC236}">
                <a16:creationId xmlns:a16="http://schemas.microsoft.com/office/drawing/2014/main" id="{5F20FB15-DD9E-D551-0445-2EA062237BB4}"/>
              </a:ext>
            </a:extLst>
          </p:cNvPr>
          <p:cNvPicPr>
            <a:picLocks noChangeAspect="1"/>
          </p:cNvPicPr>
          <p:nvPr>
            <a:videoFile r:link="rId1"/>
            <p:extLst>
              <p:ext uri="{DAA4B4D4-6D71-4841-9C94-3DE7FCFB9230}">
                <p14:media xmlns:p14="http://schemas.microsoft.com/office/powerpoint/2010/main" r:embed="rId2">
                  <p14:trim st="8026" end="3540"/>
                </p14:media>
              </p:ext>
            </p:extLst>
          </p:nvPr>
        </p:nvPicPr>
        <p:blipFill>
          <a:blip r:embed="rId4"/>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58DC53F4-B08D-6424-0132-FB51F98D5853}"/>
              </a:ext>
            </a:extLst>
          </p:cNvPr>
          <p:cNvPicPr>
            <a:picLocks noChangeAspect="1"/>
          </p:cNvPicPr>
          <p:nvPr/>
        </p:nvPicPr>
        <p:blipFill>
          <a:blip r:embed="rId5"/>
          <a:stretch>
            <a:fillRect/>
          </a:stretch>
        </p:blipFill>
        <p:spPr>
          <a:xfrm>
            <a:off x="4086123" y="2085873"/>
            <a:ext cx="971753" cy="971753"/>
          </a:xfrm>
          <a:prstGeom prst="rect">
            <a:avLst/>
          </a:prstGeom>
        </p:spPr>
      </p:pic>
      <p:pic>
        <p:nvPicPr>
          <p:cNvPr id="2" name="Picture 1">
            <a:extLst>
              <a:ext uri="{FF2B5EF4-FFF2-40B4-BE49-F238E27FC236}">
                <a16:creationId xmlns:a16="http://schemas.microsoft.com/office/drawing/2014/main" id="{BA2D4DEE-BA60-DBA3-DA99-DC7D1877F604}"/>
              </a:ext>
            </a:extLst>
          </p:cNvPr>
          <p:cNvPicPr>
            <a:picLocks noChangeAspect="1"/>
          </p:cNvPicPr>
          <p:nvPr/>
        </p:nvPicPr>
        <p:blipFill>
          <a:blip r:embed="rId6"/>
          <a:stretch>
            <a:fillRect/>
          </a:stretch>
        </p:blipFill>
        <p:spPr>
          <a:xfrm>
            <a:off x="3957614" y="3375000"/>
            <a:ext cx="1228769" cy="232751"/>
          </a:xfrm>
          <a:prstGeom prst="rect">
            <a:avLst/>
          </a:prstGeom>
        </p:spPr>
      </p:pic>
    </p:spTree>
    <p:extLst>
      <p:ext uri="{BB962C8B-B14F-4D97-AF65-F5344CB8AC3E}">
        <p14:creationId xmlns:p14="http://schemas.microsoft.com/office/powerpoint/2010/main" val="151783245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Science Subject for High School: Types of Forces by Slidesgo">
  <a:themeElements>
    <a:clrScheme name="Simple Light">
      <a:dk1>
        <a:srgbClr val="32262A"/>
      </a:dk1>
      <a:lt1>
        <a:srgbClr val="BE7144"/>
      </a:lt1>
      <a:dk2>
        <a:srgbClr val="EFEFEF"/>
      </a:dk2>
      <a:lt2>
        <a:srgbClr val="FCF8D2"/>
      </a:lt2>
      <a:accent1>
        <a:srgbClr val="F1C073"/>
      </a:accent1>
      <a:accent2>
        <a:srgbClr val="DFAC54"/>
      </a:accent2>
      <a:accent3>
        <a:srgbClr val="D99153"/>
      </a:accent3>
      <a:accent4>
        <a:srgbClr val="6FA8DC"/>
      </a:accent4>
      <a:accent5>
        <a:srgbClr val="3D85C6"/>
      </a:accent5>
      <a:accent6>
        <a:srgbClr val="0B5394"/>
      </a:accent6>
      <a:hlink>
        <a:srgbClr val="3226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711</TotalTime>
  <Words>2505</Words>
  <Application>Microsoft Office PowerPoint</Application>
  <PresentationFormat>On-screen Show (16:9)</PresentationFormat>
  <Paragraphs>265</Paragraphs>
  <Slides>45</Slides>
  <Notes>5</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Catamaran</vt:lpstr>
      <vt:lpstr>Bebas Neue</vt:lpstr>
      <vt:lpstr>Cambria Math</vt:lpstr>
      <vt:lpstr>Arial</vt:lpstr>
      <vt:lpstr>Aptos</vt:lpstr>
      <vt:lpstr>Wingdings</vt:lpstr>
      <vt:lpstr>DM Sans</vt:lpstr>
      <vt:lpstr>Livvic</vt:lpstr>
      <vt:lpstr>Science Subject for High School: Types of Forces by Slidesgo</vt:lpstr>
      <vt:lpstr>CHUYÊN ĐỀ 3: VẬT LÍ LƯỢNG TỬ</vt:lpstr>
      <vt:lpstr>NỘI DUNG BÀI HỌC</vt:lpstr>
      <vt:lpstr>HIỆU ỨNG QUANG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TÍNH LƯỢNG TỬ CỦA BỨC XẠ ĐIỆN TỪ</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THÍCH CÁC ĐỊNH LUẬT QUANG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CHUYÊN ĐỀ 3: VẬT LÍ LƯỢNG TỬ</dc:title>
  <dc:creator>tailieugiaovien.edu.vn</dc:creator>
  <cp:lastModifiedBy>DANG VAN QUANG</cp:lastModifiedBy>
  <cp:revision>1</cp:revision>
  <dcterms:modified xsi:type="dcterms:W3CDTF">2026-02-24T02:50:36Z</dcterms:modified>
</cp:coreProperties>
</file>