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423" r:id="rId4"/>
    <p:sldId id="336" r:id="rId5"/>
    <p:sldId id="427" r:id="rId6"/>
    <p:sldId id="450" r:id="rId7"/>
    <p:sldId id="453" r:id="rId8"/>
    <p:sldId id="452" r:id="rId9"/>
    <p:sldId id="410" r:id="rId10"/>
    <p:sldId id="454" r:id="rId11"/>
    <p:sldId id="393" r:id="rId12"/>
    <p:sldId id="455" r:id="rId13"/>
    <p:sldId id="456" r:id="rId14"/>
    <p:sldId id="458" r:id="rId15"/>
    <p:sldId id="459" r:id="rId16"/>
    <p:sldId id="460" r:id="rId17"/>
    <p:sldId id="461" r:id="rId18"/>
    <p:sldId id="462" r:id="rId19"/>
    <p:sldId id="381" r:id="rId20"/>
    <p:sldId id="448" r:id="rId21"/>
    <p:sldId id="44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6" d="100"/>
          <a:sy n="56" d="100"/>
        </p:scale>
        <p:origin x="1152" y="691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2E2BA8-63E2-019D-214E-4B5719E71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7B250CF-E233-6590-86EF-09FB59D8F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CEC021-CB94-0F85-96B8-42077920C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2895-14C1-4153-B7D0-88DACF9A200D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0FFBAA9-6A51-72D9-41EB-8728B994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0990E40-4964-ED26-4C42-7755F708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FFEE-DD47-40B0-BE6E-48AEF2046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7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FA99E5E-109F-2A3C-A234-5F9BFD91B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8A700B4-F45F-73D6-3259-DBFAAFF5E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33A6D5-6063-4825-E67C-81F1BA3F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2895-14C1-4153-B7D0-88DACF9A200D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918C5FF-EEDE-A565-FE4C-CB7DDEF81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AD4A80-3C17-C85A-166B-683AB838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FFEE-DD47-40B0-BE6E-48AEF2046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53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2143986-432D-DFE8-1A04-1C3EFADB0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16BD6F0-AFCF-3FA4-5945-320C1261F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292F0E5-BB95-8CEC-CF33-FCFD1B12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2895-14C1-4153-B7D0-88DACF9A200D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B141323-ECB5-1BFD-C94D-B25A31FE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83FFEEA-E2CA-354B-9E13-0D2E82A0A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FFEE-DD47-40B0-BE6E-48AEF2046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2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C3E0BB-FA21-2336-300E-448B9CA72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02F90FA-3FEA-C035-21CE-E7A6E7E41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B0BD3F-1784-5CEA-5486-9716BD5B6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2895-14C1-4153-B7D0-88DACF9A200D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2C306ED-0BB3-6EF0-ECE4-A6F0B4968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754CDF5-592C-5055-5EB7-ABC5EB9C0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FFEE-DD47-40B0-BE6E-48AEF2046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8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DAB6D9-CFE6-4EE1-61BF-73D852016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B1D4E91-6047-F058-357B-1D56DA176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DE99525-1FCF-3929-826A-97D422128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2895-14C1-4153-B7D0-88DACF9A200D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CB8A82-E9D5-769D-CC6A-3DF4E4B2D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753CC67-3102-7626-DE66-73484E8BC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FFEE-DD47-40B0-BE6E-48AEF2046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6CA0A8-4F86-9FD5-B93C-838851D9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75E15B4-64D4-ECBB-2BC1-7D8A8783A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DCE42BF-CA4F-EC42-C7E7-EFD388AF3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AA854CA-CF36-5565-FCCD-D0715BC25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2895-14C1-4153-B7D0-88DACF9A200D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560356A-EBF0-E36D-8B59-833D76330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20ACEFB-FBE1-6423-9322-2B09497D9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FFEE-DD47-40B0-BE6E-48AEF2046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0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75441A3-BF0E-740B-2504-E0F0DD805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DE794E3-2F22-BDE6-909F-2B63FF5E5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C98C1CA-01AA-0D52-CCA3-CBF1A76A9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DCFAAB1D-17C5-AACD-346B-E6C671B68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3F8E538-201A-3545-62BB-763214D098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DD94778-832C-1B33-FB67-6AC9833ED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2895-14C1-4153-B7D0-88DACF9A200D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FF5E84B-F1DC-2D18-6E49-ECCCA5009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38CAB16-AF67-66FA-1D9F-52F4BE65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FFEE-DD47-40B0-BE6E-48AEF2046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97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18E9833-AFA1-2E5C-90BF-3D8E6481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AE55C1F-9BB6-3973-2DF1-80FCA706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2895-14C1-4153-B7D0-88DACF9A200D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D6D18A8-3951-BEC7-F410-B89149DF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21EC7F6-98A2-55E0-91AA-1FE28B00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FFEE-DD47-40B0-BE6E-48AEF2046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2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0FBF0E5-CF2F-88FA-86DA-F88138781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2895-14C1-4153-B7D0-88DACF9A200D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F310506-2302-7D7A-F88C-2CFDFD32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69E0AE2C-A211-9534-8B16-406AFD69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FFEE-DD47-40B0-BE6E-48AEF2046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55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7BA63B6-E9EF-63F1-423F-0E4D90D70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BDD0044-EE54-2212-F73E-53C441111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5929F12-5BE7-1F9B-3624-334FEB31E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1F706CE-D62A-825E-75E0-5E5E5409E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2895-14C1-4153-B7D0-88DACF9A200D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C950CC2-3203-5849-A761-E9F69CBE6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36C10D0-274A-3709-7524-38CE4BBF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FFEE-DD47-40B0-BE6E-48AEF2046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93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5DBE25-527D-1AC7-0BB8-F13005DD6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F976A8F-66BE-40ED-89C6-13409E578B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95B3ED1-D761-4DF0-A02B-CC84DFF67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2FAFCEC-6086-DB82-9BB4-D5A127159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2895-14C1-4153-B7D0-88DACF9A200D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13D0A9A-6D8A-0F77-AAE3-CEAF47BE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79DEF93-8896-7A41-0F26-BBB72B0E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FFEE-DD47-40B0-BE6E-48AEF2046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5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63EA2BD-B6AC-D2C9-3799-E834968CB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B889205-B86F-C846-9197-0097A52C1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E103F95-1F1D-9461-2663-6FC34D275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D2895-14C1-4153-B7D0-88DACF9A200D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FD4F611-EFAA-F28F-0BF4-73A95A0B7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1804D80-0DB5-8630-4CBF-74B1FF657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3FFEE-DD47-40B0-BE6E-48AEF2046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4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100+ hình phông nền powerpoint đẹp - hinhanhsieudep.net">
            <a:extLst>
              <a:ext uri="{FF2B5EF4-FFF2-40B4-BE49-F238E27FC236}">
                <a16:creationId xmlns:a16="http://schemas.microsoft.com/office/drawing/2014/main" id="{1E053154-601A-E7F9-D063-D43FC1C76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8DFC667-0022-E3EA-D280-9D3BDC0BF1A8}"/>
              </a:ext>
            </a:extLst>
          </p:cNvPr>
          <p:cNvSpPr txBox="1"/>
          <p:nvPr/>
        </p:nvSpPr>
        <p:spPr>
          <a:xfrm>
            <a:off x="2556428" y="2805728"/>
            <a:ext cx="7868038" cy="810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00B0F0"/>
                </a:solidFill>
                <a:latin typeface="Algerian" panose="04020705040A02060702" pitchFamily="82" charset="0"/>
              </a:rPr>
              <a:t>Biện</a:t>
            </a:r>
            <a:r>
              <a:rPr lang="en-US" sz="4400" b="1" dirty="0">
                <a:solidFill>
                  <a:srgbClr val="00B0F0"/>
                </a:solidFill>
                <a:latin typeface="Algerian" panose="04020705040A02060702" pitchFamily="8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Algerian" panose="04020705040A02060702" pitchFamily="82" charset="0"/>
              </a:rPr>
              <a:t>pháp</a:t>
            </a:r>
            <a:r>
              <a:rPr lang="en-US" sz="4400" b="1" dirty="0">
                <a:solidFill>
                  <a:srgbClr val="00B0F0"/>
                </a:solidFill>
                <a:latin typeface="Algerian" panose="04020705040A02060702" pitchFamily="8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Algerian" panose="04020705040A02060702" pitchFamily="82" charset="0"/>
              </a:rPr>
              <a:t>tu</a:t>
            </a:r>
            <a:r>
              <a:rPr lang="en-US" sz="4400" b="1" dirty="0">
                <a:solidFill>
                  <a:srgbClr val="00B0F0"/>
                </a:solidFill>
                <a:latin typeface="Algerian" panose="04020705040A02060702" pitchFamily="8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Algerian" panose="04020705040A02060702" pitchFamily="82" charset="0"/>
              </a:rPr>
              <a:t>từ</a:t>
            </a:r>
            <a:r>
              <a:rPr lang="en-US" sz="4400" b="1" dirty="0">
                <a:solidFill>
                  <a:srgbClr val="00B0F0"/>
                </a:solidFill>
                <a:latin typeface="Algerian" panose="04020705040A02060702" pitchFamily="82" charset="0"/>
              </a:rPr>
              <a:t> </a:t>
            </a:r>
            <a:r>
              <a:rPr lang="vi-VN" sz="4400" b="1" dirty="0">
                <a:solidFill>
                  <a:srgbClr val="00B0F0"/>
                </a:solidFill>
                <a:latin typeface="Algerian" panose="04020705040A02060702" pitchFamily="82" charset="0"/>
              </a:rPr>
              <a:t>CHÊM XEN</a:t>
            </a:r>
            <a:endParaRPr lang="en-US" sz="8800" b="1" dirty="0">
              <a:solidFill>
                <a:srgbClr val="00B0F0"/>
              </a:solidFill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0CF616D-F6E4-E23E-DB77-C20BE5C9F975}"/>
              </a:ext>
            </a:extLst>
          </p:cNvPr>
          <p:cNvSpPr txBox="1"/>
          <p:nvPr/>
        </p:nvSpPr>
        <p:spPr>
          <a:xfrm>
            <a:off x="3661099" y="389167"/>
            <a:ext cx="4869802" cy="13416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TIẾNG VIỆT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70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A615FFFC-41AE-58CA-F24D-752A7A8E0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-142957" y="0"/>
            <a:ext cx="12477913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18023" y="543597"/>
            <a:ext cx="4134685" cy="707886"/>
          </a:xfrm>
          <a:prstGeom prst="rect">
            <a:avLst/>
          </a:prstGeom>
          <a:gradFill flip="none" rotWithShape="1">
            <a:gsLst>
              <a:gs pos="83000">
                <a:srgbClr val="00FFFF"/>
              </a:gs>
              <a:gs pos="56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AAB932B-70EF-4F28-5856-078E7A82F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20" y="1783114"/>
            <a:ext cx="2782124" cy="3628858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68167DB-61F9-550C-F405-5F9462F0FA24}"/>
              </a:ext>
            </a:extLst>
          </p:cNvPr>
          <p:cNvSpPr txBox="1"/>
          <p:nvPr/>
        </p:nvSpPr>
        <p:spPr>
          <a:xfrm>
            <a:off x="5481743" y="1969738"/>
            <a:ext cx="1985786" cy="578882"/>
          </a:xfrm>
          <a:prstGeom prst="roundRect">
            <a:avLst/>
          </a:prstGeom>
          <a:gradFill flip="none" rotWithShape="1">
            <a:gsLst>
              <a:gs pos="65000">
                <a:srgbClr val="00B0F0"/>
              </a:gs>
              <a:gs pos="2900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 1,2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1F4EEEA-7709-3BBE-2112-167652D30DB2}"/>
              </a:ext>
            </a:extLst>
          </p:cNvPr>
          <p:cNvSpPr txBox="1"/>
          <p:nvPr/>
        </p:nvSpPr>
        <p:spPr>
          <a:xfrm>
            <a:off x="8119730" y="1970720"/>
            <a:ext cx="1794141" cy="660039"/>
          </a:xfrm>
          <a:prstGeom prst="round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tabLst>
                <a:tab pos="413385" algn="l"/>
              </a:tabLst>
            </a:pP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1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Mũi tên: Phải 9">
            <a:extLst>
              <a:ext uri="{FF2B5EF4-FFF2-40B4-BE49-F238E27FC236}">
                <a16:creationId xmlns:a16="http://schemas.microsoft.com/office/drawing/2014/main" id="{33BAD5EF-24C4-E417-861E-A159DC63BE29}"/>
              </a:ext>
            </a:extLst>
          </p:cNvPr>
          <p:cNvSpPr/>
          <p:nvPr/>
        </p:nvSpPr>
        <p:spPr>
          <a:xfrm>
            <a:off x="7481777" y="2055666"/>
            <a:ext cx="637953" cy="407026"/>
          </a:xfrm>
          <a:prstGeom prst="rightArrow">
            <a:avLst/>
          </a:prstGeom>
          <a:gradFill>
            <a:gsLst>
              <a:gs pos="65000">
                <a:srgbClr val="00B0F0"/>
              </a:gs>
              <a:gs pos="29000">
                <a:srgbClr val="00FFFF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7C78B52-7F6C-E38F-954C-9592985CB5CA}"/>
              </a:ext>
            </a:extLst>
          </p:cNvPr>
          <p:cNvSpPr txBox="1"/>
          <p:nvPr/>
        </p:nvSpPr>
        <p:spPr>
          <a:xfrm>
            <a:off x="5495991" y="2789347"/>
            <a:ext cx="1985786" cy="578882"/>
          </a:xfrm>
          <a:prstGeom prst="roundRect">
            <a:avLst/>
          </a:prstGeom>
          <a:gradFill flip="none" rotWithShape="1">
            <a:gsLst>
              <a:gs pos="65000">
                <a:srgbClr val="00B0F0"/>
              </a:gs>
              <a:gs pos="2900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 2,3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C5F2B5D-1665-C7CB-2825-72835E46870C}"/>
              </a:ext>
            </a:extLst>
          </p:cNvPr>
          <p:cNvSpPr txBox="1"/>
          <p:nvPr/>
        </p:nvSpPr>
        <p:spPr>
          <a:xfrm>
            <a:off x="8133978" y="2790329"/>
            <a:ext cx="1794141" cy="660039"/>
          </a:xfrm>
          <a:prstGeom prst="round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tabLst>
                <a:tab pos="413385" algn="l"/>
              </a:tabLst>
            </a:pP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Mũi tên: Phải 12">
            <a:extLst>
              <a:ext uri="{FF2B5EF4-FFF2-40B4-BE49-F238E27FC236}">
                <a16:creationId xmlns:a16="http://schemas.microsoft.com/office/drawing/2014/main" id="{7C3B00EB-FC49-B9DA-D73A-BA3FADD105FF}"/>
              </a:ext>
            </a:extLst>
          </p:cNvPr>
          <p:cNvSpPr/>
          <p:nvPr/>
        </p:nvSpPr>
        <p:spPr>
          <a:xfrm>
            <a:off x="7496025" y="2875275"/>
            <a:ext cx="637953" cy="407026"/>
          </a:xfrm>
          <a:prstGeom prst="rightArrow">
            <a:avLst/>
          </a:prstGeom>
          <a:gradFill>
            <a:gsLst>
              <a:gs pos="65000">
                <a:srgbClr val="00B0F0"/>
              </a:gs>
              <a:gs pos="29000">
                <a:srgbClr val="00FFFF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3A43BE75-E4A7-79B2-002A-05010C1D922B}"/>
              </a:ext>
            </a:extLst>
          </p:cNvPr>
          <p:cNvSpPr txBox="1"/>
          <p:nvPr/>
        </p:nvSpPr>
        <p:spPr>
          <a:xfrm>
            <a:off x="4349652" y="3689708"/>
            <a:ext cx="6870328" cy="2962513"/>
          </a:xfrm>
          <a:prstGeom prst="round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F96C228E-2024-8A02-F0AD-72D73214E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758" y="322434"/>
            <a:ext cx="2041356" cy="136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07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146A7576-18E2-B328-EFE3-CE9FFD89D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-142957" y="0"/>
            <a:ext cx="12477913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6445F57-4351-EC33-44DD-272C65F8C493}"/>
              </a:ext>
            </a:extLst>
          </p:cNvPr>
          <p:cNvSpPr txBox="1"/>
          <p:nvPr/>
        </p:nvSpPr>
        <p:spPr>
          <a:xfrm>
            <a:off x="988624" y="555278"/>
            <a:ext cx="539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(SGK/ Tr </a:t>
            </a:r>
            <a:r>
              <a:rPr lang="vi-VN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47F025E-2704-0D97-228D-C4481B247161}"/>
              </a:ext>
            </a:extLst>
          </p:cNvPr>
          <p:cNvSpPr txBox="1"/>
          <p:nvPr/>
        </p:nvSpPr>
        <p:spPr>
          <a:xfrm>
            <a:off x="1134870" y="1578373"/>
            <a:ext cx="10493399" cy="3439239"/>
          </a:xfrm>
          <a:prstGeom prst="round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tabLst>
                <a:tab pos="1386840" algn="l"/>
              </a:tabLs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(a1)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đen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(a2):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tiểu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trưởng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trinh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dặn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a1, a2: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tabLst>
                <a:tab pos="138684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a1, a2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19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146A7576-18E2-B328-EFE3-CE9FFD89D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-142957" y="0"/>
            <a:ext cx="12477913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6445F57-4351-EC33-44DD-272C65F8C493}"/>
              </a:ext>
            </a:extLst>
          </p:cNvPr>
          <p:cNvSpPr txBox="1"/>
          <p:nvPr/>
        </p:nvSpPr>
        <p:spPr>
          <a:xfrm>
            <a:off x="988624" y="555278"/>
            <a:ext cx="539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(SGK/ Tr </a:t>
            </a:r>
            <a:r>
              <a:rPr lang="vi-VN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47F025E-2704-0D97-228D-C4481B247161}"/>
              </a:ext>
            </a:extLst>
          </p:cNvPr>
          <p:cNvSpPr txBox="1"/>
          <p:nvPr/>
        </p:nvSpPr>
        <p:spPr>
          <a:xfrm>
            <a:off x="1060439" y="1344453"/>
            <a:ext cx="10493399" cy="5346144"/>
          </a:xfrm>
          <a:prstGeom prst="round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(b1):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buổi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mươi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73025">
              <a:tabLst>
                <a:tab pos="75438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(b2):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73025">
              <a:tabLst>
                <a:tab pos="75438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b1, b2: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73025">
              <a:tabLst>
                <a:tab pos="75438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73025">
              <a:tabLst>
                <a:tab pos="75438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0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146A7576-18E2-B328-EFE3-CE9FFD89D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-142957" y="0"/>
            <a:ext cx="12477913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6445F57-4351-EC33-44DD-272C65F8C493}"/>
              </a:ext>
            </a:extLst>
          </p:cNvPr>
          <p:cNvSpPr txBox="1"/>
          <p:nvPr/>
        </p:nvSpPr>
        <p:spPr>
          <a:xfrm>
            <a:off x="988624" y="555278"/>
            <a:ext cx="539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(SGK/ Tr </a:t>
            </a:r>
            <a:r>
              <a:rPr lang="vi-VN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47F025E-2704-0D97-228D-C4481B247161}"/>
              </a:ext>
            </a:extLst>
          </p:cNvPr>
          <p:cNvSpPr txBox="1"/>
          <p:nvPr/>
        </p:nvSpPr>
        <p:spPr>
          <a:xfrm>
            <a:off x="1060439" y="1344453"/>
            <a:ext cx="10493399" cy="5346144"/>
          </a:xfrm>
          <a:prstGeom prst="round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pPr marR="73025">
              <a:tabLst>
                <a:tab pos="75438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(a):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tụ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thợ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giỏi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thầy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giỏi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73025" algn="just">
              <a:tabLst>
                <a:tab pos="75438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73025" algn="just">
              <a:tabLst>
                <a:tab pos="75438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xen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tụ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gốc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73025" algn="just">
              <a:tabLst>
                <a:tab pos="75438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xen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thợ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giỏi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thầy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giỏi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giỏi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9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146A7576-18E2-B328-EFE3-CE9FFD89D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-142957" y="0"/>
            <a:ext cx="12477913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6445F57-4351-EC33-44DD-272C65F8C493}"/>
              </a:ext>
            </a:extLst>
          </p:cNvPr>
          <p:cNvSpPr txBox="1"/>
          <p:nvPr/>
        </p:nvSpPr>
        <p:spPr>
          <a:xfrm>
            <a:off x="988624" y="555278"/>
            <a:ext cx="539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(SGK/ Tr </a:t>
            </a:r>
            <a:r>
              <a:rPr lang="vi-VN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47F025E-2704-0D97-228D-C4481B247161}"/>
              </a:ext>
            </a:extLst>
          </p:cNvPr>
          <p:cNvSpPr txBox="1"/>
          <p:nvPr/>
        </p:nvSpPr>
        <p:spPr>
          <a:xfrm>
            <a:off x="1081708" y="1643173"/>
            <a:ext cx="10220702" cy="3439239"/>
          </a:xfrm>
          <a:prstGeom prst="round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pPr marR="73025" algn="just">
              <a:tabLst>
                <a:tab pos="75438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(b):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lành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lặn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tật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73025" algn="just">
              <a:tabLst>
                <a:tab pos="75438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Nhờ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hậu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chịu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04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146A7576-18E2-B328-EFE3-CE9FFD89D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-142957" y="0"/>
            <a:ext cx="12477913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6445F57-4351-EC33-44DD-272C65F8C493}"/>
              </a:ext>
            </a:extLst>
          </p:cNvPr>
          <p:cNvSpPr txBox="1"/>
          <p:nvPr/>
        </p:nvSpPr>
        <p:spPr>
          <a:xfrm>
            <a:off x="988624" y="555278"/>
            <a:ext cx="539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(SGK/ Tr </a:t>
            </a:r>
            <a:r>
              <a:rPr lang="vi-VN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47F025E-2704-0D97-228D-C4481B247161}"/>
              </a:ext>
            </a:extLst>
          </p:cNvPr>
          <p:cNvSpPr txBox="1"/>
          <p:nvPr/>
        </p:nvSpPr>
        <p:spPr>
          <a:xfrm>
            <a:off x="1081707" y="1590010"/>
            <a:ext cx="10412087" cy="2962513"/>
          </a:xfrm>
          <a:prstGeom prst="round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pPr marR="73025">
              <a:tabLst>
                <a:tab pos="75438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(c):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73025" algn="just">
              <a:tabLst>
                <a:tab pos="75438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xen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“ai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9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A615FFFC-41AE-58CA-F24D-752A7A8E0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-142957" y="0"/>
            <a:ext cx="12477913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18023" y="543597"/>
            <a:ext cx="4134685" cy="707886"/>
          </a:xfrm>
          <a:prstGeom prst="rect">
            <a:avLst/>
          </a:prstGeom>
          <a:gradFill flip="none" rotWithShape="1">
            <a:gsLst>
              <a:gs pos="83000">
                <a:srgbClr val="00FFFF"/>
              </a:gs>
              <a:gs pos="56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AAB932B-70EF-4F28-5856-078E7A82F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20" y="1783114"/>
            <a:ext cx="2782124" cy="3628858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3A43BE75-E4A7-79B2-002A-05010C1D922B}"/>
              </a:ext>
            </a:extLst>
          </p:cNvPr>
          <p:cNvSpPr txBox="1"/>
          <p:nvPr/>
        </p:nvSpPr>
        <p:spPr>
          <a:xfrm>
            <a:off x="4168897" y="2065209"/>
            <a:ext cx="7250469" cy="1532334"/>
          </a:xfrm>
          <a:prstGeom prst="round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(Tr.55): </a:t>
            </a:r>
            <a:endParaRPr lang="vi-VN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E9B663BB-BD82-C16E-F3C6-B7C615170E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66" y="4100001"/>
            <a:ext cx="3527130" cy="185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0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146A7576-18E2-B328-EFE3-CE9FFD89D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0" y="-33562"/>
            <a:ext cx="12477913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6445F57-4351-EC33-44DD-272C65F8C493}"/>
              </a:ext>
            </a:extLst>
          </p:cNvPr>
          <p:cNvSpPr txBox="1"/>
          <p:nvPr/>
        </p:nvSpPr>
        <p:spPr>
          <a:xfrm>
            <a:off x="988624" y="555278"/>
            <a:ext cx="539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(SGK/ Tr </a:t>
            </a:r>
            <a:r>
              <a:rPr lang="vi-VN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47F025E-2704-0D97-228D-C4481B247161}"/>
              </a:ext>
            </a:extLst>
          </p:cNvPr>
          <p:cNvSpPr txBox="1"/>
          <p:nvPr/>
        </p:nvSpPr>
        <p:spPr>
          <a:xfrm>
            <a:off x="1175526" y="1433304"/>
            <a:ext cx="10412087" cy="4869418"/>
          </a:xfrm>
          <a:prstGeom prst="round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pPr marR="28575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xen: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28575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(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chẳng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" marR="28575" algn="ctr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đấy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73025">
              <a:tabLst>
                <a:tab pos="75438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" marR="28575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tỏ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ngờ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dễ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(Anh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chẳng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dễ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170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146A7576-18E2-B328-EFE3-CE9FFD89D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0" y="-33562"/>
            <a:ext cx="12477913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6445F57-4351-EC33-44DD-272C65F8C493}"/>
              </a:ext>
            </a:extLst>
          </p:cNvPr>
          <p:cNvSpPr txBox="1"/>
          <p:nvPr/>
        </p:nvSpPr>
        <p:spPr>
          <a:xfrm>
            <a:off x="988624" y="555278"/>
            <a:ext cx="539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(SGK/ Tr </a:t>
            </a:r>
            <a:r>
              <a:rPr lang="vi-VN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47F025E-2704-0D97-228D-C4481B247161}"/>
              </a:ext>
            </a:extLst>
          </p:cNvPr>
          <p:cNvSpPr txBox="1"/>
          <p:nvPr/>
        </p:nvSpPr>
        <p:spPr>
          <a:xfrm>
            <a:off x="1175526" y="1585317"/>
            <a:ext cx="10412087" cy="3915966"/>
          </a:xfrm>
          <a:prstGeom prst="round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pPr marL="28575" marR="28575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xen: “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sợ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rét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ốm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Cao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xen: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xen, Nam Cao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Phèo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rét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ốm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bởi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rét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ốm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787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4BDEE402-E010-F26B-0FA0-1225D94AD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-142957" y="0"/>
            <a:ext cx="12477913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983905" y="546993"/>
            <a:ext cx="3031687" cy="707886"/>
          </a:xfrm>
          <a:prstGeom prst="rect">
            <a:avLst/>
          </a:prstGeom>
          <a:gradFill flip="none" rotWithShape="1">
            <a:gsLst>
              <a:gs pos="83000">
                <a:srgbClr val="00FFFF"/>
              </a:gs>
              <a:gs pos="56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B68919B7-060B-CE1E-86BA-A81F0662A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587" y="3293940"/>
            <a:ext cx="3292106" cy="329210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FC8CA8B-3C6A-953A-879A-64989A569293}"/>
              </a:ext>
            </a:extLst>
          </p:cNvPr>
          <p:cNvSpPr txBox="1"/>
          <p:nvPr/>
        </p:nvSpPr>
        <p:spPr>
          <a:xfrm>
            <a:off x="1253725" y="1671912"/>
            <a:ext cx="7958500" cy="2876907"/>
          </a:xfrm>
          <a:prstGeom prst="horizontalScroll">
            <a:avLst>
              <a:gd name="adj" fmla="val 11073"/>
            </a:avLst>
          </a:prstGeom>
          <a:noFill/>
          <a:ln w="5715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360045" algn="l"/>
              </a:tabLs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– 7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chêm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xen; 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5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B852EADA-A4B5-C730-278D-35C79BC9A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0" y="-33562"/>
            <a:ext cx="12257994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366470" y="186877"/>
            <a:ext cx="3594097" cy="707885"/>
          </a:xfrm>
          <a:prstGeom prst="rect">
            <a:avLst/>
          </a:prstGeom>
          <a:gradFill flip="none" rotWithShape="1">
            <a:gsLst>
              <a:gs pos="44000">
                <a:srgbClr val="00CCFF"/>
              </a:gs>
              <a:gs pos="10000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4430FE3-E75A-5FE0-F350-A16EF62D05D2}"/>
              </a:ext>
            </a:extLst>
          </p:cNvPr>
          <p:cNvSpPr txBox="1"/>
          <p:nvPr/>
        </p:nvSpPr>
        <p:spPr>
          <a:xfrm>
            <a:off x="1883060" y="1903882"/>
            <a:ext cx="8918682" cy="3915966"/>
          </a:xfrm>
          <a:prstGeom prst="roundRect">
            <a:avLst/>
          </a:prstGeom>
          <a:noFill/>
          <a:ln w="38100"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đói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rét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ốm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độc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Phèo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trông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tuổi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già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hắn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đáng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sợ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đói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rét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ốm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đau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x</a:t>
            </a:r>
            <a:r>
              <a:rPr lang="vi-VN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p,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ậ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sung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59842497-9170-C9A8-C1EC-DA0E59D15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416" y="4631585"/>
            <a:ext cx="2841152" cy="2376527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1CC1BF1B-17B9-3EE9-9B27-27A87BD7A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71" y="298518"/>
            <a:ext cx="1434979" cy="146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1D5B259-AFD5-224F-A840-058BE3D8C6A2}"/>
              </a:ext>
            </a:extLst>
          </p:cNvPr>
          <p:cNvSpPr txBox="1"/>
          <p:nvPr/>
        </p:nvSpPr>
        <p:spPr>
          <a:xfrm>
            <a:off x="2729948" y="114157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endParaRPr lang="en-US" sz="28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endParaRPr lang="en-US" sz="28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47A723F0-480A-0670-85D4-1E5F661A6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93" y="0"/>
            <a:ext cx="1292707" cy="1257011"/>
          </a:xfrm>
          <a:prstGeom prst="rect">
            <a:avLst/>
          </a:prstGeom>
        </p:spPr>
      </p:pic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CF934C28-5A1B-0A4B-07B5-2EE1949A2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349896"/>
              </p:ext>
            </p:extLst>
          </p:nvPr>
        </p:nvGraphicFramePr>
        <p:xfrm>
          <a:off x="482732" y="1127903"/>
          <a:ext cx="11089375" cy="5547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73837">
                  <a:extLst>
                    <a:ext uri="{9D8B030D-6E8A-4147-A177-3AD203B41FA5}">
                      <a16:colId xmlns:a16="http://schemas.microsoft.com/office/drawing/2014/main" val="131621111"/>
                    </a:ext>
                  </a:extLst>
                </a:gridCol>
                <a:gridCol w="1254182">
                  <a:extLst>
                    <a:ext uri="{9D8B030D-6E8A-4147-A177-3AD203B41FA5}">
                      <a16:colId xmlns:a16="http://schemas.microsoft.com/office/drawing/2014/main" val="3376845534"/>
                    </a:ext>
                  </a:extLst>
                </a:gridCol>
                <a:gridCol w="1461356">
                  <a:extLst>
                    <a:ext uri="{9D8B030D-6E8A-4147-A177-3AD203B41FA5}">
                      <a16:colId xmlns:a16="http://schemas.microsoft.com/office/drawing/2014/main" val="2946199358"/>
                    </a:ext>
                  </a:extLst>
                </a:gridCol>
              </a:tblGrid>
              <a:tr h="354064">
                <a:tc>
                  <a:txBody>
                    <a:bodyPr/>
                    <a:lstStyle/>
                    <a:p>
                      <a:pPr marL="1365885" marR="135763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+mj-lt"/>
                        </a:rPr>
                        <a:t>Nội</a:t>
                      </a:r>
                      <a:r>
                        <a:rPr lang="vi-VN" sz="2800" spc="-2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dung</a:t>
                      </a:r>
                      <a:r>
                        <a:rPr lang="vi-VN" sz="2800" spc="-2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kiểm</a:t>
                      </a:r>
                      <a:r>
                        <a:rPr lang="vi-VN" sz="2800" spc="-15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spc="-25" dirty="0">
                          <a:effectLst/>
                          <a:latin typeface="+mj-lt"/>
                        </a:rPr>
                        <a:t>tra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7241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spc="-25" dirty="0" err="1">
                          <a:effectLst/>
                          <a:latin typeface="+mj-lt"/>
                        </a:rPr>
                        <a:t>Đạt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0655" marR="1524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spc="-20" dirty="0">
                          <a:effectLst/>
                          <a:latin typeface="+mj-lt"/>
                        </a:rPr>
                        <a:t>Chưa</a:t>
                      </a:r>
                      <a:endParaRPr lang="en-US" sz="2800" dirty="0">
                        <a:effectLst/>
                        <a:latin typeface="+mj-lt"/>
                      </a:endParaRPr>
                    </a:p>
                    <a:p>
                      <a:pPr marL="160655" marR="1517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spc="-25" dirty="0" err="1">
                          <a:effectLst/>
                          <a:latin typeface="+mj-lt"/>
                        </a:rPr>
                        <a:t>đạt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842076"/>
                  </a:ext>
                </a:extLst>
              </a:tr>
              <a:tr h="35406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– 7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644951"/>
                  </a:ext>
                </a:extLst>
              </a:tr>
              <a:tr h="5310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509148"/>
                  </a:ext>
                </a:extLst>
              </a:tr>
              <a:tr h="1770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891082"/>
                  </a:ext>
                </a:extLst>
              </a:tr>
              <a:tr h="35406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582047"/>
                  </a:ext>
                </a:extLst>
              </a:tr>
              <a:tr h="35406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290936"/>
                  </a:ext>
                </a:extLst>
              </a:tr>
              <a:tr h="1770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chêm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xen.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790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22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146A7576-18E2-B328-EFE3-CE9FFD89D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" t="366" r="6195" b="-366"/>
          <a:stretch/>
        </p:blipFill>
        <p:spPr bwMode="auto">
          <a:xfrm>
            <a:off x="-33463" y="0"/>
            <a:ext cx="12192000" cy="702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C53326C-D8DA-8A23-2BBD-B772B4DC2CA0}"/>
              </a:ext>
            </a:extLst>
          </p:cNvPr>
          <p:cNvSpPr txBox="1"/>
          <p:nvPr/>
        </p:nvSpPr>
        <p:spPr>
          <a:xfrm>
            <a:off x="1130836" y="610136"/>
            <a:ext cx="10415171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ngắn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bến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Châu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Sương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Nguyệt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Minh),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ngừng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dì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Dì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nữ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khỏi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dì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chịu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nỗi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chừng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quật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phi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dì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trách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hậu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0D0D0D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chêm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xen (in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Mây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4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B852EADA-A4B5-C730-278D-35C79BC9A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2622" y="0"/>
            <a:ext cx="12257994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366470" y="186877"/>
            <a:ext cx="3594097" cy="707885"/>
          </a:xfrm>
          <a:prstGeom prst="rect">
            <a:avLst/>
          </a:prstGeom>
          <a:gradFill flip="none" rotWithShape="1">
            <a:gsLst>
              <a:gs pos="44000">
                <a:srgbClr val="00CCFF"/>
              </a:gs>
              <a:gs pos="10000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4430FE3-E75A-5FE0-F350-A16EF62D05D2}"/>
              </a:ext>
            </a:extLst>
          </p:cNvPr>
          <p:cNvSpPr txBox="1"/>
          <p:nvPr/>
        </p:nvSpPr>
        <p:spPr>
          <a:xfrm>
            <a:off x="1636863" y="1423567"/>
            <a:ext cx="9591121" cy="1384995"/>
          </a:xfrm>
          <a:prstGeom prst="rect">
            <a:avLst/>
          </a:prstGeom>
          <a:noFill/>
          <a:ln w="38100"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Trật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Phèo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tuổi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hắn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rét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ốm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rét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ốm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59842497-9170-C9A8-C1EC-DA0E59D15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416" y="4631585"/>
            <a:ext cx="2841152" cy="2376527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1CC1BF1B-17B9-3EE9-9B27-27A87BD7A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3" y="186877"/>
            <a:ext cx="1434979" cy="146693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DD5541A-D99F-9E8C-4B65-0E3A3793A795}"/>
              </a:ext>
            </a:extLst>
          </p:cNvPr>
          <p:cNvSpPr txBox="1"/>
          <p:nvPr/>
        </p:nvSpPr>
        <p:spPr>
          <a:xfrm>
            <a:off x="1636863" y="2983434"/>
            <a:ext cx="9591121" cy="954107"/>
          </a:xfrm>
          <a:prstGeom prst="rect">
            <a:avLst/>
          </a:prstGeom>
          <a:noFill/>
          <a:ln w="38100"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bỏ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rét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ốm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D51597B-6461-C345-BA57-83981BCD3E22}"/>
              </a:ext>
            </a:extLst>
          </p:cNvPr>
          <p:cNvSpPr txBox="1"/>
          <p:nvPr/>
        </p:nvSpPr>
        <p:spPr>
          <a:xfrm>
            <a:off x="1967026" y="4099387"/>
            <a:ext cx="9260958" cy="1815882"/>
          </a:xfrm>
          <a:prstGeom prst="rect">
            <a:avLst/>
          </a:prstGeom>
          <a:noFill/>
          <a:ln w="38100"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rét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ốm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Phèo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321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08B07473-BE23-B2F9-F9A7-DF8C23F51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0" y="0"/>
            <a:ext cx="12257994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2997280" y="299693"/>
            <a:ext cx="6598134" cy="707886"/>
          </a:xfrm>
          <a:prstGeom prst="rect">
            <a:avLst/>
          </a:prstGeom>
          <a:gradFill flip="none" rotWithShape="1">
            <a:gsLst>
              <a:gs pos="83000">
                <a:srgbClr val="00CCFF"/>
              </a:gs>
              <a:gs pos="6100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9D8CBB7-CCCC-87CE-757C-E84DD121E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60" y="2048719"/>
            <a:ext cx="5143782" cy="51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1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08B07473-BE23-B2F9-F9A7-DF8C23F51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0" y="-21266"/>
            <a:ext cx="12257994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4D484BE-3358-7C3B-BA38-D3EB75A1B629}"/>
              </a:ext>
            </a:extLst>
          </p:cNvPr>
          <p:cNvSpPr txBox="1"/>
          <p:nvPr/>
        </p:nvSpPr>
        <p:spPr>
          <a:xfrm>
            <a:off x="1045584" y="446300"/>
            <a:ext cx="6127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CC99"/>
                </a:highlight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CC99"/>
                </a:highlight>
                <a:latin typeface="Times New Roman" panose="02020603050405020304" pitchFamily="18" charset="0"/>
                <a:ea typeface="MS Mincho" panose="02020609040205080304" pitchFamily="49" charset="-128"/>
              </a:rPr>
              <a:t>Lý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CC99"/>
                </a:highlight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CC99"/>
                </a:highlight>
                <a:latin typeface="Times New Roman" panose="02020603050405020304" pitchFamily="18" charset="0"/>
                <a:ea typeface="MS Mincho" panose="02020609040205080304" pitchFamily="49" charset="-128"/>
              </a:rPr>
              <a:t>thuyết</a:t>
            </a:r>
            <a:endParaRPr lang="en-US" sz="3200" dirty="0">
              <a:solidFill>
                <a:schemeClr val="bg1"/>
              </a:solidFill>
              <a:effectLst/>
              <a:highlight>
                <a:srgbClr val="00CC99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Bong bóng Lời nói: Hình chữ nhật 7">
            <a:extLst>
              <a:ext uri="{FF2B5EF4-FFF2-40B4-BE49-F238E27FC236}">
                <a16:creationId xmlns:a16="http://schemas.microsoft.com/office/drawing/2014/main" id="{8ABD3EF8-907C-5F63-2BEB-2E18BFE0C1AD}"/>
              </a:ext>
            </a:extLst>
          </p:cNvPr>
          <p:cNvSpPr/>
          <p:nvPr/>
        </p:nvSpPr>
        <p:spPr>
          <a:xfrm>
            <a:off x="2805710" y="3588725"/>
            <a:ext cx="7837430" cy="3208241"/>
          </a:xfrm>
          <a:prstGeom prst="wedgeRectCallout">
            <a:avLst>
              <a:gd name="adj1" fmla="val -52620"/>
              <a:gd name="adj2" fmla="val -13413"/>
            </a:avLst>
          </a:prstGeom>
          <a:noFill/>
          <a:ln w="381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4365F66-965A-7A95-20A1-89664536A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814" y="3951194"/>
            <a:ext cx="3773965" cy="3156793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55CA42D1-CF8E-31C9-B2E0-97401F161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263" y="86613"/>
            <a:ext cx="1284710" cy="128471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C94BFF0-D47F-C7E0-738D-9CA2AA17DFAB}"/>
              </a:ext>
            </a:extLst>
          </p:cNvPr>
          <p:cNvSpPr txBox="1"/>
          <p:nvPr/>
        </p:nvSpPr>
        <p:spPr>
          <a:xfrm>
            <a:off x="1134189" y="940706"/>
            <a:ext cx="61273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vi-VN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Phân </a:t>
            </a:r>
            <a:r>
              <a:rPr lang="vi-VN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tích</a:t>
            </a:r>
            <a:r>
              <a:rPr lang="vi-VN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ngữ</a:t>
            </a:r>
            <a:r>
              <a:rPr lang="vi-VN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liệu</a:t>
            </a:r>
            <a:endParaRPr lang="en-US" sz="28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9C5428B-B9E7-155E-F548-08D7F5312F65}"/>
              </a:ext>
            </a:extLst>
          </p:cNvPr>
          <p:cNvSpPr txBox="1"/>
          <p:nvPr/>
        </p:nvSpPr>
        <p:spPr>
          <a:xfrm>
            <a:off x="1115996" y="1380276"/>
            <a:ext cx="1094090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Nam)</a:t>
            </a:r>
          </a:p>
        </p:txBody>
      </p:sp>
    </p:spTree>
    <p:extLst>
      <p:ext uri="{BB962C8B-B14F-4D97-AF65-F5344CB8AC3E}">
        <p14:creationId xmlns:p14="http://schemas.microsoft.com/office/powerpoint/2010/main" val="250274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08B07473-BE23-B2F9-F9A7-DF8C23F51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0" y="-21266"/>
            <a:ext cx="12257994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4D484BE-3358-7C3B-BA38-D3EB75A1B629}"/>
              </a:ext>
            </a:extLst>
          </p:cNvPr>
          <p:cNvSpPr txBox="1"/>
          <p:nvPr/>
        </p:nvSpPr>
        <p:spPr>
          <a:xfrm>
            <a:off x="1045584" y="446300"/>
            <a:ext cx="6127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CC99"/>
                </a:highlight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CC99"/>
                </a:highlight>
                <a:latin typeface="Times New Roman" panose="02020603050405020304" pitchFamily="18" charset="0"/>
                <a:ea typeface="MS Mincho" panose="02020609040205080304" pitchFamily="49" charset="-128"/>
              </a:rPr>
              <a:t>Lý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CC99"/>
                </a:highlight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CC99"/>
                </a:highlight>
                <a:latin typeface="Times New Roman" panose="02020603050405020304" pitchFamily="18" charset="0"/>
                <a:ea typeface="MS Mincho" panose="02020609040205080304" pitchFamily="49" charset="-128"/>
              </a:rPr>
              <a:t>thuyết</a:t>
            </a:r>
            <a:endParaRPr lang="en-US" sz="3200" dirty="0">
              <a:solidFill>
                <a:schemeClr val="bg1"/>
              </a:solidFill>
              <a:effectLst/>
              <a:highlight>
                <a:srgbClr val="00CC99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C94BFF0-D47F-C7E0-738D-9CA2AA17DFAB}"/>
              </a:ext>
            </a:extLst>
          </p:cNvPr>
          <p:cNvSpPr txBox="1"/>
          <p:nvPr/>
        </p:nvSpPr>
        <p:spPr>
          <a:xfrm>
            <a:off x="1134189" y="940706"/>
            <a:ext cx="61273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vi-VN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Phân </a:t>
            </a:r>
            <a:r>
              <a:rPr lang="vi-VN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tích</a:t>
            </a:r>
            <a:r>
              <a:rPr lang="vi-VN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ngữ</a:t>
            </a:r>
            <a:r>
              <a:rPr lang="vi-VN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liệu</a:t>
            </a:r>
            <a:endParaRPr lang="en-US" sz="28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7651463-CA67-853D-D8B2-9E9B3B44AA89}"/>
              </a:ext>
            </a:extLst>
          </p:cNvPr>
          <p:cNvSpPr txBox="1"/>
          <p:nvPr/>
        </p:nvSpPr>
        <p:spPr>
          <a:xfrm>
            <a:off x="1134189" y="1259662"/>
            <a:ext cx="9226923" cy="660039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Đoạn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Quê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hương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Nam):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3CDFAE2-4E38-799D-ED83-F71533AC2911}"/>
              </a:ext>
            </a:extLst>
          </p:cNvPr>
          <p:cNvSpPr txBox="1"/>
          <p:nvPr/>
        </p:nvSpPr>
        <p:spPr>
          <a:xfrm>
            <a:off x="1295795" y="1877169"/>
            <a:ext cx="7146456" cy="1055608"/>
          </a:xfrm>
          <a:prstGeom prst="round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chêm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xen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endParaRPr lang="vi-VN" sz="2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ngờ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); (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43A5C31-06FA-3097-1633-9FB373D2A374}"/>
              </a:ext>
            </a:extLst>
          </p:cNvPr>
          <p:cNvSpPr txBox="1"/>
          <p:nvPr/>
        </p:nvSpPr>
        <p:spPr>
          <a:xfrm>
            <a:off x="1298732" y="3011847"/>
            <a:ext cx="9594535" cy="1055608"/>
          </a:xfrm>
          <a:prstGeom prst="round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cú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52E4F97-A25D-B387-D3BC-94936D3C9296}"/>
              </a:ext>
            </a:extLst>
          </p:cNvPr>
          <p:cNvSpPr txBox="1"/>
          <p:nvPr/>
        </p:nvSpPr>
        <p:spPr>
          <a:xfrm>
            <a:off x="1295795" y="4143480"/>
            <a:ext cx="10070410" cy="1055608"/>
          </a:xfrm>
          <a:prstGeom prst="round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khỏi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ngoặc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157CB09-FCC2-3966-CB63-9552EE2EA840}"/>
              </a:ext>
            </a:extLst>
          </p:cNvPr>
          <p:cNvSpPr txBox="1"/>
          <p:nvPr/>
        </p:nvSpPr>
        <p:spPr>
          <a:xfrm>
            <a:off x="1295795" y="5273392"/>
            <a:ext cx="10070410" cy="1532334"/>
          </a:xfrm>
          <a:prstGeom prst="round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29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08B07473-BE23-B2F9-F9A7-DF8C23F51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0" y="-21266"/>
            <a:ext cx="12257994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4D484BE-3358-7C3B-BA38-D3EB75A1B629}"/>
              </a:ext>
            </a:extLst>
          </p:cNvPr>
          <p:cNvSpPr txBox="1"/>
          <p:nvPr/>
        </p:nvSpPr>
        <p:spPr>
          <a:xfrm>
            <a:off x="1045584" y="446300"/>
            <a:ext cx="6127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CC99"/>
                </a:highlight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CC99"/>
                </a:highlight>
                <a:latin typeface="Times New Roman" panose="02020603050405020304" pitchFamily="18" charset="0"/>
                <a:ea typeface="MS Mincho" panose="02020609040205080304" pitchFamily="49" charset="-128"/>
              </a:rPr>
              <a:t>Lý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CC99"/>
                </a:highlight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CC99"/>
                </a:highlight>
                <a:latin typeface="Times New Roman" panose="02020603050405020304" pitchFamily="18" charset="0"/>
                <a:ea typeface="MS Mincho" panose="02020609040205080304" pitchFamily="49" charset="-128"/>
              </a:rPr>
              <a:t>thuyết</a:t>
            </a:r>
            <a:endParaRPr lang="en-US" sz="3200" dirty="0">
              <a:solidFill>
                <a:schemeClr val="bg1"/>
              </a:solidFill>
              <a:effectLst/>
              <a:highlight>
                <a:srgbClr val="00CC99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Bong bóng Lời nói: Hình chữ nhật với Góc Tròn 7">
            <a:extLst>
              <a:ext uri="{FF2B5EF4-FFF2-40B4-BE49-F238E27FC236}">
                <a16:creationId xmlns:a16="http://schemas.microsoft.com/office/drawing/2014/main" id="{8ABD3EF8-907C-5F63-2BEB-2E18BFE0C1AD}"/>
              </a:ext>
            </a:extLst>
          </p:cNvPr>
          <p:cNvSpPr/>
          <p:nvPr/>
        </p:nvSpPr>
        <p:spPr>
          <a:xfrm>
            <a:off x="2795078" y="2460891"/>
            <a:ext cx="8007601" cy="1401059"/>
          </a:xfrm>
          <a:prstGeom prst="wedgeRoundRectCallout">
            <a:avLst>
              <a:gd name="adj1" fmla="val -54161"/>
              <a:gd name="adj2" fmla="val 37127"/>
              <a:gd name="adj3" fmla="val 16667"/>
            </a:avLst>
          </a:prstGeom>
          <a:noFill/>
          <a:ln w="381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4365F66-965A-7A95-20A1-89664536A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61" y="3332308"/>
            <a:ext cx="4475714" cy="3743782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55CA42D1-CF8E-31C9-B2E0-97401F161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263" y="86613"/>
            <a:ext cx="1284710" cy="128471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C94BFF0-D47F-C7E0-738D-9CA2AA17DFAB}"/>
              </a:ext>
            </a:extLst>
          </p:cNvPr>
          <p:cNvSpPr txBox="1"/>
          <p:nvPr/>
        </p:nvSpPr>
        <p:spPr>
          <a:xfrm>
            <a:off x="1134189" y="1068302"/>
            <a:ext cx="61273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vi-VN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vi-VN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Kết</a:t>
            </a:r>
            <a:r>
              <a:rPr lang="vi-VN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endParaRPr lang="en-US" sz="28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44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08B07473-BE23-B2F9-F9A7-DF8C23F51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0" y="-21266"/>
            <a:ext cx="12257994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4D484BE-3358-7C3B-BA38-D3EB75A1B629}"/>
              </a:ext>
            </a:extLst>
          </p:cNvPr>
          <p:cNvSpPr txBox="1"/>
          <p:nvPr/>
        </p:nvSpPr>
        <p:spPr>
          <a:xfrm>
            <a:off x="1045584" y="446300"/>
            <a:ext cx="6127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CC99"/>
                </a:highlight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CC99"/>
                </a:highlight>
                <a:latin typeface="Times New Roman" panose="02020603050405020304" pitchFamily="18" charset="0"/>
                <a:ea typeface="MS Mincho" panose="02020609040205080304" pitchFamily="49" charset="-128"/>
              </a:rPr>
              <a:t>Lý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CC99"/>
                </a:highlight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CC99"/>
                </a:highlight>
                <a:latin typeface="Times New Roman" panose="02020603050405020304" pitchFamily="18" charset="0"/>
                <a:ea typeface="MS Mincho" panose="02020609040205080304" pitchFamily="49" charset="-128"/>
              </a:rPr>
              <a:t>thuyết</a:t>
            </a:r>
            <a:endParaRPr lang="en-US" sz="3200" dirty="0">
              <a:solidFill>
                <a:schemeClr val="bg1"/>
              </a:solidFill>
              <a:effectLst/>
              <a:highlight>
                <a:srgbClr val="00CC99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C94BFF0-D47F-C7E0-738D-9CA2AA17DFAB}"/>
              </a:ext>
            </a:extLst>
          </p:cNvPr>
          <p:cNvSpPr txBox="1"/>
          <p:nvPr/>
        </p:nvSpPr>
        <p:spPr>
          <a:xfrm>
            <a:off x="1134189" y="1047033"/>
            <a:ext cx="61273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vi-VN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vi-VN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Kết</a:t>
            </a:r>
            <a:r>
              <a:rPr lang="vi-VN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endParaRPr lang="en-US" sz="28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3CDFAE2-4E38-799D-ED83-F71533AC2911}"/>
              </a:ext>
            </a:extLst>
          </p:cNvPr>
          <p:cNvSpPr txBox="1"/>
          <p:nvPr/>
        </p:nvSpPr>
        <p:spPr>
          <a:xfrm>
            <a:off x="1295794" y="1895534"/>
            <a:ext cx="9594535" cy="2009061"/>
          </a:xfrm>
          <a:prstGeom prst="round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*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Khái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niệm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Chêm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xen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xen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thêm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lập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ngay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bổ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sung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hoặc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tăng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sắc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thái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157CB09-FCC2-3966-CB63-9552EE2EA840}"/>
              </a:ext>
            </a:extLst>
          </p:cNvPr>
          <p:cNvSpPr txBox="1"/>
          <p:nvPr/>
        </p:nvSpPr>
        <p:spPr>
          <a:xfrm>
            <a:off x="1295794" y="4101437"/>
            <a:ext cx="9594535" cy="1055608"/>
          </a:xfrm>
          <a:prstGeom prst="round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Dấu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chêm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xen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tách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dấu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phẩy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dấu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ngang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dấu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ngoặc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đơn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22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A615FFFC-41AE-58CA-F24D-752A7A8E0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-142957" y="0"/>
            <a:ext cx="12477913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18023" y="543597"/>
            <a:ext cx="4134685" cy="707886"/>
          </a:xfrm>
          <a:prstGeom prst="rect">
            <a:avLst/>
          </a:prstGeom>
          <a:gradFill flip="none" rotWithShape="1">
            <a:gsLst>
              <a:gs pos="83000">
                <a:srgbClr val="00FFFF"/>
              </a:gs>
              <a:gs pos="56000">
                <a:srgbClr val="00CCFF"/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AAB932B-70EF-4F28-5856-078E7A82F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20" y="1783114"/>
            <a:ext cx="2782124" cy="3628858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082AF9A-4D61-8FFD-8EAC-1BB16D989CD2}"/>
              </a:ext>
            </a:extLst>
          </p:cNvPr>
          <p:cNvSpPr txBox="1"/>
          <p:nvPr/>
        </p:nvSpPr>
        <p:spPr>
          <a:xfrm>
            <a:off x="4089951" y="2521059"/>
            <a:ext cx="7130029" cy="18158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1, 2 (Tr 54- 55):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vi-VN" sz="28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7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2023</Words>
  <PresentationFormat>Màn hình rộng</PresentationFormat>
  <Paragraphs>118</Paragraphs>
  <Slides>21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2022-12-05T02:29:24Z</dcterms:created>
  <dcterms:modified xsi:type="dcterms:W3CDTF">2022-12-05T03:11:30Z</dcterms:modified>
</cp:coreProperties>
</file>