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48" r:id="rId1"/>
  </p:sldMasterIdLst>
  <p:notesMasterIdLst>
    <p:notesMasterId r:id="rId18"/>
  </p:notesMasterIdLst>
  <p:sldIdLst>
    <p:sldId id="343" r:id="rId2"/>
    <p:sldId id="256" r:id="rId3"/>
    <p:sldId id="313" r:id="rId4"/>
    <p:sldId id="257" r:id="rId5"/>
    <p:sldId id="258" r:id="rId6"/>
    <p:sldId id="259" r:id="rId7"/>
    <p:sldId id="314" r:id="rId8"/>
    <p:sldId id="318" r:id="rId9"/>
    <p:sldId id="316" r:id="rId10"/>
    <p:sldId id="317" r:id="rId11"/>
    <p:sldId id="319" r:id="rId12"/>
    <p:sldId id="320" r:id="rId13"/>
    <p:sldId id="321" r:id="rId14"/>
    <p:sldId id="322" r:id="rId15"/>
    <p:sldId id="323" r:id="rId16"/>
    <p:sldId id="32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29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D88D35-46BB-47CA-92A8-68C002C896BC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BABA1D-3211-42CE-B54A-41CBDD9BD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481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3:notes"/>
          <p:cNvSpPr txBox="1">
            <a:spLocks noGrp="1"/>
          </p:cNvSpPr>
          <p:nvPr>
            <p:ph type="body" idx="1"/>
          </p:nvPr>
        </p:nvSpPr>
        <p:spPr>
          <a:xfrm>
            <a:off x="1219200" y="2475309"/>
            <a:ext cx="9753600" cy="20252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52950" y="642938"/>
            <a:ext cx="3086100" cy="1736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3140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9" name="Google Shape;6769;gdcdea1dadf_3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0" name="Google Shape;6770;gdcdea1dadf_3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4679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1540F-0E7B-F590-4151-87FC15BB7A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C2C2D9-1937-303D-EB15-A59B3D9BB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E70A5-4995-349B-4EBE-D8AF45C71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DBC2-56B6-49BD-9262-A370F8EE8A21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64069-5648-9290-B146-141C51CA7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EA4C4-A0EC-A338-BB28-C734E4D1A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1755-8AFA-4236-BAA6-4039A61CA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987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36882-8E28-3BCC-6231-B06C23DF4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0D51D0-D445-170A-FCA6-070C939231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8F782-3CD8-77CF-FA51-7C2EA220E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DBC2-56B6-49BD-9262-A370F8EE8A21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A0AC19-4F9C-C845-54AA-95509830B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93B14-2148-7D42-9ECE-46A62FA2D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1755-8AFA-4236-BAA6-4039A61CA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196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619442-1A1B-3DA7-D256-B78DB93703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75C73-A194-9257-84D1-466C5B03F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34604-19BF-7D92-2729-147D408C2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DBC2-56B6-49BD-9262-A370F8EE8A21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052CC2-B2CC-A399-AB31-AA8818A42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60F1C1-3082-F340-D091-239304A16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1755-8AFA-4236-BAA6-4039A61CA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769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7" name="Google Shape;1297;p8"/>
          <p:cNvGrpSpPr/>
          <p:nvPr/>
        </p:nvGrpSpPr>
        <p:grpSpPr>
          <a:xfrm>
            <a:off x="8914130" y="4169003"/>
            <a:ext cx="3422013" cy="2858935"/>
            <a:chOff x="7311391" y="3561726"/>
            <a:chExt cx="1990160" cy="1662687"/>
          </a:xfrm>
        </p:grpSpPr>
        <p:sp>
          <p:nvSpPr>
            <p:cNvPr id="1298" name="Google Shape;1298;p8"/>
            <p:cNvSpPr/>
            <p:nvPr/>
          </p:nvSpPr>
          <p:spPr>
            <a:xfrm rot="-5400000">
              <a:off x="7481315" y="3404177"/>
              <a:ext cx="1662687" cy="1977785"/>
            </a:xfrm>
            <a:custGeom>
              <a:avLst/>
              <a:gdLst/>
              <a:ahLst/>
              <a:cxnLst/>
              <a:rect l="l" t="t" r="r" b="b"/>
              <a:pathLst>
                <a:path w="103772" h="123438" extrusionOk="0">
                  <a:moveTo>
                    <a:pt x="0" y="1"/>
                  </a:moveTo>
                  <a:lnTo>
                    <a:pt x="0" y="123437"/>
                  </a:lnTo>
                  <a:lnTo>
                    <a:pt x="103771" y="12343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7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8"/>
            <p:cNvSpPr/>
            <p:nvPr/>
          </p:nvSpPr>
          <p:spPr>
            <a:xfrm rot="-5400000">
              <a:off x="7506929" y="3435979"/>
              <a:ext cx="1586708" cy="1977785"/>
            </a:xfrm>
            <a:custGeom>
              <a:avLst/>
              <a:gdLst/>
              <a:ahLst/>
              <a:cxnLst/>
              <a:rect l="l" t="t" r="r" b="b"/>
              <a:pathLst>
                <a:path w="99030" h="123438" extrusionOk="0">
                  <a:moveTo>
                    <a:pt x="8876" y="13101"/>
                  </a:moveTo>
                  <a:lnTo>
                    <a:pt x="8876" y="21186"/>
                  </a:lnTo>
                  <a:lnTo>
                    <a:pt x="851" y="21186"/>
                  </a:lnTo>
                  <a:lnTo>
                    <a:pt x="851" y="13101"/>
                  </a:lnTo>
                  <a:close/>
                  <a:moveTo>
                    <a:pt x="8876" y="22706"/>
                  </a:moveTo>
                  <a:lnTo>
                    <a:pt x="8876" y="30700"/>
                  </a:lnTo>
                  <a:lnTo>
                    <a:pt x="851" y="30700"/>
                  </a:lnTo>
                  <a:lnTo>
                    <a:pt x="851" y="22706"/>
                  </a:lnTo>
                  <a:close/>
                  <a:moveTo>
                    <a:pt x="18420" y="22706"/>
                  </a:moveTo>
                  <a:lnTo>
                    <a:pt x="18420" y="30700"/>
                  </a:lnTo>
                  <a:lnTo>
                    <a:pt x="10395" y="30700"/>
                  </a:lnTo>
                  <a:lnTo>
                    <a:pt x="10395" y="22706"/>
                  </a:lnTo>
                  <a:close/>
                  <a:moveTo>
                    <a:pt x="8876" y="32129"/>
                  </a:moveTo>
                  <a:lnTo>
                    <a:pt x="8876" y="40214"/>
                  </a:lnTo>
                  <a:lnTo>
                    <a:pt x="851" y="40214"/>
                  </a:lnTo>
                  <a:lnTo>
                    <a:pt x="851" y="32129"/>
                  </a:lnTo>
                  <a:close/>
                  <a:moveTo>
                    <a:pt x="18420" y="32129"/>
                  </a:moveTo>
                  <a:lnTo>
                    <a:pt x="18420" y="40214"/>
                  </a:lnTo>
                  <a:lnTo>
                    <a:pt x="10395" y="40214"/>
                  </a:lnTo>
                  <a:lnTo>
                    <a:pt x="10395" y="32129"/>
                  </a:lnTo>
                  <a:close/>
                  <a:moveTo>
                    <a:pt x="8876" y="41673"/>
                  </a:moveTo>
                  <a:lnTo>
                    <a:pt x="8876" y="49728"/>
                  </a:lnTo>
                  <a:lnTo>
                    <a:pt x="851" y="49728"/>
                  </a:lnTo>
                  <a:lnTo>
                    <a:pt x="851" y="41673"/>
                  </a:lnTo>
                  <a:close/>
                  <a:moveTo>
                    <a:pt x="18420" y="41673"/>
                  </a:moveTo>
                  <a:lnTo>
                    <a:pt x="18420" y="49728"/>
                  </a:lnTo>
                  <a:lnTo>
                    <a:pt x="10395" y="49728"/>
                  </a:lnTo>
                  <a:lnTo>
                    <a:pt x="10395" y="41673"/>
                  </a:lnTo>
                  <a:close/>
                  <a:moveTo>
                    <a:pt x="27934" y="41673"/>
                  </a:moveTo>
                  <a:lnTo>
                    <a:pt x="27934" y="49728"/>
                  </a:lnTo>
                  <a:lnTo>
                    <a:pt x="19940" y="49728"/>
                  </a:lnTo>
                  <a:lnTo>
                    <a:pt x="19940" y="41673"/>
                  </a:lnTo>
                  <a:close/>
                  <a:moveTo>
                    <a:pt x="8876" y="51187"/>
                  </a:moveTo>
                  <a:lnTo>
                    <a:pt x="8876" y="59242"/>
                  </a:lnTo>
                  <a:lnTo>
                    <a:pt x="851" y="59242"/>
                  </a:lnTo>
                  <a:lnTo>
                    <a:pt x="851" y="51187"/>
                  </a:lnTo>
                  <a:close/>
                  <a:moveTo>
                    <a:pt x="18420" y="51187"/>
                  </a:moveTo>
                  <a:lnTo>
                    <a:pt x="18420" y="59242"/>
                  </a:lnTo>
                  <a:lnTo>
                    <a:pt x="10395" y="59242"/>
                  </a:lnTo>
                  <a:lnTo>
                    <a:pt x="10395" y="51187"/>
                  </a:lnTo>
                  <a:close/>
                  <a:moveTo>
                    <a:pt x="27934" y="51187"/>
                  </a:moveTo>
                  <a:lnTo>
                    <a:pt x="27934" y="59242"/>
                  </a:lnTo>
                  <a:lnTo>
                    <a:pt x="19940" y="59242"/>
                  </a:lnTo>
                  <a:lnTo>
                    <a:pt x="19940" y="51187"/>
                  </a:lnTo>
                  <a:close/>
                  <a:moveTo>
                    <a:pt x="37478" y="51187"/>
                  </a:moveTo>
                  <a:lnTo>
                    <a:pt x="37478" y="59242"/>
                  </a:lnTo>
                  <a:lnTo>
                    <a:pt x="29454" y="59242"/>
                  </a:lnTo>
                  <a:lnTo>
                    <a:pt x="29454" y="51187"/>
                  </a:lnTo>
                  <a:close/>
                  <a:moveTo>
                    <a:pt x="8876" y="60761"/>
                  </a:moveTo>
                  <a:lnTo>
                    <a:pt x="8876" y="68755"/>
                  </a:lnTo>
                  <a:lnTo>
                    <a:pt x="851" y="68755"/>
                  </a:lnTo>
                  <a:lnTo>
                    <a:pt x="851" y="60761"/>
                  </a:lnTo>
                  <a:close/>
                  <a:moveTo>
                    <a:pt x="18420" y="60761"/>
                  </a:moveTo>
                  <a:lnTo>
                    <a:pt x="18420" y="68755"/>
                  </a:lnTo>
                  <a:lnTo>
                    <a:pt x="10395" y="68755"/>
                  </a:lnTo>
                  <a:lnTo>
                    <a:pt x="10395" y="60761"/>
                  </a:lnTo>
                  <a:close/>
                  <a:moveTo>
                    <a:pt x="27934" y="60761"/>
                  </a:moveTo>
                  <a:lnTo>
                    <a:pt x="27934" y="68755"/>
                  </a:lnTo>
                  <a:lnTo>
                    <a:pt x="19940" y="68755"/>
                  </a:lnTo>
                  <a:lnTo>
                    <a:pt x="19940" y="60761"/>
                  </a:lnTo>
                  <a:close/>
                  <a:moveTo>
                    <a:pt x="37478" y="60761"/>
                  </a:moveTo>
                  <a:lnTo>
                    <a:pt x="37478" y="68755"/>
                  </a:lnTo>
                  <a:lnTo>
                    <a:pt x="29454" y="68755"/>
                  </a:lnTo>
                  <a:lnTo>
                    <a:pt x="29454" y="60761"/>
                  </a:lnTo>
                  <a:close/>
                  <a:moveTo>
                    <a:pt x="46992" y="60822"/>
                  </a:moveTo>
                  <a:lnTo>
                    <a:pt x="46992" y="68816"/>
                  </a:lnTo>
                  <a:lnTo>
                    <a:pt x="38998" y="68816"/>
                  </a:lnTo>
                  <a:lnTo>
                    <a:pt x="38998" y="60822"/>
                  </a:lnTo>
                  <a:close/>
                  <a:moveTo>
                    <a:pt x="8876" y="70275"/>
                  </a:moveTo>
                  <a:lnTo>
                    <a:pt x="8876" y="78239"/>
                  </a:lnTo>
                  <a:lnTo>
                    <a:pt x="851" y="78239"/>
                  </a:lnTo>
                  <a:lnTo>
                    <a:pt x="851" y="70275"/>
                  </a:lnTo>
                  <a:close/>
                  <a:moveTo>
                    <a:pt x="18420" y="70275"/>
                  </a:moveTo>
                  <a:lnTo>
                    <a:pt x="18420" y="78239"/>
                  </a:lnTo>
                  <a:lnTo>
                    <a:pt x="10395" y="78239"/>
                  </a:lnTo>
                  <a:lnTo>
                    <a:pt x="10395" y="70275"/>
                  </a:lnTo>
                  <a:close/>
                  <a:moveTo>
                    <a:pt x="27934" y="70275"/>
                  </a:moveTo>
                  <a:lnTo>
                    <a:pt x="27934" y="78239"/>
                  </a:lnTo>
                  <a:lnTo>
                    <a:pt x="19940" y="78239"/>
                  </a:lnTo>
                  <a:lnTo>
                    <a:pt x="19940" y="70275"/>
                  </a:lnTo>
                  <a:close/>
                  <a:moveTo>
                    <a:pt x="37478" y="70275"/>
                  </a:moveTo>
                  <a:lnTo>
                    <a:pt x="37478" y="78239"/>
                  </a:lnTo>
                  <a:lnTo>
                    <a:pt x="29454" y="78239"/>
                  </a:lnTo>
                  <a:lnTo>
                    <a:pt x="29454" y="70275"/>
                  </a:lnTo>
                  <a:close/>
                  <a:moveTo>
                    <a:pt x="46992" y="70336"/>
                  </a:moveTo>
                  <a:lnTo>
                    <a:pt x="46992" y="78300"/>
                  </a:lnTo>
                  <a:lnTo>
                    <a:pt x="38998" y="78300"/>
                  </a:lnTo>
                  <a:lnTo>
                    <a:pt x="38998" y="70336"/>
                  </a:lnTo>
                  <a:close/>
                  <a:moveTo>
                    <a:pt x="56536" y="70397"/>
                  </a:moveTo>
                  <a:lnTo>
                    <a:pt x="56536" y="78360"/>
                  </a:lnTo>
                  <a:lnTo>
                    <a:pt x="48512" y="78360"/>
                  </a:lnTo>
                  <a:lnTo>
                    <a:pt x="48512" y="70397"/>
                  </a:lnTo>
                  <a:close/>
                  <a:moveTo>
                    <a:pt x="8876" y="79728"/>
                  </a:moveTo>
                  <a:lnTo>
                    <a:pt x="8876" y="87753"/>
                  </a:lnTo>
                  <a:lnTo>
                    <a:pt x="851" y="87753"/>
                  </a:lnTo>
                  <a:lnTo>
                    <a:pt x="851" y="79728"/>
                  </a:lnTo>
                  <a:close/>
                  <a:moveTo>
                    <a:pt x="18420" y="79728"/>
                  </a:moveTo>
                  <a:lnTo>
                    <a:pt x="18420" y="87753"/>
                  </a:lnTo>
                  <a:lnTo>
                    <a:pt x="10395" y="87753"/>
                  </a:lnTo>
                  <a:lnTo>
                    <a:pt x="10395" y="79728"/>
                  </a:lnTo>
                  <a:close/>
                  <a:moveTo>
                    <a:pt x="27934" y="79728"/>
                  </a:moveTo>
                  <a:lnTo>
                    <a:pt x="27934" y="87753"/>
                  </a:lnTo>
                  <a:lnTo>
                    <a:pt x="19940" y="87753"/>
                  </a:lnTo>
                  <a:lnTo>
                    <a:pt x="19940" y="79728"/>
                  </a:lnTo>
                  <a:close/>
                  <a:moveTo>
                    <a:pt x="37478" y="79728"/>
                  </a:moveTo>
                  <a:lnTo>
                    <a:pt x="37478" y="87753"/>
                  </a:lnTo>
                  <a:lnTo>
                    <a:pt x="29454" y="87753"/>
                  </a:lnTo>
                  <a:lnTo>
                    <a:pt x="29454" y="79728"/>
                  </a:lnTo>
                  <a:close/>
                  <a:moveTo>
                    <a:pt x="66050" y="79728"/>
                  </a:moveTo>
                  <a:lnTo>
                    <a:pt x="66050" y="87753"/>
                  </a:lnTo>
                  <a:lnTo>
                    <a:pt x="58056" y="87753"/>
                  </a:lnTo>
                  <a:lnTo>
                    <a:pt x="58056" y="79728"/>
                  </a:lnTo>
                  <a:close/>
                  <a:moveTo>
                    <a:pt x="46992" y="79728"/>
                  </a:moveTo>
                  <a:lnTo>
                    <a:pt x="46992" y="87844"/>
                  </a:lnTo>
                  <a:lnTo>
                    <a:pt x="38998" y="87844"/>
                  </a:lnTo>
                  <a:lnTo>
                    <a:pt x="38998" y="79728"/>
                  </a:lnTo>
                  <a:close/>
                  <a:moveTo>
                    <a:pt x="56536" y="79728"/>
                  </a:moveTo>
                  <a:lnTo>
                    <a:pt x="56536" y="87874"/>
                  </a:lnTo>
                  <a:lnTo>
                    <a:pt x="48512" y="87874"/>
                  </a:lnTo>
                  <a:lnTo>
                    <a:pt x="48512" y="79728"/>
                  </a:lnTo>
                  <a:close/>
                  <a:moveTo>
                    <a:pt x="8876" y="89272"/>
                  </a:moveTo>
                  <a:lnTo>
                    <a:pt x="8876" y="97267"/>
                  </a:lnTo>
                  <a:lnTo>
                    <a:pt x="851" y="97267"/>
                  </a:lnTo>
                  <a:lnTo>
                    <a:pt x="851" y="89272"/>
                  </a:lnTo>
                  <a:close/>
                  <a:moveTo>
                    <a:pt x="18420" y="89272"/>
                  </a:moveTo>
                  <a:lnTo>
                    <a:pt x="18420" y="97267"/>
                  </a:lnTo>
                  <a:lnTo>
                    <a:pt x="10395" y="97267"/>
                  </a:lnTo>
                  <a:lnTo>
                    <a:pt x="10395" y="89272"/>
                  </a:lnTo>
                  <a:close/>
                  <a:moveTo>
                    <a:pt x="27934" y="89272"/>
                  </a:moveTo>
                  <a:lnTo>
                    <a:pt x="27934" y="97267"/>
                  </a:lnTo>
                  <a:lnTo>
                    <a:pt x="19940" y="97267"/>
                  </a:lnTo>
                  <a:lnTo>
                    <a:pt x="19940" y="89272"/>
                  </a:lnTo>
                  <a:close/>
                  <a:moveTo>
                    <a:pt x="37478" y="89272"/>
                  </a:moveTo>
                  <a:lnTo>
                    <a:pt x="37478" y="97267"/>
                  </a:lnTo>
                  <a:lnTo>
                    <a:pt x="29454" y="97267"/>
                  </a:lnTo>
                  <a:lnTo>
                    <a:pt x="29454" y="89272"/>
                  </a:lnTo>
                  <a:close/>
                  <a:moveTo>
                    <a:pt x="66050" y="89272"/>
                  </a:moveTo>
                  <a:lnTo>
                    <a:pt x="66050" y="97267"/>
                  </a:lnTo>
                  <a:lnTo>
                    <a:pt x="58056" y="97267"/>
                  </a:lnTo>
                  <a:lnTo>
                    <a:pt x="58056" y="89272"/>
                  </a:lnTo>
                  <a:close/>
                  <a:moveTo>
                    <a:pt x="46992" y="89364"/>
                  </a:moveTo>
                  <a:lnTo>
                    <a:pt x="46992" y="97327"/>
                  </a:lnTo>
                  <a:lnTo>
                    <a:pt x="38998" y="97327"/>
                  </a:lnTo>
                  <a:lnTo>
                    <a:pt x="38998" y="89364"/>
                  </a:lnTo>
                  <a:close/>
                  <a:moveTo>
                    <a:pt x="56536" y="89394"/>
                  </a:moveTo>
                  <a:lnTo>
                    <a:pt x="56536" y="97388"/>
                  </a:lnTo>
                  <a:lnTo>
                    <a:pt x="48512" y="97388"/>
                  </a:lnTo>
                  <a:lnTo>
                    <a:pt x="48512" y="89394"/>
                  </a:lnTo>
                  <a:close/>
                  <a:moveTo>
                    <a:pt x="8876" y="98756"/>
                  </a:moveTo>
                  <a:lnTo>
                    <a:pt x="8876" y="106780"/>
                  </a:lnTo>
                  <a:lnTo>
                    <a:pt x="851" y="106780"/>
                  </a:lnTo>
                  <a:lnTo>
                    <a:pt x="851" y="98756"/>
                  </a:lnTo>
                  <a:close/>
                  <a:moveTo>
                    <a:pt x="18420" y="98756"/>
                  </a:moveTo>
                  <a:lnTo>
                    <a:pt x="18420" y="106780"/>
                  </a:lnTo>
                  <a:lnTo>
                    <a:pt x="10395" y="106780"/>
                  </a:lnTo>
                  <a:lnTo>
                    <a:pt x="10395" y="98756"/>
                  </a:lnTo>
                  <a:close/>
                  <a:moveTo>
                    <a:pt x="27934" y="98756"/>
                  </a:moveTo>
                  <a:lnTo>
                    <a:pt x="27934" y="106780"/>
                  </a:lnTo>
                  <a:lnTo>
                    <a:pt x="19940" y="106780"/>
                  </a:lnTo>
                  <a:lnTo>
                    <a:pt x="19940" y="98756"/>
                  </a:lnTo>
                  <a:close/>
                  <a:moveTo>
                    <a:pt x="37478" y="98756"/>
                  </a:moveTo>
                  <a:lnTo>
                    <a:pt x="37478" y="106780"/>
                  </a:lnTo>
                  <a:lnTo>
                    <a:pt x="29454" y="106780"/>
                  </a:lnTo>
                  <a:lnTo>
                    <a:pt x="29454" y="98756"/>
                  </a:lnTo>
                  <a:close/>
                  <a:moveTo>
                    <a:pt x="66050" y="98756"/>
                  </a:moveTo>
                  <a:lnTo>
                    <a:pt x="66050" y="106780"/>
                  </a:lnTo>
                  <a:lnTo>
                    <a:pt x="58056" y="106780"/>
                  </a:lnTo>
                  <a:lnTo>
                    <a:pt x="58056" y="98756"/>
                  </a:lnTo>
                  <a:close/>
                  <a:moveTo>
                    <a:pt x="75594" y="98756"/>
                  </a:moveTo>
                  <a:lnTo>
                    <a:pt x="75594" y="106780"/>
                  </a:lnTo>
                  <a:lnTo>
                    <a:pt x="67570" y="106780"/>
                  </a:lnTo>
                  <a:lnTo>
                    <a:pt x="67570" y="98756"/>
                  </a:lnTo>
                  <a:close/>
                  <a:moveTo>
                    <a:pt x="46992" y="98756"/>
                  </a:moveTo>
                  <a:lnTo>
                    <a:pt x="46992" y="106841"/>
                  </a:lnTo>
                  <a:lnTo>
                    <a:pt x="38998" y="106841"/>
                  </a:lnTo>
                  <a:lnTo>
                    <a:pt x="38998" y="98756"/>
                  </a:lnTo>
                  <a:close/>
                  <a:moveTo>
                    <a:pt x="56536" y="98756"/>
                  </a:moveTo>
                  <a:lnTo>
                    <a:pt x="56536" y="106902"/>
                  </a:lnTo>
                  <a:lnTo>
                    <a:pt x="48512" y="106902"/>
                  </a:lnTo>
                  <a:lnTo>
                    <a:pt x="48512" y="98756"/>
                  </a:lnTo>
                  <a:close/>
                  <a:moveTo>
                    <a:pt x="8876" y="108300"/>
                  </a:moveTo>
                  <a:lnTo>
                    <a:pt x="8876" y="116264"/>
                  </a:lnTo>
                  <a:lnTo>
                    <a:pt x="851" y="116264"/>
                  </a:lnTo>
                  <a:lnTo>
                    <a:pt x="851" y="108300"/>
                  </a:lnTo>
                  <a:close/>
                  <a:moveTo>
                    <a:pt x="18420" y="108300"/>
                  </a:moveTo>
                  <a:lnTo>
                    <a:pt x="18420" y="116264"/>
                  </a:lnTo>
                  <a:lnTo>
                    <a:pt x="10395" y="116264"/>
                  </a:lnTo>
                  <a:lnTo>
                    <a:pt x="10395" y="108300"/>
                  </a:lnTo>
                  <a:close/>
                  <a:moveTo>
                    <a:pt x="27934" y="108300"/>
                  </a:moveTo>
                  <a:lnTo>
                    <a:pt x="27934" y="116264"/>
                  </a:lnTo>
                  <a:lnTo>
                    <a:pt x="19940" y="116264"/>
                  </a:lnTo>
                  <a:lnTo>
                    <a:pt x="19940" y="108300"/>
                  </a:lnTo>
                  <a:close/>
                  <a:moveTo>
                    <a:pt x="37478" y="108300"/>
                  </a:moveTo>
                  <a:lnTo>
                    <a:pt x="37478" y="116264"/>
                  </a:lnTo>
                  <a:lnTo>
                    <a:pt x="29454" y="116264"/>
                  </a:lnTo>
                  <a:lnTo>
                    <a:pt x="29454" y="108300"/>
                  </a:lnTo>
                  <a:close/>
                  <a:moveTo>
                    <a:pt x="66050" y="108300"/>
                  </a:moveTo>
                  <a:lnTo>
                    <a:pt x="66050" y="116264"/>
                  </a:lnTo>
                  <a:lnTo>
                    <a:pt x="58056" y="116264"/>
                  </a:lnTo>
                  <a:lnTo>
                    <a:pt x="58056" y="108300"/>
                  </a:lnTo>
                  <a:close/>
                  <a:moveTo>
                    <a:pt x="75594" y="108300"/>
                  </a:moveTo>
                  <a:lnTo>
                    <a:pt x="75594" y="116264"/>
                  </a:lnTo>
                  <a:lnTo>
                    <a:pt x="67570" y="116264"/>
                  </a:lnTo>
                  <a:lnTo>
                    <a:pt x="67570" y="108300"/>
                  </a:lnTo>
                  <a:close/>
                  <a:moveTo>
                    <a:pt x="85139" y="108300"/>
                  </a:moveTo>
                  <a:lnTo>
                    <a:pt x="85139" y="116264"/>
                  </a:lnTo>
                  <a:lnTo>
                    <a:pt x="77114" y="116264"/>
                  </a:lnTo>
                  <a:lnTo>
                    <a:pt x="77114" y="108300"/>
                  </a:lnTo>
                  <a:close/>
                  <a:moveTo>
                    <a:pt x="46992" y="108361"/>
                  </a:moveTo>
                  <a:lnTo>
                    <a:pt x="46992" y="116355"/>
                  </a:lnTo>
                  <a:lnTo>
                    <a:pt x="38998" y="116355"/>
                  </a:lnTo>
                  <a:lnTo>
                    <a:pt x="38998" y="108361"/>
                  </a:lnTo>
                  <a:close/>
                  <a:moveTo>
                    <a:pt x="56536" y="108422"/>
                  </a:moveTo>
                  <a:lnTo>
                    <a:pt x="56536" y="116385"/>
                  </a:lnTo>
                  <a:lnTo>
                    <a:pt x="48512" y="116385"/>
                  </a:lnTo>
                  <a:lnTo>
                    <a:pt x="48512" y="108422"/>
                  </a:lnTo>
                  <a:close/>
                  <a:moveTo>
                    <a:pt x="0" y="1"/>
                  </a:moveTo>
                  <a:lnTo>
                    <a:pt x="0" y="123437"/>
                  </a:lnTo>
                  <a:lnTo>
                    <a:pt x="851" y="123437"/>
                  </a:lnTo>
                  <a:lnTo>
                    <a:pt x="851" y="117784"/>
                  </a:lnTo>
                  <a:lnTo>
                    <a:pt x="8876" y="117784"/>
                  </a:lnTo>
                  <a:lnTo>
                    <a:pt x="8876" y="123437"/>
                  </a:lnTo>
                  <a:lnTo>
                    <a:pt x="10395" y="123437"/>
                  </a:lnTo>
                  <a:lnTo>
                    <a:pt x="10395" y="117784"/>
                  </a:lnTo>
                  <a:lnTo>
                    <a:pt x="18420" y="117784"/>
                  </a:lnTo>
                  <a:lnTo>
                    <a:pt x="18420" y="123437"/>
                  </a:lnTo>
                  <a:lnTo>
                    <a:pt x="19940" y="123437"/>
                  </a:lnTo>
                  <a:lnTo>
                    <a:pt x="19940" y="117784"/>
                  </a:lnTo>
                  <a:lnTo>
                    <a:pt x="27934" y="117784"/>
                  </a:lnTo>
                  <a:lnTo>
                    <a:pt x="27934" y="123437"/>
                  </a:lnTo>
                  <a:lnTo>
                    <a:pt x="29454" y="123437"/>
                  </a:lnTo>
                  <a:lnTo>
                    <a:pt x="29454" y="117784"/>
                  </a:lnTo>
                  <a:lnTo>
                    <a:pt x="37478" y="117784"/>
                  </a:lnTo>
                  <a:lnTo>
                    <a:pt x="37478" y="123437"/>
                  </a:lnTo>
                  <a:lnTo>
                    <a:pt x="38998" y="123437"/>
                  </a:lnTo>
                  <a:lnTo>
                    <a:pt x="38998" y="117784"/>
                  </a:lnTo>
                  <a:lnTo>
                    <a:pt x="46992" y="117784"/>
                  </a:lnTo>
                  <a:lnTo>
                    <a:pt x="46992" y="123437"/>
                  </a:lnTo>
                  <a:lnTo>
                    <a:pt x="48512" y="123437"/>
                  </a:lnTo>
                  <a:lnTo>
                    <a:pt x="48512" y="117784"/>
                  </a:lnTo>
                  <a:lnTo>
                    <a:pt x="56536" y="117784"/>
                  </a:lnTo>
                  <a:lnTo>
                    <a:pt x="56536" y="123437"/>
                  </a:lnTo>
                  <a:lnTo>
                    <a:pt x="58056" y="123437"/>
                  </a:lnTo>
                  <a:lnTo>
                    <a:pt x="58056" y="117784"/>
                  </a:lnTo>
                  <a:lnTo>
                    <a:pt x="66050" y="117784"/>
                  </a:lnTo>
                  <a:lnTo>
                    <a:pt x="66050" y="123437"/>
                  </a:lnTo>
                  <a:lnTo>
                    <a:pt x="67570" y="123437"/>
                  </a:lnTo>
                  <a:lnTo>
                    <a:pt x="67570" y="117784"/>
                  </a:lnTo>
                  <a:lnTo>
                    <a:pt x="75594" y="117784"/>
                  </a:lnTo>
                  <a:lnTo>
                    <a:pt x="75594" y="123437"/>
                  </a:lnTo>
                  <a:lnTo>
                    <a:pt x="77114" y="123437"/>
                  </a:lnTo>
                  <a:lnTo>
                    <a:pt x="77114" y="117784"/>
                  </a:lnTo>
                  <a:lnTo>
                    <a:pt x="85139" y="117784"/>
                  </a:lnTo>
                  <a:lnTo>
                    <a:pt x="85139" y="123437"/>
                  </a:lnTo>
                  <a:lnTo>
                    <a:pt x="86658" y="123437"/>
                  </a:lnTo>
                  <a:lnTo>
                    <a:pt x="86658" y="117784"/>
                  </a:lnTo>
                  <a:lnTo>
                    <a:pt x="94652" y="117784"/>
                  </a:lnTo>
                  <a:lnTo>
                    <a:pt x="94652" y="123437"/>
                  </a:lnTo>
                  <a:lnTo>
                    <a:pt x="96172" y="123437"/>
                  </a:lnTo>
                  <a:lnTo>
                    <a:pt x="96172" y="117784"/>
                  </a:lnTo>
                  <a:lnTo>
                    <a:pt x="99029" y="117784"/>
                  </a:lnTo>
                  <a:lnTo>
                    <a:pt x="97753" y="116264"/>
                  </a:lnTo>
                  <a:lnTo>
                    <a:pt x="96172" y="116264"/>
                  </a:lnTo>
                  <a:lnTo>
                    <a:pt x="96172" y="114379"/>
                  </a:lnTo>
                  <a:lnTo>
                    <a:pt x="94652" y="112586"/>
                  </a:lnTo>
                  <a:lnTo>
                    <a:pt x="94652" y="116294"/>
                  </a:lnTo>
                  <a:lnTo>
                    <a:pt x="86628" y="116294"/>
                  </a:lnTo>
                  <a:lnTo>
                    <a:pt x="86628" y="108300"/>
                  </a:lnTo>
                  <a:lnTo>
                    <a:pt x="91035" y="108300"/>
                  </a:lnTo>
                  <a:lnTo>
                    <a:pt x="89759" y="106780"/>
                  </a:lnTo>
                  <a:lnTo>
                    <a:pt x="86628" y="106780"/>
                  </a:lnTo>
                  <a:lnTo>
                    <a:pt x="86628" y="103042"/>
                  </a:lnTo>
                  <a:lnTo>
                    <a:pt x="85108" y="101248"/>
                  </a:lnTo>
                  <a:lnTo>
                    <a:pt x="85108" y="106750"/>
                  </a:lnTo>
                  <a:lnTo>
                    <a:pt x="77114" y="106750"/>
                  </a:lnTo>
                  <a:lnTo>
                    <a:pt x="77114" y="98756"/>
                  </a:lnTo>
                  <a:lnTo>
                    <a:pt x="83041" y="98756"/>
                  </a:lnTo>
                  <a:lnTo>
                    <a:pt x="81765" y="97236"/>
                  </a:lnTo>
                  <a:lnTo>
                    <a:pt x="77114" y="97236"/>
                  </a:lnTo>
                  <a:lnTo>
                    <a:pt x="77114" y="91704"/>
                  </a:lnTo>
                  <a:lnTo>
                    <a:pt x="75594" y="89911"/>
                  </a:lnTo>
                  <a:lnTo>
                    <a:pt x="75594" y="97236"/>
                  </a:lnTo>
                  <a:lnTo>
                    <a:pt x="67570" y="97236"/>
                  </a:lnTo>
                  <a:lnTo>
                    <a:pt x="67570" y="89272"/>
                  </a:lnTo>
                  <a:lnTo>
                    <a:pt x="75047" y="89272"/>
                  </a:lnTo>
                  <a:lnTo>
                    <a:pt x="73771" y="87753"/>
                  </a:lnTo>
                  <a:lnTo>
                    <a:pt x="67570" y="87753"/>
                  </a:lnTo>
                  <a:lnTo>
                    <a:pt x="67570" y="80367"/>
                  </a:lnTo>
                  <a:lnTo>
                    <a:pt x="65746" y="78209"/>
                  </a:lnTo>
                  <a:lnTo>
                    <a:pt x="58056" y="78209"/>
                  </a:lnTo>
                  <a:lnTo>
                    <a:pt x="58056" y="70245"/>
                  </a:lnTo>
                  <a:lnTo>
                    <a:pt x="59029" y="70245"/>
                  </a:lnTo>
                  <a:lnTo>
                    <a:pt x="56536" y="67236"/>
                  </a:lnTo>
                  <a:lnTo>
                    <a:pt x="56536" y="68725"/>
                  </a:lnTo>
                  <a:lnTo>
                    <a:pt x="48512" y="68725"/>
                  </a:lnTo>
                  <a:lnTo>
                    <a:pt x="48512" y="60731"/>
                  </a:lnTo>
                  <a:lnTo>
                    <a:pt x="51035" y="60731"/>
                  </a:lnTo>
                  <a:lnTo>
                    <a:pt x="49758" y="59211"/>
                  </a:lnTo>
                  <a:lnTo>
                    <a:pt x="48512" y="59211"/>
                  </a:lnTo>
                  <a:lnTo>
                    <a:pt x="48512" y="57722"/>
                  </a:lnTo>
                  <a:lnTo>
                    <a:pt x="46992" y="55929"/>
                  </a:lnTo>
                  <a:lnTo>
                    <a:pt x="46992" y="59211"/>
                  </a:lnTo>
                  <a:lnTo>
                    <a:pt x="38998" y="59211"/>
                  </a:lnTo>
                  <a:lnTo>
                    <a:pt x="38998" y="51187"/>
                  </a:lnTo>
                  <a:lnTo>
                    <a:pt x="43040" y="51187"/>
                  </a:lnTo>
                  <a:lnTo>
                    <a:pt x="41764" y="49667"/>
                  </a:lnTo>
                  <a:lnTo>
                    <a:pt x="38998" y="49667"/>
                  </a:lnTo>
                  <a:lnTo>
                    <a:pt x="38998" y="46354"/>
                  </a:lnTo>
                  <a:lnTo>
                    <a:pt x="37478" y="44561"/>
                  </a:lnTo>
                  <a:lnTo>
                    <a:pt x="37478" y="49667"/>
                  </a:lnTo>
                  <a:lnTo>
                    <a:pt x="29454" y="49667"/>
                  </a:lnTo>
                  <a:lnTo>
                    <a:pt x="29454" y="41673"/>
                  </a:lnTo>
                  <a:lnTo>
                    <a:pt x="35046" y="41673"/>
                  </a:lnTo>
                  <a:lnTo>
                    <a:pt x="33770" y="40153"/>
                  </a:lnTo>
                  <a:lnTo>
                    <a:pt x="29454" y="40153"/>
                  </a:lnTo>
                  <a:lnTo>
                    <a:pt x="29454" y="35016"/>
                  </a:lnTo>
                  <a:lnTo>
                    <a:pt x="27934" y="33223"/>
                  </a:lnTo>
                  <a:lnTo>
                    <a:pt x="27934" y="40153"/>
                  </a:lnTo>
                  <a:lnTo>
                    <a:pt x="19940" y="40153"/>
                  </a:lnTo>
                  <a:lnTo>
                    <a:pt x="19940" y="32129"/>
                  </a:lnTo>
                  <a:lnTo>
                    <a:pt x="27052" y="32129"/>
                  </a:lnTo>
                  <a:lnTo>
                    <a:pt x="25776" y="30609"/>
                  </a:lnTo>
                  <a:lnTo>
                    <a:pt x="19940" y="30609"/>
                  </a:lnTo>
                  <a:lnTo>
                    <a:pt x="19940" y="23679"/>
                  </a:lnTo>
                  <a:lnTo>
                    <a:pt x="17782" y="21126"/>
                  </a:lnTo>
                  <a:lnTo>
                    <a:pt x="10395" y="21126"/>
                  </a:lnTo>
                  <a:lnTo>
                    <a:pt x="10395" y="13101"/>
                  </a:lnTo>
                  <a:lnTo>
                    <a:pt x="11034" y="13101"/>
                  </a:lnTo>
                  <a:lnTo>
                    <a:pt x="8876" y="10518"/>
                  </a:lnTo>
                  <a:lnTo>
                    <a:pt x="8876" y="11581"/>
                  </a:lnTo>
                  <a:lnTo>
                    <a:pt x="851" y="11581"/>
                  </a:lnTo>
                  <a:lnTo>
                    <a:pt x="851" y="3587"/>
                  </a:lnTo>
                  <a:lnTo>
                    <a:pt x="3040" y="3587"/>
                  </a:lnTo>
                  <a:lnTo>
                    <a:pt x="1763" y="2068"/>
                  </a:lnTo>
                  <a:lnTo>
                    <a:pt x="851" y="2068"/>
                  </a:lnTo>
                  <a:lnTo>
                    <a:pt x="851" y="100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00" name="Google Shape;1300;p8"/>
          <p:cNvGrpSpPr/>
          <p:nvPr/>
        </p:nvGrpSpPr>
        <p:grpSpPr>
          <a:xfrm rot="-5400000">
            <a:off x="1039554" y="-1557337"/>
            <a:ext cx="1917031" cy="4624021"/>
            <a:chOff x="5692625" y="470675"/>
            <a:chExt cx="1669500" cy="4027425"/>
          </a:xfrm>
        </p:grpSpPr>
        <p:sp>
          <p:nvSpPr>
            <p:cNvPr id="1301" name="Google Shape;1301;p8"/>
            <p:cNvSpPr/>
            <p:nvPr/>
          </p:nvSpPr>
          <p:spPr>
            <a:xfrm>
              <a:off x="5692625" y="470675"/>
              <a:ext cx="1669500" cy="4027425"/>
            </a:xfrm>
            <a:custGeom>
              <a:avLst/>
              <a:gdLst/>
              <a:ahLst/>
              <a:cxnLst/>
              <a:rect l="l" t="t" r="r" b="b"/>
              <a:pathLst>
                <a:path w="66780" h="161097" extrusionOk="0">
                  <a:moveTo>
                    <a:pt x="21521" y="0"/>
                  </a:moveTo>
                  <a:lnTo>
                    <a:pt x="0" y="60913"/>
                  </a:lnTo>
                  <a:lnTo>
                    <a:pt x="66780" y="161097"/>
                  </a:lnTo>
                  <a:lnTo>
                    <a:pt x="667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8"/>
            <p:cNvSpPr/>
            <p:nvPr/>
          </p:nvSpPr>
          <p:spPr>
            <a:xfrm>
              <a:off x="6256450" y="1021575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9"/>
                    <a:pt x="1946" y="2919"/>
                  </a:cubicBezTo>
                  <a:cubicBezTo>
                    <a:pt x="2129" y="2919"/>
                    <a:pt x="2311" y="2888"/>
                    <a:pt x="2493" y="2797"/>
                  </a:cubicBezTo>
                  <a:cubicBezTo>
                    <a:pt x="2858" y="2676"/>
                    <a:pt x="3132" y="2402"/>
                    <a:pt x="3253" y="2037"/>
                  </a:cubicBezTo>
                  <a:cubicBezTo>
                    <a:pt x="3405" y="1673"/>
                    <a:pt x="3405" y="1277"/>
                    <a:pt x="3253" y="913"/>
                  </a:cubicBezTo>
                  <a:lnTo>
                    <a:pt x="3253" y="882"/>
                  </a:lnTo>
                  <a:cubicBezTo>
                    <a:pt x="3132" y="548"/>
                    <a:pt x="2858" y="274"/>
                    <a:pt x="2493" y="122"/>
                  </a:cubicBezTo>
                  <a:cubicBezTo>
                    <a:pt x="2311" y="62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8"/>
            <p:cNvSpPr/>
            <p:nvPr/>
          </p:nvSpPr>
          <p:spPr>
            <a:xfrm>
              <a:off x="6759500" y="2950950"/>
              <a:ext cx="85150" cy="73025"/>
            </a:xfrm>
            <a:custGeom>
              <a:avLst/>
              <a:gdLst/>
              <a:ahLst/>
              <a:cxnLst/>
              <a:rect l="l" t="t" r="r" b="b"/>
              <a:pathLst>
                <a:path w="3406" h="2921" extrusionOk="0">
                  <a:moveTo>
                    <a:pt x="1946" y="0"/>
                  </a:moveTo>
                  <a:cubicBezTo>
                    <a:pt x="639" y="0"/>
                    <a:pt x="1" y="1581"/>
                    <a:pt x="913" y="2493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59"/>
                  </a:cubicBezTo>
                  <a:cubicBezTo>
                    <a:pt x="3405" y="638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8"/>
            <p:cNvSpPr/>
            <p:nvPr/>
          </p:nvSpPr>
          <p:spPr>
            <a:xfrm>
              <a:off x="6256450" y="518525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9"/>
                    <a:pt x="1946" y="2919"/>
                  </a:cubicBezTo>
                  <a:cubicBezTo>
                    <a:pt x="2129" y="2919"/>
                    <a:pt x="2311" y="2889"/>
                    <a:pt x="2493" y="2797"/>
                  </a:cubicBezTo>
                  <a:cubicBezTo>
                    <a:pt x="2858" y="2645"/>
                    <a:pt x="3132" y="2372"/>
                    <a:pt x="3253" y="2037"/>
                  </a:cubicBezTo>
                  <a:cubicBezTo>
                    <a:pt x="3405" y="1673"/>
                    <a:pt x="3405" y="1247"/>
                    <a:pt x="3253" y="882"/>
                  </a:cubicBezTo>
                  <a:cubicBezTo>
                    <a:pt x="3132" y="548"/>
                    <a:pt x="2858" y="274"/>
                    <a:pt x="2493" y="123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8"/>
            <p:cNvSpPr/>
            <p:nvPr/>
          </p:nvSpPr>
          <p:spPr>
            <a:xfrm>
              <a:off x="6262550" y="685700"/>
              <a:ext cx="79050" cy="72975"/>
            </a:xfrm>
            <a:custGeom>
              <a:avLst/>
              <a:gdLst/>
              <a:ahLst/>
              <a:cxnLst/>
              <a:rect l="l" t="t" r="r" b="b"/>
              <a:pathLst>
                <a:path w="3162" h="2919" extrusionOk="0">
                  <a:moveTo>
                    <a:pt x="1672" y="1"/>
                  </a:moveTo>
                  <a:cubicBezTo>
                    <a:pt x="1398" y="1"/>
                    <a:pt x="1094" y="92"/>
                    <a:pt x="882" y="275"/>
                  </a:cubicBezTo>
                  <a:cubicBezTo>
                    <a:pt x="0" y="822"/>
                    <a:pt x="0" y="2098"/>
                    <a:pt x="882" y="2676"/>
                  </a:cubicBezTo>
                  <a:cubicBezTo>
                    <a:pt x="1094" y="2828"/>
                    <a:pt x="1398" y="2919"/>
                    <a:pt x="1672" y="2919"/>
                  </a:cubicBezTo>
                  <a:cubicBezTo>
                    <a:pt x="2249" y="2919"/>
                    <a:pt x="2797" y="2585"/>
                    <a:pt x="3009" y="2037"/>
                  </a:cubicBezTo>
                  <a:cubicBezTo>
                    <a:pt x="3161" y="1673"/>
                    <a:pt x="3161" y="1247"/>
                    <a:pt x="3009" y="913"/>
                  </a:cubicBezTo>
                  <a:cubicBezTo>
                    <a:pt x="2797" y="366"/>
                    <a:pt x="2280" y="1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8"/>
            <p:cNvSpPr/>
            <p:nvPr/>
          </p:nvSpPr>
          <p:spPr>
            <a:xfrm>
              <a:off x="6256450" y="854400"/>
              <a:ext cx="85150" cy="72225"/>
            </a:xfrm>
            <a:custGeom>
              <a:avLst/>
              <a:gdLst/>
              <a:ahLst/>
              <a:cxnLst/>
              <a:rect l="l" t="t" r="r" b="b"/>
              <a:pathLst>
                <a:path w="3406" h="2889" extrusionOk="0">
                  <a:moveTo>
                    <a:pt x="1946" y="1"/>
                  </a:moveTo>
                  <a:cubicBezTo>
                    <a:pt x="1" y="1"/>
                    <a:pt x="1" y="2888"/>
                    <a:pt x="1946" y="2888"/>
                  </a:cubicBezTo>
                  <a:cubicBezTo>
                    <a:pt x="2129" y="2888"/>
                    <a:pt x="2311" y="2858"/>
                    <a:pt x="2493" y="2797"/>
                  </a:cubicBezTo>
                  <a:cubicBezTo>
                    <a:pt x="2858" y="2645"/>
                    <a:pt x="3132" y="2372"/>
                    <a:pt x="3253" y="2037"/>
                  </a:cubicBezTo>
                  <a:cubicBezTo>
                    <a:pt x="3405" y="1673"/>
                    <a:pt x="3405" y="1247"/>
                    <a:pt x="3253" y="882"/>
                  </a:cubicBezTo>
                  <a:lnTo>
                    <a:pt x="3253" y="852"/>
                  </a:lnTo>
                  <a:cubicBezTo>
                    <a:pt x="3132" y="517"/>
                    <a:pt x="2858" y="244"/>
                    <a:pt x="2493" y="92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8"/>
            <p:cNvSpPr/>
            <p:nvPr/>
          </p:nvSpPr>
          <p:spPr>
            <a:xfrm>
              <a:off x="6448725" y="3118375"/>
              <a:ext cx="60050" cy="68925"/>
            </a:xfrm>
            <a:custGeom>
              <a:avLst/>
              <a:gdLst/>
              <a:ahLst/>
              <a:cxnLst/>
              <a:rect l="l" t="t" r="r" b="b"/>
              <a:pathLst>
                <a:path w="2402" h="2757" extrusionOk="0">
                  <a:moveTo>
                    <a:pt x="930" y="0"/>
                  </a:moveTo>
                  <a:cubicBezTo>
                    <a:pt x="609" y="0"/>
                    <a:pt x="281" y="110"/>
                    <a:pt x="0" y="355"/>
                  </a:cubicBezTo>
                  <a:lnTo>
                    <a:pt x="1611" y="2756"/>
                  </a:lnTo>
                  <a:cubicBezTo>
                    <a:pt x="1672" y="2726"/>
                    <a:pt x="1702" y="2695"/>
                    <a:pt x="1763" y="2665"/>
                  </a:cubicBezTo>
                  <a:cubicBezTo>
                    <a:pt x="2158" y="2422"/>
                    <a:pt x="2401" y="1966"/>
                    <a:pt x="2401" y="1480"/>
                  </a:cubicBezTo>
                  <a:cubicBezTo>
                    <a:pt x="2401" y="605"/>
                    <a:pt x="1683" y="0"/>
                    <a:pt x="93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8"/>
            <p:cNvSpPr/>
            <p:nvPr/>
          </p:nvSpPr>
          <p:spPr>
            <a:xfrm>
              <a:off x="6758000" y="3118875"/>
              <a:ext cx="86650" cy="72650"/>
            </a:xfrm>
            <a:custGeom>
              <a:avLst/>
              <a:gdLst/>
              <a:ahLst/>
              <a:cxnLst/>
              <a:rect l="l" t="t" r="r" b="b"/>
              <a:pathLst>
                <a:path w="3466" h="2906" extrusionOk="0">
                  <a:moveTo>
                    <a:pt x="2006" y="1"/>
                  </a:moveTo>
                  <a:cubicBezTo>
                    <a:pt x="578" y="1"/>
                    <a:pt x="0" y="1855"/>
                    <a:pt x="1186" y="2645"/>
                  </a:cubicBezTo>
                  <a:cubicBezTo>
                    <a:pt x="1447" y="2825"/>
                    <a:pt x="1732" y="2905"/>
                    <a:pt x="2010" y="2905"/>
                  </a:cubicBezTo>
                  <a:cubicBezTo>
                    <a:pt x="2766" y="2905"/>
                    <a:pt x="3465" y="2305"/>
                    <a:pt x="3465" y="1460"/>
                  </a:cubicBezTo>
                  <a:cubicBezTo>
                    <a:pt x="3465" y="639"/>
                    <a:pt x="2797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8"/>
            <p:cNvSpPr/>
            <p:nvPr/>
          </p:nvSpPr>
          <p:spPr>
            <a:xfrm>
              <a:off x="6770150" y="3454000"/>
              <a:ext cx="75250" cy="75250"/>
            </a:xfrm>
            <a:custGeom>
              <a:avLst/>
              <a:gdLst/>
              <a:ahLst/>
              <a:cxnLst/>
              <a:rect l="l" t="t" r="r" b="b"/>
              <a:pathLst>
                <a:path w="3010" h="3010" extrusionOk="0">
                  <a:moveTo>
                    <a:pt x="1520" y="0"/>
                  </a:moveTo>
                  <a:cubicBezTo>
                    <a:pt x="700" y="0"/>
                    <a:pt x="61" y="669"/>
                    <a:pt x="61" y="1459"/>
                  </a:cubicBezTo>
                  <a:cubicBezTo>
                    <a:pt x="0" y="2310"/>
                    <a:pt x="669" y="3009"/>
                    <a:pt x="1520" y="3009"/>
                  </a:cubicBezTo>
                  <a:cubicBezTo>
                    <a:pt x="2341" y="3009"/>
                    <a:pt x="3010" y="2310"/>
                    <a:pt x="2979" y="1459"/>
                  </a:cubicBezTo>
                  <a:cubicBezTo>
                    <a:pt x="2979" y="669"/>
                    <a:pt x="2311" y="0"/>
                    <a:pt x="152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8"/>
            <p:cNvSpPr/>
            <p:nvPr/>
          </p:nvSpPr>
          <p:spPr>
            <a:xfrm>
              <a:off x="6281550" y="2867350"/>
              <a:ext cx="60050" cy="68425"/>
            </a:xfrm>
            <a:custGeom>
              <a:avLst/>
              <a:gdLst/>
              <a:ahLst/>
              <a:cxnLst/>
              <a:rect l="l" t="t" r="r" b="b"/>
              <a:pathLst>
                <a:path w="2402" h="2737" extrusionOk="0">
                  <a:moveTo>
                    <a:pt x="942" y="1"/>
                  </a:moveTo>
                  <a:cubicBezTo>
                    <a:pt x="638" y="1"/>
                    <a:pt x="365" y="92"/>
                    <a:pt x="122" y="244"/>
                  </a:cubicBezTo>
                  <a:cubicBezTo>
                    <a:pt x="91" y="274"/>
                    <a:pt x="30" y="305"/>
                    <a:pt x="0" y="335"/>
                  </a:cubicBezTo>
                  <a:lnTo>
                    <a:pt x="1581" y="2736"/>
                  </a:lnTo>
                  <a:cubicBezTo>
                    <a:pt x="1885" y="2584"/>
                    <a:pt x="2128" y="2311"/>
                    <a:pt x="2249" y="2007"/>
                  </a:cubicBezTo>
                  <a:cubicBezTo>
                    <a:pt x="2401" y="1642"/>
                    <a:pt x="2401" y="1247"/>
                    <a:pt x="2249" y="882"/>
                  </a:cubicBezTo>
                  <a:cubicBezTo>
                    <a:pt x="2128" y="517"/>
                    <a:pt x="1854" y="244"/>
                    <a:pt x="1489" y="122"/>
                  </a:cubicBezTo>
                  <a:cubicBezTo>
                    <a:pt x="1307" y="31"/>
                    <a:pt x="1125" y="1"/>
                    <a:pt x="94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8"/>
            <p:cNvSpPr/>
            <p:nvPr/>
          </p:nvSpPr>
          <p:spPr>
            <a:xfrm>
              <a:off x="6759500" y="3286825"/>
              <a:ext cx="85150" cy="72600"/>
            </a:xfrm>
            <a:custGeom>
              <a:avLst/>
              <a:gdLst/>
              <a:ahLst/>
              <a:cxnLst/>
              <a:rect l="l" t="t" r="r" b="b"/>
              <a:pathLst>
                <a:path w="3406" h="2904" extrusionOk="0">
                  <a:moveTo>
                    <a:pt x="1946" y="0"/>
                  </a:moveTo>
                  <a:cubicBezTo>
                    <a:pt x="639" y="0"/>
                    <a:pt x="1" y="1550"/>
                    <a:pt x="913" y="2462"/>
                  </a:cubicBezTo>
                  <a:cubicBezTo>
                    <a:pt x="1208" y="2768"/>
                    <a:pt x="1574" y="2904"/>
                    <a:pt x="1934" y="2904"/>
                  </a:cubicBezTo>
                  <a:cubicBezTo>
                    <a:pt x="2683" y="2904"/>
                    <a:pt x="3405" y="2312"/>
                    <a:pt x="3405" y="1429"/>
                  </a:cubicBezTo>
                  <a:cubicBezTo>
                    <a:pt x="3405" y="638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8"/>
            <p:cNvSpPr/>
            <p:nvPr/>
          </p:nvSpPr>
          <p:spPr>
            <a:xfrm>
              <a:off x="6254950" y="270017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1976" y="1"/>
                  </a:moveTo>
                  <a:cubicBezTo>
                    <a:pt x="547" y="1"/>
                    <a:pt x="0" y="1855"/>
                    <a:pt x="1186" y="2645"/>
                  </a:cubicBezTo>
                  <a:cubicBezTo>
                    <a:pt x="1398" y="2797"/>
                    <a:pt x="1702" y="2888"/>
                    <a:pt x="1976" y="2888"/>
                  </a:cubicBezTo>
                  <a:cubicBezTo>
                    <a:pt x="2189" y="2888"/>
                    <a:pt x="2371" y="2827"/>
                    <a:pt x="2553" y="2767"/>
                  </a:cubicBezTo>
                  <a:cubicBezTo>
                    <a:pt x="2888" y="2615"/>
                    <a:pt x="3161" y="2341"/>
                    <a:pt x="3313" y="2007"/>
                  </a:cubicBezTo>
                  <a:cubicBezTo>
                    <a:pt x="3465" y="1642"/>
                    <a:pt x="3465" y="1216"/>
                    <a:pt x="3313" y="852"/>
                  </a:cubicBezTo>
                  <a:cubicBezTo>
                    <a:pt x="3161" y="517"/>
                    <a:pt x="2888" y="244"/>
                    <a:pt x="2553" y="92"/>
                  </a:cubicBezTo>
                  <a:cubicBezTo>
                    <a:pt x="2371" y="31"/>
                    <a:pt x="2189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8"/>
            <p:cNvSpPr/>
            <p:nvPr/>
          </p:nvSpPr>
          <p:spPr>
            <a:xfrm>
              <a:off x="6254950" y="2531475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1976" y="1"/>
                  </a:moveTo>
                  <a:cubicBezTo>
                    <a:pt x="1702" y="1"/>
                    <a:pt x="1398" y="92"/>
                    <a:pt x="1186" y="244"/>
                  </a:cubicBezTo>
                  <a:cubicBezTo>
                    <a:pt x="0" y="1065"/>
                    <a:pt x="547" y="2888"/>
                    <a:pt x="1976" y="2919"/>
                  </a:cubicBezTo>
                  <a:cubicBezTo>
                    <a:pt x="2189" y="2919"/>
                    <a:pt x="2371" y="2858"/>
                    <a:pt x="2553" y="2797"/>
                  </a:cubicBezTo>
                  <a:cubicBezTo>
                    <a:pt x="2888" y="2645"/>
                    <a:pt x="3161" y="2372"/>
                    <a:pt x="3313" y="2037"/>
                  </a:cubicBezTo>
                  <a:cubicBezTo>
                    <a:pt x="3465" y="1673"/>
                    <a:pt x="3465" y="1247"/>
                    <a:pt x="3313" y="882"/>
                  </a:cubicBezTo>
                  <a:cubicBezTo>
                    <a:pt x="3161" y="548"/>
                    <a:pt x="2888" y="274"/>
                    <a:pt x="2553" y="122"/>
                  </a:cubicBezTo>
                  <a:cubicBezTo>
                    <a:pt x="2371" y="31"/>
                    <a:pt x="2189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8"/>
            <p:cNvSpPr/>
            <p:nvPr/>
          </p:nvSpPr>
          <p:spPr>
            <a:xfrm>
              <a:off x="6254950" y="2028425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2006" y="1"/>
                  </a:moveTo>
                  <a:cubicBezTo>
                    <a:pt x="1702" y="1"/>
                    <a:pt x="1429" y="92"/>
                    <a:pt x="1186" y="244"/>
                  </a:cubicBezTo>
                  <a:cubicBezTo>
                    <a:pt x="0" y="1065"/>
                    <a:pt x="578" y="2889"/>
                    <a:pt x="2006" y="2919"/>
                  </a:cubicBezTo>
                  <a:cubicBezTo>
                    <a:pt x="2189" y="2919"/>
                    <a:pt x="2401" y="2889"/>
                    <a:pt x="2553" y="2797"/>
                  </a:cubicBezTo>
                  <a:cubicBezTo>
                    <a:pt x="2918" y="2645"/>
                    <a:pt x="3192" y="2372"/>
                    <a:pt x="3313" y="2037"/>
                  </a:cubicBezTo>
                  <a:cubicBezTo>
                    <a:pt x="3404" y="1855"/>
                    <a:pt x="3435" y="1673"/>
                    <a:pt x="3435" y="1460"/>
                  </a:cubicBezTo>
                  <a:cubicBezTo>
                    <a:pt x="3435" y="1278"/>
                    <a:pt x="3404" y="1065"/>
                    <a:pt x="3313" y="882"/>
                  </a:cubicBezTo>
                  <a:cubicBezTo>
                    <a:pt x="3192" y="548"/>
                    <a:pt x="2918" y="274"/>
                    <a:pt x="2553" y="123"/>
                  </a:cubicBezTo>
                  <a:cubicBezTo>
                    <a:pt x="2371" y="31"/>
                    <a:pt x="2189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8"/>
            <p:cNvSpPr/>
            <p:nvPr/>
          </p:nvSpPr>
          <p:spPr>
            <a:xfrm>
              <a:off x="6254950" y="2196375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578" y="0"/>
                    <a:pt x="0" y="1854"/>
                    <a:pt x="1186" y="2675"/>
                  </a:cubicBezTo>
                  <a:cubicBezTo>
                    <a:pt x="1429" y="2827"/>
                    <a:pt x="1702" y="2918"/>
                    <a:pt x="2006" y="2918"/>
                  </a:cubicBezTo>
                  <a:cubicBezTo>
                    <a:pt x="2189" y="2918"/>
                    <a:pt x="2371" y="2888"/>
                    <a:pt x="2553" y="2797"/>
                  </a:cubicBezTo>
                  <a:cubicBezTo>
                    <a:pt x="2918" y="2645"/>
                    <a:pt x="3192" y="2371"/>
                    <a:pt x="3313" y="2037"/>
                  </a:cubicBezTo>
                  <a:cubicBezTo>
                    <a:pt x="3465" y="1672"/>
                    <a:pt x="3465" y="1277"/>
                    <a:pt x="3313" y="912"/>
                  </a:cubicBezTo>
                  <a:lnTo>
                    <a:pt x="3313" y="882"/>
                  </a:lnTo>
                  <a:cubicBezTo>
                    <a:pt x="3192" y="547"/>
                    <a:pt x="2918" y="274"/>
                    <a:pt x="2553" y="122"/>
                  </a:cubicBezTo>
                  <a:cubicBezTo>
                    <a:pt x="2401" y="31"/>
                    <a:pt x="2189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8"/>
            <p:cNvSpPr/>
            <p:nvPr/>
          </p:nvSpPr>
          <p:spPr>
            <a:xfrm>
              <a:off x="6256450" y="2364300"/>
              <a:ext cx="85150" cy="72425"/>
            </a:xfrm>
            <a:custGeom>
              <a:avLst/>
              <a:gdLst/>
              <a:ahLst/>
              <a:cxnLst/>
              <a:rect l="l" t="t" r="r" b="b"/>
              <a:pathLst>
                <a:path w="3406" h="2897" extrusionOk="0">
                  <a:moveTo>
                    <a:pt x="1946" y="1"/>
                  </a:moveTo>
                  <a:cubicBezTo>
                    <a:pt x="1" y="1"/>
                    <a:pt x="1" y="2888"/>
                    <a:pt x="1946" y="2888"/>
                  </a:cubicBezTo>
                  <a:cubicBezTo>
                    <a:pt x="1980" y="2894"/>
                    <a:pt x="2013" y="2896"/>
                    <a:pt x="2047" y="2896"/>
                  </a:cubicBezTo>
                  <a:cubicBezTo>
                    <a:pt x="2196" y="2896"/>
                    <a:pt x="2345" y="2847"/>
                    <a:pt x="2493" y="2797"/>
                  </a:cubicBezTo>
                  <a:cubicBezTo>
                    <a:pt x="2858" y="2645"/>
                    <a:pt x="3132" y="2372"/>
                    <a:pt x="3253" y="2037"/>
                  </a:cubicBezTo>
                  <a:cubicBezTo>
                    <a:pt x="3405" y="1673"/>
                    <a:pt x="3405" y="1247"/>
                    <a:pt x="3253" y="882"/>
                  </a:cubicBezTo>
                  <a:cubicBezTo>
                    <a:pt x="3132" y="518"/>
                    <a:pt x="2858" y="244"/>
                    <a:pt x="2493" y="122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8"/>
            <p:cNvSpPr/>
            <p:nvPr/>
          </p:nvSpPr>
          <p:spPr>
            <a:xfrm>
              <a:off x="6256450" y="1860500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8"/>
                    <a:pt x="1946" y="2918"/>
                  </a:cubicBezTo>
                  <a:cubicBezTo>
                    <a:pt x="2129" y="2918"/>
                    <a:pt x="2311" y="2888"/>
                    <a:pt x="2493" y="2797"/>
                  </a:cubicBezTo>
                  <a:cubicBezTo>
                    <a:pt x="2858" y="2675"/>
                    <a:pt x="3132" y="2402"/>
                    <a:pt x="3253" y="2037"/>
                  </a:cubicBezTo>
                  <a:cubicBezTo>
                    <a:pt x="3405" y="1672"/>
                    <a:pt x="3405" y="1277"/>
                    <a:pt x="3253" y="912"/>
                  </a:cubicBezTo>
                  <a:lnTo>
                    <a:pt x="3253" y="882"/>
                  </a:lnTo>
                  <a:cubicBezTo>
                    <a:pt x="3132" y="548"/>
                    <a:pt x="2858" y="274"/>
                    <a:pt x="2493" y="122"/>
                  </a:cubicBezTo>
                  <a:cubicBezTo>
                    <a:pt x="2311" y="6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8"/>
            <p:cNvSpPr/>
            <p:nvPr/>
          </p:nvSpPr>
          <p:spPr>
            <a:xfrm>
              <a:off x="6256450" y="1357450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9"/>
                    <a:pt x="1946" y="2919"/>
                  </a:cubicBezTo>
                  <a:cubicBezTo>
                    <a:pt x="2129" y="2919"/>
                    <a:pt x="2311" y="2858"/>
                    <a:pt x="2493" y="2797"/>
                  </a:cubicBezTo>
                  <a:cubicBezTo>
                    <a:pt x="2858" y="2645"/>
                    <a:pt x="3132" y="2371"/>
                    <a:pt x="3253" y="2037"/>
                  </a:cubicBezTo>
                  <a:cubicBezTo>
                    <a:pt x="3405" y="1672"/>
                    <a:pt x="3405" y="1247"/>
                    <a:pt x="3253" y="913"/>
                  </a:cubicBezTo>
                  <a:lnTo>
                    <a:pt x="3253" y="882"/>
                  </a:lnTo>
                  <a:cubicBezTo>
                    <a:pt x="3132" y="548"/>
                    <a:pt x="2858" y="274"/>
                    <a:pt x="2493" y="122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8"/>
            <p:cNvSpPr/>
            <p:nvPr/>
          </p:nvSpPr>
          <p:spPr>
            <a:xfrm>
              <a:off x="6254950" y="1525400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1702" y="0"/>
                    <a:pt x="1429" y="91"/>
                    <a:pt x="1186" y="243"/>
                  </a:cubicBezTo>
                  <a:cubicBezTo>
                    <a:pt x="0" y="1034"/>
                    <a:pt x="578" y="2888"/>
                    <a:pt x="2006" y="2918"/>
                  </a:cubicBezTo>
                  <a:cubicBezTo>
                    <a:pt x="2189" y="2918"/>
                    <a:pt x="2371" y="2857"/>
                    <a:pt x="2553" y="2796"/>
                  </a:cubicBezTo>
                  <a:cubicBezTo>
                    <a:pt x="2918" y="2644"/>
                    <a:pt x="3192" y="2371"/>
                    <a:pt x="3313" y="2037"/>
                  </a:cubicBezTo>
                  <a:cubicBezTo>
                    <a:pt x="3465" y="1672"/>
                    <a:pt x="3465" y="1246"/>
                    <a:pt x="3313" y="882"/>
                  </a:cubicBezTo>
                  <a:cubicBezTo>
                    <a:pt x="3192" y="517"/>
                    <a:pt x="2918" y="243"/>
                    <a:pt x="2553" y="122"/>
                  </a:cubicBezTo>
                  <a:cubicBezTo>
                    <a:pt x="2371" y="30"/>
                    <a:pt x="2189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8"/>
            <p:cNvSpPr/>
            <p:nvPr/>
          </p:nvSpPr>
          <p:spPr>
            <a:xfrm>
              <a:off x="6262550" y="1189525"/>
              <a:ext cx="78275" cy="72975"/>
            </a:xfrm>
            <a:custGeom>
              <a:avLst/>
              <a:gdLst/>
              <a:ahLst/>
              <a:cxnLst/>
              <a:rect l="l" t="t" r="r" b="b"/>
              <a:pathLst>
                <a:path w="3131" h="2919" extrusionOk="0">
                  <a:moveTo>
                    <a:pt x="1672" y="0"/>
                  </a:moveTo>
                  <a:cubicBezTo>
                    <a:pt x="1398" y="0"/>
                    <a:pt x="1094" y="91"/>
                    <a:pt x="882" y="243"/>
                  </a:cubicBezTo>
                  <a:cubicBezTo>
                    <a:pt x="0" y="821"/>
                    <a:pt x="0" y="2067"/>
                    <a:pt x="882" y="2645"/>
                  </a:cubicBezTo>
                  <a:cubicBezTo>
                    <a:pt x="1094" y="2827"/>
                    <a:pt x="1398" y="2918"/>
                    <a:pt x="1672" y="2918"/>
                  </a:cubicBezTo>
                  <a:cubicBezTo>
                    <a:pt x="2249" y="2918"/>
                    <a:pt x="2797" y="2553"/>
                    <a:pt x="3009" y="2037"/>
                  </a:cubicBezTo>
                  <a:cubicBezTo>
                    <a:pt x="3100" y="1854"/>
                    <a:pt x="3131" y="1642"/>
                    <a:pt x="3131" y="1459"/>
                  </a:cubicBezTo>
                  <a:cubicBezTo>
                    <a:pt x="3131" y="1246"/>
                    <a:pt x="3100" y="1064"/>
                    <a:pt x="3009" y="882"/>
                  </a:cubicBezTo>
                  <a:cubicBezTo>
                    <a:pt x="2797" y="335"/>
                    <a:pt x="2280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8"/>
            <p:cNvSpPr/>
            <p:nvPr/>
          </p:nvSpPr>
          <p:spPr>
            <a:xfrm>
              <a:off x="6254950" y="169332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0"/>
                  </a:moveTo>
                  <a:cubicBezTo>
                    <a:pt x="578" y="0"/>
                    <a:pt x="0" y="1855"/>
                    <a:pt x="1186" y="2645"/>
                  </a:cubicBezTo>
                  <a:cubicBezTo>
                    <a:pt x="1429" y="2827"/>
                    <a:pt x="1702" y="2888"/>
                    <a:pt x="2006" y="2888"/>
                  </a:cubicBezTo>
                  <a:cubicBezTo>
                    <a:pt x="2584" y="2888"/>
                    <a:pt x="3101" y="2554"/>
                    <a:pt x="3344" y="2007"/>
                  </a:cubicBezTo>
                  <a:cubicBezTo>
                    <a:pt x="3404" y="1824"/>
                    <a:pt x="3465" y="1642"/>
                    <a:pt x="3465" y="1429"/>
                  </a:cubicBezTo>
                  <a:cubicBezTo>
                    <a:pt x="3465" y="1247"/>
                    <a:pt x="3404" y="1034"/>
                    <a:pt x="3313" y="882"/>
                  </a:cubicBezTo>
                  <a:cubicBezTo>
                    <a:pt x="3192" y="517"/>
                    <a:pt x="2918" y="244"/>
                    <a:pt x="2553" y="122"/>
                  </a:cubicBezTo>
                  <a:cubicBezTo>
                    <a:pt x="2401" y="31"/>
                    <a:pt x="2189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8"/>
            <p:cNvSpPr/>
            <p:nvPr/>
          </p:nvSpPr>
          <p:spPr>
            <a:xfrm>
              <a:off x="6771675" y="144275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8"/>
            <p:cNvSpPr/>
            <p:nvPr/>
          </p:nvSpPr>
          <p:spPr>
            <a:xfrm>
              <a:off x="6759500" y="602125"/>
              <a:ext cx="85150" cy="72875"/>
            </a:xfrm>
            <a:custGeom>
              <a:avLst/>
              <a:gdLst/>
              <a:ahLst/>
              <a:cxnLst/>
              <a:rect l="l" t="t" r="r" b="b"/>
              <a:pathLst>
                <a:path w="3406" h="2915" extrusionOk="0">
                  <a:moveTo>
                    <a:pt x="1946" y="0"/>
                  </a:moveTo>
                  <a:cubicBezTo>
                    <a:pt x="639" y="0"/>
                    <a:pt x="1" y="1551"/>
                    <a:pt x="913" y="2493"/>
                  </a:cubicBezTo>
                  <a:cubicBezTo>
                    <a:pt x="1205" y="2785"/>
                    <a:pt x="1565" y="2915"/>
                    <a:pt x="1920" y="2915"/>
                  </a:cubicBezTo>
                  <a:cubicBezTo>
                    <a:pt x="2674" y="2915"/>
                    <a:pt x="3405" y="2328"/>
                    <a:pt x="3405" y="1459"/>
                  </a:cubicBezTo>
                  <a:cubicBezTo>
                    <a:pt x="3405" y="639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8"/>
            <p:cNvSpPr/>
            <p:nvPr/>
          </p:nvSpPr>
          <p:spPr>
            <a:xfrm>
              <a:off x="6591575" y="2867350"/>
              <a:ext cx="97300" cy="72225"/>
            </a:xfrm>
            <a:custGeom>
              <a:avLst/>
              <a:gdLst/>
              <a:ahLst/>
              <a:cxnLst/>
              <a:rect l="l" t="t" r="r" b="b"/>
              <a:pathLst>
                <a:path w="3892" h="2889" extrusionOk="0">
                  <a:moveTo>
                    <a:pt x="1946" y="1"/>
                  </a:moveTo>
                  <a:cubicBezTo>
                    <a:pt x="0" y="1"/>
                    <a:pt x="0" y="2888"/>
                    <a:pt x="1946" y="2888"/>
                  </a:cubicBezTo>
                  <a:cubicBezTo>
                    <a:pt x="3891" y="2888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8"/>
            <p:cNvSpPr/>
            <p:nvPr/>
          </p:nvSpPr>
          <p:spPr>
            <a:xfrm>
              <a:off x="6771675" y="769875"/>
              <a:ext cx="72975" cy="73150"/>
            </a:xfrm>
            <a:custGeom>
              <a:avLst/>
              <a:gdLst/>
              <a:ahLst/>
              <a:cxnLst/>
              <a:rect l="l" t="t" r="r" b="b"/>
              <a:pathLst>
                <a:path w="2919" h="2926" extrusionOk="0">
                  <a:moveTo>
                    <a:pt x="1448" y="0"/>
                  </a:moveTo>
                  <a:cubicBezTo>
                    <a:pt x="905" y="0"/>
                    <a:pt x="365" y="297"/>
                    <a:pt x="122" y="889"/>
                  </a:cubicBezTo>
                  <a:cubicBezTo>
                    <a:pt x="31" y="1072"/>
                    <a:pt x="0" y="1254"/>
                    <a:pt x="0" y="1467"/>
                  </a:cubicBezTo>
                  <a:cubicBezTo>
                    <a:pt x="0" y="1558"/>
                    <a:pt x="0" y="1649"/>
                    <a:pt x="31" y="1740"/>
                  </a:cubicBezTo>
                  <a:cubicBezTo>
                    <a:pt x="183" y="2531"/>
                    <a:pt x="813" y="2926"/>
                    <a:pt x="1448" y="2926"/>
                  </a:cubicBezTo>
                  <a:cubicBezTo>
                    <a:pt x="2082" y="2926"/>
                    <a:pt x="2721" y="2531"/>
                    <a:pt x="2888" y="1740"/>
                  </a:cubicBezTo>
                  <a:cubicBezTo>
                    <a:pt x="2888" y="1649"/>
                    <a:pt x="2918" y="1558"/>
                    <a:pt x="2918" y="1467"/>
                  </a:cubicBezTo>
                  <a:cubicBezTo>
                    <a:pt x="2918" y="1254"/>
                    <a:pt x="2857" y="1072"/>
                    <a:pt x="2797" y="889"/>
                  </a:cubicBezTo>
                  <a:cubicBezTo>
                    <a:pt x="2538" y="297"/>
                    <a:pt x="1991" y="0"/>
                    <a:pt x="144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8"/>
            <p:cNvSpPr/>
            <p:nvPr/>
          </p:nvSpPr>
          <p:spPr>
            <a:xfrm>
              <a:off x="6759500" y="937975"/>
              <a:ext cx="85150" cy="72325"/>
            </a:xfrm>
            <a:custGeom>
              <a:avLst/>
              <a:gdLst/>
              <a:ahLst/>
              <a:cxnLst/>
              <a:rect l="l" t="t" r="r" b="b"/>
              <a:pathLst>
                <a:path w="3406" h="2893" extrusionOk="0">
                  <a:moveTo>
                    <a:pt x="1998" y="0"/>
                  </a:moveTo>
                  <a:cubicBezTo>
                    <a:pt x="1981" y="0"/>
                    <a:pt x="1964" y="1"/>
                    <a:pt x="1946" y="1"/>
                  </a:cubicBezTo>
                  <a:cubicBezTo>
                    <a:pt x="639" y="1"/>
                    <a:pt x="1" y="1551"/>
                    <a:pt x="913" y="2463"/>
                  </a:cubicBezTo>
                  <a:cubicBezTo>
                    <a:pt x="1209" y="2760"/>
                    <a:pt x="1577" y="2892"/>
                    <a:pt x="1937" y="2892"/>
                  </a:cubicBezTo>
                  <a:cubicBezTo>
                    <a:pt x="2686" y="2892"/>
                    <a:pt x="3405" y="2322"/>
                    <a:pt x="3405" y="1460"/>
                  </a:cubicBezTo>
                  <a:cubicBezTo>
                    <a:pt x="3405" y="658"/>
                    <a:pt x="2766" y="0"/>
                    <a:pt x="199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8"/>
            <p:cNvSpPr/>
            <p:nvPr/>
          </p:nvSpPr>
          <p:spPr>
            <a:xfrm>
              <a:off x="6759500" y="1105175"/>
              <a:ext cx="85150" cy="73025"/>
            </a:xfrm>
            <a:custGeom>
              <a:avLst/>
              <a:gdLst/>
              <a:ahLst/>
              <a:cxnLst/>
              <a:rect l="l" t="t" r="r" b="b"/>
              <a:pathLst>
                <a:path w="3406" h="2921" extrusionOk="0">
                  <a:moveTo>
                    <a:pt x="1946" y="0"/>
                  </a:moveTo>
                  <a:cubicBezTo>
                    <a:pt x="639" y="0"/>
                    <a:pt x="1" y="1581"/>
                    <a:pt x="913" y="2493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59"/>
                  </a:cubicBezTo>
                  <a:cubicBezTo>
                    <a:pt x="3405" y="669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8"/>
            <p:cNvSpPr/>
            <p:nvPr/>
          </p:nvSpPr>
          <p:spPr>
            <a:xfrm>
              <a:off x="6591575" y="2363550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91" y="2918"/>
                    <a:pt x="389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8"/>
            <p:cNvSpPr/>
            <p:nvPr/>
          </p:nvSpPr>
          <p:spPr>
            <a:xfrm>
              <a:off x="6590825" y="2531475"/>
              <a:ext cx="95750" cy="72975"/>
            </a:xfrm>
            <a:custGeom>
              <a:avLst/>
              <a:gdLst/>
              <a:ahLst/>
              <a:cxnLst/>
              <a:rect l="l" t="t" r="r" b="b"/>
              <a:pathLst>
                <a:path w="3830" h="2919" extrusionOk="0">
                  <a:moveTo>
                    <a:pt x="1976" y="1"/>
                  </a:moveTo>
                  <a:lnTo>
                    <a:pt x="1976" y="31"/>
                  </a:lnTo>
                  <a:cubicBezTo>
                    <a:pt x="1937" y="27"/>
                    <a:pt x="1899" y="25"/>
                    <a:pt x="1861" y="25"/>
                  </a:cubicBezTo>
                  <a:cubicBezTo>
                    <a:pt x="1603" y="25"/>
                    <a:pt x="1367" y="115"/>
                    <a:pt x="1155" y="274"/>
                  </a:cubicBezTo>
                  <a:cubicBezTo>
                    <a:pt x="0" y="1065"/>
                    <a:pt x="547" y="2919"/>
                    <a:pt x="1976" y="2919"/>
                  </a:cubicBezTo>
                  <a:cubicBezTo>
                    <a:pt x="3830" y="2828"/>
                    <a:pt x="3830" y="92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8"/>
            <p:cNvSpPr/>
            <p:nvPr/>
          </p:nvSpPr>
          <p:spPr>
            <a:xfrm>
              <a:off x="6591575" y="2699425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91" y="2918"/>
                    <a:pt x="389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8"/>
            <p:cNvSpPr/>
            <p:nvPr/>
          </p:nvSpPr>
          <p:spPr>
            <a:xfrm>
              <a:off x="6598425" y="3035300"/>
              <a:ext cx="88150" cy="72975"/>
            </a:xfrm>
            <a:custGeom>
              <a:avLst/>
              <a:gdLst/>
              <a:ahLst/>
              <a:cxnLst/>
              <a:rect l="l" t="t" r="r" b="b"/>
              <a:pathLst>
                <a:path w="3526" h="2919" extrusionOk="0">
                  <a:moveTo>
                    <a:pt x="1672" y="0"/>
                  </a:moveTo>
                  <a:cubicBezTo>
                    <a:pt x="1368" y="0"/>
                    <a:pt x="1094" y="91"/>
                    <a:pt x="851" y="243"/>
                  </a:cubicBezTo>
                  <a:cubicBezTo>
                    <a:pt x="0" y="821"/>
                    <a:pt x="0" y="2097"/>
                    <a:pt x="851" y="2675"/>
                  </a:cubicBezTo>
                  <a:cubicBezTo>
                    <a:pt x="1094" y="2827"/>
                    <a:pt x="1368" y="2918"/>
                    <a:pt x="1672" y="2918"/>
                  </a:cubicBezTo>
                  <a:cubicBezTo>
                    <a:pt x="3526" y="2827"/>
                    <a:pt x="3526" y="91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8"/>
            <p:cNvSpPr/>
            <p:nvPr/>
          </p:nvSpPr>
          <p:spPr>
            <a:xfrm>
              <a:off x="6759500" y="1944100"/>
              <a:ext cx="85150" cy="73025"/>
            </a:xfrm>
            <a:custGeom>
              <a:avLst/>
              <a:gdLst/>
              <a:ahLst/>
              <a:cxnLst/>
              <a:rect l="l" t="t" r="r" b="b"/>
              <a:pathLst>
                <a:path w="3406" h="2921" extrusionOk="0">
                  <a:moveTo>
                    <a:pt x="1946" y="0"/>
                  </a:moveTo>
                  <a:cubicBezTo>
                    <a:pt x="639" y="0"/>
                    <a:pt x="1" y="1581"/>
                    <a:pt x="913" y="2492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59"/>
                  </a:cubicBezTo>
                  <a:cubicBezTo>
                    <a:pt x="3405" y="669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8"/>
            <p:cNvSpPr/>
            <p:nvPr/>
          </p:nvSpPr>
          <p:spPr>
            <a:xfrm>
              <a:off x="6771675" y="244960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8"/>
            <p:cNvSpPr/>
            <p:nvPr/>
          </p:nvSpPr>
          <p:spPr>
            <a:xfrm>
              <a:off x="6758000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6" y="0"/>
                  </a:moveTo>
                  <a:cubicBezTo>
                    <a:pt x="578" y="0"/>
                    <a:pt x="0" y="1855"/>
                    <a:pt x="1186" y="2675"/>
                  </a:cubicBezTo>
                  <a:cubicBezTo>
                    <a:pt x="1440" y="2842"/>
                    <a:pt x="1716" y="2917"/>
                    <a:pt x="1987" y="2917"/>
                  </a:cubicBezTo>
                  <a:cubicBezTo>
                    <a:pt x="2752" y="2917"/>
                    <a:pt x="3465" y="2313"/>
                    <a:pt x="3465" y="1459"/>
                  </a:cubicBezTo>
                  <a:cubicBezTo>
                    <a:pt x="3465" y="639"/>
                    <a:pt x="2797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8"/>
            <p:cNvSpPr/>
            <p:nvPr/>
          </p:nvSpPr>
          <p:spPr>
            <a:xfrm>
              <a:off x="6759500" y="2279950"/>
              <a:ext cx="85150" cy="72900"/>
            </a:xfrm>
            <a:custGeom>
              <a:avLst/>
              <a:gdLst/>
              <a:ahLst/>
              <a:cxnLst/>
              <a:rect l="l" t="t" r="r" b="b"/>
              <a:pathLst>
                <a:path w="3406" h="2916" extrusionOk="0">
                  <a:moveTo>
                    <a:pt x="1946" y="1"/>
                  </a:moveTo>
                  <a:cubicBezTo>
                    <a:pt x="639" y="1"/>
                    <a:pt x="1" y="1551"/>
                    <a:pt x="913" y="2493"/>
                  </a:cubicBezTo>
                  <a:cubicBezTo>
                    <a:pt x="1205" y="2785"/>
                    <a:pt x="1565" y="2915"/>
                    <a:pt x="1920" y="2915"/>
                  </a:cubicBezTo>
                  <a:cubicBezTo>
                    <a:pt x="2674" y="2915"/>
                    <a:pt x="3405" y="2328"/>
                    <a:pt x="3405" y="1460"/>
                  </a:cubicBezTo>
                  <a:cubicBezTo>
                    <a:pt x="3405" y="63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8"/>
            <p:cNvSpPr/>
            <p:nvPr/>
          </p:nvSpPr>
          <p:spPr>
            <a:xfrm>
              <a:off x="6758750" y="2615075"/>
              <a:ext cx="85900" cy="73375"/>
            </a:xfrm>
            <a:custGeom>
              <a:avLst/>
              <a:gdLst/>
              <a:ahLst/>
              <a:cxnLst/>
              <a:rect l="l" t="t" r="r" b="b"/>
              <a:pathLst>
                <a:path w="3436" h="2935" extrusionOk="0">
                  <a:moveTo>
                    <a:pt x="1976" y="0"/>
                  </a:moveTo>
                  <a:cubicBezTo>
                    <a:pt x="669" y="0"/>
                    <a:pt x="1" y="1581"/>
                    <a:pt x="943" y="2493"/>
                  </a:cubicBezTo>
                  <a:cubicBezTo>
                    <a:pt x="1238" y="2798"/>
                    <a:pt x="1604" y="2934"/>
                    <a:pt x="1964" y="2934"/>
                  </a:cubicBezTo>
                  <a:cubicBezTo>
                    <a:pt x="2713" y="2934"/>
                    <a:pt x="3435" y="2343"/>
                    <a:pt x="3435" y="1459"/>
                  </a:cubicBezTo>
                  <a:cubicBezTo>
                    <a:pt x="3435" y="669"/>
                    <a:pt x="2767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8"/>
            <p:cNvSpPr/>
            <p:nvPr/>
          </p:nvSpPr>
          <p:spPr>
            <a:xfrm>
              <a:off x="6759500" y="1273100"/>
              <a:ext cx="85150" cy="73050"/>
            </a:xfrm>
            <a:custGeom>
              <a:avLst/>
              <a:gdLst/>
              <a:ahLst/>
              <a:cxnLst/>
              <a:rect l="l" t="t" r="r" b="b"/>
              <a:pathLst>
                <a:path w="3406" h="2922" extrusionOk="0">
                  <a:moveTo>
                    <a:pt x="1946" y="1"/>
                  </a:moveTo>
                  <a:cubicBezTo>
                    <a:pt x="639" y="1"/>
                    <a:pt x="1" y="1581"/>
                    <a:pt x="913" y="2493"/>
                  </a:cubicBezTo>
                  <a:cubicBezTo>
                    <a:pt x="1208" y="2789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8"/>
            <p:cNvSpPr/>
            <p:nvPr/>
          </p:nvSpPr>
          <p:spPr>
            <a:xfrm>
              <a:off x="6759500" y="2783000"/>
              <a:ext cx="85150" cy="73050"/>
            </a:xfrm>
            <a:custGeom>
              <a:avLst/>
              <a:gdLst/>
              <a:ahLst/>
              <a:cxnLst/>
              <a:rect l="l" t="t" r="r" b="b"/>
              <a:pathLst>
                <a:path w="3406" h="2922" extrusionOk="0">
                  <a:moveTo>
                    <a:pt x="1946" y="1"/>
                  </a:moveTo>
                  <a:cubicBezTo>
                    <a:pt x="639" y="1"/>
                    <a:pt x="1" y="1581"/>
                    <a:pt x="913" y="2493"/>
                  </a:cubicBezTo>
                  <a:cubicBezTo>
                    <a:pt x="1208" y="2789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8"/>
            <p:cNvSpPr/>
            <p:nvPr/>
          </p:nvSpPr>
          <p:spPr>
            <a:xfrm>
              <a:off x="6758750" y="1608975"/>
              <a:ext cx="85900" cy="72875"/>
            </a:xfrm>
            <a:custGeom>
              <a:avLst/>
              <a:gdLst/>
              <a:ahLst/>
              <a:cxnLst/>
              <a:rect l="l" t="t" r="r" b="b"/>
              <a:pathLst>
                <a:path w="3436" h="2915" extrusionOk="0">
                  <a:moveTo>
                    <a:pt x="1976" y="1"/>
                  </a:moveTo>
                  <a:cubicBezTo>
                    <a:pt x="669" y="1"/>
                    <a:pt x="1" y="1551"/>
                    <a:pt x="943" y="2493"/>
                  </a:cubicBezTo>
                  <a:cubicBezTo>
                    <a:pt x="1235" y="2785"/>
                    <a:pt x="1595" y="2915"/>
                    <a:pt x="1950" y="2915"/>
                  </a:cubicBezTo>
                  <a:cubicBezTo>
                    <a:pt x="2704" y="2915"/>
                    <a:pt x="3435" y="2328"/>
                    <a:pt x="3435" y="1460"/>
                  </a:cubicBezTo>
                  <a:cubicBezTo>
                    <a:pt x="3435" y="639"/>
                    <a:pt x="2767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8"/>
            <p:cNvSpPr/>
            <p:nvPr/>
          </p:nvSpPr>
          <p:spPr>
            <a:xfrm>
              <a:off x="6590050" y="219560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2007" y="1"/>
                  </a:moveTo>
                  <a:cubicBezTo>
                    <a:pt x="578" y="1"/>
                    <a:pt x="1" y="1855"/>
                    <a:pt x="1186" y="2676"/>
                  </a:cubicBezTo>
                  <a:cubicBezTo>
                    <a:pt x="1429" y="2828"/>
                    <a:pt x="1703" y="2919"/>
                    <a:pt x="2007" y="2919"/>
                  </a:cubicBezTo>
                  <a:cubicBezTo>
                    <a:pt x="3861" y="2828"/>
                    <a:pt x="3861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8"/>
            <p:cNvSpPr/>
            <p:nvPr/>
          </p:nvSpPr>
          <p:spPr>
            <a:xfrm>
              <a:off x="6759500" y="1776150"/>
              <a:ext cx="85150" cy="73050"/>
            </a:xfrm>
            <a:custGeom>
              <a:avLst/>
              <a:gdLst/>
              <a:ahLst/>
              <a:cxnLst/>
              <a:rect l="l" t="t" r="r" b="b"/>
              <a:pathLst>
                <a:path w="3406" h="2922" extrusionOk="0">
                  <a:moveTo>
                    <a:pt x="1946" y="1"/>
                  </a:moveTo>
                  <a:cubicBezTo>
                    <a:pt x="639" y="31"/>
                    <a:pt x="1" y="1581"/>
                    <a:pt x="913" y="2493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8"/>
            <p:cNvSpPr/>
            <p:nvPr/>
          </p:nvSpPr>
          <p:spPr>
            <a:xfrm>
              <a:off x="6423650" y="60212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45" y="0"/>
                  </a:moveTo>
                  <a:cubicBezTo>
                    <a:pt x="638" y="0"/>
                    <a:pt x="0" y="1551"/>
                    <a:pt x="912" y="2493"/>
                  </a:cubicBezTo>
                  <a:cubicBezTo>
                    <a:pt x="1204" y="2785"/>
                    <a:pt x="1564" y="2915"/>
                    <a:pt x="1919" y="2915"/>
                  </a:cubicBezTo>
                  <a:cubicBezTo>
                    <a:pt x="2673" y="2915"/>
                    <a:pt x="3404" y="2328"/>
                    <a:pt x="3404" y="1459"/>
                  </a:cubicBezTo>
                  <a:cubicBezTo>
                    <a:pt x="3404" y="63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8"/>
            <p:cNvSpPr/>
            <p:nvPr/>
          </p:nvSpPr>
          <p:spPr>
            <a:xfrm>
              <a:off x="6088525" y="937975"/>
              <a:ext cx="84375" cy="72325"/>
            </a:xfrm>
            <a:custGeom>
              <a:avLst/>
              <a:gdLst/>
              <a:ahLst/>
              <a:cxnLst/>
              <a:rect l="l" t="t" r="r" b="b"/>
              <a:pathLst>
                <a:path w="3375" h="2893" extrusionOk="0">
                  <a:moveTo>
                    <a:pt x="1998" y="0"/>
                  </a:moveTo>
                  <a:cubicBezTo>
                    <a:pt x="1980" y="0"/>
                    <a:pt x="1963" y="1"/>
                    <a:pt x="1946" y="1"/>
                  </a:cubicBezTo>
                  <a:cubicBezTo>
                    <a:pt x="639" y="1"/>
                    <a:pt x="1" y="1551"/>
                    <a:pt x="912" y="2463"/>
                  </a:cubicBezTo>
                  <a:cubicBezTo>
                    <a:pt x="1209" y="2760"/>
                    <a:pt x="1573" y="2892"/>
                    <a:pt x="1929" y="2892"/>
                  </a:cubicBezTo>
                  <a:cubicBezTo>
                    <a:pt x="2669" y="2892"/>
                    <a:pt x="3374" y="2322"/>
                    <a:pt x="3374" y="1460"/>
                  </a:cubicBezTo>
                  <a:cubicBezTo>
                    <a:pt x="3374" y="658"/>
                    <a:pt x="2764" y="0"/>
                    <a:pt x="199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8"/>
            <p:cNvSpPr/>
            <p:nvPr/>
          </p:nvSpPr>
          <p:spPr>
            <a:xfrm>
              <a:off x="5952500" y="1191050"/>
              <a:ext cx="52450" cy="71450"/>
            </a:xfrm>
            <a:custGeom>
              <a:avLst/>
              <a:gdLst/>
              <a:ahLst/>
              <a:cxnLst/>
              <a:rect l="l" t="t" r="r" b="b"/>
              <a:pathLst>
                <a:path w="2098" h="2858" extrusionOk="0">
                  <a:moveTo>
                    <a:pt x="973" y="0"/>
                  </a:moveTo>
                  <a:lnTo>
                    <a:pt x="1" y="2705"/>
                  </a:lnTo>
                  <a:cubicBezTo>
                    <a:pt x="213" y="2796"/>
                    <a:pt x="426" y="2857"/>
                    <a:pt x="669" y="2857"/>
                  </a:cubicBezTo>
                  <a:cubicBezTo>
                    <a:pt x="852" y="2857"/>
                    <a:pt x="1034" y="2796"/>
                    <a:pt x="1217" y="2736"/>
                  </a:cubicBezTo>
                  <a:cubicBezTo>
                    <a:pt x="1551" y="2584"/>
                    <a:pt x="1824" y="2310"/>
                    <a:pt x="1976" y="1976"/>
                  </a:cubicBezTo>
                  <a:cubicBezTo>
                    <a:pt x="2068" y="1793"/>
                    <a:pt x="2098" y="1581"/>
                    <a:pt x="2098" y="1398"/>
                  </a:cubicBezTo>
                  <a:cubicBezTo>
                    <a:pt x="2098" y="1185"/>
                    <a:pt x="2068" y="1003"/>
                    <a:pt x="1976" y="821"/>
                  </a:cubicBezTo>
                  <a:cubicBezTo>
                    <a:pt x="1824" y="486"/>
                    <a:pt x="1551" y="213"/>
                    <a:pt x="1217" y="61"/>
                  </a:cubicBezTo>
                  <a:cubicBezTo>
                    <a:pt x="1125" y="30"/>
                    <a:pt x="1034" y="0"/>
                    <a:pt x="9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8"/>
            <p:cNvSpPr/>
            <p:nvPr/>
          </p:nvSpPr>
          <p:spPr>
            <a:xfrm>
              <a:off x="6087775" y="12731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2" y="2493"/>
                  </a:cubicBezTo>
                  <a:cubicBezTo>
                    <a:pt x="1238" y="2789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8"/>
            <p:cNvSpPr/>
            <p:nvPr/>
          </p:nvSpPr>
          <p:spPr>
            <a:xfrm>
              <a:off x="6100675" y="1442750"/>
              <a:ext cx="72225" cy="69550"/>
            </a:xfrm>
            <a:custGeom>
              <a:avLst/>
              <a:gdLst/>
              <a:ahLst/>
              <a:cxnLst/>
              <a:rect l="l" t="t" r="r" b="b"/>
              <a:pathLst>
                <a:path w="2889" h="2782" extrusionOk="0">
                  <a:moveTo>
                    <a:pt x="1445" y="1"/>
                  </a:moveTo>
                  <a:cubicBezTo>
                    <a:pt x="746" y="1"/>
                    <a:pt x="46" y="464"/>
                    <a:pt x="1" y="1391"/>
                  </a:cubicBezTo>
                  <a:cubicBezTo>
                    <a:pt x="46" y="2318"/>
                    <a:pt x="746" y="2782"/>
                    <a:pt x="1445" y="2782"/>
                  </a:cubicBezTo>
                  <a:cubicBezTo>
                    <a:pt x="2144" y="2782"/>
                    <a:pt x="2843" y="2318"/>
                    <a:pt x="2888" y="1391"/>
                  </a:cubicBezTo>
                  <a:cubicBezTo>
                    <a:pt x="2843" y="464"/>
                    <a:pt x="2144" y="1"/>
                    <a:pt x="14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8"/>
            <p:cNvSpPr/>
            <p:nvPr/>
          </p:nvSpPr>
          <p:spPr>
            <a:xfrm>
              <a:off x="5922875" y="2028425"/>
              <a:ext cx="82850" cy="72975"/>
            </a:xfrm>
            <a:custGeom>
              <a:avLst/>
              <a:gdLst/>
              <a:ahLst/>
              <a:cxnLst/>
              <a:rect l="l" t="t" r="r" b="b"/>
              <a:pathLst>
                <a:path w="3314" h="2919" extrusionOk="0">
                  <a:moveTo>
                    <a:pt x="1854" y="1"/>
                  </a:moveTo>
                  <a:cubicBezTo>
                    <a:pt x="0" y="92"/>
                    <a:pt x="0" y="2828"/>
                    <a:pt x="1854" y="2919"/>
                  </a:cubicBezTo>
                  <a:cubicBezTo>
                    <a:pt x="2067" y="2919"/>
                    <a:pt x="2250" y="2889"/>
                    <a:pt x="2432" y="2797"/>
                  </a:cubicBezTo>
                  <a:cubicBezTo>
                    <a:pt x="2766" y="2645"/>
                    <a:pt x="3040" y="2372"/>
                    <a:pt x="3192" y="2037"/>
                  </a:cubicBezTo>
                  <a:cubicBezTo>
                    <a:pt x="3253" y="1855"/>
                    <a:pt x="3313" y="1673"/>
                    <a:pt x="3313" y="1460"/>
                  </a:cubicBezTo>
                  <a:cubicBezTo>
                    <a:pt x="3313" y="1278"/>
                    <a:pt x="3253" y="1065"/>
                    <a:pt x="3192" y="882"/>
                  </a:cubicBezTo>
                  <a:cubicBezTo>
                    <a:pt x="3040" y="548"/>
                    <a:pt x="2766" y="274"/>
                    <a:pt x="2432" y="123"/>
                  </a:cubicBezTo>
                  <a:cubicBezTo>
                    <a:pt x="2250" y="31"/>
                    <a:pt x="2067" y="1"/>
                    <a:pt x="1854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8"/>
            <p:cNvSpPr/>
            <p:nvPr/>
          </p:nvSpPr>
          <p:spPr>
            <a:xfrm>
              <a:off x="6087775" y="110517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2" y="2493"/>
                  </a:cubicBezTo>
                  <a:cubicBezTo>
                    <a:pt x="1238" y="2788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8"/>
            <p:cNvSpPr/>
            <p:nvPr/>
          </p:nvSpPr>
          <p:spPr>
            <a:xfrm>
              <a:off x="5922875" y="1693325"/>
              <a:ext cx="82850" cy="72250"/>
            </a:xfrm>
            <a:custGeom>
              <a:avLst/>
              <a:gdLst/>
              <a:ahLst/>
              <a:cxnLst/>
              <a:rect l="l" t="t" r="r" b="b"/>
              <a:pathLst>
                <a:path w="3314" h="2890" extrusionOk="0">
                  <a:moveTo>
                    <a:pt x="1854" y="0"/>
                  </a:moveTo>
                  <a:cubicBezTo>
                    <a:pt x="0" y="92"/>
                    <a:pt x="0" y="2797"/>
                    <a:pt x="1854" y="2888"/>
                  </a:cubicBezTo>
                  <a:cubicBezTo>
                    <a:pt x="1877" y="2889"/>
                    <a:pt x="1899" y="2890"/>
                    <a:pt x="1922" y="2890"/>
                  </a:cubicBezTo>
                  <a:cubicBezTo>
                    <a:pt x="2474" y="2890"/>
                    <a:pt x="2987" y="2532"/>
                    <a:pt x="3192" y="2007"/>
                  </a:cubicBezTo>
                  <a:cubicBezTo>
                    <a:pt x="3283" y="1824"/>
                    <a:pt x="3313" y="1642"/>
                    <a:pt x="3313" y="1459"/>
                  </a:cubicBezTo>
                  <a:cubicBezTo>
                    <a:pt x="3313" y="1247"/>
                    <a:pt x="3253" y="1064"/>
                    <a:pt x="3192" y="882"/>
                  </a:cubicBezTo>
                  <a:cubicBezTo>
                    <a:pt x="3040" y="517"/>
                    <a:pt x="2766" y="244"/>
                    <a:pt x="2432" y="122"/>
                  </a:cubicBezTo>
                  <a:cubicBezTo>
                    <a:pt x="2250" y="31"/>
                    <a:pt x="2067" y="0"/>
                    <a:pt x="1854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8"/>
            <p:cNvSpPr/>
            <p:nvPr/>
          </p:nvSpPr>
          <p:spPr>
            <a:xfrm>
              <a:off x="5922875" y="2195600"/>
              <a:ext cx="82850" cy="72975"/>
            </a:xfrm>
            <a:custGeom>
              <a:avLst/>
              <a:gdLst/>
              <a:ahLst/>
              <a:cxnLst/>
              <a:rect l="l" t="t" r="r" b="b"/>
              <a:pathLst>
                <a:path w="3314" h="2919" extrusionOk="0">
                  <a:moveTo>
                    <a:pt x="1854" y="1"/>
                  </a:moveTo>
                  <a:cubicBezTo>
                    <a:pt x="0" y="92"/>
                    <a:pt x="0" y="2828"/>
                    <a:pt x="1854" y="2919"/>
                  </a:cubicBezTo>
                  <a:cubicBezTo>
                    <a:pt x="2037" y="2919"/>
                    <a:pt x="2219" y="2889"/>
                    <a:pt x="2402" y="2797"/>
                  </a:cubicBezTo>
                  <a:cubicBezTo>
                    <a:pt x="2736" y="2676"/>
                    <a:pt x="3009" y="2402"/>
                    <a:pt x="3161" y="2037"/>
                  </a:cubicBezTo>
                  <a:cubicBezTo>
                    <a:pt x="3313" y="1703"/>
                    <a:pt x="3313" y="1278"/>
                    <a:pt x="3161" y="913"/>
                  </a:cubicBezTo>
                  <a:cubicBezTo>
                    <a:pt x="3040" y="548"/>
                    <a:pt x="2766" y="275"/>
                    <a:pt x="2402" y="123"/>
                  </a:cubicBezTo>
                  <a:cubicBezTo>
                    <a:pt x="2219" y="62"/>
                    <a:pt x="2037" y="1"/>
                    <a:pt x="1854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8"/>
            <p:cNvSpPr/>
            <p:nvPr/>
          </p:nvSpPr>
          <p:spPr>
            <a:xfrm>
              <a:off x="5920600" y="1525400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1945" y="0"/>
                  </a:moveTo>
                  <a:cubicBezTo>
                    <a:pt x="0" y="0"/>
                    <a:pt x="0" y="2918"/>
                    <a:pt x="1945" y="2918"/>
                  </a:cubicBezTo>
                  <a:cubicBezTo>
                    <a:pt x="2158" y="2918"/>
                    <a:pt x="2341" y="2857"/>
                    <a:pt x="2523" y="2796"/>
                  </a:cubicBezTo>
                  <a:cubicBezTo>
                    <a:pt x="2857" y="2644"/>
                    <a:pt x="3131" y="2371"/>
                    <a:pt x="3283" y="2037"/>
                  </a:cubicBezTo>
                  <a:cubicBezTo>
                    <a:pt x="3435" y="1672"/>
                    <a:pt x="3435" y="1246"/>
                    <a:pt x="3283" y="882"/>
                  </a:cubicBezTo>
                  <a:cubicBezTo>
                    <a:pt x="3131" y="517"/>
                    <a:pt x="2857" y="243"/>
                    <a:pt x="2523" y="122"/>
                  </a:cubicBezTo>
                  <a:cubicBezTo>
                    <a:pt x="2341" y="30"/>
                    <a:pt x="2158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8"/>
            <p:cNvSpPr/>
            <p:nvPr/>
          </p:nvSpPr>
          <p:spPr>
            <a:xfrm>
              <a:off x="5920600" y="1860500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1945" y="1"/>
                  </a:moveTo>
                  <a:cubicBezTo>
                    <a:pt x="0" y="1"/>
                    <a:pt x="0" y="2918"/>
                    <a:pt x="1945" y="2918"/>
                  </a:cubicBezTo>
                  <a:cubicBezTo>
                    <a:pt x="2158" y="2918"/>
                    <a:pt x="2341" y="2888"/>
                    <a:pt x="2523" y="2797"/>
                  </a:cubicBezTo>
                  <a:cubicBezTo>
                    <a:pt x="2857" y="2675"/>
                    <a:pt x="3131" y="2402"/>
                    <a:pt x="3283" y="2037"/>
                  </a:cubicBezTo>
                  <a:cubicBezTo>
                    <a:pt x="3435" y="1672"/>
                    <a:pt x="3435" y="1277"/>
                    <a:pt x="3283" y="912"/>
                  </a:cubicBezTo>
                  <a:lnTo>
                    <a:pt x="3283" y="882"/>
                  </a:lnTo>
                  <a:cubicBezTo>
                    <a:pt x="3131" y="548"/>
                    <a:pt x="2857" y="274"/>
                    <a:pt x="2523" y="122"/>
                  </a:cubicBezTo>
                  <a:cubicBezTo>
                    <a:pt x="2341" y="61"/>
                    <a:pt x="2158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8"/>
            <p:cNvSpPr/>
            <p:nvPr/>
          </p:nvSpPr>
          <p:spPr>
            <a:xfrm>
              <a:off x="6087775" y="19441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2" y="2492"/>
                  </a:cubicBezTo>
                  <a:cubicBezTo>
                    <a:pt x="1238" y="2788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8"/>
            <p:cNvSpPr/>
            <p:nvPr/>
          </p:nvSpPr>
          <p:spPr>
            <a:xfrm>
              <a:off x="6435800" y="769875"/>
              <a:ext cx="72975" cy="73150"/>
            </a:xfrm>
            <a:custGeom>
              <a:avLst/>
              <a:gdLst/>
              <a:ahLst/>
              <a:cxnLst/>
              <a:rect l="l" t="t" r="r" b="b"/>
              <a:pathLst>
                <a:path w="2919" h="2926" extrusionOk="0">
                  <a:moveTo>
                    <a:pt x="1459" y="0"/>
                  </a:moveTo>
                  <a:cubicBezTo>
                    <a:pt x="912" y="0"/>
                    <a:pt x="365" y="297"/>
                    <a:pt x="122" y="889"/>
                  </a:cubicBezTo>
                  <a:cubicBezTo>
                    <a:pt x="31" y="1072"/>
                    <a:pt x="0" y="1254"/>
                    <a:pt x="0" y="1467"/>
                  </a:cubicBezTo>
                  <a:cubicBezTo>
                    <a:pt x="0" y="1558"/>
                    <a:pt x="0" y="1649"/>
                    <a:pt x="31" y="1740"/>
                  </a:cubicBezTo>
                  <a:cubicBezTo>
                    <a:pt x="183" y="2531"/>
                    <a:pt x="821" y="2926"/>
                    <a:pt x="1459" y="2926"/>
                  </a:cubicBezTo>
                  <a:cubicBezTo>
                    <a:pt x="2098" y="2926"/>
                    <a:pt x="2736" y="2531"/>
                    <a:pt x="2888" y="1740"/>
                  </a:cubicBezTo>
                  <a:cubicBezTo>
                    <a:pt x="2918" y="1649"/>
                    <a:pt x="2918" y="1558"/>
                    <a:pt x="2918" y="1467"/>
                  </a:cubicBezTo>
                  <a:cubicBezTo>
                    <a:pt x="2918" y="1254"/>
                    <a:pt x="2888" y="1072"/>
                    <a:pt x="2797" y="889"/>
                  </a:cubicBezTo>
                  <a:cubicBezTo>
                    <a:pt x="2554" y="297"/>
                    <a:pt x="2006" y="0"/>
                    <a:pt x="1459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8"/>
            <p:cNvSpPr/>
            <p:nvPr/>
          </p:nvSpPr>
          <p:spPr>
            <a:xfrm>
              <a:off x="6087775" y="160897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76" y="1"/>
                  </a:moveTo>
                  <a:cubicBezTo>
                    <a:pt x="669" y="1"/>
                    <a:pt x="0" y="1551"/>
                    <a:pt x="912" y="2493"/>
                  </a:cubicBezTo>
                  <a:cubicBezTo>
                    <a:pt x="1213" y="2785"/>
                    <a:pt x="1577" y="2915"/>
                    <a:pt x="1932" y="2915"/>
                  </a:cubicBezTo>
                  <a:cubicBezTo>
                    <a:pt x="2688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8"/>
            <p:cNvSpPr/>
            <p:nvPr/>
          </p:nvSpPr>
          <p:spPr>
            <a:xfrm>
              <a:off x="6162225" y="634050"/>
              <a:ext cx="10675" cy="30400"/>
            </a:xfrm>
            <a:custGeom>
              <a:avLst/>
              <a:gdLst/>
              <a:ahLst/>
              <a:cxnLst/>
              <a:rect l="l" t="t" r="r" b="b"/>
              <a:pathLst>
                <a:path w="427" h="1216" extrusionOk="0">
                  <a:moveTo>
                    <a:pt x="426" y="0"/>
                  </a:moveTo>
                  <a:lnTo>
                    <a:pt x="1" y="1216"/>
                  </a:lnTo>
                  <a:cubicBezTo>
                    <a:pt x="274" y="942"/>
                    <a:pt x="426" y="578"/>
                    <a:pt x="426" y="182"/>
                  </a:cubicBezTo>
                  <a:cubicBezTo>
                    <a:pt x="426" y="122"/>
                    <a:pt x="426" y="61"/>
                    <a:pt x="42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8"/>
            <p:cNvSpPr/>
            <p:nvPr/>
          </p:nvSpPr>
          <p:spPr>
            <a:xfrm>
              <a:off x="7106775" y="470675"/>
              <a:ext cx="72975" cy="36475"/>
            </a:xfrm>
            <a:custGeom>
              <a:avLst/>
              <a:gdLst/>
              <a:ahLst/>
              <a:cxnLst/>
              <a:rect l="l" t="t" r="r" b="b"/>
              <a:pathLst>
                <a:path w="2919" h="1459" extrusionOk="0">
                  <a:moveTo>
                    <a:pt x="1" y="0"/>
                  </a:moveTo>
                  <a:cubicBezTo>
                    <a:pt x="1" y="821"/>
                    <a:pt x="669" y="1459"/>
                    <a:pt x="1490" y="1459"/>
                  </a:cubicBezTo>
                  <a:cubicBezTo>
                    <a:pt x="2280" y="1459"/>
                    <a:pt x="2919" y="790"/>
                    <a:pt x="2919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8"/>
            <p:cNvSpPr/>
            <p:nvPr/>
          </p:nvSpPr>
          <p:spPr>
            <a:xfrm>
              <a:off x="6087775" y="2279950"/>
              <a:ext cx="85125" cy="72900"/>
            </a:xfrm>
            <a:custGeom>
              <a:avLst/>
              <a:gdLst/>
              <a:ahLst/>
              <a:cxnLst/>
              <a:rect l="l" t="t" r="r" b="b"/>
              <a:pathLst>
                <a:path w="3405" h="2916" extrusionOk="0">
                  <a:moveTo>
                    <a:pt x="1976" y="1"/>
                  </a:moveTo>
                  <a:cubicBezTo>
                    <a:pt x="669" y="1"/>
                    <a:pt x="0" y="1551"/>
                    <a:pt x="942" y="2493"/>
                  </a:cubicBezTo>
                  <a:cubicBezTo>
                    <a:pt x="1234" y="2785"/>
                    <a:pt x="1591" y="2915"/>
                    <a:pt x="1942" y="2915"/>
                  </a:cubicBezTo>
                  <a:cubicBezTo>
                    <a:pt x="2688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8"/>
            <p:cNvSpPr/>
            <p:nvPr/>
          </p:nvSpPr>
          <p:spPr>
            <a:xfrm>
              <a:off x="6100675" y="2447900"/>
              <a:ext cx="72225" cy="70700"/>
            </a:xfrm>
            <a:custGeom>
              <a:avLst/>
              <a:gdLst/>
              <a:ahLst/>
              <a:cxnLst/>
              <a:rect l="l" t="t" r="r" b="b"/>
              <a:pathLst>
                <a:path w="2889" h="2828" extrusionOk="0">
                  <a:moveTo>
                    <a:pt x="1460" y="0"/>
                  </a:moveTo>
                  <a:cubicBezTo>
                    <a:pt x="639" y="0"/>
                    <a:pt x="1" y="639"/>
                    <a:pt x="1" y="1459"/>
                  </a:cubicBezTo>
                  <a:cubicBezTo>
                    <a:pt x="46" y="2371"/>
                    <a:pt x="746" y="2827"/>
                    <a:pt x="1445" y="2827"/>
                  </a:cubicBezTo>
                  <a:cubicBezTo>
                    <a:pt x="2144" y="2827"/>
                    <a:pt x="2843" y="2371"/>
                    <a:pt x="2888" y="1459"/>
                  </a:cubicBezTo>
                  <a:cubicBezTo>
                    <a:pt x="2888" y="639"/>
                    <a:pt x="2250" y="0"/>
                    <a:pt x="146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8"/>
            <p:cNvSpPr/>
            <p:nvPr/>
          </p:nvSpPr>
          <p:spPr>
            <a:xfrm>
              <a:off x="5920600" y="1357450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1945" y="1"/>
                  </a:moveTo>
                  <a:cubicBezTo>
                    <a:pt x="0" y="1"/>
                    <a:pt x="0" y="2919"/>
                    <a:pt x="1945" y="2919"/>
                  </a:cubicBezTo>
                  <a:cubicBezTo>
                    <a:pt x="2158" y="2919"/>
                    <a:pt x="2341" y="2858"/>
                    <a:pt x="2523" y="2797"/>
                  </a:cubicBezTo>
                  <a:cubicBezTo>
                    <a:pt x="2857" y="2645"/>
                    <a:pt x="3131" y="2371"/>
                    <a:pt x="3283" y="2037"/>
                  </a:cubicBezTo>
                  <a:cubicBezTo>
                    <a:pt x="3435" y="1672"/>
                    <a:pt x="3435" y="1247"/>
                    <a:pt x="3283" y="913"/>
                  </a:cubicBezTo>
                  <a:lnTo>
                    <a:pt x="3283" y="882"/>
                  </a:lnTo>
                  <a:cubicBezTo>
                    <a:pt x="3131" y="548"/>
                    <a:pt x="2857" y="274"/>
                    <a:pt x="2523" y="122"/>
                  </a:cubicBezTo>
                  <a:cubicBezTo>
                    <a:pt x="2341" y="31"/>
                    <a:pt x="2158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8"/>
            <p:cNvSpPr/>
            <p:nvPr/>
          </p:nvSpPr>
          <p:spPr>
            <a:xfrm>
              <a:off x="6087775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2" y="2493"/>
                  </a:cubicBezTo>
                  <a:cubicBezTo>
                    <a:pt x="1238" y="2788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8"/>
            <p:cNvSpPr/>
            <p:nvPr/>
          </p:nvSpPr>
          <p:spPr>
            <a:xfrm>
              <a:off x="6087000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7" y="0"/>
                  </a:moveTo>
                  <a:cubicBezTo>
                    <a:pt x="548" y="0"/>
                    <a:pt x="1" y="1855"/>
                    <a:pt x="1186" y="2675"/>
                  </a:cubicBezTo>
                  <a:cubicBezTo>
                    <a:pt x="1432" y="2842"/>
                    <a:pt x="1705" y="2917"/>
                    <a:pt x="1974" y="2917"/>
                  </a:cubicBezTo>
                  <a:cubicBezTo>
                    <a:pt x="2736" y="2917"/>
                    <a:pt x="3466" y="2313"/>
                    <a:pt x="3466" y="1459"/>
                  </a:cubicBezTo>
                  <a:cubicBezTo>
                    <a:pt x="3466" y="639"/>
                    <a:pt x="2797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8"/>
            <p:cNvSpPr/>
            <p:nvPr/>
          </p:nvSpPr>
          <p:spPr>
            <a:xfrm>
              <a:off x="6105250" y="770050"/>
              <a:ext cx="67650" cy="72225"/>
            </a:xfrm>
            <a:custGeom>
              <a:avLst/>
              <a:gdLst/>
              <a:ahLst/>
              <a:cxnLst/>
              <a:rect l="l" t="t" r="r" b="b"/>
              <a:pathLst>
                <a:path w="2706" h="2889" extrusionOk="0">
                  <a:moveTo>
                    <a:pt x="1277" y="1"/>
                  </a:moveTo>
                  <a:cubicBezTo>
                    <a:pt x="1094" y="1"/>
                    <a:pt x="912" y="31"/>
                    <a:pt x="760" y="92"/>
                  </a:cubicBezTo>
                  <a:lnTo>
                    <a:pt x="0" y="2189"/>
                  </a:lnTo>
                  <a:cubicBezTo>
                    <a:pt x="274" y="2645"/>
                    <a:pt x="760" y="2888"/>
                    <a:pt x="1277" y="2888"/>
                  </a:cubicBezTo>
                  <a:cubicBezTo>
                    <a:pt x="1946" y="2888"/>
                    <a:pt x="2553" y="2402"/>
                    <a:pt x="2675" y="1733"/>
                  </a:cubicBezTo>
                  <a:cubicBezTo>
                    <a:pt x="2705" y="1642"/>
                    <a:pt x="2705" y="1551"/>
                    <a:pt x="2705" y="1460"/>
                  </a:cubicBezTo>
                  <a:cubicBezTo>
                    <a:pt x="2705" y="639"/>
                    <a:pt x="2067" y="1"/>
                    <a:pt x="127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8"/>
            <p:cNvSpPr/>
            <p:nvPr/>
          </p:nvSpPr>
          <p:spPr>
            <a:xfrm>
              <a:off x="6423650" y="19441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45" y="0"/>
                  </a:moveTo>
                  <a:cubicBezTo>
                    <a:pt x="638" y="0"/>
                    <a:pt x="0" y="1581"/>
                    <a:pt x="912" y="2492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8"/>
            <p:cNvSpPr/>
            <p:nvPr/>
          </p:nvSpPr>
          <p:spPr>
            <a:xfrm>
              <a:off x="6423650" y="2279950"/>
              <a:ext cx="85125" cy="72900"/>
            </a:xfrm>
            <a:custGeom>
              <a:avLst/>
              <a:gdLst/>
              <a:ahLst/>
              <a:cxnLst/>
              <a:rect l="l" t="t" r="r" b="b"/>
              <a:pathLst>
                <a:path w="3405" h="2916" extrusionOk="0">
                  <a:moveTo>
                    <a:pt x="1945" y="1"/>
                  </a:moveTo>
                  <a:cubicBezTo>
                    <a:pt x="638" y="1"/>
                    <a:pt x="0" y="1551"/>
                    <a:pt x="912" y="2493"/>
                  </a:cubicBezTo>
                  <a:cubicBezTo>
                    <a:pt x="1204" y="2785"/>
                    <a:pt x="1564" y="2915"/>
                    <a:pt x="1919" y="2915"/>
                  </a:cubicBezTo>
                  <a:cubicBezTo>
                    <a:pt x="2673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8"/>
            <p:cNvSpPr/>
            <p:nvPr/>
          </p:nvSpPr>
          <p:spPr>
            <a:xfrm>
              <a:off x="6422125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6" y="0"/>
                  </a:moveTo>
                  <a:cubicBezTo>
                    <a:pt x="578" y="0"/>
                    <a:pt x="0" y="1855"/>
                    <a:pt x="1186" y="2675"/>
                  </a:cubicBezTo>
                  <a:cubicBezTo>
                    <a:pt x="1440" y="2842"/>
                    <a:pt x="1716" y="2917"/>
                    <a:pt x="1987" y="2917"/>
                  </a:cubicBezTo>
                  <a:cubicBezTo>
                    <a:pt x="2752" y="2917"/>
                    <a:pt x="3465" y="2313"/>
                    <a:pt x="3465" y="1459"/>
                  </a:cubicBezTo>
                  <a:cubicBezTo>
                    <a:pt x="3465" y="639"/>
                    <a:pt x="2827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8"/>
            <p:cNvSpPr/>
            <p:nvPr/>
          </p:nvSpPr>
          <p:spPr>
            <a:xfrm>
              <a:off x="6423650" y="160897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45" y="1"/>
                  </a:moveTo>
                  <a:cubicBezTo>
                    <a:pt x="638" y="1"/>
                    <a:pt x="0" y="1551"/>
                    <a:pt x="912" y="2493"/>
                  </a:cubicBezTo>
                  <a:cubicBezTo>
                    <a:pt x="1204" y="2785"/>
                    <a:pt x="1564" y="2915"/>
                    <a:pt x="1919" y="2915"/>
                  </a:cubicBezTo>
                  <a:cubicBezTo>
                    <a:pt x="2673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8"/>
            <p:cNvSpPr/>
            <p:nvPr/>
          </p:nvSpPr>
          <p:spPr>
            <a:xfrm>
              <a:off x="6423650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5" y="1"/>
                  </a:moveTo>
                  <a:cubicBezTo>
                    <a:pt x="638" y="31"/>
                    <a:pt x="0" y="1581"/>
                    <a:pt x="912" y="2493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8"/>
            <p:cNvSpPr/>
            <p:nvPr/>
          </p:nvSpPr>
          <p:spPr>
            <a:xfrm>
              <a:off x="6435800" y="144275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8"/>
            <p:cNvSpPr/>
            <p:nvPr/>
          </p:nvSpPr>
          <p:spPr>
            <a:xfrm>
              <a:off x="6423650" y="110517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45" y="0"/>
                  </a:moveTo>
                  <a:cubicBezTo>
                    <a:pt x="638" y="0"/>
                    <a:pt x="0" y="1581"/>
                    <a:pt x="912" y="2493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8"/>
            <p:cNvSpPr/>
            <p:nvPr/>
          </p:nvSpPr>
          <p:spPr>
            <a:xfrm>
              <a:off x="5802800" y="1618100"/>
              <a:ext cx="34975" cy="63100"/>
            </a:xfrm>
            <a:custGeom>
              <a:avLst/>
              <a:gdLst/>
              <a:ahLst/>
              <a:cxnLst/>
              <a:rect l="l" t="t" r="r" b="b"/>
              <a:pathLst>
                <a:path w="1399" h="2524" extrusionOk="0">
                  <a:moveTo>
                    <a:pt x="913" y="0"/>
                  </a:moveTo>
                  <a:lnTo>
                    <a:pt x="1" y="2523"/>
                  </a:lnTo>
                  <a:cubicBezTo>
                    <a:pt x="791" y="2493"/>
                    <a:pt x="1399" y="1854"/>
                    <a:pt x="1399" y="1095"/>
                  </a:cubicBezTo>
                  <a:cubicBezTo>
                    <a:pt x="1399" y="669"/>
                    <a:pt x="1217" y="274"/>
                    <a:pt x="91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8"/>
            <p:cNvSpPr/>
            <p:nvPr/>
          </p:nvSpPr>
          <p:spPr>
            <a:xfrm>
              <a:off x="6423650" y="12731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5" y="1"/>
                  </a:moveTo>
                  <a:cubicBezTo>
                    <a:pt x="638" y="1"/>
                    <a:pt x="0" y="1581"/>
                    <a:pt x="912" y="2493"/>
                  </a:cubicBezTo>
                  <a:cubicBezTo>
                    <a:pt x="1207" y="2789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8"/>
            <p:cNvSpPr/>
            <p:nvPr/>
          </p:nvSpPr>
          <p:spPr>
            <a:xfrm>
              <a:off x="6423650" y="937975"/>
              <a:ext cx="85125" cy="72325"/>
            </a:xfrm>
            <a:custGeom>
              <a:avLst/>
              <a:gdLst/>
              <a:ahLst/>
              <a:cxnLst/>
              <a:rect l="l" t="t" r="r" b="b"/>
              <a:pathLst>
                <a:path w="3405" h="2893" extrusionOk="0">
                  <a:moveTo>
                    <a:pt x="1999" y="0"/>
                  </a:moveTo>
                  <a:cubicBezTo>
                    <a:pt x="1981" y="0"/>
                    <a:pt x="1963" y="1"/>
                    <a:pt x="1945" y="1"/>
                  </a:cubicBezTo>
                  <a:cubicBezTo>
                    <a:pt x="669" y="1"/>
                    <a:pt x="0" y="1551"/>
                    <a:pt x="912" y="2463"/>
                  </a:cubicBezTo>
                  <a:cubicBezTo>
                    <a:pt x="1208" y="2760"/>
                    <a:pt x="1576" y="2892"/>
                    <a:pt x="1936" y="2892"/>
                  </a:cubicBezTo>
                  <a:cubicBezTo>
                    <a:pt x="2685" y="2892"/>
                    <a:pt x="3404" y="2322"/>
                    <a:pt x="3404" y="1460"/>
                  </a:cubicBezTo>
                  <a:cubicBezTo>
                    <a:pt x="3404" y="658"/>
                    <a:pt x="2794" y="0"/>
                    <a:pt x="1999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8"/>
            <p:cNvSpPr/>
            <p:nvPr/>
          </p:nvSpPr>
          <p:spPr>
            <a:xfrm>
              <a:off x="5764800" y="1944175"/>
              <a:ext cx="85150" cy="72875"/>
            </a:xfrm>
            <a:custGeom>
              <a:avLst/>
              <a:gdLst/>
              <a:ahLst/>
              <a:cxnLst/>
              <a:rect l="l" t="t" r="r" b="b"/>
              <a:pathLst>
                <a:path w="3406" h="2915" extrusionOk="0">
                  <a:moveTo>
                    <a:pt x="1473" y="1"/>
                  </a:moveTo>
                  <a:cubicBezTo>
                    <a:pt x="718" y="1"/>
                    <a:pt x="1" y="588"/>
                    <a:pt x="1" y="1456"/>
                  </a:cubicBezTo>
                  <a:cubicBezTo>
                    <a:pt x="1" y="2277"/>
                    <a:pt x="639" y="2915"/>
                    <a:pt x="1460" y="2915"/>
                  </a:cubicBezTo>
                  <a:cubicBezTo>
                    <a:pt x="2737" y="2915"/>
                    <a:pt x="3405" y="1334"/>
                    <a:pt x="2493" y="423"/>
                  </a:cubicBezTo>
                  <a:cubicBezTo>
                    <a:pt x="2192" y="131"/>
                    <a:pt x="1828" y="1"/>
                    <a:pt x="147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8"/>
            <p:cNvSpPr/>
            <p:nvPr/>
          </p:nvSpPr>
          <p:spPr>
            <a:xfrm>
              <a:off x="5777725" y="2112025"/>
              <a:ext cx="60050" cy="68425"/>
            </a:xfrm>
            <a:custGeom>
              <a:avLst/>
              <a:gdLst/>
              <a:ahLst/>
              <a:cxnLst/>
              <a:rect l="l" t="t" r="r" b="b"/>
              <a:pathLst>
                <a:path w="2402" h="2737" extrusionOk="0">
                  <a:moveTo>
                    <a:pt x="943" y="0"/>
                  </a:moveTo>
                  <a:cubicBezTo>
                    <a:pt x="609" y="0"/>
                    <a:pt x="274" y="122"/>
                    <a:pt x="1" y="335"/>
                  </a:cubicBezTo>
                  <a:lnTo>
                    <a:pt x="1612" y="2736"/>
                  </a:lnTo>
                  <a:cubicBezTo>
                    <a:pt x="1642" y="2736"/>
                    <a:pt x="1703" y="2706"/>
                    <a:pt x="1764" y="2675"/>
                  </a:cubicBezTo>
                  <a:cubicBezTo>
                    <a:pt x="2159" y="2402"/>
                    <a:pt x="2402" y="1946"/>
                    <a:pt x="2402" y="1459"/>
                  </a:cubicBezTo>
                  <a:cubicBezTo>
                    <a:pt x="2402" y="669"/>
                    <a:pt x="1733" y="0"/>
                    <a:pt x="94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8"/>
            <p:cNvSpPr/>
            <p:nvPr/>
          </p:nvSpPr>
          <p:spPr>
            <a:xfrm>
              <a:off x="5945675" y="2364300"/>
              <a:ext cx="60800" cy="68425"/>
            </a:xfrm>
            <a:custGeom>
              <a:avLst/>
              <a:gdLst/>
              <a:ahLst/>
              <a:cxnLst/>
              <a:rect l="l" t="t" r="r" b="b"/>
              <a:pathLst>
                <a:path w="2432" h="2737" extrusionOk="0">
                  <a:moveTo>
                    <a:pt x="942" y="1"/>
                  </a:moveTo>
                  <a:cubicBezTo>
                    <a:pt x="608" y="1"/>
                    <a:pt x="274" y="122"/>
                    <a:pt x="0" y="335"/>
                  </a:cubicBezTo>
                  <a:lnTo>
                    <a:pt x="1611" y="2736"/>
                  </a:lnTo>
                  <a:cubicBezTo>
                    <a:pt x="1915" y="2584"/>
                    <a:pt x="2158" y="2311"/>
                    <a:pt x="2280" y="2007"/>
                  </a:cubicBezTo>
                  <a:cubicBezTo>
                    <a:pt x="2432" y="1642"/>
                    <a:pt x="2432" y="1217"/>
                    <a:pt x="2280" y="852"/>
                  </a:cubicBezTo>
                  <a:cubicBezTo>
                    <a:pt x="2128" y="518"/>
                    <a:pt x="1854" y="244"/>
                    <a:pt x="1520" y="92"/>
                  </a:cubicBezTo>
                  <a:cubicBezTo>
                    <a:pt x="1338" y="31"/>
                    <a:pt x="1155" y="1"/>
                    <a:pt x="94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8"/>
            <p:cNvSpPr/>
            <p:nvPr/>
          </p:nvSpPr>
          <p:spPr>
            <a:xfrm>
              <a:off x="5752650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6" y="1"/>
                  </a:moveTo>
                  <a:cubicBezTo>
                    <a:pt x="639" y="31"/>
                    <a:pt x="1" y="1581"/>
                    <a:pt x="912" y="2493"/>
                  </a:cubicBezTo>
                  <a:cubicBezTo>
                    <a:pt x="1208" y="2788"/>
                    <a:pt x="1573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6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8"/>
            <p:cNvSpPr/>
            <p:nvPr/>
          </p:nvSpPr>
          <p:spPr>
            <a:xfrm>
              <a:off x="6423650" y="2615075"/>
              <a:ext cx="85125" cy="73375"/>
            </a:xfrm>
            <a:custGeom>
              <a:avLst/>
              <a:gdLst/>
              <a:ahLst/>
              <a:cxnLst/>
              <a:rect l="l" t="t" r="r" b="b"/>
              <a:pathLst>
                <a:path w="3405" h="2935" extrusionOk="0">
                  <a:moveTo>
                    <a:pt x="1945" y="0"/>
                  </a:moveTo>
                  <a:cubicBezTo>
                    <a:pt x="638" y="0"/>
                    <a:pt x="0" y="1581"/>
                    <a:pt x="912" y="2493"/>
                  </a:cubicBezTo>
                  <a:cubicBezTo>
                    <a:pt x="1208" y="2798"/>
                    <a:pt x="1573" y="2934"/>
                    <a:pt x="1933" y="2934"/>
                  </a:cubicBezTo>
                  <a:cubicBezTo>
                    <a:pt x="2682" y="2934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8"/>
            <p:cNvSpPr/>
            <p:nvPr/>
          </p:nvSpPr>
          <p:spPr>
            <a:xfrm>
              <a:off x="6423650" y="295095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45" y="0"/>
                  </a:moveTo>
                  <a:cubicBezTo>
                    <a:pt x="638" y="0"/>
                    <a:pt x="0" y="1581"/>
                    <a:pt x="912" y="2493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59"/>
                  </a:cubicBezTo>
                  <a:cubicBezTo>
                    <a:pt x="3404" y="638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8"/>
            <p:cNvSpPr/>
            <p:nvPr/>
          </p:nvSpPr>
          <p:spPr>
            <a:xfrm>
              <a:off x="6113600" y="2615075"/>
              <a:ext cx="59300" cy="69175"/>
            </a:xfrm>
            <a:custGeom>
              <a:avLst/>
              <a:gdLst/>
              <a:ahLst/>
              <a:cxnLst/>
              <a:rect l="l" t="t" r="r" b="b"/>
              <a:pathLst>
                <a:path w="2372" h="2767" extrusionOk="0">
                  <a:moveTo>
                    <a:pt x="943" y="0"/>
                  </a:moveTo>
                  <a:cubicBezTo>
                    <a:pt x="578" y="0"/>
                    <a:pt x="244" y="152"/>
                    <a:pt x="1" y="365"/>
                  </a:cubicBezTo>
                  <a:lnTo>
                    <a:pt x="1581" y="2766"/>
                  </a:lnTo>
                  <a:cubicBezTo>
                    <a:pt x="2067" y="2523"/>
                    <a:pt x="2371" y="2006"/>
                    <a:pt x="2371" y="1459"/>
                  </a:cubicBezTo>
                  <a:cubicBezTo>
                    <a:pt x="2371" y="669"/>
                    <a:pt x="1733" y="0"/>
                    <a:pt x="94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8"/>
            <p:cNvSpPr/>
            <p:nvPr/>
          </p:nvSpPr>
          <p:spPr>
            <a:xfrm>
              <a:off x="6435800" y="244960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8"/>
            <p:cNvSpPr/>
            <p:nvPr/>
          </p:nvSpPr>
          <p:spPr>
            <a:xfrm>
              <a:off x="6423650" y="27830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5" y="1"/>
                  </a:moveTo>
                  <a:cubicBezTo>
                    <a:pt x="638" y="1"/>
                    <a:pt x="0" y="1581"/>
                    <a:pt x="912" y="2493"/>
                  </a:cubicBezTo>
                  <a:cubicBezTo>
                    <a:pt x="1207" y="2789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8"/>
            <p:cNvSpPr/>
            <p:nvPr/>
          </p:nvSpPr>
          <p:spPr>
            <a:xfrm>
              <a:off x="7261800" y="4042150"/>
              <a:ext cx="85900" cy="72200"/>
            </a:xfrm>
            <a:custGeom>
              <a:avLst/>
              <a:gdLst/>
              <a:ahLst/>
              <a:cxnLst/>
              <a:rect l="l" t="t" r="r" b="b"/>
              <a:pathLst>
                <a:path w="3436" h="2888" extrusionOk="0">
                  <a:moveTo>
                    <a:pt x="2007" y="0"/>
                  </a:moveTo>
                  <a:cubicBezTo>
                    <a:pt x="578" y="0"/>
                    <a:pt x="0" y="1854"/>
                    <a:pt x="1186" y="2645"/>
                  </a:cubicBezTo>
                  <a:lnTo>
                    <a:pt x="1156" y="2645"/>
                  </a:lnTo>
                  <a:cubicBezTo>
                    <a:pt x="1399" y="2797"/>
                    <a:pt x="1703" y="2888"/>
                    <a:pt x="1976" y="2888"/>
                  </a:cubicBezTo>
                  <a:cubicBezTo>
                    <a:pt x="2463" y="2888"/>
                    <a:pt x="2918" y="2645"/>
                    <a:pt x="3192" y="2249"/>
                  </a:cubicBezTo>
                  <a:cubicBezTo>
                    <a:pt x="3283" y="2098"/>
                    <a:pt x="3374" y="1915"/>
                    <a:pt x="3405" y="1733"/>
                  </a:cubicBezTo>
                  <a:cubicBezTo>
                    <a:pt x="3435" y="1520"/>
                    <a:pt x="3435" y="1338"/>
                    <a:pt x="3405" y="1125"/>
                  </a:cubicBezTo>
                  <a:cubicBezTo>
                    <a:pt x="3374" y="942"/>
                    <a:pt x="3283" y="760"/>
                    <a:pt x="3192" y="608"/>
                  </a:cubicBezTo>
                  <a:cubicBezTo>
                    <a:pt x="3101" y="456"/>
                    <a:pt x="2949" y="335"/>
                    <a:pt x="2797" y="243"/>
                  </a:cubicBezTo>
                  <a:cubicBezTo>
                    <a:pt x="2554" y="61"/>
                    <a:pt x="2280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8"/>
            <p:cNvSpPr/>
            <p:nvPr/>
          </p:nvSpPr>
          <p:spPr>
            <a:xfrm>
              <a:off x="7119700" y="4125500"/>
              <a:ext cx="60050" cy="68650"/>
            </a:xfrm>
            <a:custGeom>
              <a:avLst/>
              <a:gdLst/>
              <a:ahLst/>
              <a:cxnLst/>
              <a:rect l="l" t="t" r="r" b="b"/>
              <a:pathLst>
                <a:path w="2402" h="2746" extrusionOk="0">
                  <a:moveTo>
                    <a:pt x="948" y="1"/>
                  </a:moveTo>
                  <a:cubicBezTo>
                    <a:pt x="611" y="1"/>
                    <a:pt x="272" y="115"/>
                    <a:pt x="0" y="344"/>
                  </a:cubicBezTo>
                  <a:lnTo>
                    <a:pt x="1611" y="2745"/>
                  </a:lnTo>
                  <a:cubicBezTo>
                    <a:pt x="1672" y="2715"/>
                    <a:pt x="1703" y="2685"/>
                    <a:pt x="1763" y="2654"/>
                  </a:cubicBezTo>
                  <a:cubicBezTo>
                    <a:pt x="2159" y="2381"/>
                    <a:pt x="2402" y="1925"/>
                    <a:pt x="2402" y="1469"/>
                  </a:cubicBezTo>
                  <a:cubicBezTo>
                    <a:pt x="2402" y="1347"/>
                    <a:pt x="2402" y="1256"/>
                    <a:pt x="2371" y="1165"/>
                  </a:cubicBezTo>
                  <a:cubicBezTo>
                    <a:pt x="2341" y="982"/>
                    <a:pt x="2280" y="800"/>
                    <a:pt x="2159" y="648"/>
                  </a:cubicBezTo>
                  <a:cubicBezTo>
                    <a:pt x="2098" y="557"/>
                    <a:pt x="2037" y="496"/>
                    <a:pt x="1976" y="435"/>
                  </a:cubicBezTo>
                  <a:cubicBezTo>
                    <a:pt x="1703" y="146"/>
                    <a:pt x="1327" y="1"/>
                    <a:pt x="948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8"/>
            <p:cNvSpPr/>
            <p:nvPr/>
          </p:nvSpPr>
          <p:spPr>
            <a:xfrm>
              <a:off x="6951775" y="3873450"/>
              <a:ext cx="60050" cy="69175"/>
            </a:xfrm>
            <a:custGeom>
              <a:avLst/>
              <a:gdLst/>
              <a:ahLst/>
              <a:cxnLst/>
              <a:rect l="l" t="t" r="r" b="b"/>
              <a:pathLst>
                <a:path w="2402" h="2767" extrusionOk="0">
                  <a:moveTo>
                    <a:pt x="973" y="0"/>
                  </a:moveTo>
                  <a:cubicBezTo>
                    <a:pt x="669" y="0"/>
                    <a:pt x="395" y="92"/>
                    <a:pt x="152" y="274"/>
                  </a:cubicBezTo>
                  <a:lnTo>
                    <a:pt x="0" y="365"/>
                  </a:lnTo>
                  <a:lnTo>
                    <a:pt x="1611" y="2766"/>
                  </a:lnTo>
                  <a:cubicBezTo>
                    <a:pt x="2097" y="2523"/>
                    <a:pt x="2401" y="2006"/>
                    <a:pt x="2401" y="1459"/>
                  </a:cubicBezTo>
                  <a:cubicBezTo>
                    <a:pt x="2401" y="669"/>
                    <a:pt x="1763" y="0"/>
                    <a:pt x="9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8"/>
            <p:cNvSpPr/>
            <p:nvPr/>
          </p:nvSpPr>
          <p:spPr>
            <a:xfrm>
              <a:off x="7261050" y="853650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578" y="0"/>
                    <a:pt x="0" y="1855"/>
                    <a:pt x="1186" y="2675"/>
                  </a:cubicBezTo>
                  <a:cubicBezTo>
                    <a:pt x="1429" y="2827"/>
                    <a:pt x="1733" y="2918"/>
                    <a:pt x="2006" y="2918"/>
                  </a:cubicBezTo>
                  <a:cubicBezTo>
                    <a:pt x="2310" y="2918"/>
                    <a:pt x="2584" y="2827"/>
                    <a:pt x="2827" y="2675"/>
                  </a:cubicBezTo>
                  <a:cubicBezTo>
                    <a:pt x="2979" y="2554"/>
                    <a:pt x="3100" y="2432"/>
                    <a:pt x="3192" y="2280"/>
                  </a:cubicBezTo>
                  <a:cubicBezTo>
                    <a:pt x="3313" y="2128"/>
                    <a:pt x="3374" y="1946"/>
                    <a:pt x="3435" y="1763"/>
                  </a:cubicBezTo>
                  <a:cubicBezTo>
                    <a:pt x="3435" y="1672"/>
                    <a:pt x="3465" y="1581"/>
                    <a:pt x="3465" y="1490"/>
                  </a:cubicBezTo>
                  <a:cubicBezTo>
                    <a:pt x="3465" y="1368"/>
                    <a:pt x="3435" y="1277"/>
                    <a:pt x="3435" y="1186"/>
                  </a:cubicBezTo>
                  <a:cubicBezTo>
                    <a:pt x="3344" y="821"/>
                    <a:pt x="3131" y="487"/>
                    <a:pt x="2827" y="274"/>
                  </a:cubicBezTo>
                  <a:cubicBezTo>
                    <a:pt x="2584" y="92"/>
                    <a:pt x="231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8"/>
            <p:cNvSpPr/>
            <p:nvPr/>
          </p:nvSpPr>
          <p:spPr>
            <a:xfrm>
              <a:off x="6927450" y="518525"/>
              <a:ext cx="96525" cy="72225"/>
            </a:xfrm>
            <a:custGeom>
              <a:avLst/>
              <a:gdLst/>
              <a:ahLst/>
              <a:cxnLst/>
              <a:rect l="l" t="t" r="r" b="b"/>
              <a:pathLst>
                <a:path w="3861" h="2889" extrusionOk="0">
                  <a:moveTo>
                    <a:pt x="1946" y="1"/>
                  </a:moveTo>
                  <a:cubicBezTo>
                    <a:pt x="0" y="1"/>
                    <a:pt x="0" y="2889"/>
                    <a:pt x="1946" y="2889"/>
                  </a:cubicBezTo>
                  <a:cubicBezTo>
                    <a:pt x="3861" y="2889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8"/>
            <p:cNvSpPr/>
            <p:nvPr/>
          </p:nvSpPr>
          <p:spPr>
            <a:xfrm>
              <a:off x="6925925" y="3706275"/>
              <a:ext cx="98050" cy="72200"/>
            </a:xfrm>
            <a:custGeom>
              <a:avLst/>
              <a:gdLst/>
              <a:ahLst/>
              <a:cxnLst/>
              <a:rect l="l" t="t" r="r" b="b"/>
              <a:pathLst>
                <a:path w="3922" h="2888" extrusionOk="0">
                  <a:moveTo>
                    <a:pt x="2007" y="0"/>
                  </a:moveTo>
                  <a:cubicBezTo>
                    <a:pt x="548" y="0"/>
                    <a:pt x="1" y="1854"/>
                    <a:pt x="1186" y="2645"/>
                  </a:cubicBezTo>
                  <a:cubicBezTo>
                    <a:pt x="1429" y="2827"/>
                    <a:pt x="1703" y="2888"/>
                    <a:pt x="2007" y="2888"/>
                  </a:cubicBezTo>
                  <a:cubicBezTo>
                    <a:pt x="3922" y="2888"/>
                    <a:pt x="3922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8"/>
            <p:cNvSpPr/>
            <p:nvPr/>
          </p:nvSpPr>
          <p:spPr>
            <a:xfrm>
              <a:off x="7269400" y="686475"/>
              <a:ext cx="78300" cy="72200"/>
            </a:xfrm>
            <a:custGeom>
              <a:avLst/>
              <a:gdLst/>
              <a:ahLst/>
              <a:cxnLst/>
              <a:rect l="l" t="t" r="r" b="b"/>
              <a:pathLst>
                <a:path w="3132" h="2888" extrusionOk="0">
                  <a:moveTo>
                    <a:pt x="1672" y="0"/>
                  </a:moveTo>
                  <a:cubicBezTo>
                    <a:pt x="1368" y="0"/>
                    <a:pt x="1095" y="61"/>
                    <a:pt x="852" y="244"/>
                  </a:cubicBezTo>
                  <a:cubicBezTo>
                    <a:pt x="0" y="821"/>
                    <a:pt x="0" y="2067"/>
                    <a:pt x="852" y="2645"/>
                  </a:cubicBezTo>
                  <a:cubicBezTo>
                    <a:pt x="1095" y="2797"/>
                    <a:pt x="1399" y="2888"/>
                    <a:pt x="1672" y="2888"/>
                  </a:cubicBezTo>
                  <a:cubicBezTo>
                    <a:pt x="1976" y="2888"/>
                    <a:pt x="2250" y="2797"/>
                    <a:pt x="2493" y="2645"/>
                  </a:cubicBezTo>
                  <a:cubicBezTo>
                    <a:pt x="2645" y="2554"/>
                    <a:pt x="2766" y="2402"/>
                    <a:pt x="2858" y="2250"/>
                  </a:cubicBezTo>
                  <a:cubicBezTo>
                    <a:pt x="2979" y="2098"/>
                    <a:pt x="3040" y="1915"/>
                    <a:pt x="3101" y="1733"/>
                  </a:cubicBezTo>
                  <a:cubicBezTo>
                    <a:pt x="3131" y="1551"/>
                    <a:pt x="3131" y="1338"/>
                    <a:pt x="3101" y="1155"/>
                  </a:cubicBezTo>
                  <a:cubicBezTo>
                    <a:pt x="3040" y="973"/>
                    <a:pt x="2979" y="791"/>
                    <a:pt x="2858" y="639"/>
                  </a:cubicBezTo>
                  <a:cubicBezTo>
                    <a:pt x="2584" y="244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8"/>
            <p:cNvSpPr/>
            <p:nvPr/>
          </p:nvSpPr>
          <p:spPr>
            <a:xfrm>
              <a:off x="6934275" y="685700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1"/>
                  </a:moveTo>
                  <a:cubicBezTo>
                    <a:pt x="1369" y="1"/>
                    <a:pt x="1095" y="92"/>
                    <a:pt x="852" y="275"/>
                  </a:cubicBezTo>
                  <a:cubicBezTo>
                    <a:pt x="1" y="822"/>
                    <a:pt x="1" y="2098"/>
                    <a:pt x="852" y="2676"/>
                  </a:cubicBezTo>
                  <a:cubicBezTo>
                    <a:pt x="1095" y="2828"/>
                    <a:pt x="1369" y="2919"/>
                    <a:pt x="1673" y="2919"/>
                  </a:cubicBezTo>
                  <a:cubicBezTo>
                    <a:pt x="3496" y="2828"/>
                    <a:pt x="3496" y="92"/>
                    <a:pt x="167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8"/>
            <p:cNvSpPr/>
            <p:nvPr/>
          </p:nvSpPr>
          <p:spPr>
            <a:xfrm>
              <a:off x="7270150" y="1189525"/>
              <a:ext cx="77550" cy="72975"/>
            </a:xfrm>
            <a:custGeom>
              <a:avLst/>
              <a:gdLst/>
              <a:ahLst/>
              <a:cxnLst/>
              <a:rect l="l" t="t" r="r" b="b"/>
              <a:pathLst>
                <a:path w="3102" h="2919" extrusionOk="0">
                  <a:moveTo>
                    <a:pt x="1673" y="0"/>
                  </a:moveTo>
                  <a:cubicBezTo>
                    <a:pt x="1369" y="0"/>
                    <a:pt x="1095" y="91"/>
                    <a:pt x="852" y="243"/>
                  </a:cubicBezTo>
                  <a:cubicBezTo>
                    <a:pt x="1" y="821"/>
                    <a:pt x="1" y="2098"/>
                    <a:pt x="852" y="2675"/>
                  </a:cubicBezTo>
                  <a:lnTo>
                    <a:pt x="822" y="2645"/>
                  </a:lnTo>
                  <a:lnTo>
                    <a:pt x="822" y="2645"/>
                  </a:lnTo>
                  <a:cubicBezTo>
                    <a:pt x="1065" y="2827"/>
                    <a:pt x="1369" y="2918"/>
                    <a:pt x="1642" y="2918"/>
                  </a:cubicBezTo>
                  <a:cubicBezTo>
                    <a:pt x="2129" y="2888"/>
                    <a:pt x="2584" y="2645"/>
                    <a:pt x="2858" y="2249"/>
                  </a:cubicBezTo>
                  <a:cubicBezTo>
                    <a:pt x="2949" y="2098"/>
                    <a:pt x="3040" y="1915"/>
                    <a:pt x="3071" y="1733"/>
                  </a:cubicBezTo>
                  <a:cubicBezTo>
                    <a:pt x="3101" y="1550"/>
                    <a:pt x="3101" y="1338"/>
                    <a:pt x="3071" y="1155"/>
                  </a:cubicBezTo>
                  <a:cubicBezTo>
                    <a:pt x="3040" y="973"/>
                    <a:pt x="2949" y="791"/>
                    <a:pt x="2858" y="639"/>
                  </a:cubicBezTo>
                  <a:cubicBezTo>
                    <a:pt x="2767" y="487"/>
                    <a:pt x="2615" y="365"/>
                    <a:pt x="2463" y="243"/>
                  </a:cubicBezTo>
                  <a:cubicBezTo>
                    <a:pt x="2250" y="91"/>
                    <a:pt x="1946" y="0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8"/>
            <p:cNvSpPr/>
            <p:nvPr/>
          </p:nvSpPr>
          <p:spPr>
            <a:xfrm>
              <a:off x="7261050" y="1357450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1"/>
                  </a:moveTo>
                  <a:cubicBezTo>
                    <a:pt x="578" y="1"/>
                    <a:pt x="0" y="1855"/>
                    <a:pt x="1186" y="2645"/>
                  </a:cubicBez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54"/>
                    <a:pt x="3100" y="2432"/>
                    <a:pt x="3192" y="2280"/>
                  </a:cubicBezTo>
                  <a:cubicBezTo>
                    <a:pt x="3313" y="2098"/>
                    <a:pt x="3374" y="1946"/>
                    <a:pt x="3435" y="1764"/>
                  </a:cubicBezTo>
                  <a:cubicBezTo>
                    <a:pt x="3465" y="1551"/>
                    <a:pt x="3465" y="1368"/>
                    <a:pt x="3435" y="1156"/>
                  </a:cubicBezTo>
                  <a:cubicBezTo>
                    <a:pt x="3344" y="791"/>
                    <a:pt x="3131" y="457"/>
                    <a:pt x="2827" y="244"/>
                  </a:cubicBezTo>
                  <a:cubicBezTo>
                    <a:pt x="2584" y="92"/>
                    <a:pt x="2310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8"/>
            <p:cNvSpPr/>
            <p:nvPr/>
          </p:nvSpPr>
          <p:spPr>
            <a:xfrm>
              <a:off x="7261800" y="1021575"/>
              <a:ext cx="85900" cy="72975"/>
            </a:xfrm>
            <a:custGeom>
              <a:avLst/>
              <a:gdLst/>
              <a:ahLst/>
              <a:cxnLst/>
              <a:rect l="l" t="t" r="r" b="b"/>
              <a:pathLst>
                <a:path w="3436" h="2919" extrusionOk="0">
                  <a:moveTo>
                    <a:pt x="2007" y="1"/>
                  </a:moveTo>
                  <a:cubicBezTo>
                    <a:pt x="578" y="1"/>
                    <a:pt x="0" y="1855"/>
                    <a:pt x="1186" y="2676"/>
                  </a:cubicBezTo>
                  <a:lnTo>
                    <a:pt x="1156" y="2676"/>
                  </a:lnTo>
                  <a:cubicBezTo>
                    <a:pt x="1399" y="2828"/>
                    <a:pt x="1703" y="2919"/>
                    <a:pt x="1976" y="2919"/>
                  </a:cubicBezTo>
                  <a:cubicBezTo>
                    <a:pt x="2280" y="2919"/>
                    <a:pt x="2554" y="2828"/>
                    <a:pt x="2797" y="2676"/>
                  </a:cubicBezTo>
                  <a:cubicBezTo>
                    <a:pt x="3101" y="2432"/>
                    <a:pt x="3344" y="2128"/>
                    <a:pt x="3405" y="1733"/>
                  </a:cubicBezTo>
                  <a:cubicBezTo>
                    <a:pt x="3435" y="1642"/>
                    <a:pt x="3435" y="1551"/>
                    <a:pt x="3435" y="1460"/>
                  </a:cubicBezTo>
                  <a:cubicBezTo>
                    <a:pt x="3435" y="1369"/>
                    <a:pt x="3435" y="1247"/>
                    <a:pt x="3405" y="1156"/>
                  </a:cubicBezTo>
                  <a:cubicBezTo>
                    <a:pt x="3374" y="973"/>
                    <a:pt x="3283" y="791"/>
                    <a:pt x="3192" y="639"/>
                  </a:cubicBezTo>
                  <a:cubicBezTo>
                    <a:pt x="3070" y="487"/>
                    <a:pt x="2949" y="366"/>
                    <a:pt x="2797" y="274"/>
                  </a:cubicBezTo>
                  <a:cubicBezTo>
                    <a:pt x="2554" y="92"/>
                    <a:pt x="2280" y="1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8"/>
            <p:cNvSpPr/>
            <p:nvPr/>
          </p:nvSpPr>
          <p:spPr>
            <a:xfrm>
              <a:off x="6927450" y="102157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1"/>
                  </a:moveTo>
                  <a:cubicBezTo>
                    <a:pt x="0" y="1"/>
                    <a:pt x="0" y="2919"/>
                    <a:pt x="1946" y="2919"/>
                  </a:cubicBezTo>
                  <a:cubicBezTo>
                    <a:pt x="3861" y="2919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8"/>
            <p:cNvSpPr/>
            <p:nvPr/>
          </p:nvSpPr>
          <p:spPr>
            <a:xfrm>
              <a:off x="6925925" y="2028425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1"/>
                  </a:moveTo>
                  <a:cubicBezTo>
                    <a:pt x="1703" y="1"/>
                    <a:pt x="1429" y="92"/>
                    <a:pt x="1186" y="244"/>
                  </a:cubicBezTo>
                  <a:cubicBezTo>
                    <a:pt x="1" y="1065"/>
                    <a:pt x="578" y="2889"/>
                    <a:pt x="2007" y="2919"/>
                  </a:cubicBezTo>
                  <a:cubicBezTo>
                    <a:pt x="3830" y="2828"/>
                    <a:pt x="3830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8"/>
            <p:cNvSpPr/>
            <p:nvPr/>
          </p:nvSpPr>
          <p:spPr>
            <a:xfrm>
              <a:off x="6925925" y="1692575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0"/>
                  </a:moveTo>
                  <a:cubicBezTo>
                    <a:pt x="548" y="0"/>
                    <a:pt x="1" y="1854"/>
                    <a:pt x="1186" y="2645"/>
                  </a:cubicBezTo>
                  <a:cubicBezTo>
                    <a:pt x="1429" y="2827"/>
                    <a:pt x="1703" y="2918"/>
                    <a:pt x="2007" y="2918"/>
                  </a:cubicBezTo>
                  <a:cubicBezTo>
                    <a:pt x="3830" y="2827"/>
                    <a:pt x="3830" y="91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8"/>
            <p:cNvSpPr/>
            <p:nvPr/>
          </p:nvSpPr>
          <p:spPr>
            <a:xfrm>
              <a:off x="6927450" y="186050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1"/>
                  </a:moveTo>
                  <a:cubicBezTo>
                    <a:pt x="0" y="1"/>
                    <a:pt x="0" y="2918"/>
                    <a:pt x="1946" y="2918"/>
                  </a:cubicBezTo>
                  <a:cubicBezTo>
                    <a:pt x="3861" y="2918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8"/>
            <p:cNvSpPr/>
            <p:nvPr/>
          </p:nvSpPr>
          <p:spPr>
            <a:xfrm>
              <a:off x="6925925" y="2195600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1"/>
                  </a:moveTo>
                  <a:cubicBezTo>
                    <a:pt x="548" y="1"/>
                    <a:pt x="1" y="1855"/>
                    <a:pt x="1186" y="2676"/>
                  </a:cubicBezTo>
                  <a:cubicBezTo>
                    <a:pt x="1429" y="2828"/>
                    <a:pt x="1703" y="2919"/>
                    <a:pt x="2007" y="2919"/>
                  </a:cubicBezTo>
                  <a:cubicBezTo>
                    <a:pt x="3830" y="2828"/>
                    <a:pt x="3830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8"/>
            <p:cNvSpPr/>
            <p:nvPr/>
          </p:nvSpPr>
          <p:spPr>
            <a:xfrm>
              <a:off x="6925925" y="1525250"/>
              <a:ext cx="98050" cy="72350"/>
            </a:xfrm>
            <a:custGeom>
              <a:avLst/>
              <a:gdLst/>
              <a:ahLst/>
              <a:cxnLst/>
              <a:rect l="l" t="t" r="r" b="b"/>
              <a:pathLst>
                <a:path w="3922" h="2894" extrusionOk="0">
                  <a:moveTo>
                    <a:pt x="1892" y="0"/>
                  </a:moveTo>
                  <a:cubicBezTo>
                    <a:pt x="1634" y="0"/>
                    <a:pt x="1398" y="90"/>
                    <a:pt x="1186" y="249"/>
                  </a:cubicBezTo>
                  <a:cubicBezTo>
                    <a:pt x="1" y="1040"/>
                    <a:pt x="548" y="2894"/>
                    <a:pt x="2007" y="2894"/>
                  </a:cubicBezTo>
                  <a:cubicBezTo>
                    <a:pt x="3912" y="2894"/>
                    <a:pt x="3922" y="6"/>
                    <a:pt x="2036" y="6"/>
                  </a:cubicBezTo>
                  <a:cubicBezTo>
                    <a:pt x="2027" y="6"/>
                    <a:pt x="2017" y="6"/>
                    <a:pt x="2007" y="6"/>
                  </a:cubicBezTo>
                  <a:cubicBezTo>
                    <a:pt x="1968" y="2"/>
                    <a:pt x="1930" y="0"/>
                    <a:pt x="189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8"/>
            <p:cNvSpPr/>
            <p:nvPr/>
          </p:nvSpPr>
          <p:spPr>
            <a:xfrm>
              <a:off x="7269400" y="1525400"/>
              <a:ext cx="78300" cy="72200"/>
            </a:xfrm>
            <a:custGeom>
              <a:avLst/>
              <a:gdLst/>
              <a:ahLst/>
              <a:cxnLst/>
              <a:rect l="l" t="t" r="r" b="b"/>
              <a:pathLst>
                <a:path w="3132" h="2888" extrusionOk="0">
                  <a:moveTo>
                    <a:pt x="1672" y="0"/>
                  </a:moveTo>
                  <a:cubicBezTo>
                    <a:pt x="1368" y="0"/>
                    <a:pt x="1095" y="91"/>
                    <a:pt x="852" y="243"/>
                  </a:cubicBezTo>
                  <a:cubicBezTo>
                    <a:pt x="0" y="821"/>
                    <a:pt x="0" y="2067"/>
                    <a:pt x="852" y="2644"/>
                  </a:cubicBezTo>
                  <a:cubicBezTo>
                    <a:pt x="1095" y="2796"/>
                    <a:pt x="1399" y="2888"/>
                    <a:pt x="1672" y="2888"/>
                  </a:cubicBezTo>
                  <a:cubicBezTo>
                    <a:pt x="1976" y="2888"/>
                    <a:pt x="2250" y="2796"/>
                    <a:pt x="2493" y="2644"/>
                  </a:cubicBezTo>
                  <a:cubicBezTo>
                    <a:pt x="2645" y="2553"/>
                    <a:pt x="2766" y="2401"/>
                    <a:pt x="2858" y="2280"/>
                  </a:cubicBezTo>
                  <a:cubicBezTo>
                    <a:pt x="2979" y="2097"/>
                    <a:pt x="3040" y="1915"/>
                    <a:pt x="3101" y="1733"/>
                  </a:cubicBezTo>
                  <a:cubicBezTo>
                    <a:pt x="3131" y="1550"/>
                    <a:pt x="3131" y="1337"/>
                    <a:pt x="3101" y="1155"/>
                  </a:cubicBezTo>
                  <a:cubicBezTo>
                    <a:pt x="3040" y="973"/>
                    <a:pt x="2979" y="790"/>
                    <a:pt x="2858" y="638"/>
                  </a:cubicBezTo>
                  <a:cubicBezTo>
                    <a:pt x="2584" y="243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8"/>
            <p:cNvSpPr/>
            <p:nvPr/>
          </p:nvSpPr>
          <p:spPr>
            <a:xfrm>
              <a:off x="6927450" y="85365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8"/>
            <p:cNvSpPr/>
            <p:nvPr/>
          </p:nvSpPr>
          <p:spPr>
            <a:xfrm>
              <a:off x="6934275" y="1189525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0"/>
                  </a:moveTo>
                  <a:cubicBezTo>
                    <a:pt x="1369" y="0"/>
                    <a:pt x="1095" y="61"/>
                    <a:pt x="852" y="243"/>
                  </a:cubicBezTo>
                  <a:cubicBezTo>
                    <a:pt x="1" y="821"/>
                    <a:pt x="1" y="2067"/>
                    <a:pt x="852" y="2645"/>
                  </a:cubicBezTo>
                  <a:cubicBezTo>
                    <a:pt x="1095" y="2827"/>
                    <a:pt x="1369" y="2918"/>
                    <a:pt x="1673" y="2918"/>
                  </a:cubicBezTo>
                  <a:cubicBezTo>
                    <a:pt x="3496" y="2797"/>
                    <a:pt x="3496" y="91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8"/>
            <p:cNvSpPr/>
            <p:nvPr/>
          </p:nvSpPr>
          <p:spPr>
            <a:xfrm>
              <a:off x="6927450" y="1357450"/>
              <a:ext cx="96525" cy="72225"/>
            </a:xfrm>
            <a:custGeom>
              <a:avLst/>
              <a:gdLst/>
              <a:ahLst/>
              <a:cxnLst/>
              <a:rect l="l" t="t" r="r" b="b"/>
              <a:pathLst>
                <a:path w="3861" h="2889" extrusionOk="0">
                  <a:moveTo>
                    <a:pt x="1916" y="0"/>
                  </a:moveTo>
                  <a:cubicBezTo>
                    <a:pt x="0" y="0"/>
                    <a:pt x="10" y="2888"/>
                    <a:pt x="1946" y="2888"/>
                  </a:cubicBezTo>
                  <a:cubicBezTo>
                    <a:pt x="3851" y="2888"/>
                    <a:pt x="3861" y="0"/>
                    <a:pt x="1975" y="0"/>
                  </a:cubicBezTo>
                  <a:cubicBezTo>
                    <a:pt x="1966" y="0"/>
                    <a:pt x="1956" y="0"/>
                    <a:pt x="1946" y="1"/>
                  </a:cubicBezTo>
                  <a:cubicBezTo>
                    <a:pt x="1936" y="0"/>
                    <a:pt x="1926" y="0"/>
                    <a:pt x="191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8"/>
            <p:cNvSpPr/>
            <p:nvPr/>
          </p:nvSpPr>
          <p:spPr>
            <a:xfrm>
              <a:off x="7261800" y="1692575"/>
              <a:ext cx="85900" cy="72975"/>
            </a:xfrm>
            <a:custGeom>
              <a:avLst/>
              <a:gdLst/>
              <a:ahLst/>
              <a:cxnLst/>
              <a:rect l="l" t="t" r="r" b="b"/>
              <a:pathLst>
                <a:path w="3436" h="2919" extrusionOk="0">
                  <a:moveTo>
                    <a:pt x="2007" y="0"/>
                  </a:moveTo>
                  <a:cubicBezTo>
                    <a:pt x="578" y="0"/>
                    <a:pt x="0" y="1854"/>
                    <a:pt x="1186" y="2675"/>
                  </a:cubicBezTo>
                  <a:lnTo>
                    <a:pt x="1156" y="2675"/>
                  </a:lnTo>
                  <a:cubicBezTo>
                    <a:pt x="1399" y="2827"/>
                    <a:pt x="1703" y="2918"/>
                    <a:pt x="1976" y="2918"/>
                  </a:cubicBezTo>
                  <a:cubicBezTo>
                    <a:pt x="2463" y="2918"/>
                    <a:pt x="2918" y="2675"/>
                    <a:pt x="3192" y="2280"/>
                  </a:cubicBezTo>
                  <a:cubicBezTo>
                    <a:pt x="3283" y="2128"/>
                    <a:pt x="3374" y="1945"/>
                    <a:pt x="3405" y="1763"/>
                  </a:cubicBezTo>
                  <a:cubicBezTo>
                    <a:pt x="3435" y="1550"/>
                    <a:pt x="3435" y="1368"/>
                    <a:pt x="3405" y="1155"/>
                  </a:cubicBezTo>
                  <a:cubicBezTo>
                    <a:pt x="3374" y="973"/>
                    <a:pt x="3283" y="790"/>
                    <a:pt x="3192" y="638"/>
                  </a:cubicBezTo>
                  <a:cubicBezTo>
                    <a:pt x="3101" y="486"/>
                    <a:pt x="2949" y="365"/>
                    <a:pt x="2797" y="274"/>
                  </a:cubicBezTo>
                  <a:cubicBezTo>
                    <a:pt x="2554" y="91"/>
                    <a:pt x="2280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8"/>
            <p:cNvSpPr/>
            <p:nvPr/>
          </p:nvSpPr>
          <p:spPr>
            <a:xfrm>
              <a:off x="7269400" y="3874200"/>
              <a:ext cx="78300" cy="72225"/>
            </a:xfrm>
            <a:custGeom>
              <a:avLst/>
              <a:gdLst/>
              <a:ahLst/>
              <a:cxnLst/>
              <a:rect l="l" t="t" r="r" b="b"/>
              <a:pathLst>
                <a:path w="3132" h="2889" extrusionOk="0">
                  <a:moveTo>
                    <a:pt x="1672" y="1"/>
                  </a:moveTo>
                  <a:cubicBezTo>
                    <a:pt x="1368" y="1"/>
                    <a:pt x="1095" y="92"/>
                    <a:pt x="852" y="244"/>
                  </a:cubicBezTo>
                  <a:cubicBezTo>
                    <a:pt x="0" y="821"/>
                    <a:pt x="0" y="2068"/>
                    <a:pt x="852" y="2645"/>
                  </a:cubicBezTo>
                  <a:cubicBezTo>
                    <a:pt x="1095" y="2797"/>
                    <a:pt x="1399" y="2888"/>
                    <a:pt x="1672" y="2888"/>
                  </a:cubicBezTo>
                  <a:cubicBezTo>
                    <a:pt x="1976" y="2888"/>
                    <a:pt x="2250" y="2797"/>
                    <a:pt x="2493" y="2645"/>
                  </a:cubicBezTo>
                  <a:cubicBezTo>
                    <a:pt x="2645" y="2554"/>
                    <a:pt x="2766" y="2402"/>
                    <a:pt x="2858" y="2280"/>
                  </a:cubicBezTo>
                  <a:cubicBezTo>
                    <a:pt x="2979" y="2098"/>
                    <a:pt x="3040" y="1916"/>
                    <a:pt x="3101" y="1733"/>
                  </a:cubicBezTo>
                  <a:cubicBezTo>
                    <a:pt x="3131" y="1551"/>
                    <a:pt x="3131" y="1338"/>
                    <a:pt x="3101" y="1156"/>
                  </a:cubicBezTo>
                  <a:cubicBezTo>
                    <a:pt x="3040" y="973"/>
                    <a:pt x="2979" y="791"/>
                    <a:pt x="2858" y="639"/>
                  </a:cubicBezTo>
                  <a:cubicBezTo>
                    <a:pt x="2584" y="244"/>
                    <a:pt x="2159" y="1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8"/>
            <p:cNvSpPr/>
            <p:nvPr/>
          </p:nvSpPr>
          <p:spPr>
            <a:xfrm>
              <a:off x="7261050" y="421007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1"/>
                  </a:moveTo>
                  <a:cubicBezTo>
                    <a:pt x="578" y="1"/>
                    <a:pt x="0" y="1855"/>
                    <a:pt x="1186" y="2675"/>
                  </a:cubicBezTo>
                  <a:lnTo>
                    <a:pt x="1186" y="2645"/>
                  </a:ln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23"/>
                    <a:pt x="3100" y="2402"/>
                    <a:pt x="3192" y="2250"/>
                  </a:cubicBezTo>
                  <a:cubicBezTo>
                    <a:pt x="3313" y="2098"/>
                    <a:pt x="3374" y="1916"/>
                    <a:pt x="3435" y="1733"/>
                  </a:cubicBezTo>
                  <a:cubicBezTo>
                    <a:pt x="3435" y="1642"/>
                    <a:pt x="3465" y="1551"/>
                    <a:pt x="3465" y="1429"/>
                  </a:cubicBezTo>
                  <a:cubicBezTo>
                    <a:pt x="3465" y="1338"/>
                    <a:pt x="3435" y="1247"/>
                    <a:pt x="3435" y="1156"/>
                  </a:cubicBezTo>
                  <a:cubicBezTo>
                    <a:pt x="3374" y="973"/>
                    <a:pt x="3313" y="791"/>
                    <a:pt x="3192" y="639"/>
                  </a:cubicBezTo>
                  <a:cubicBezTo>
                    <a:pt x="3100" y="487"/>
                    <a:pt x="2979" y="365"/>
                    <a:pt x="2827" y="244"/>
                  </a:cubicBezTo>
                  <a:cubicBezTo>
                    <a:pt x="2584" y="92"/>
                    <a:pt x="2310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8"/>
            <p:cNvSpPr/>
            <p:nvPr/>
          </p:nvSpPr>
          <p:spPr>
            <a:xfrm>
              <a:off x="7261050" y="3706275"/>
              <a:ext cx="86650" cy="72200"/>
            </a:xfrm>
            <a:custGeom>
              <a:avLst/>
              <a:gdLst/>
              <a:ahLst/>
              <a:cxnLst/>
              <a:rect l="l" t="t" r="r" b="b"/>
              <a:pathLst>
                <a:path w="3466" h="2888" extrusionOk="0">
                  <a:moveTo>
                    <a:pt x="2006" y="0"/>
                  </a:moveTo>
                  <a:cubicBezTo>
                    <a:pt x="578" y="0"/>
                    <a:pt x="0" y="1854"/>
                    <a:pt x="1186" y="2675"/>
                  </a:cubicBezTo>
                  <a:lnTo>
                    <a:pt x="1186" y="2645"/>
                  </a:lnTo>
                  <a:cubicBezTo>
                    <a:pt x="1429" y="2827"/>
                    <a:pt x="1733" y="2888"/>
                    <a:pt x="2006" y="2888"/>
                  </a:cubicBezTo>
                  <a:cubicBezTo>
                    <a:pt x="2310" y="2888"/>
                    <a:pt x="2584" y="2827"/>
                    <a:pt x="2827" y="2645"/>
                  </a:cubicBezTo>
                  <a:cubicBezTo>
                    <a:pt x="2979" y="2554"/>
                    <a:pt x="3100" y="2432"/>
                    <a:pt x="3192" y="2280"/>
                  </a:cubicBezTo>
                  <a:cubicBezTo>
                    <a:pt x="3313" y="2128"/>
                    <a:pt x="3374" y="1946"/>
                    <a:pt x="3435" y="1763"/>
                  </a:cubicBezTo>
                  <a:cubicBezTo>
                    <a:pt x="3465" y="1551"/>
                    <a:pt x="3465" y="1368"/>
                    <a:pt x="3435" y="1155"/>
                  </a:cubicBezTo>
                  <a:cubicBezTo>
                    <a:pt x="3344" y="791"/>
                    <a:pt x="3131" y="456"/>
                    <a:pt x="2797" y="244"/>
                  </a:cubicBezTo>
                  <a:cubicBezTo>
                    <a:pt x="2553" y="92"/>
                    <a:pt x="228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8"/>
            <p:cNvSpPr/>
            <p:nvPr/>
          </p:nvSpPr>
          <p:spPr>
            <a:xfrm>
              <a:off x="7261800" y="3371025"/>
              <a:ext cx="85900" cy="72350"/>
            </a:xfrm>
            <a:custGeom>
              <a:avLst/>
              <a:gdLst/>
              <a:ahLst/>
              <a:cxnLst/>
              <a:rect l="l" t="t" r="r" b="b"/>
              <a:pathLst>
                <a:path w="3436" h="2894" extrusionOk="0">
                  <a:moveTo>
                    <a:pt x="2111" y="0"/>
                  </a:moveTo>
                  <a:cubicBezTo>
                    <a:pt x="2076" y="0"/>
                    <a:pt x="2041" y="2"/>
                    <a:pt x="2007" y="6"/>
                  </a:cubicBezTo>
                  <a:cubicBezTo>
                    <a:pt x="578" y="6"/>
                    <a:pt x="0" y="1860"/>
                    <a:pt x="1186" y="2650"/>
                  </a:cubicBezTo>
                  <a:lnTo>
                    <a:pt x="1156" y="2650"/>
                  </a:lnTo>
                  <a:cubicBezTo>
                    <a:pt x="1399" y="2802"/>
                    <a:pt x="1703" y="2893"/>
                    <a:pt x="1976" y="2893"/>
                  </a:cubicBezTo>
                  <a:cubicBezTo>
                    <a:pt x="2280" y="2893"/>
                    <a:pt x="2554" y="2802"/>
                    <a:pt x="2797" y="2650"/>
                  </a:cubicBezTo>
                  <a:cubicBezTo>
                    <a:pt x="3101" y="2438"/>
                    <a:pt x="3344" y="2103"/>
                    <a:pt x="3405" y="1738"/>
                  </a:cubicBezTo>
                  <a:cubicBezTo>
                    <a:pt x="3435" y="1617"/>
                    <a:pt x="3435" y="1526"/>
                    <a:pt x="3435" y="1435"/>
                  </a:cubicBezTo>
                  <a:cubicBezTo>
                    <a:pt x="3435" y="1343"/>
                    <a:pt x="3435" y="1222"/>
                    <a:pt x="3405" y="1131"/>
                  </a:cubicBezTo>
                  <a:cubicBezTo>
                    <a:pt x="3374" y="948"/>
                    <a:pt x="3283" y="766"/>
                    <a:pt x="3192" y="614"/>
                  </a:cubicBezTo>
                  <a:cubicBezTo>
                    <a:pt x="3070" y="462"/>
                    <a:pt x="2949" y="340"/>
                    <a:pt x="2797" y="249"/>
                  </a:cubicBezTo>
                  <a:cubicBezTo>
                    <a:pt x="2585" y="90"/>
                    <a:pt x="2349" y="0"/>
                    <a:pt x="2111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8"/>
            <p:cNvSpPr/>
            <p:nvPr/>
          </p:nvSpPr>
          <p:spPr>
            <a:xfrm>
              <a:off x="7270150" y="3539100"/>
              <a:ext cx="77550" cy="72200"/>
            </a:xfrm>
            <a:custGeom>
              <a:avLst/>
              <a:gdLst/>
              <a:ahLst/>
              <a:cxnLst/>
              <a:rect l="l" t="t" r="r" b="b"/>
              <a:pathLst>
                <a:path w="3102" h="2888" extrusionOk="0">
                  <a:moveTo>
                    <a:pt x="1673" y="0"/>
                  </a:moveTo>
                  <a:cubicBezTo>
                    <a:pt x="1369" y="0"/>
                    <a:pt x="1095" y="92"/>
                    <a:pt x="852" y="244"/>
                  </a:cubicBezTo>
                  <a:cubicBezTo>
                    <a:pt x="1" y="821"/>
                    <a:pt x="1" y="2067"/>
                    <a:pt x="852" y="2645"/>
                  </a:cubicBezTo>
                  <a:lnTo>
                    <a:pt x="822" y="2645"/>
                  </a:lnTo>
                  <a:cubicBezTo>
                    <a:pt x="1065" y="2797"/>
                    <a:pt x="1369" y="2888"/>
                    <a:pt x="1642" y="2888"/>
                  </a:cubicBezTo>
                  <a:cubicBezTo>
                    <a:pt x="2129" y="2888"/>
                    <a:pt x="2584" y="2645"/>
                    <a:pt x="2858" y="2250"/>
                  </a:cubicBezTo>
                  <a:cubicBezTo>
                    <a:pt x="2949" y="2098"/>
                    <a:pt x="3040" y="1915"/>
                    <a:pt x="3071" y="1733"/>
                  </a:cubicBezTo>
                  <a:cubicBezTo>
                    <a:pt x="3101" y="1551"/>
                    <a:pt x="3101" y="1338"/>
                    <a:pt x="3071" y="1155"/>
                  </a:cubicBezTo>
                  <a:cubicBezTo>
                    <a:pt x="3040" y="973"/>
                    <a:pt x="2949" y="791"/>
                    <a:pt x="2858" y="639"/>
                  </a:cubicBezTo>
                  <a:cubicBezTo>
                    <a:pt x="2767" y="487"/>
                    <a:pt x="2615" y="335"/>
                    <a:pt x="2463" y="244"/>
                  </a:cubicBezTo>
                  <a:cubicBezTo>
                    <a:pt x="2250" y="92"/>
                    <a:pt x="1946" y="0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8"/>
            <p:cNvSpPr/>
            <p:nvPr/>
          </p:nvSpPr>
          <p:spPr>
            <a:xfrm>
              <a:off x="6771675" y="470675"/>
              <a:ext cx="72975" cy="36475"/>
            </a:xfrm>
            <a:custGeom>
              <a:avLst/>
              <a:gdLst/>
              <a:ahLst/>
              <a:cxnLst/>
              <a:rect l="l" t="t" r="r" b="b"/>
              <a:pathLst>
                <a:path w="2919" h="1459" extrusionOk="0">
                  <a:moveTo>
                    <a:pt x="0" y="0"/>
                  </a:moveTo>
                  <a:cubicBezTo>
                    <a:pt x="0" y="790"/>
                    <a:pt x="639" y="1459"/>
                    <a:pt x="1459" y="1459"/>
                  </a:cubicBezTo>
                  <a:cubicBezTo>
                    <a:pt x="2250" y="1459"/>
                    <a:pt x="2918" y="790"/>
                    <a:pt x="291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8"/>
            <p:cNvSpPr/>
            <p:nvPr/>
          </p:nvSpPr>
          <p:spPr>
            <a:xfrm>
              <a:off x="6435800" y="470675"/>
              <a:ext cx="72975" cy="36475"/>
            </a:xfrm>
            <a:custGeom>
              <a:avLst/>
              <a:gdLst/>
              <a:ahLst/>
              <a:cxnLst/>
              <a:rect l="l" t="t" r="r" b="b"/>
              <a:pathLst>
                <a:path w="2919" h="1459" extrusionOk="0">
                  <a:moveTo>
                    <a:pt x="0" y="0"/>
                  </a:moveTo>
                  <a:cubicBezTo>
                    <a:pt x="0" y="790"/>
                    <a:pt x="669" y="1459"/>
                    <a:pt x="1459" y="1459"/>
                  </a:cubicBezTo>
                  <a:cubicBezTo>
                    <a:pt x="2280" y="1459"/>
                    <a:pt x="2918" y="790"/>
                    <a:pt x="291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8"/>
            <p:cNvSpPr/>
            <p:nvPr/>
          </p:nvSpPr>
          <p:spPr>
            <a:xfrm>
              <a:off x="7287625" y="4377250"/>
              <a:ext cx="60075" cy="69175"/>
            </a:xfrm>
            <a:custGeom>
              <a:avLst/>
              <a:gdLst/>
              <a:ahLst/>
              <a:cxnLst/>
              <a:rect l="l" t="t" r="r" b="b"/>
              <a:pathLst>
                <a:path w="2403" h="2767" extrusionOk="0">
                  <a:moveTo>
                    <a:pt x="943" y="1"/>
                  </a:moveTo>
                  <a:cubicBezTo>
                    <a:pt x="670" y="1"/>
                    <a:pt x="366" y="92"/>
                    <a:pt x="123" y="244"/>
                  </a:cubicBezTo>
                  <a:cubicBezTo>
                    <a:pt x="92" y="274"/>
                    <a:pt x="31" y="305"/>
                    <a:pt x="1" y="335"/>
                  </a:cubicBezTo>
                  <a:lnTo>
                    <a:pt x="1612" y="2767"/>
                  </a:lnTo>
                  <a:cubicBezTo>
                    <a:pt x="1642" y="2736"/>
                    <a:pt x="1703" y="2675"/>
                    <a:pt x="1764" y="2645"/>
                  </a:cubicBezTo>
                  <a:cubicBezTo>
                    <a:pt x="1916" y="2554"/>
                    <a:pt x="2037" y="2432"/>
                    <a:pt x="2159" y="2280"/>
                  </a:cubicBezTo>
                  <a:cubicBezTo>
                    <a:pt x="2250" y="2098"/>
                    <a:pt x="2341" y="1916"/>
                    <a:pt x="2372" y="1733"/>
                  </a:cubicBezTo>
                  <a:cubicBezTo>
                    <a:pt x="2402" y="1551"/>
                    <a:pt x="2402" y="1338"/>
                    <a:pt x="2372" y="1156"/>
                  </a:cubicBezTo>
                  <a:cubicBezTo>
                    <a:pt x="2341" y="973"/>
                    <a:pt x="2250" y="791"/>
                    <a:pt x="2159" y="639"/>
                  </a:cubicBezTo>
                  <a:cubicBezTo>
                    <a:pt x="1885" y="244"/>
                    <a:pt x="1430" y="1"/>
                    <a:pt x="94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8"/>
            <p:cNvSpPr/>
            <p:nvPr/>
          </p:nvSpPr>
          <p:spPr>
            <a:xfrm>
              <a:off x="7262550" y="518525"/>
              <a:ext cx="85150" cy="72225"/>
            </a:xfrm>
            <a:custGeom>
              <a:avLst/>
              <a:gdLst/>
              <a:ahLst/>
              <a:cxnLst/>
              <a:rect l="l" t="t" r="r" b="b"/>
              <a:pathLst>
                <a:path w="3406" h="2889" extrusionOk="0">
                  <a:moveTo>
                    <a:pt x="1946" y="1"/>
                  </a:moveTo>
                  <a:cubicBezTo>
                    <a:pt x="1" y="1"/>
                    <a:pt x="1" y="2889"/>
                    <a:pt x="1946" y="2889"/>
                  </a:cubicBezTo>
                  <a:cubicBezTo>
                    <a:pt x="2250" y="2889"/>
                    <a:pt x="2524" y="2797"/>
                    <a:pt x="2767" y="2645"/>
                  </a:cubicBezTo>
                  <a:cubicBezTo>
                    <a:pt x="3071" y="2433"/>
                    <a:pt x="3314" y="2098"/>
                    <a:pt x="3375" y="1733"/>
                  </a:cubicBezTo>
                  <a:cubicBezTo>
                    <a:pt x="3405" y="1642"/>
                    <a:pt x="3405" y="1551"/>
                    <a:pt x="3405" y="1430"/>
                  </a:cubicBezTo>
                  <a:cubicBezTo>
                    <a:pt x="3405" y="1338"/>
                    <a:pt x="3405" y="1247"/>
                    <a:pt x="3375" y="1156"/>
                  </a:cubicBezTo>
                  <a:cubicBezTo>
                    <a:pt x="3344" y="974"/>
                    <a:pt x="3253" y="791"/>
                    <a:pt x="3162" y="639"/>
                  </a:cubicBezTo>
                  <a:cubicBezTo>
                    <a:pt x="3040" y="487"/>
                    <a:pt x="2919" y="366"/>
                    <a:pt x="2767" y="244"/>
                  </a:cubicBezTo>
                  <a:cubicBezTo>
                    <a:pt x="2524" y="92"/>
                    <a:pt x="2250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8"/>
            <p:cNvSpPr/>
            <p:nvPr/>
          </p:nvSpPr>
          <p:spPr>
            <a:xfrm>
              <a:off x="6927450" y="236355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8"/>
            <p:cNvSpPr/>
            <p:nvPr/>
          </p:nvSpPr>
          <p:spPr>
            <a:xfrm>
              <a:off x="7269400" y="2028425"/>
              <a:ext cx="78300" cy="72975"/>
            </a:xfrm>
            <a:custGeom>
              <a:avLst/>
              <a:gdLst/>
              <a:ahLst/>
              <a:cxnLst/>
              <a:rect l="l" t="t" r="r" b="b"/>
              <a:pathLst>
                <a:path w="3132" h="2919" extrusionOk="0">
                  <a:moveTo>
                    <a:pt x="1672" y="1"/>
                  </a:moveTo>
                  <a:cubicBezTo>
                    <a:pt x="1368" y="1"/>
                    <a:pt x="1095" y="92"/>
                    <a:pt x="852" y="244"/>
                  </a:cubicBezTo>
                  <a:cubicBezTo>
                    <a:pt x="0" y="822"/>
                    <a:pt x="0" y="2098"/>
                    <a:pt x="852" y="2676"/>
                  </a:cubicBezTo>
                  <a:cubicBezTo>
                    <a:pt x="1095" y="2828"/>
                    <a:pt x="1399" y="2919"/>
                    <a:pt x="1672" y="2919"/>
                  </a:cubicBezTo>
                  <a:cubicBezTo>
                    <a:pt x="1976" y="2919"/>
                    <a:pt x="2250" y="2828"/>
                    <a:pt x="2493" y="2676"/>
                  </a:cubicBezTo>
                  <a:cubicBezTo>
                    <a:pt x="2645" y="2554"/>
                    <a:pt x="2766" y="2433"/>
                    <a:pt x="2858" y="2281"/>
                  </a:cubicBezTo>
                  <a:cubicBezTo>
                    <a:pt x="2979" y="2129"/>
                    <a:pt x="3040" y="1946"/>
                    <a:pt x="3101" y="1764"/>
                  </a:cubicBezTo>
                  <a:cubicBezTo>
                    <a:pt x="3131" y="1551"/>
                    <a:pt x="3131" y="1369"/>
                    <a:pt x="3101" y="1186"/>
                  </a:cubicBezTo>
                  <a:cubicBezTo>
                    <a:pt x="3040" y="974"/>
                    <a:pt x="2979" y="822"/>
                    <a:pt x="2858" y="639"/>
                  </a:cubicBezTo>
                  <a:cubicBezTo>
                    <a:pt x="2584" y="244"/>
                    <a:pt x="2159" y="1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8"/>
            <p:cNvSpPr/>
            <p:nvPr/>
          </p:nvSpPr>
          <p:spPr>
            <a:xfrm>
              <a:off x="7261800" y="2364300"/>
              <a:ext cx="85900" cy="72225"/>
            </a:xfrm>
            <a:custGeom>
              <a:avLst/>
              <a:gdLst/>
              <a:ahLst/>
              <a:cxnLst/>
              <a:rect l="l" t="t" r="r" b="b"/>
              <a:pathLst>
                <a:path w="3436" h="2889" extrusionOk="0">
                  <a:moveTo>
                    <a:pt x="2007" y="1"/>
                  </a:moveTo>
                  <a:cubicBezTo>
                    <a:pt x="578" y="1"/>
                    <a:pt x="0" y="1855"/>
                    <a:pt x="1186" y="2645"/>
                  </a:cubicBezTo>
                  <a:lnTo>
                    <a:pt x="1156" y="2645"/>
                  </a:lnTo>
                  <a:cubicBezTo>
                    <a:pt x="1399" y="2797"/>
                    <a:pt x="1703" y="2888"/>
                    <a:pt x="1976" y="2888"/>
                  </a:cubicBezTo>
                  <a:cubicBezTo>
                    <a:pt x="2280" y="2888"/>
                    <a:pt x="2554" y="2797"/>
                    <a:pt x="2797" y="2645"/>
                  </a:cubicBezTo>
                  <a:cubicBezTo>
                    <a:pt x="3101" y="2432"/>
                    <a:pt x="3344" y="2098"/>
                    <a:pt x="3405" y="1733"/>
                  </a:cubicBezTo>
                  <a:cubicBezTo>
                    <a:pt x="3435" y="1642"/>
                    <a:pt x="3435" y="1521"/>
                    <a:pt x="3435" y="1429"/>
                  </a:cubicBezTo>
                  <a:cubicBezTo>
                    <a:pt x="3435" y="1338"/>
                    <a:pt x="3435" y="1247"/>
                    <a:pt x="3405" y="1156"/>
                  </a:cubicBezTo>
                  <a:cubicBezTo>
                    <a:pt x="3374" y="943"/>
                    <a:pt x="3283" y="791"/>
                    <a:pt x="3192" y="609"/>
                  </a:cubicBezTo>
                  <a:cubicBezTo>
                    <a:pt x="3070" y="457"/>
                    <a:pt x="2949" y="335"/>
                    <a:pt x="2797" y="244"/>
                  </a:cubicBezTo>
                  <a:cubicBezTo>
                    <a:pt x="2554" y="92"/>
                    <a:pt x="2280" y="1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8"/>
            <p:cNvSpPr/>
            <p:nvPr/>
          </p:nvSpPr>
          <p:spPr>
            <a:xfrm>
              <a:off x="7261800" y="2196375"/>
              <a:ext cx="85900" cy="72200"/>
            </a:xfrm>
            <a:custGeom>
              <a:avLst/>
              <a:gdLst/>
              <a:ahLst/>
              <a:cxnLst/>
              <a:rect l="l" t="t" r="r" b="b"/>
              <a:pathLst>
                <a:path w="3436" h="2888" extrusionOk="0">
                  <a:moveTo>
                    <a:pt x="2007" y="0"/>
                  </a:moveTo>
                  <a:cubicBezTo>
                    <a:pt x="578" y="0"/>
                    <a:pt x="0" y="1854"/>
                    <a:pt x="1186" y="2645"/>
                  </a:cubicBezTo>
                  <a:lnTo>
                    <a:pt x="1156" y="2645"/>
                  </a:lnTo>
                  <a:cubicBezTo>
                    <a:pt x="1399" y="2797"/>
                    <a:pt x="1703" y="2888"/>
                    <a:pt x="1976" y="2888"/>
                  </a:cubicBezTo>
                  <a:cubicBezTo>
                    <a:pt x="2463" y="2888"/>
                    <a:pt x="2918" y="2645"/>
                    <a:pt x="3192" y="2250"/>
                  </a:cubicBezTo>
                  <a:cubicBezTo>
                    <a:pt x="3283" y="2098"/>
                    <a:pt x="3374" y="1915"/>
                    <a:pt x="3405" y="1733"/>
                  </a:cubicBezTo>
                  <a:cubicBezTo>
                    <a:pt x="3435" y="1642"/>
                    <a:pt x="3435" y="1551"/>
                    <a:pt x="3435" y="1429"/>
                  </a:cubicBezTo>
                  <a:cubicBezTo>
                    <a:pt x="3435" y="1338"/>
                    <a:pt x="3435" y="1247"/>
                    <a:pt x="3405" y="1155"/>
                  </a:cubicBezTo>
                  <a:cubicBezTo>
                    <a:pt x="3374" y="973"/>
                    <a:pt x="3283" y="791"/>
                    <a:pt x="3192" y="608"/>
                  </a:cubicBezTo>
                  <a:cubicBezTo>
                    <a:pt x="3101" y="487"/>
                    <a:pt x="2949" y="335"/>
                    <a:pt x="2797" y="244"/>
                  </a:cubicBezTo>
                  <a:cubicBezTo>
                    <a:pt x="2554" y="92"/>
                    <a:pt x="2280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8"/>
            <p:cNvSpPr/>
            <p:nvPr/>
          </p:nvSpPr>
          <p:spPr>
            <a:xfrm>
              <a:off x="7261050" y="1861250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1"/>
                  </a:moveTo>
                  <a:cubicBezTo>
                    <a:pt x="578" y="1"/>
                    <a:pt x="0" y="1855"/>
                    <a:pt x="1186" y="2645"/>
                  </a:cubicBez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24"/>
                    <a:pt x="3100" y="2402"/>
                    <a:pt x="3192" y="2250"/>
                  </a:cubicBezTo>
                  <a:cubicBezTo>
                    <a:pt x="3313" y="2098"/>
                    <a:pt x="3374" y="1916"/>
                    <a:pt x="3435" y="1733"/>
                  </a:cubicBezTo>
                  <a:cubicBezTo>
                    <a:pt x="3435" y="1642"/>
                    <a:pt x="3465" y="1521"/>
                    <a:pt x="3465" y="1429"/>
                  </a:cubicBezTo>
                  <a:cubicBezTo>
                    <a:pt x="3465" y="1338"/>
                    <a:pt x="3435" y="1247"/>
                    <a:pt x="3435" y="1156"/>
                  </a:cubicBezTo>
                  <a:cubicBezTo>
                    <a:pt x="3374" y="974"/>
                    <a:pt x="3313" y="791"/>
                    <a:pt x="3192" y="609"/>
                  </a:cubicBezTo>
                  <a:cubicBezTo>
                    <a:pt x="3100" y="487"/>
                    <a:pt x="2979" y="335"/>
                    <a:pt x="2827" y="244"/>
                  </a:cubicBezTo>
                  <a:cubicBezTo>
                    <a:pt x="2584" y="92"/>
                    <a:pt x="2310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8"/>
            <p:cNvSpPr/>
            <p:nvPr/>
          </p:nvSpPr>
          <p:spPr>
            <a:xfrm>
              <a:off x="7261050" y="2699425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578" y="0"/>
                    <a:pt x="0" y="1854"/>
                    <a:pt x="1186" y="2675"/>
                  </a:cubicBezTo>
                  <a:cubicBezTo>
                    <a:pt x="1429" y="2827"/>
                    <a:pt x="1733" y="2918"/>
                    <a:pt x="2006" y="2918"/>
                  </a:cubicBezTo>
                  <a:cubicBezTo>
                    <a:pt x="2310" y="2918"/>
                    <a:pt x="2584" y="2827"/>
                    <a:pt x="2827" y="2675"/>
                  </a:cubicBezTo>
                  <a:cubicBezTo>
                    <a:pt x="2979" y="2553"/>
                    <a:pt x="3100" y="2432"/>
                    <a:pt x="3192" y="2280"/>
                  </a:cubicBezTo>
                  <a:cubicBezTo>
                    <a:pt x="3313" y="2128"/>
                    <a:pt x="3374" y="1946"/>
                    <a:pt x="3435" y="1763"/>
                  </a:cubicBezTo>
                  <a:cubicBezTo>
                    <a:pt x="3435" y="1672"/>
                    <a:pt x="3465" y="1550"/>
                    <a:pt x="3465" y="1459"/>
                  </a:cubicBezTo>
                  <a:cubicBezTo>
                    <a:pt x="3465" y="1368"/>
                    <a:pt x="3435" y="1277"/>
                    <a:pt x="3435" y="1186"/>
                  </a:cubicBezTo>
                  <a:cubicBezTo>
                    <a:pt x="3344" y="791"/>
                    <a:pt x="3131" y="487"/>
                    <a:pt x="2797" y="243"/>
                  </a:cubicBezTo>
                  <a:cubicBezTo>
                    <a:pt x="2553" y="91"/>
                    <a:pt x="228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8"/>
            <p:cNvSpPr/>
            <p:nvPr/>
          </p:nvSpPr>
          <p:spPr>
            <a:xfrm>
              <a:off x="7269400" y="3035300"/>
              <a:ext cx="78300" cy="72975"/>
            </a:xfrm>
            <a:custGeom>
              <a:avLst/>
              <a:gdLst/>
              <a:ahLst/>
              <a:cxnLst/>
              <a:rect l="l" t="t" r="r" b="b"/>
              <a:pathLst>
                <a:path w="3132" h="2919" extrusionOk="0">
                  <a:moveTo>
                    <a:pt x="1672" y="0"/>
                  </a:moveTo>
                  <a:cubicBezTo>
                    <a:pt x="1399" y="0"/>
                    <a:pt x="1095" y="91"/>
                    <a:pt x="852" y="243"/>
                  </a:cubicBezTo>
                  <a:cubicBezTo>
                    <a:pt x="0" y="821"/>
                    <a:pt x="0" y="2097"/>
                    <a:pt x="852" y="2675"/>
                  </a:cubicBezTo>
                  <a:cubicBezTo>
                    <a:pt x="1095" y="2827"/>
                    <a:pt x="1399" y="2918"/>
                    <a:pt x="1672" y="2918"/>
                  </a:cubicBezTo>
                  <a:cubicBezTo>
                    <a:pt x="2159" y="2918"/>
                    <a:pt x="2614" y="2675"/>
                    <a:pt x="2888" y="2280"/>
                  </a:cubicBezTo>
                  <a:cubicBezTo>
                    <a:pt x="2979" y="2097"/>
                    <a:pt x="3070" y="1945"/>
                    <a:pt x="3101" y="1763"/>
                  </a:cubicBezTo>
                  <a:cubicBezTo>
                    <a:pt x="3131" y="1550"/>
                    <a:pt x="3131" y="1368"/>
                    <a:pt x="3101" y="1155"/>
                  </a:cubicBezTo>
                  <a:cubicBezTo>
                    <a:pt x="3070" y="973"/>
                    <a:pt x="2979" y="790"/>
                    <a:pt x="2888" y="638"/>
                  </a:cubicBezTo>
                  <a:cubicBezTo>
                    <a:pt x="2614" y="243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8"/>
            <p:cNvSpPr/>
            <p:nvPr/>
          </p:nvSpPr>
          <p:spPr>
            <a:xfrm>
              <a:off x="7269400" y="2532250"/>
              <a:ext cx="78300" cy="72200"/>
            </a:xfrm>
            <a:custGeom>
              <a:avLst/>
              <a:gdLst/>
              <a:ahLst/>
              <a:cxnLst/>
              <a:rect l="l" t="t" r="r" b="b"/>
              <a:pathLst>
                <a:path w="3132" h="2888" extrusionOk="0">
                  <a:moveTo>
                    <a:pt x="1672" y="0"/>
                  </a:moveTo>
                  <a:cubicBezTo>
                    <a:pt x="1368" y="0"/>
                    <a:pt x="1095" y="91"/>
                    <a:pt x="852" y="243"/>
                  </a:cubicBezTo>
                  <a:cubicBezTo>
                    <a:pt x="0" y="821"/>
                    <a:pt x="0" y="2067"/>
                    <a:pt x="852" y="2645"/>
                  </a:cubicBezTo>
                  <a:cubicBezTo>
                    <a:pt x="1095" y="2797"/>
                    <a:pt x="1399" y="2888"/>
                    <a:pt x="1672" y="2888"/>
                  </a:cubicBezTo>
                  <a:cubicBezTo>
                    <a:pt x="1976" y="2888"/>
                    <a:pt x="2250" y="2797"/>
                    <a:pt x="2493" y="2645"/>
                  </a:cubicBezTo>
                  <a:cubicBezTo>
                    <a:pt x="2645" y="2553"/>
                    <a:pt x="2766" y="2401"/>
                    <a:pt x="2858" y="2280"/>
                  </a:cubicBezTo>
                  <a:cubicBezTo>
                    <a:pt x="2979" y="2097"/>
                    <a:pt x="3040" y="1915"/>
                    <a:pt x="3101" y="1733"/>
                  </a:cubicBezTo>
                  <a:cubicBezTo>
                    <a:pt x="3131" y="1550"/>
                    <a:pt x="3131" y="1338"/>
                    <a:pt x="3101" y="1155"/>
                  </a:cubicBezTo>
                  <a:cubicBezTo>
                    <a:pt x="3040" y="973"/>
                    <a:pt x="2979" y="790"/>
                    <a:pt x="2858" y="639"/>
                  </a:cubicBezTo>
                  <a:cubicBezTo>
                    <a:pt x="2584" y="243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8"/>
            <p:cNvSpPr/>
            <p:nvPr/>
          </p:nvSpPr>
          <p:spPr>
            <a:xfrm>
              <a:off x="7261800" y="2867350"/>
              <a:ext cx="85900" cy="72225"/>
            </a:xfrm>
            <a:custGeom>
              <a:avLst/>
              <a:gdLst/>
              <a:ahLst/>
              <a:cxnLst/>
              <a:rect l="l" t="t" r="r" b="b"/>
              <a:pathLst>
                <a:path w="3436" h="2889" extrusionOk="0">
                  <a:moveTo>
                    <a:pt x="2007" y="1"/>
                  </a:moveTo>
                  <a:cubicBezTo>
                    <a:pt x="578" y="1"/>
                    <a:pt x="0" y="1855"/>
                    <a:pt x="1186" y="2675"/>
                  </a:cubicBezTo>
                  <a:lnTo>
                    <a:pt x="1156" y="2645"/>
                  </a:lnTo>
                  <a:lnTo>
                    <a:pt x="1156" y="2645"/>
                  </a:lnTo>
                  <a:cubicBezTo>
                    <a:pt x="1399" y="2827"/>
                    <a:pt x="1703" y="2888"/>
                    <a:pt x="1976" y="2888"/>
                  </a:cubicBezTo>
                  <a:cubicBezTo>
                    <a:pt x="2280" y="2888"/>
                    <a:pt x="2554" y="2827"/>
                    <a:pt x="2797" y="2645"/>
                  </a:cubicBezTo>
                  <a:cubicBezTo>
                    <a:pt x="3101" y="2432"/>
                    <a:pt x="3344" y="2098"/>
                    <a:pt x="3405" y="1733"/>
                  </a:cubicBezTo>
                  <a:cubicBezTo>
                    <a:pt x="3435" y="1642"/>
                    <a:pt x="3435" y="1551"/>
                    <a:pt x="3435" y="1460"/>
                  </a:cubicBezTo>
                  <a:cubicBezTo>
                    <a:pt x="3435" y="1338"/>
                    <a:pt x="3435" y="1247"/>
                    <a:pt x="3405" y="1156"/>
                  </a:cubicBezTo>
                  <a:cubicBezTo>
                    <a:pt x="3374" y="973"/>
                    <a:pt x="3283" y="791"/>
                    <a:pt x="3192" y="639"/>
                  </a:cubicBezTo>
                  <a:cubicBezTo>
                    <a:pt x="3070" y="487"/>
                    <a:pt x="2949" y="365"/>
                    <a:pt x="2797" y="244"/>
                  </a:cubicBezTo>
                  <a:cubicBezTo>
                    <a:pt x="2554" y="92"/>
                    <a:pt x="2280" y="1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8"/>
            <p:cNvSpPr/>
            <p:nvPr/>
          </p:nvSpPr>
          <p:spPr>
            <a:xfrm>
              <a:off x="7261050" y="320322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0"/>
                  </a:moveTo>
                  <a:cubicBezTo>
                    <a:pt x="578" y="0"/>
                    <a:pt x="0" y="1855"/>
                    <a:pt x="1186" y="2645"/>
                  </a:cubicBez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23"/>
                    <a:pt x="3100" y="2402"/>
                    <a:pt x="3192" y="2250"/>
                  </a:cubicBezTo>
                  <a:cubicBezTo>
                    <a:pt x="3313" y="2098"/>
                    <a:pt x="3374" y="1915"/>
                    <a:pt x="3435" y="1733"/>
                  </a:cubicBezTo>
                  <a:cubicBezTo>
                    <a:pt x="3435" y="1642"/>
                    <a:pt x="3465" y="1551"/>
                    <a:pt x="3465" y="1459"/>
                  </a:cubicBezTo>
                  <a:cubicBezTo>
                    <a:pt x="3465" y="1338"/>
                    <a:pt x="3435" y="1247"/>
                    <a:pt x="3435" y="1156"/>
                  </a:cubicBezTo>
                  <a:cubicBezTo>
                    <a:pt x="3344" y="791"/>
                    <a:pt x="3131" y="456"/>
                    <a:pt x="2797" y="244"/>
                  </a:cubicBezTo>
                  <a:cubicBezTo>
                    <a:pt x="2553" y="92"/>
                    <a:pt x="228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8"/>
            <p:cNvSpPr/>
            <p:nvPr/>
          </p:nvSpPr>
          <p:spPr>
            <a:xfrm>
              <a:off x="6927450" y="2867350"/>
              <a:ext cx="96525" cy="72225"/>
            </a:xfrm>
            <a:custGeom>
              <a:avLst/>
              <a:gdLst/>
              <a:ahLst/>
              <a:cxnLst/>
              <a:rect l="l" t="t" r="r" b="b"/>
              <a:pathLst>
                <a:path w="3861" h="2889" extrusionOk="0">
                  <a:moveTo>
                    <a:pt x="1946" y="1"/>
                  </a:moveTo>
                  <a:cubicBezTo>
                    <a:pt x="0" y="1"/>
                    <a:pt x="0" y="2888"/>
                    <a:pt x="1946" y="2888"/>
                  </a:cubicBezTo>
                  <a:cubicBezTo>
                    <a:pt x="3861" y="2888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8"/>
            <p:cNvSpPr/>
            <p:nvPr/>
          </p:nvSpPr>
          <p:spPr>
            <a:xfrm>
              <a:off x="7094625" y="362192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8"/>
            <p:cNvSpPr/>
            <p:nvPr/>
          </p:nvSpPr>
          <p:spPr>
            <a:xfrm>
              <a:off x="7094625" y="37898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9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8"/>
            <p:cNvSpPr/>
            <p:nvPr/>
          </p:nvSpPr>
          <p:spPr>
            <a:xfrm>
              <a:off x="7094625" y="39578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50"/>
                    <a:pt x="912" y="2493"/>
                  </a:cubicBezTo>
                  <a:cubicBezTo>
                    <a:pt x="1218" y="2788"/>
                    <a:pt x="1587" y="2921"/>
                    <a:pt x="1946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3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8"/>
            <p:cNvSpPr/>
            <p:nvPr/>
          </p:nvSpPr>
          <p:spPr>
            <a:xfrm>
              <a:off x="6616650" y="3370400"/>
              <a:ext cx="60050" cy="69175"/>
            </a:xfrm>
            <a:custGeom>
              <a:avLst/>
              <a:gdLst/>
              <a:ahLst/>
              <a:cxnLst/>
              <a:rect l="l" t="t" r="r" b="b"/>
              <a:pathLst>
                <a:path w="2402" h="2767" extrusionOk="0">
                  <a:moveTo>
                    <a:pt x="943" y="1"/>
                  </a:moveTo>
                  <a:cubicBezTo>
                    <a:pt x="639" y="1"/>
                    <a:pt x="365" y="92"/>
                    <a:pt x="122" y="244"/>
                  </a:cubicBezTo>
                  <a:cubicBezTo>
                    <a:pt x="92" y="274"/>
                    <a:pt x="31" y="304"/>
                    <a:pt x="1" y="365"/>
                  </a:cubicBezTo>
                  <a:lnTo>
                    <a:pt x="1612" y="2767"/>
                  </a:lnTo>
                  <a:cubicBezTo>
                    <a:pt x="2098" y="2493"/>
                    <a:pt x="2402" y="2007"/>
                    <a:pt x="2402" y="1460"/>
                  </a:cubicBezTo>
                  <a:cubicBezTo>
                    <a:pt x="2402" y="639"/>
                    <a:pt x="1733" y="1"/>
                    <a:pt x="94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8"/>
            <p:cNvSpPr/>
            <p:nvPr/>
          </p:nvSpPr>
          <p:spPr>
            <a:xfrm>
              <a:off x="6784575" y="3622025"/>
              <a:ext cx="60075" cy="69075"/>
            </a:xfrm>
            <a:custGeom>
              <a:avLst/>
              <a:gdLst/>
              <a:ahLst/>
              <a:cxnLst/>
              <a:rect l="l" t="t" r="r" b="b"/>
              <a:pathLst>
                <a:path w="2403" h="2763" extrusionOk="0">
                  <a:moveTo>
                    <a:pt x="947" y="0"/>
                  </a:moveTo>
                  <a:cubicBezTo>
                    <a:pt x="621" y="0"/>
                    <a:pt x="287" y="112"/>
                    <a:pt x="1" y="361"/>
                  </a:cubicBezTo>
                  <a:lnTo>
                    <a:pt x="1582" y="2762"/>
                  </a:lnTo>
                  <a:cubicBezTo>
                    <a:pt x="2068" y="2519"/>
                    <a:pt x="2402" y="2003"/>
                    <a:pt x="2402" y="1455"/>
                  </a:cubicBezTo>
                  <a:cubicBezTo>
                    <a:pt x="2402" y="588"/>
                    <a:pt x="1695" y="0"/>
                    <a:pt x="94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8"/>
            <p:cNvSpPr/>
            <p:nvPr/>
          </p:nvSpPr>
          <p:spPr>
            <a:xfrm>
              <a:off x="6590050" y="3202475"/>
              <a:ext cx="98825" cy="72975"/>
            </a:xfrm>
            <a:custGeom>
              <a:avLst/>
              <a:gdLst/>
              <a:ahLst/>
              <a:cxnLst/>
              <a:rect l="l" t="t" r="r" b="b"/>
              <a:pathLst>
                <a:path w="3953" h="2919" extrusionOk="0">
                  <a:moveTo>
                    <a:pt x="2007" y="0"/>
                  </a:moveTo>
                  <a:cubicBezTo>
                    <a:pt x="578" y="0"/>
                    <a:pt x="1" y="1854"/>
                    <a:pt x="1186" y="2675"/>
                  </a:cubicBezTo>
                  <a:cubicBezTo>
                    <a:pt x="1429" y="2827"/>
                    <a:pt x="1703" y="2918"/>
                    <a:pt x="2007" y="2918"/>
                  </a:cubicBezTo>
                  <a:cubicBezTo>
                    <a:pt x="3952" y="2918"/>
                    <a:pt x="3952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1" name="Google Shape;1431;p8"/>
            <p:cNvSpPr/>
            <p:nvPr/>
          </p:nvSpPr>
          <p:spPr>
            <a:xfrm>
              <a:off x="7094625" y="27830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9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2" name="Google Shape;1432;p8"/>
            <p:cNvSpPr/>
            <p:nvPr/>
          </p:nvSpPr>
          <p:spPr>
            <a:xfrm>
              <a:off x="7094625" y="295095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38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8"/>
            <p:cNvSpPr/>
            <p:nvPr/>
          </p:nvSpPr>
          <p:spPr>
            <a:xfrm>
              <a:off x="7094625" y="3286825"/>
              <a:ext cx="85125" cy="72600"/>
            </a:xfrm>
            <a:custGeom>
              <a:avLst/>
              <a:gdLst/>
              <a:ahLst/>
              <a:cxnLst/>
              <a:rect l="l" t="t" r="r" b="b"/>
              <a:pathLst>
                <a:path w="3405" h="2904" extrusionOk="0">
                  <a:moveTo>
                    <a:pt x="1976" y="0"/>
                  </a:moveTo>
                  <a:cubicBezTo>
                    <a:pt x="669" y="0"/>
                    <a:pt x="0" y="1550"/>
                    <a:pt x="943" y="2462"/>
                  </a:cubicBezTo>
                  <a:cubicBezTo>
                    <a:pt x="1238" y="2768"/>
                    <a:pt x="1601" y="2904"/>
                    <a:pt x="1956" y="2904"/>
                  </a:cubicBezTo>
                  <a:cubicBezTo>
                    <a:pt x="2697" y="2904"/>
                    <a:pt x="3405" y="2312"/>
                    <a:pt x="3405" y="1429"/>
                  </a:cubicBezTo>
                  <a:cubicBezTo>
                    <a:pt x="3405" y="638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8"/>
            <p:cNvSpPr/>
            <p:nvPr/>
          </p:nvSpPr>
          <p:spPr>
            <a:xfrm>
              <a:off x="7106025" y="3456275"/>
              <a:ext cx="75250" cy="72975"/>
            </a:xfrm>
            <a:custGeom>
              <a:avLst/>
              <a:gdLst/>
              <a:ahLst/>
              <a:cxnLst/>
              <a:rect l="l" t="t" r="r" b="b"/>
              <a:pathLst>
                <a:path w="3010" h="2919" extrusionOk="0">
                  <a:moveTo>
                    <a:pt x="1490" y="0"/>
                  </a:moveTo>
                  <a:cubicBezTo>
                    <a:pt x="783" y="0"/>
                    <a:pt x="76" y="456"/>
                    <a:pt x="31" y="1368"/>
                  </a:cubicBezTo>
                  <a:cubicBezTo>
                    <a:pt x="0" y="2219"/>
                    <a:pt x="669" y="2918"/>
                    <a:pt x="1490" y="2918"/>
                  </a:cubicBezTo>
                  <a:cubicBezTo>
                    <a:pt x="2341" y="2918"/>
                    <a:pt x="3010" y="2219"/>
                    <a:pt x="2949" y="1368"/>
                  </a:cubicBezTo>
                  <a:cubicBezTo>
                    <a:pt x="2903" y="456"/>
                    <a:pt x="2196" y="0"/>
                    <a:pt x="149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8"/>
            <p:cNvSpPr/>
            <p:nvPr/>
          </p:nvSpPr>
          <p:spPr>
            <a:xfrm>
              <a:off x="7093875" y="3118875"/>
              <a:ext cx="86650" cy="72650"/>
            </a:xfrm>
            <a:custGeom>
              <a:avLst/>
              <a:gdLst/>
              <a:ahLst/>
              <a:cxnLst/>
              <a:rect l="l" t="t" r="r" b="b"/>
              <a:pathLst>
                <a:path w="3466" h="2906" extrusionOk="0">
                  <a:moveTo>
                    <a:pt x="2006" y="1"/>
                  </a:moveTo>
                  <a:cubicBezTo>
                    <a:pt x="547" y="1"/>
                    <a:pt x="0" y="1855"/>
                    <a:pt x="1185" y="2645"/>
                  </a:cubicBezTo>
                  <a:cubicBezTo>
                    <a:pt x="1438" y="2825"/>
                    <a:pt x="1720" y="2905"/>
                    <a:pt x="1996" y="2905"/>
                  </a:cubicBezTo>
                  <a:cubicBezTo>
                    <a:pt x="2749" y="2905"/>
                    <a:pt x="3465" y="2305"/>
                    <a:pt x="3465" y="1460"/>
                  </a:cubicBezTo>
                  <a:cubicBezTo>
                    <a:pt x="3465" y="639"/>
                    <a:pt x="2796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8"/>
            <p:cNvSpPr/>
            <p:nvPr/>
          </p:nvSpPr>
          <p:spPr>
            <a:xfrm>
              <a:off x="6590050" y="1525250"/>
              <a:ext cx="98825" cy="72350"/>
            </a:xfrm>
            <a:custGeom>
              <a:avLst/>
              <a:gdLst/>
              <a:ahLst/>
              <a:cxnLst/>
              <a:rect l="l" t="t" r="r" b="b"/>
              <a:pathLst>
                <a:path w="3953" h="2894" extrusionOk="0">
                  <a:moveTo>
                    <a:pt x="1892" y="0"/>
                  </a:moveTo>
                  <a:cubicBezTo>
                    <a:pt x="1634" y="0"/>
                    <a:pt x="1398" y="90"/>
                    <a:pt x="1186" y="249"/>
                  </a:cubicBezTo>
                  <a:cubicBezTo>
                    <a:pt x="1" y="1040"/>
                    <a:pt x="578" y="2894"/>
                    <a:pt x="2007" y="2894"/>
                  </a:cubicBezTo>
                  <a:cubicBezTo>
                    <a:pt x="3952" y="2894"/>
                    <a:pt x="3952" y="6"/>
                    <a:pt x="2007" y="6"/>
                  </a:cubicBezTo>
                  <a:cubicBezTo>
                    <a:pt x="1968" y="2"/>
                    <a:pt x="1930" y="0"/>
                    <a:pt x="189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8"/>
            <p:cNvSpPr/>
            <p:nvPr/>
          </p:nvSpPr>
          <p:spPr>
            <a:xfrm>
              <a:off x="6590050" y="169257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2007" y="0"/>
                  </a:moveTo>
                  <a:cubicBezTo>
                    <a:pt x="578" y="0"/>
                    <a:pt x="1" y="1854"/>
                    <a:pt x="1186" y="2645"/>
                  </a:cubicBezTo>
                  <a:cubicBezTo>
                    <a:pt x="1429" y="2827"/>
                    <a:pt x="1703" y="2918"/>
                    <a:pt x="2007" y="2918"/>
                  </a:cubicBezTo>
                  <a:cubicBezTo>
                    <a:pt x="3861" y="2827"/>
                    <a:pt x="3861" y="91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8"/>
            <p:cNvSpPr/>
            <p:nvPr/>
          </p:nvSpPr>
          <p:spPr>
            <a:xfrm>
              <a:off x="6591575" y="1357450"/>
              <a:ext cx="97300" cy="72225"/>
            </a:xfrm>
            <a:custGeom>
              <a:avLst/>
              <a:gdLst/>
              <a:ahLst/>
              <a:cxnLst/>
              <a:rect l="l" t="t" r="r" b="b"/>
              <a:pathLst>
                <a:path w="3892" h="2889" extrusionOk="0">
                  <a:moveTo>
                    <a:pt x="1916" y="0"/>
                  </a:moveTo>
                  <a:cubicBezTo>
                    <a:pt x="1" y="0"/>
                    <a:pt x="11" y="2888"/>
                    <a:pt x="1946" y="2888"/>
                  </a:cubicBezTo>
                  <a:cubicBezTo>
                    <a:pt x="3891" y="2888"/>
                    <a:pt x="3891" y="1"/>
                    <a:pt x="1946" y="1"/>
                  </a:cubicBezTo>
                  <a:cubicBezTo>
                    <a:pt x="1936" y="0"/>
                    <a:pt x="1926" y="0"/>
                    <a:pt x="191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9" name="Google Shape;1439;p8"/>
            <p:cNvSpPr/>
            <p:nvPr/>
          </p:nvSpPr>
          <p:spPr>
            <a:xfrm>
              <a:off x="6591575" y="1860500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1"/>
                  </a:moveTo>
                  <a:cubicBezTo>
                    <a:pt x="0" y="1"/>
                    <a:pt x="0" y="2918"/>
                    <a:pt x="1946" y="2918"/>
                  </a:cubicBezTo>
                  <a:cubicBezTo>
                    <a:pt x="3891" y="2918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0" name="Google Shape;1440;p8"/>
            <p:cNvSpPr/>
            <p:nvPr/>
          </p:nvSpPr>
          <p:spPr>
            <a:xfrm>
              <a:off x="6598425" y="1189525"/>
              <a:ext cx="88150" cy="72975"/>
            </a:xfrm>
            <a:custGeom>
              <a:avLst/>
              <a:gdLst/>
              <a:ahLst/>
              <a:cxnLst/>
              <a:rect l="l" t="t" r="r" b="b"/>
              <a:pathLst>
                <a:path w="3526" h="2919" extrusionOk="0">
                  <a:moveTo>
                    <a:pt x="1672" y="0"/>
                  </a:moveTo>
                  <a:cubicBezTo>
                    <a:pt x="1368" y="0"/>
                    <a:pt x="1094" y="61"/>
                    <a:pt x="851" y="243"/>
                  </a:cubicBezTo>
                  <a:cubicBezTo>
                    <a:pt x="0" y="821"/>
                    <a:pt x="0" y="2067"/>
                    <a:pt x="851" y="2645"/>
                  </a:cubicBezTo>
                  <a:cubicBezTo>
                    <a:pt x="1094" y="2827"/>
                    <a:pt x="1368" y="2918"/>
                    <a:pt x="1672" y="2918"/>
                  </a:cubicBezTo>
                  <a:cubicBezTo>
                    <a:pt x="3526" y="2797"/>
                    <a:pt x="3526" y="91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8"/>
            <p:cNvSpPr/>
            <p:nvPr/>
          </p:nvSpPr>
          <p:spPr>
            <a:xfrm>
              <a:off x="6591575" y="853650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91" y="2918"/>
                    <a:pt x="389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8"/>
            <p:cNvSpPr/>
            <p:nvPr/>
          </p:nvSpPr>
          <p:spPr>
            <a:xfrm>
              <a:off x="6591575" y="518525"/>
              <a:ext cx="97300" cy="72225"/>
            </a:xfrm>
            <a:custGeom>
              <a:avLst/>
              <a:gdLst/>
              <a:ahLst/>
              <a:cxnLst/>
              <a:rect l="l" t="t" r="r" b="b"/>
              <a:pathLst>
                <a:path w="3892" h="2889" extrusionOk="0">
                  <a:moveTo>
                    <a:pt x="1946" y="1"/>
                  </a:moveTo>
                  <a:cubicBezTo>
                    <a:pt x="0" y="1"/>
                    <a:pt x="0" y="2889"/>
                    <a:pt x="1946" y="2889"/>
                  </a:cubicBezTo>
                  <a:cubicBezTo>
                    <a:pt x="3891" y="2889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8"/>
            <p:cNvSpPr/>
            <p:nvPr/>
          </p:nvSpPr>
          <p:spPr>
            <a:xfrm>
              <a:off x="6598425" y="685700"/>
              <a:ext cx="88150" cy="72975"/>
            </a:xfrm>
            <a:custGeom>
              <a:avLst/>
              <a:gdLst/>
              <a:ahLst/>
              <a:cxnLst/>
              <a:rect l="l" t="t" r="r" b="b"/>
              <a:pathLst>
                <a:path w="3526" h="2919" extrusionOk="0">
                  <a:moveTo>
                    <a:pt x="1672" y="1"/>
                  </a:moveTo>
                  <a:cubicBezTo>
                    <a:pt x="1368" y="1"/>
                    <a:pt x="1094" y="92"/>
                    <a:pt x="851" y="275"/>
                  </a:cubicBezTo>
                  <a:cubicBezTo>
                    <a:pt x="0" y="822"/>
                    <a:pt x="0" y="2098"/>
                    <a:pt x="851" y="2676"/>
                  </a:cubicBezTo>
                  <a:cubicBezTo>
                    <a:pt x="1094" y="2828"/>
                    <a:pt x="1368" y="2919"/>
                    <a:pt x="1672" y="2919"/>
                  </a:cubicBezTo>
                  <a:cubicBezTo>
                    <a:pt x="3526" y="2828"/>
                    <a:pt x="3526" y="92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8"/>
            <p:cNvSpPr/>
            <p:nvPr/>
          </p:nvSpPr>
          <p:spPr>
            <a:xfrm>
              <a:off x="6591575" y="1021575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1"/>
                  </a:moveTo>
                  <a:cubicBezTo>
                    <a:pt x="0" y="1"/>
                    <a:pt x="0" y="2919"/>
                    <a:pt x="1946" y="2919"/>
                  </a:cubicBezTo>
                  <a:cubicBezTo>
                    <a:pt x="3891" y="2919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8"/>
            <p:cNvSpPr/>
            <p:nvPr/>
          </p:nvSpPr>
          <p:spPr>
            <a:xfrm>
              <a:off x="7106775" y="244960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60" y="1"/>
                  </a:moveTo>
                  <a:cubicBezTo>
                    <a:pt x="753" y="1"/>
                    <a:pt x="46" y="464"/>
                    <a:pt x="1" y="1391"/>
                  </a:cubicBezTo>
                  <a:cubicBezTo>
                    <a:pt x="46" y="2318"/>
                    <a:pt x="753" y="2782"/>
                    <a:pt x="1460" y="2782"/>
                  </a:cubicBezTo>
                  <a:cubicBezTo>
                    <a:pt x="2166" y="2782"/>
                    <a:pt x="2873" y="2318"/>
                    <a:pt x="2919" y="1391"/>
                  </a:cubicBezTo>
                  <a:cubicBezTo>
                    <a:pt x="2873" y="464"/>
                    <a:pt x="2166" y="1"/>
                    <a:pt x="1460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8"/>
            <p:cNvSpPr/>
            <p:nvPr/>
          </p:nvSpPr>
          <p:spPr>
            <a:xfrm>
              <a:off x="6934275" y="3538325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1"/>
                  </a:moveTo>
                  <a:cubicBezTo>
                    <a:pt x="1369" y="1"/>
                    <a:pt x="1095" y="92"/>
                    <a:pt x="852" y="244"/>
                  </a:cubicBezTo>
                  <a:cubicBezTo>
                    <a:pt x="1" y="822"/>
                    <a:pt x="1" y="2068"/>
                    <a:pt x="852" y="2645"/>
                  </a:cubicBezTo>
                  <a:cubicBezTo>
                    <a:pt x="1095" y="2828"/>
                    <a:pt x="1369" y="2919"/>
                    <a:pt x="1673" y="2919"/>
                  </a:cubicBezTo>
                  <a:cubicBezTo>
                    <a:pt x="3496" y="2828"/>
                    <a:pt x="3496" y="92"/>
                    <a:pt x="167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8"/>
            <p:cNvSpPr/>
            <p:nvPr/>
          </p:nvSpPr>
          <p:spPr>
            <a:xfrm>
              <a:off x="7094850" y="937975"/>
              <a:ext cx="84900" cy="72325"/>
            </a:xfrm>
            <a:custGeom>
              <a:avLst/>
              <a:gdLst/>
              <a:ahLst/>
              <a:cxnLst/>
              <a:rect l="l" t="t" r="r" b="b"/>
              <a:pathLst>
                <a:path w="3396" h="2893" extrusionOk="0">
                  <a:moveTo>
                    <a:pt x="1930" y="1"/>
                  </a:moveTo>
                  <a:cubicBezTo>
                    <a:pt x="648" y="1"/>
                    <a:pt x="0" y="1560"/>
                    <a:pt x="903" y="2463"/>
                  </a:cubicBezTo>
                  <a:cubicBezTo>
                    <a:pt x="1210" y="2760"/>
                    <a:pt x="1581" y="2892"/>
                    <a:pt x="1941" y="2892"/>
                  </a:cubicBezTo>
                  <a:cubicBezTo>
                    <a:pt x="2690" y="2892"/>
                    <a:pt x="3396" y="2322"/>
                    <a:pt x="3396" y="1460"/>
                  </a:cubicBezTo>
                  <a:cubicBezTo>
                    <a:pt x="3396" y="640"/>
                    <a:pt x="2757" y="1"/>
                    <a:pt x="1967" y="1"/>
                  </a:cubicBezTo>
                  <a:cubicBezTo>
                    <a:pt x="1955" y="1"/>
                    <a:pt x="1942" y="1"/>
                    <a:pt x="1930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8"/>
            <p:cNvSpPr/>
            <p:nvPr/>
          </p:nvSpPr>
          <p:spPr>
            <a:xfrm>
              <a:off x="6927450" y="337040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1"/>
                  </a:moveTo>
                  <a:cubicBezTo>
                    <a:pt x="0" y="1"/>
                    <a:pt x="0" y="2918"/>
                    <a:pt x="1946" y="2918"/>
                  </a:cubicBezTo>
                  <a:cubicBezTo>
                    <a:pt x="3861" y="2918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8"/>
            <p:cNvSpPr/>
            <p:nvPr/>
          </p:nvSpPr>
          <p:spPr>
            <a:xfrm>
              <a:off x="7106775" y="769875"/>
              <a:ext cx="72975" cy="73150"/>
            </a:xfrm>
            <a:custGeom>
              <a:avLst/>
              <a:gdLst/>
              <a:ahLst/>
              <a:cxnLst/>
              <a:rect l="l" t="t" r="r" b="b"/>
              <a:pathLst>
                <a:path w="2919" h="2926" extrusionOk="0">
                  <a:moveTo>
                    <a:pt x="1475" y="0"/>
                  </a:moveTo>
                  <a:cubicBezTo>
                    <a:pt x="928" y="0"/>
                    <a:pt x="381" y="297"/>
                    <a:pt x="122" y="889"/>
                  </a:cubicBezTo>
                  <a:cubicBezTo>
                    <a:pt x="62" y="1072"/>
                    <a:pt x="1" y="1254"/>
                    <a:pt x="1" y="1467"/>
                  </a:cubicBezTo>
                  <a:cubicBezTo>
                    <a:pt x="1" y="1558"/>
                    <a:pt x="31" y="1649"/>
                    <a:pt x="31" y="1740"/>
                  </a:cubicBezTo>
                  <a:cubicBezTo>
                    <a:pt x="198" y="2531"/>
                    <a:pt x="837" y="2926"/>
                    <a:pt x="1471" y="2926"/>
                  </a:cubicBezTo>
                  <a:cubicBezTo>
                    <a:pt x="2106" y="2926"/>
                    <a:pt x="2736" y="2531"/>
                    <a:pt x="2888" y="1740"/>
                  </a:cubicBezTo>
                  <a:cubicBezTo>
                    <a:pt x="2919" y="1649"/>
                    <a:pt x="2919" y="1558"/>
                    <a:pt x="2919" y="1467"/>
                  </a:cubicBezTo>
                  <a:cubicBezTo>
                    <a:pt x="2919" y="1254"/>
                    <a:pt x="2888" y="1072"/>
                    <a:pt x="2828" y="889"/>
                  </a:cubicBezTo>
                  <a:cubicBezTo>
                    <a:pt x="2569" y="297"/>
                    <a:pt x="2022" y="0"/>
                    <a:pt x="147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8"/>
            <p:cNvSpPr/>
            <p:nvPr/>
          </p:nvSpPr>
          <p:spPr>
            <a:xfrm>
              <a:off x="7094625" y="60212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76" y="0"/>
                  </a:moveTo>
                  <a:cubicBezTo>
                    <a:pt x="669" y="0"/>
                    <a:pt x="0" y="1551"/>
                    <a:pt x="943" y="2493"/>
                  </a:cubicBezTo>
                  <a:cubicBezTo>
                    <a:pt x="1234" y="2785"/>
                    <a:pt x="1592" y="2915"/>
                    <a:pt x="1942" y="2915"/>
                  </a:cubicBezTo>
                  <a:cubicBezTo>
                    <a:pt x="2688" y="2915"/>
                    <a:pt x="3405" y="2328"/>
                    <a:pt x="3405" y="1459"/>
                  </a:cubicBezTo>
                  <a:cubicBezTo>
                    <a:pt x="3405" y="63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8"/>
            <p:cNvSpPr/>
            <p:nvPr/>
          </p:nvSpPr>
          <p:spPr>
            <a:xfrm>
              <a:off x="6927450" y="320247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8"/>
            <p:cNvSpPr/>
            <p:nvPr/>
          </p:nvSpPr>
          <p:spPr>
            <a:xfrm>
              <a:off x="6590825" y="2028425"/>
              <a:ext cx="95750" cy="72975"/>
            </a:xfrm>
            <a:custGeom>
              <a:avLst/>
              <a:gdLst/>
              <a:ahLst/>
              <a:cxnLst/>
              <a:rect l="l" t="t" r="r" b="b"/>
              <a:pathLst>
                <a:path w="3830" h="2919" extrusionOk="0">
                  <a:moveTo>
                    <a:pt x="1976" y="1"/>
                  </a:moveTo>
                  <a:cubicBezTo>
                    <a:pt x="1672" y="1"/>
                    <a:pt x="1398" y="92"/>
                    <a:pt x="1155" y="244"/>
                  </a:cubicBezTo>
                  <a:cubicBezTo>
                    <a:pt x="0" y="1065"/>
                    <a:pt x="547" y="2889"/>
                    <a:pt x="1976" y="2919"/>
                  </a:cubicBezTo>
                  <a:cubicBezTo>
                    <a:pt x="3830" y="2828"/>
                    <a:pt x="3830" y="92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8"/>
            <p:cNvSpPr/>
            <p:nvPr/>
          </p:nvSpPr>
          <p:spPr>
            <a:xfrm>
              <a:off x="6927450" y="269942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8"/>
            <p:cNvSpPr/>
            <p:nvPr/>
          </p:nvSpPr>
          <p:spPr>
            <a:xfrm>
              <a:off x="6934275" y="3035300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0"/>
                  </a:moveTo>
                  <a:cubicBezTo>
                    <a:pt x="1369" y="0"/>
                    <a:pt x="1095" y="91"/>
                    <a:pt x="852" y="243"/>
                  </a:cubicBezTo>
                  <a:cubicBezTo>
                    <a:pt x="1" y="821"/>
                    <a:pt x="1" y="2097"/>
                    <a:pt x="852" y="2675"/>
                  </a:cubicBezTo>
                  <a:cubicBezTo>
                    <a:pt x="1095" y="2827"/>
                    <a:pt x="1369" y="2918"/>
                    <a:pt x="1673" y="2918"/>
                  </a:cubicBezTo>
                  <a:cubicBezTo>
                    <a:pt x="3496" y="2827"/>
                    <a:pt x="3496" y="91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8"/>
            <p:cNvSpPr/>
            <p:nvPr/>
          </p:nvSpPr>
          <p:spPr>
            <a:xfrm>
              <a:off x="7094625" y="19441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2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8"/>
            <p:cNvSpPr/>
            <p:nvPr/>
          </p:nvSpPr>
          <p:spPr>
            <a:xfrm>
              <a:off x="7094625" y="2615075"/>
              <a:ext cx="85125" cy="73375"/>
            </a:xfrm>
            <a:custGeom>
              <a:avLst/>
              <a:gdLst/>
              <a:ahLst/>
              <a:cxnLst/>
              <a:rect l="l" t="t" r="r" b="b"/>
              <a:pathLst>
                <a:path w="3405" h="2935" extrusionOk="0">
                  <a:moveTo>
                    <a:pt x="1976" y="0"/>
                  </a:moveTo>
                  <a:cubicBezTo>
                    <a:pt x="669" y="0"/>
                    <a:pt x="0" y="1581"/>
                    <a:pt x="912" y="2493"/>
                  </a:cubicBezTo>
                  <a:cubicBezTo>
                    <a:pt x="1218" y="2798"/>
                    <a:pt x="1587" y="2934"/>
                    <a:pt x="1947" y="2934"/>
                  </a:cubicBezTo>
                  <a:cubicBezTo>
                    <a:pt x="2697" y="2934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8"/>
            <p:cNvSpPr/>
            <p:nvPr/>
          </p:nvSpPr>
          <p:spPr>
            <a:xfrm>
              <a:off x="7094625" y="2279950"/>
              <a:ext cx="85125" cy="72900"/>
            </a:xfrm>
            <a:custGeom>
              <a:avLst/>
              <a:gdLst/>
              <a:ahLst/>
              <a:cxnLst/>
              <a:rect l="l" t="t" r="r" b="b"/>
              <a:pathLst>
                <a:path w="3405" h="2916" extrusionOk="0">
                  <a:moveTo>
                    <a:pt x="1976" y="1"/>
                  </a:moveTo>
                  <a:cubicBezTo>
                    <a:pt x="669" y="1"/>
                    <a:pt x="0" y="1551"/>
                    <a:pt x="943" y="2493"/>
                  </a:cubicBezTo>
                  <a:cubicBezTo>
                    <a:pt x="1234" y="2785"/>
                    <a:pt x="1592" y="2915"/>
                    <a:pt x="1942" y="2915"/>
                  </a:cubicBezTo>
                  <a:cubicBezTo>
                    <a:pt x="2688" y="2915"/>
                    <a:pt x="3405" y="2328"/>
                    <a:pt x="3405" y="1460"/>
                  </a:cubicBezTo>
                  <a:cubicBezTo>
                    <a:pt x="3405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8"/>
            <p:cNvSpPr/>
            <p:nvPr/>
          </p:nvSpPr>
          <p:spPr>
            <a:xfrm>
              <a:off x="7093875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6" y="0"/>
                  </a:moveTo>
                  <a:cubicBezTo>
                    <a:pt x="547" y="0"/>
                    <a:pt x="0" y="1855"/>
                    <a:pt x="1185" y="2675"/>
                  </a:cubicBezTo>
                  <a:cubicBezTo>
                    <a:pt x="1432" y="2842"/>
                    <a:pt x="1704" y="2917"/>
                    <a:pt x="1974" y="2917"/>
                  </a:cubicBezTo>
                  <a:cubicBezTo>
                    <a:pt x="2735" y="2917"/>
                    <a:pt x="3465" y="2313"/>
                    <a:pt x="3465" y="1459"/>
                  </a:cubicBezTo>
                  <a:cubicBezTo>
                    <a:pt x="3465" y="639"/>
                    <a:pt x="2796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8"/>
            <p:cNvSpPr/>
            <p:nvPr/>
          </p:nvSpPr>
          <p:spPr>
            <a:xfrm>
              <a:off x="6925925" y="2531475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1"/>
                  </a:moveTo>
                  <a:lnTo>
                    <a:pt x="2007" y="31"/>
                  </a:lnTo>
                  <a:cubicBezTo>
                    <a:pt x="1968" y="27"/>
                    <a:pt x="1930" y="25"/>
                    <a:pt x="1892" y="25"/>
                  </a:cubicBezTo>
                  <a:cubicBezTo>
                    <a:pt x="1634" y="25"/>
                    <a:pt x="1398" y="115"/>
                    <a:pt x="1186" y="274"/>
                  </a:cubicBezTo>
                  <a:cubicBezTo>
                    <a:pt x="1" y="1065"/>
                    <a:pt x="578" y="2919"/>
                    <a:pt x="2007" y="2919"/>
                  </a:cubicBezTo>
                  <a:cubicBezTo>
                    <a:pt x="3830" y="2828"/>
                    <a:pt x="3830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8"/>
            <p:cNvSpPr/>
            <p:nvPr/>
          </p:nvSpPr>
          <p:spPr>
            <a:xfrm>
              <a:off x="7094625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1" name="Google Shape;1461;p8"/>
            <p:cNvSpPr/>
            <p:nvPr/>
          </p:nvSpPr>
          <p:spPr>
            <a:xfrm>
              <a:off x="7094625" y="12731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9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2" name="Google Shape;1462;p8"/>
            <p:cNvSpPr/>
            <p:nvPr/>
          </p:nvSpPr>
          <p:spPr>
            <a:xfrm>
              <a:off x="7106775" y="144275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60" y="1"/>
                  </a:moveTo>
                  <a:cubicBezTo>
                    <a:pt x="753" y="1"/>
                    <a:pt x="46" y="464"/>
                    <a:pt x="1" y="1391"/>
                  </a:cubicBezTo>
                  <a:cubicBezTo>
                    <a:pt x="46" y="2318"/>
                    <a:pt x="753" y="2782"/>
                    <a:pt x="1460" y="2782"/>
                  </a:cubicBezTo>
                  <a:cubicBezTo>
                    <a:pt x="2166" y="2782"/>
                    <a:pt x="2873" y="2318"/>
                    <a:pt x="2919" y="1391"/>
                  </a:cubicBezTo>
                  <a:cubicBezTo>
                    <a:pt x="2873" y="464"/>
                    <a:pt x="2166" y="1"/>
                    <a:pt x="1460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8"/>
            <p:cNvSpPr/>
            <p:nvPr/>
          </p:nvSpPr>
          <p:spPr>
            <a:xfrm>
              <a:off x="7094625" y="110517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8"/>
            <p:cNvSpPr/>
            <p:nvPr/>
          </p:nvSpPr>
          <p:spPr>
            <a:xfrm>
              <a:off x="7094625" y="160897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76" y="1"/>
                  </a:moveTo>
                  <a:cubicBezTo>
                    <a:pt x="669" y="1"/>
                    <a:pt x="0" y="1551"/>
                    <a:pt x="912" y="2493"/>
                  </a:cubicBezTo>
                  <a:cubicBezTo>
                    <a:pt x="1214" y="2785"/>
                    <a:pt x="1578" y="2915"/>
                    <a:pt x="1933" y="2915"/>
                  </a:cubicBezTo>
                  <a:cubicBezTo>
                    <a:pt x="2688" y="2915"/>
                    <a:pt x="3405" y="2328"/>
                    <a:pt x="3405" y="1460"/>
                  </a:cubicBezTo>
                  <a:cubicBezTo>
                    <a:pt x="3405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65" name="Google Shape;1465;p8"/>
          <p:cNvGrpSpPr/>
          <p:nvPr/>
        </p:nvGrpSpPr>
        <p:grpSpPr>
          <a:xfrm flipH="1">
            <a:off x="-32363" y="5552692"/>
            <a:ext cx="3400861" cy="1366379"/>
            <a:chOff x="6548059" y="4082448"/>
            <a:chExt cx="2675597" cy="1074985"/>
          </a:xfrm>
        </p:grpSpPr>
        <p:sp>
          <p:nvSpPr>
            <p:cNvPr id="1466" name="Google Shape;1466;p8"/>
            <p:cNvSpPr/>
            <p:nvPr/>
          </p:nvSpPr>
          <p:spPr>
            <a:xfrm rot="10800000">
              <a:off x="8515305" y="5030482"/>
              <a:ext cx="112233" cy="95437"/>
            </a:xfrm>
            <a:custGeom>
              <a:avLst/>
              <a:gdLst/>
              <a:ahLst/>
              <a:cxnLst/>
              <a:rect l="l" t="t" r="r" b="b"/>
              <a:pathLst>
                <a:path w="2753" h="2341" extrusionOk="0">
                  <a:moveTo>
                    <a:pt x="1570" y="1"/>
                  </a:moveTo>
                  <a:cubicBezTo>
                    <a:pt x="524" y="1"/>
                    <a:pt x="1" y="1251"/>
                    <a:pt x="751" y="2002"/>
                  </a:cubicBezTo>
                  <a:cubicBezTo>
                    <a:pt x="985" y="2235"/>
                    <a:pt x="1274" y="2340"/>
                    <a:pt x="1560" y="2340"/>
                  </a:cubicBezTo>
                  <a:cubicBezTo>
                    <a:pt x="2165" y="2340"/>
                    <a:pt x="2752" y="1871"/>
                    <a:pt x="2752" y="1161"/>
                  </a:cubicBezTo>
                  <a:cubicBezTo>
                    <a:pt x="2752" y="524"/>
                    <a:pt x="2206" y="1"/>
                    <a:pt x="15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8"/>
            <p:cNvSpPr/>
            <p:nvPr/>
          </p:nvSpPr>
          <p:spPr>
            <a:xfrm rot="10800000">
              <a:off x="8515305" y="4591037"/>
              <a:ext cx="112233" cy="95437"/>
            </a:xfrm>
            <a:custGeom>
              <a:avLst/>
              <a:gdLst/>
              <a:ahLst/>
              <a:cxnLst/>
              <a:rect l="l" t="t" r="r" b="b"/>
              <a:pathLst>
                <a:path w="2753" h="2341" extrusionOk="0">
                  <a:moveTo>
                    <a:pt x="1570" y="0"/>
                  </a:moveTo>
                  <a:cubicBezTo>
                    <a:pt x="524" y="0"/>
                    <a:pt x="1" y="1251"/>
                    <a:pt x="751" y="2002"/>
                  </a:cubicBezTo>
                  <a:cubicBezTo>
                    <a:pt x="985" y="2236"/>
                    <a:pt x="1276" y="2341"/>
                    <a:pt x="1563" y="2341"/>
                  </a:cubicBezTo>
                  <a:cubicBezTo>
                    <a:pt x="2167" y="2341"/>
                    <a:pt x="2752" y="1877"/>
                    <a:pt x="2752" y="1183"/>
                  </a:cubicBezTo>
                  <a:cubicBezTo>
                    <a:pt x="2752" y="524"/>
                    <a:pt x="2206" y="0"/>
                    <a:pt x="15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8"/>
            <p:cNvSpPr/>
            <p:nvPr/>
          </p:nvSpPr>
          <p:spPr>
            <a:xfrm rot="10800000">
              <a:off x="8717436" y="4480636"/>
              <a:ext cx="132576" cy="95967"/>
            </a:xfrm>
            <a:custGeom>
              <a:avLst/>
              <a:gdLst/>
              <a:ahLst/>
              <a:cxnLst/>
              <a:rect l="l" t="t" r="r" b="b"/>
              <a:pathLst>
                <a:path w="3252" h="2354" extrusionOk="0">
                  <a:moveTo>
                    <a:pt x="1626" y="0"/>
                  </a:moveTo>
                  <a:cubicBezTo>
                    <a:pt x="1467" y="0"/>
                    <a:pt x="1308" y="34"/>
                    <a:pt x="1160" y="103"/>
                  </a:cubicBezTo>
                  <a:cubicBezTo>
                    <a:pt x="0" y="603"/>
                    <a:pt x="341" y="2354"/>
                    <a:pt x="1615" y="2354"/>
                  </a:cubicBezTo>
                  <a:cubicBezTo>
                    <a:pt x="2911" y="2354"/>
                    <a:pt x="3252" y="603"/>
                    <a:pt x="2092" y="103"/>
                  </a:cubicBezTo>
                  <a:cubicBezTo>
                    <a:pt x="1944" y="34"/>
                    <a:pt x="1785" y="0"/>
                    <a:pt x="16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8"/>
            <p:cNvSpPr/>
            <p:nvPr/>
          </p:nvSpPr>
          <p:spPr>
            <a:xfrm rot="10800000">
              <a:off x="8955687" y="4591037"/>
              <a:ext cx="111295" cy="95437"/>
            </a:xfrm>
            <a:custGeom>
              <a:avLst/>
              <a:gdLst/>
              <a:ahLst/>
              <a:cxnLst/>
              <a:rect l="l" t="t" r="r" b="b"/>
              <a:pathLst>
                <a:path w="2730" h="2341" extrusionOk="0">
                  <a:moveTo>
                    <a:pt x="1570" y="0"/>
                  </a:moveTo>
                  <a:cubicBezTo>
                    <a:pt x="524" y="0"/>
                    <a:pt x="1" y="1251"/>
                    <a:pt x="729" y="2002"/>
                  </a:cubicBezTo>
                  <a:cubicBezTo>
                    <a:pt x="970" y="2236"/>
                    <a:pt x="1264" y="2341"/>
                    <a:pt x="1551" y="2341"/>
                  </a:cubicBezTo>
                  <a:cubicBezTo>
                    <a:pt x="2155" y="2341"/>
                    <a:pt x="2730" y="1877"/>
                    <a:pt x="2730" y="1183"/>
                  </a:cubicBezTo>
                  <a:cubicBezTo>
                    <a:pt x="2730" y="524"/>
                    <a:pt x="2207" y="0"/>
                    <a:pt x="15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8"/>
            <p:cNvSpPr/>
            <p:nvPr/>
          </p:nvSpPr>
          <p:spPr>
            <a:xfrm rot="10800000">
              <a:off x="8515305" y="4150981"/>
              <a:ext cx="112233" cy="95151"/>
            </a:xfrm>
            <a:custGeom>
              <a:avLst/>
              <a:gdLst/>
              <a:ahLst/>
              <a:cxnLst/>
              <a:rect l="l" t="t" r="r" b="b"/>
              <a:pathLst>
                <a:path w="2753" h="2334" extrusionOk="0">
                  <a:moveTo>
                    <a:pt x="1610" y="0"/>
                  </a:moveTo>
                  <a:cubicBezTo>
                    <a:pt x="1596" y="0"/>
                    <a:pt x="1583" y="0"/>
                    <a:pt x="1570" y="1"/>
                  </a:cubicBezTo>
                  <a:cubicBezTo>
                    <a:pt x="524" y="1"/>
                    <a:pt x="1" y="1252"/>
                    <a:pt x="751" y="1979"/>
                  </a:cubicBezTo>
                  <a:cubicBezTo>
                    <a:pt x="988" y="2224"/>
                    <a:pt x="1283" y="2333"/>
                    <a:pt x="1574" y="2333"/>
                  </a:cubicBezTo>
                  <a:cubicBezTo>
                    <a:pt x="2174" y="2333"/>
                    <a:pt x="2752" y="1866"/>
                    <a:pt x="2752" y="1161"/>
                  </a:cubicBezTo>
                  <a:cubicBezTo>
                    <a:pt x="2752" y="515"/>
                    <a:pt x="2229" y="0"/>
                    <a:pt x="16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8"/>
            <p:cNvSpPr/>
            <p:nvPr/>
          </p:nvSpPr>
          <p:spPr>
            <a:xfrm rot="10800000">
              <a:off x="8515304" y="4811147"/>
              <a:ext cx="95559" cy="95029"/>
            </a:xfrm>
            <a:custGeom>
              <a:avLst/>
              <a:gdLst/>
              <a:ahLst/>
              <a:cxnLst/>
              <a:rect l="l" t="t" r="r" b="b"/>
              <a:pathLst>
                <a:path w="2344" h="2331" extrusionOk="0">
                  <a:moveTo>
                    <a:pt x="1164" y="0"/>
                  </a:moveTo>
                  <a:cubicBezTo>
                    <a:pt x="865" y="0"/>
                    <a:pt x="569" y="114"/>
                    <a:pt x="342" y="341"/>
                  </a:cubicBezTo>
                  <a:cubicBezTo>
                    <a:pt x="274" y="387"/>
                    <a:pt x="228" y="455"/>
                    <a:pt x="183" y="523"/>
                  </a:cubicBezTo>
                  <a:cubicBezTo>
                    <a:pt x="115" y="637"/>
                    <a:pt x="46" y="773"/>
                    <a:pt x="24" y="932"/>
                  </a:cubicBezTo>
                  <a:cubicBezTo>
                    <a:pt x="1" y="1001"/>
                    <a:pt x="1" y="1092"/>
                    <a:pt x="1" y="1160"/>
                  </a:cubicBezTo>
                  <a:cubicBezTo>
                    <a:pt x="1" y="1319"/>
                    <a:pt x="24" y="1478"/>
                    <a:pt x="92" y="1615"/>
                  </a:cubicBezTo>
                  <a:cubicBezTo>
                    <a:pt x="285" y="2092"/>
                    <a:pt x="723" y="2331"/>
                    <a:pt x="1164" y="2331"/>
                  </a:cubicBezTo>
                  <a:cubicBezTo>
                    <a:pt x="1604" y="2331"/>
                    <a:pt x="2048" y="2092"/>
                    <a:pt x="2252" y="1615"/>
                  </a:cubicBezTo>
                  <a:cubicBezTo>
                    <a:pt x="2298" y="1478"/>
                    <a:pt x="2343" y="1319"/>
                    <a:pt x="2343" y="1160"/>
                  </a:cubicBezTo>
                  <a:cubicBezTo>
                    <a:pt x="2320" y="1092"/>
                    <a:pt x="2320" y="1001"/>
                    <a:pt x="2320" y="932"/>
                  </a:cubicBezTo>
                  <a:cubicBezTo>
                    <a:pt x="2275" y="773"/>
                    <a:pt x="2229" y="637"/>
                    <a:pt x="2139" y="523"/>
                  </a:cubicBezTo>
                  <a:cubicBezTo>
                    <a:pt x="2093" y="455"/>
                    <a:pt x="2048" y="387"/>
                    <a:pt x="2002" y="341"/>
                  </a:cubicBezTo>
                  <a:cubicBezTo>
                    <a:pt x="1763" y="114"/>
                    <a:pt x="1462" y="0"/>
                    <a:pt x="11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8"/>
            <p:cNvSpPr/>
            <p:nvPr/>
          </p:nvSpPr>
          <p:spPr>
            <a:xfrm rot="10800000">
              <a:off x="8955686" y="4370561"/>
              <a:ext cx="95518" cy="95274"/>
            </a:xfrm>
            <a:custGeom>
              <a:avLst/>
              <a:gdLst/>
              <a:ahLst/>
              <a:cxnLst/>
              <a:rect l="l" t="t" r="r" b="b"/>
              <a:pathLst>
                <a:path w="2343" h="2337" extrusionOk="0">
                  <a:moveTo>
                    <a:pt x="1172" y="1"/>
                  </a:moveTo>
                  <a:cubicBezTo>
                    <a:pt x="870" y="1"/>
                    <a:pt x="569" y="114"/>
                    <a:pt x="342" y="342"/>
                  </a:cubicBezTo>
                  <a:cubicBezTo>
                    <a:pt x="296" y="387"/>
                    <a:pt x="251" y="455"/>
                    <a:pt x="205" y="524"/>
                  </a:cubicBezTo>
                  <a:cubicBezTo>
                    <a:pt x="114" y="637"/>
                    <a:pt x="69" y="774"/>
                    <a:pt x="23" y="933"/>
                  </a:cubicBezTo>
                  <a:cubicBezTo>
                    <a:pt x="1" y="1001"/>
                    <a:pt x="1" y="1092"/>
                    <a:pt x="1" y="1160"/>
                  </a:cubicBezTo>
                  <a:cubicBezTo>
                    <a:pt x="1" y="1887"/>
                    <a:pt x="589" y="2337"/>
                    <a:pt x="1186" y="2337"/>
                  </a:cubicBezTo>
                  <a:cubicBezTo>
                    <a:pt x="1542" y="2337"/>
                    <a:pt x="1900" y="2177"/>
                    <a:pt x="2138" y="1820"/>
                  </a:cubicBezTo>
                  <a:cubicBezTo>
                    <a:pt x="2274" y="1638"/>
                    <a:pt x="2343" y="1410"/>
                    <a:pt x="2343" y="1160"/>
                  </a:cubicBezTo>
                  <a:cubicBezTo>
                    <a:pt x="2343" y="1092"/>
                    <a:pt x="2343" y="1001"/>
                    <a:pt x="2320" y="933"/>
                  </a:cubicBezTo>
                  <a:cubicBezTo>
                    <a:pt x="2297" y="774"/>
                    <a:pt x="2229" y="637"/>
                    <a:pt x="2138" y="524"/>
                  </a:cubicBezTo>
                  <a:cubicBezTo>
                    <a:pt x="2093" y="455"/>
                    <a:pt x="2047" y="387"/>
                    <a:pt x="2002" y="342"/>
                  </a:cubicBezTo>
                  <a:cubicBezTo>
                    <a:pt x="1774" y="114"/>
                    <a:pt x="1473" y="1"/>
                    <a:pt x="11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8"/>
            <p:cNvSpPr/>
            <p:nvPr/>
          </p:nvSpPr>
          <p:spPr>
            <a:xfrm rot="10800000">
              <a:off x="8955687" y="4150981"/>
              <a:ext cx="111295" cy="95151"/>
            </a:xfrm>
            <a:custGeom>
              <a:avLst/>
              <a:gdLst/>
              <a:ahLst/>
              <a:cxnLst/>
              <a:rect l="l" t="t" r="r" b="b"/>
              <a:pathLst>
                <a:path w="2730" h="2334" extrusionOk="0">
                  <a:moveTo>
                    <a:pt x="1610" y="0"/>
                  </a:moveTo>
                  <a:cubicBezTo>
                    <a:pt x="1597" y="0"/>
                    <a:pt x="1583" y="0"/>
                    <a:pt x="1570" y="1"/>
                  </a:cubicBezTo>
                  <a:cubicBezTo>
                    <a:pt x="524" y="1"/>
                    <a:pt x="1" y="1252"/>
                    <a:pt x="729" y="1979"/>
                  </a:cubicBezTo>
                  <a:cubicBezTo>
                    <a:pt x="973" y="2224"/>
                    <a:pt x="1271" y="2333"/>
                    <a:pt x="1561" y="2333"/>
                  </a:cubicBezTo>
                  <a:cubicBezTo>
                    <a:pt x="2161" y="2333"/>
                    <a:pt x="2730" y="1866"/>
                    <a:pt x="2730" y="1161"/>
                  </a:cubicBezTo>
                  <a:cubicBezTo>
                    <a:pt x="2730" y="515"/>
                    <a:pt x="2228" y="0"/>
                    <a:pt x="16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8"/>
            <p:cNvSpPr/>
            <p:nvPr/>
          </p:nvSpPr>
          <p:spPr>
            <a:xfrm rot="10800000">
              <a:off x="8747073" y="5140718"/>
              <a:ext cx="72362" cy="16715"/>
            </a:xfrm>
            <a:custGeom>
              <a:avLst/>
              <a:gdLst/>
              <a:ahLst/>
              <a:cxnLst/>
              <a:rect l="l" t="t" r="r" b="b"/>
              <a:pathLst>
                <a:path w="1775" h="410" extrusionOk="0">
                  <a:moveTo>
                    <a:pt x="0" y="1"/>
                  </a:moveTo>
                  <a:cubicBezTo>
                    <a:pt x="114" y="137"/>
                    <a:pt x="251" y="251"/>
                    <a:pt x="433" y="319"/>
                  </a:cubicBezTo>
                  <a:cubicBezTo>
                    <a:pt x="569" y="387"/>
                    <a:pt x="728" y="410"/>
                    <a:pt x="887" y="410"/>
                  </a:cubicBezTo>
                  <a:cubicBezTo>
                    <a:pt x="1047" y="410"/>
                    <a:pt x="1183" y="364"/>
                    <a:pt x="1342" y="319"/>
                  </a:cubicBezTo>
                  <a:cubicBezTo>
                    <a:pt x="1501" y="251"/>
                    <a:pt x="1661" y="137"/>
                    <a:pt x="17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8"/>
            <p:cNvSpPr/>
            <p:nvPr/>
          </p:nvSpPr>
          <p:spPr>
            <a:xfrm rot="10800000">
              <a:off x="8726690" y="4921222"/>
              <a:ext cx="127480" cy="95763"/>
            </a:xfrm>
            <a:custGeom>
              <a:avLst/>
              <a:gdLst/>
              <a:ahLst/>
              <a:cxnLst/>
              <a:rect l="l" t="t" r="r" b="b"/>
              <a:pathLst>
                <a:path w="3127" h="2349" extrusionOk="0">
                  <a:moveTo>
                    <a:pt x="1699" y="1"/>
                  </a:moveTo>
                  <a:cubicBezTo>
                    <a:pt x="555" y="1"/>
                    <a:pt x="0" y="1723"/>
                    <a:pt x="1262" y="2263"/>
                  </a:cubicBezTo>
                  <a:cubicBezTo>
                    <a:pt x="1410" y="2320"/>
                    <a:pt x="1569" y="2349"/>
                    <a:pt x="1728" y="2349"/>
                  </a:cubicBezTo>
                  <a:cubicBezTo>
                    <a:pt x="1887" y="2349"/>
                    <a:pt x="2046" y="2320"/>
                    <a:pt x="2194" y="2263"/>
                  </a:cubicBezTo>
                  <a:cubicBezTo>
                    <a:pt x="3126" y="1854"/>
                    <a:pt x="3126" y="512"/>
                    <a:pt x="2194" y="103"/>
                  </a:cubicBezTo>
                  <a:cubicBezTo>
                    <a:pt x="2020" y="32"/>
                    <a:pt x="1854" y="1"/>
                    <a:pt x="16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8"/>
            <p:cNvSpPr/>
            <p:nvPr/>
          </p:nvSpPr>
          <p:spPr>
            <a:xfrm rot="10800000">
              <a:off x="8726690" y="4700868"/>
              <a:ext cx="104813" cy="95396"/>
            </a:xfrm>
            <a:custGeom>
              <a:avLst/>
              <a:gdLst/>
              <a:ahLst/>
              <a:cxnLst/>
              <a:rect l="l" t="t" r="r" b="b"/>
              <a:pathLst>
                <a:path w="2571" h="2340" extrusionOk="0">
                  <a:moveTo>
                    <a:pt x="1167" y="1"/>
                  </a:moveTo>
                  <a:cubicBezTo>
                    <a:pt x="551" y="1"/>
                    <a:pt x="1" y="498"/>
                    <a:pt x="1" y="1170"/>
                  </a:cubicBezTo>
                  <a:cubicBezTo>
                    <a:pt x="1" y="1842"/>
                    <a:pt x="551" y="2339"/>
                    <a:pt x="1167" y="2339"/>
                  </a:cubicBezTo>
                  <a:cubicBezTo>
                    <a:pt x="1322" y="2339"/>
                    <a:pt x="1482" y="2308"/>
                    <a:pt x="1638" y="2239"/>
                  </a:cubicBezTo>
                  <a:cubicBezTo>
                    <a:pt x="2570" y="1829"/>
                    <a:pt x="2570" y="488"/>
                    <a:pt x="1638" y="101"/>
                  </a:cubicBezTo>
                  <a:cubicBezTo>
                    <a:pt x="1482" y="32"/>
                    <a:pt x="1322" y="1"/>
                    <a:pt x="1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8"/>
            <p:cNvSpPr/>
            <p:nvPr/>
          </p:nvSpPr>
          <p:spPr>
            <a:xfrm rot="10800000">
              <a:off x="8735944" y="4261178"/>
              <a:ext cx="110195" cy="95600"/>
            </a:xfrm>
            <a:custGeom>
              <a:avLst/>
              <a:gdLst/>
              <a:ahLst/>
              <a:cxnLst/>
              <a:rect l="l" t="t" r="r" b="b"/>
              <a:pathLst>
                <a:path w="2703" h="2345" extrusionOk="0">
                  <a:moveTo>
                    <a:pt x="1526" y="1"/>
                  </a:moveTo>
                  <a:cubicBezTo>
                    <a:pt x="659" y="1"/>
                    <a:pt x="0" y="997"/>
                    <a:pt x="542" y="1828"/>
                  </a:cubicBezTo>
                  <a:cubicBezTo>
                    <a:pt x="788" y="2185"/>
                    <a:pt x="1152" y="2345"/>
                    <a:pt x="1511" y="2345"/>
                  </a:cubicBezTo>
                  <a:cubicBezTo>
                    <a:pt x="2113" y="2345"/>
                    <a:pt x="2702" y="1895"/>
                    <a:pt x="2702" y="1169"/>
                  </a:cubicBezTo>
                  <a:cubicBezTo>
                    <a:pt x="2702" y="714"/>
                    <a:pt x="2429" y="282"/>
                    <a:pt x="1997" y="100"/>
                  </a:cubicBezTo>
                  <a:cubicBezTo>
                    <a:pt x="1837" y="32"/>
                    <a:pt x="1678" y="1"/>
                    <a:pt x="15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8"/>
            <p:cNvSpPr/>
            <p:nvPr/>
          </p:nvSpPr>
          <p:spPr>
            <a:xfrm rot="10800000">
              <a:off x="8081445" y="4374026"/>
              <a:ext cx="89974" cy="92746"/>
            </a:xfrm>
            <a:custGeom>
              <a:avLst/>
              <a:gdLst/>
              <a:ahLst/>
              <a:cxnLst/>
              <a:rect l="l" t="t" r="r" b="b"/>
              <a:pathLst>
                <a:path w="2207" h="2275" extrusionOk="0">
                  <a:moveTo>
                    <a:pt x="1172" y="1"/>
                  </a:moveTo>
                  <a:cubicBezTo>
                    <a:pt x="871" y="1"/>
                    <a:pt x="569" y="115"/>
                    <a:pt x="342" y="342"/>
                  </a:cubicBezTo>
                  <a:cubicBezTo>
                    <a:pt x="296" y="410"/>
                    <a:pt x="251" y="456"/>
                    <a:pt x="205" y="524"/>
                  </a:cubicBezTo>
                  <a:cubicBezTo>
                    <a:pt x="114" y="638"/>
                    <a:pt x="46" y="797"/>
                    <a:pt x="23" y="933"/>
                  </a:cubicBezTo>
                  <a:cubicBezTo>
                    <a:pt x="1" y="1024"/>
                    <a:pt x="1" y="1092"/>
                    <a:pt x="1" y="1183"/>
                  </a:cubicBezTo>
                  <a:cubicBezTo>
                    <a:pt x="1" y="1661"/>
                    <a:pt x="319" y="2116"/>
                    <a:pt x="774" y="2275"/>
                  </a:cubicBezTo>
                  <a:cubicBezTo>
                    <a:pt x="1251" y="1752"/>
                    <a:pt x="1729" y="1206"/>
                    <a:pt x="2206" y="638"/>
                  </a:cubicBezTo>
                  <a:cubicBezTo>
                    <a:pt x="2184" y="592"/>
                    <a:pt x="2161" y="569"/>
                    <a:pt x="2138" y="524"/>
                  </a:cubicBezTo>
                  <a:cubicBezTo>
                    <a:pt x="2093" y="456"/>
                    <a:pt x="2047" y="410"/>
                    <a:pt x="2002" y="342"/>
                  </a:cubicBezTo>
                  <a:cubicBezTo>
                    <a:pt x="1774" y="115"/>
                    <a:pt x="1473" y="1"/>
                    <a:pt x="11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8"/>
            <p:cNvSpPr/>
            <p:nvPr/>
          </p:nvSpPr>
          <p:spPr>
            <a:xfrm rot="10800000">
              <a:off x="7415818" y="4738333"/>
              <a:ext cx="95518" cy="58461"/>
            </a:xfrm>
            <a:custGeom>
              <a:avLst/>
              <a:gdLst/>
              <a:ahLst/>
              <a:cxnLst/>
              <a:rect l="l" t="t" r="r" b="b"/>
              <a:pathLst>
                <a:path w="2343" h="1434" extrusionOk="0">
                  <a:moveTo>
                    <a:pt x="1160" y="0"/>
                  </a:moveTo>
                  <a:cubicBezTo>
                    <a:pt x="524" y="0"/>
                    <a:pt x="1" y="523"/>
                    <a:pt x="1" y="1183"/>
                  </a:cubicBezTo>
                  <a:lnTo>
                    <a:pt x="1" y="1228"/>
                  </a:lnTo>
                  <a:cubicBezTo>
                    <a:pt x="751" y="1297"/>
                    <a:pt x="1524" y="1365"/>
                    <a:pt x="2297" y="1433"/>
                  </a:cubicBezTo>
                  <a:cubicBezTo>
                    <a:pt x="2320" y="1342"/>
                    <a:pt x="2320" y="1274"/>
                    <a:pt x="2343" y="1183"/>
                  </a:cubicBezTo>
                  <a:cubicBezTo>
                    <a:pt x="2320" y="546"/>
                    <a:pt x="1820" y="23"/>
                    <a:pt x="1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8"/>
            <p:cNvSpPr/>
            <p:nvPr/>
          </p:nvSpPr>
          <p:spPr>
            <a:xfrm rot="10800000">
              <a:off x="6976374" y="4724432"/>
              <a:ext cx="95518" cy="72362"/>
            </a:xfrm>
            <a:custGeom>
              <a:avLst/>
              <a:gdLst/>
              <a:ahLst/>
              <a:cxnLst/>
              <a:rect l="l" t="t" r="r" b="b"/>
              <a:pathLst>
                <a:path w="2343" h="1775" extrusionOk="0">
                  <a:moveTo>
                    <a:pt x="1183" y="0"/>
                  </a:moveTo>
                  <a:cubicBezTo>
                    <a:pt x="1024" y="0"/>
                    <a:pt x="864" y="46"/>
                    <a:pt x="728" y="91"/>
                  </a:cubicBezTo>
                  <a:cubicBezTo>
                    <a:pt x="591" y="160"/>
                    <a:pt x="455" y="251"/>
                    <a:pt x="341" y="364"/>
                  </a:cubicBezTo>
                  <a:cubicBezTo>
                    <a:pt x="137" y="569"/>
                    <a:pt x="0" y="865"/>
                    <a:pt x="0" y="1183"/>
                  </a:cubicBezTo>
                  <a:cubicBezTo>
                    <a:pt x="0" y="1388"/>
                    <a:pt x="68" y="1592"/>
                    <a:pt x="182" y="1774"/>
                  </a:cubicBezTo>
                  <a:cubicBezTo>
                    <a:pt x="887" y="1706"/>
                    <a:pt x="1615" y="1592"/>
                    <a:pt x="2320" y="1433"/>
                  </a:cubicBezTo>
                  <a:cubicBezTo>
                    <a:pt x="2342" y="1342"/>
                    <a:pt x="2342" y="1274"/>
                    <a:pt x="2342" y="1183"/>
                  </a:cubicBezTo>
                  <a:cubicBezTo>
                    <a:pt x="2342" y="865"/>
                    <a:pt x="2229" y="569"/>
                    <a:pt x="2001" y="364"/>
                  </a:cubicBezTo>
                  <a:cubicBezTo>
                    <a:pt x="1888" y="251"/>
                    <a:pt x="1774" y="160"/>
                    <a:pt x="1638" y="91"/>
                  </a:cubicBezTo>
                  <a:cubicBezTo>
                    <a:pt x="1478" y="46"/>
                    <a:pt x="1342" y="0"/>
                    <a:pt x="1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8"/>
            <p:cNvSpPr/>
            <p:nvPr/>
          </p:nvSpPr>
          <p:spPr>
            <a:xfrm rot="10800000">
              <a:off x="8059186" y="4590956"/>
              <a:ext cx="112233" cy="95396"/>
            </a:xfrm>
            <a:custGeom>
              <a:avLst/>
              <a:gdLst/>
              <a:ahLst/>
              <a:cxnLst/>
              <a:rect l="l" t="t" r="r" b="b"/>
              <a:pathLst>
                <a:path w="2753" h="2340" extrusionOk="0">
                  <a:moveTo>
                    <a:pt x="1193" y="0"/>
                  </a:moveTo>
                  <a:cubicBezTo>
                    <a:pt x="588" y="0"/>
                    <a:pt x="1" y="470"/>
                    <a:pt x="1" y="1180"/>
                  </a:cubicBezTo>
                  <a:cubicBezTo>
                    <a:pt x="1" y="1817"/>
                    <a:pt x="524" y="2340"/>
                    <a:pt x="1183" y="2340"/>
                  </a:cubicBezTo>
                  <a:cubicBezTo>
                    <a:pt x="2206" y="2340"/>
                    <a:pt x="2752" y="1089"/>
                    <a:pt x="2002" y="339"/>
                  </a:cubicBezTo>
                  <a:cubicBezTo>
                    <a:pt x="1768" y="105"/>
                    <a:pt x="1479" y="0"/>
                    <a:pt x="11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8"/>
            <p:cNvSpPr/>
            <p:nvPr/>
          </p:nvSpPr>
          <p:spPr>
            <a:xfrm rot="10800000">
              <a:off x="6584220" y="4957138"/>
              <a:ext cx="47331" cy="58461"/>
            </a:xfrm>
            <a:custGeom>
              <a:avLst/>
              <a:gdLst/>
              <a:ahLst/>
              <a:cxnLst/>
              <a:rect l="l" t="t" r="r" b="b"/>
              <a:pathLst>
                <a:path w="1161" h="1434" extrusionOk="0">
                  <a:moveTo>
                    <a:pt x="1160" y="1"/>
                  </a:moveTo>
                  <a:cubicBezTo>
                    <a:pt x="524" y="1"/>
                    <a:pt x="1" y="524"/>
                    <a:pt x="1" y="1161"/>
                  </a:cubicBezTo>
                  <a:cubicBezTo>
                    <a:pt x="1" y="1252"/>
                    <a:pt x="1" y="1342"/>
                    <a:pt x="23" y="1433"/>
                  </a:cubicBezTo>
                  <a:cubicBezTo>
                    <a:pt x="410" y="979"/>
                    <a:pt x="774" y="501"/>
                    <a:pt x="1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8"/>
            <p:cNvSpPr/>
            <p:nvPr/>
          </p:nvSpPr>
          <p:spPr>
            <a:xfrm rot="10800000">
              <a:off x="8075902" y="5030482"/>
              <a:ext cx="111255" cy="95437"/>
            </a:xfrm>
            <a:custGeom>
              <a:avLst/>
              <a:gdLst/>
              <a:ahLst/>
              <a:cxnLst/>
              <a:rect l="l" t="t" r="r" b="b"/>
              <a:pathLst>
                <a:path w="2729" h="2341" extrusionOk="0">
                  <a:moveTo>
                    <a:pt x="1569" y="1"/>
                  </a:moveTo>
                  <a:cubicBezTo>
                    <a:pt x="523" y="1"/>
                    <a:pt x="0" y="1251"/>
                    <a:pt x="728" y="2002"/>
                  </a:cubicBezTo>
                  <a:cubicBezTo>
                    <a:pt x="969" y="2235"/>
                    <a:pt x="1261" y="2340"/>
                    <a:pt x="1547" y="2340"/>
                  </a:cubicBezTo>
                  <a:cubicBezTo>
                    <a:pt x="2152" y="2340"/>
                    <a:pt x="2729" y="1871"/>
                    <a:pt x="2729" y="1161"/>
                  </a:cubicBezTo>
                  <a:cubicBezTo>
                    <a:pt x="2729" y="524"/>
                    <a:pt x="2206" y="1"/>
                    <a:pt x="15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8"/>
            <p:cNvSpPr/>
            <p:nvPr/>
          </p:nvSpPr>
          <p:spPr>
            <a:xfrm rot="10800000">
              <a:off x="8075901" y="4810658"/>
              <a:ext cx="95518" cy="95518"/>
            </a:xfrm>
            <a:custGeom>
              <a:avLst/>
              <a:gdLst/>
              <a:ahLst/>
              <a:cxnLst/>
              <a:rect l="l" t="t" r="r" b="b"/>
              <a:pathLst>
                <a:path w="2343" h="2343" extrusionOk="0">
                  <a:moveTo>
                    <a:pt x="1172" y="0"/>
                  </a:moveTo>
                  <a:cubicBezTo>
                    <a:pt x="871" y="0"/>
                    <a:pt x="569" y="114"/>
                    <a:pt x="342" y="341"/>
                  </a:cubicBezTo>
                  <a:cubicBezTo>
                    <a:pt x="296" y="387"/>
                    <a:pt x="251" y="455"/>
                    <a:pt x="205" y="523"/>
                  </a:cubicBezTo>
                  <a:cubicBezTo>
                    <a:pt x="114" y="637"/>
                    <a:pt x="46" y="773"/>
                    <a:pt x="23" y="932"/>
                  </a:cubicBezTo>
                  <a:cubicBezTo>
                    <a:pt x="1" y="1001"/>
                    <a:pt x="1" y="1092"/>
                    <a:pt x="1" y="1160"/>
                  </a:cubicBezTo>
                  <a:cubicBezTo>
                    <a:pt x="1" y="1319"/>
                    <a:pt x="23" y="1478"/>
                    <a:pt x="92" y="1615"/>
                  </a:cubicBezTo>
                  <a:cubicBezTo>
                    <a:pt x="274" y="2047"/>
                    <a:pt x="706" y="2342"/>
                    <a:pt x="1183" y="2342"/>
                  </a:cubicBezTo>
                  <a:cubicBezTo>
                    <a:pt x="1638" y="2342"/>
                    <a:pt x="2070" y="2047"/>
                    <a:pt x="2252" y="1615"/>
                  </a:cubicBezTo>
                  <a:cubicBezTo>
                    <a:pt x="2320" y="1478"/>
                    <a:pt x="2343" y="1319"/>
                    <a:pt x="2343" y="1160"/>
                  </a:cubicBezTo>
                  <a:cubicBezTo>
                    <a:pt x="2343" y="1092"/>
                    <a:pt x="2343" y="1001"/>
                    <a:pt x="2320" y="932"/>
                  </a:cubicBezTo>
                  <a:cubicBezTo>
                    <a:pt x="2275" y="705"/>
                    <a:pt x="2161" y="500"/>
                    <a:pt x="2002" y="341"/>
                  </a:cubicBezTo>
                  <a:cubicBezTo>
                    <a:pt x="1774" y="114"/>
                    <a:pt x="1473" y="0"/>
                    <a:pt x="11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8"/>
            <p:cNvSpPr/>
            <p:nvPr/>
          </p:nvSpPr>
          <p:spPr>
            <a:xfrm rot="10800000">
              <a:off x="8288183" y="4260363"/>
              <a:ext cx="102938" cy="96089"/>
            </a:xfrm>
            <a:custGeom>
              <a:avLst/>
              <a:gdLst/>
              <a:ahLst/>
              <a:cxnLst/>
              <a:rect l="l" t="t" r="r" b="b"/>
              <a:pathLst>
                <a:path w="2525" h="2357" extrusionOk="0">
                  <a:moveTo>
                    <a:pt x="1160" y="1"/>
                  </a:moveTo>
                  <a:cubicBezTo>
                    <a:pt x="933" y="1"/>
                    <a:pt x="705" y="69"/>
                    <a:pt x="523" y="206"/>
                  </a:cubicBezTo>
                  <a:cubicBezTo>
                    <a:pt x="387" y="297"/>
                    <a:pt x="296" y="387"/>
                    <a:pt x="205" y="524"/>
                  </a:cubicBezTo>
                  <a:cubicBezTo>
                    <a:pt x="160" y="592"/>
                    <a:pt x="137" y="660"/>
                    <a:pt x="91" y="729"/>
                  </a:cubicBezTo>
                  <a:cubicBezTo>
                    <a:pt x="46" y="865"/>
                    <a:pt x="0" y="1024"/>
                    <a:pt x="0" y="1183"/>
                  </a:cubicBezTo>
                  <a:cubicBezTo>
                    <a:pt x="0" y="1343"/>
                    <a:pt x="46" y="1502"/>
                    <a:pt x="91" y="1638"/>
                  </a:cubicBezTo>
                  <a:cubicBezTo>
                    <a:pt x="137" y="1706"/>
                    <a:pt x="160" y="1775"/>
                    <a:pt x="205" y="1843"/>
                  </a:cubicBezTo>
                  <a:cubicBezTo>
                    <a:pt x="296" y="1957"/>
                    <a:pt x="387" y="2070"/>
                    <a:pt x="523" y="2161"/>
                  </a:cubicBezTo>
                  <a:cubicBezTo>
                    <a:pt x="726" y="2294"/>
                    <a:pt x="951" y="2356"/>
                    <a:pt x="1172" y="2356"/>
                  </a:cubicBezTo>
                  <a:cubicBezTo>
                    <a:pt x="1667" y="2356"/>
                    <a:pt x="2140" y="2044"/>
                    <a:pt x="2297" y="1524"/>
                  </a:cubicBezTo>
                  <a:cubicBezTo>
                    <a:pt x="2524" y="774"/>
                    <a:pt x="1956" y="1"/>
                    <a:pt x="1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8"/>
            <p:cNvSpPr/>
            <p:nvPr/>
          </p:nvSpPr>
          <p:spPr>
            <a:xfrm rot="10800000">
              <a:off x="8279826" y="4701276"/>
              <a:ext cx="112233" cy="95518"/>
            </a:xfrm>
            <a:custGeom>
              <a:avLst/>
              <a:gdLst/>
              <a:ahLst/>
              <a:cxnLst/>
              <a:rect l="l" t="t" r="r" b="b"/>
              <a:pathLst>
                <a:path w="2753" h="2343" extrusionOk="0">
                  <a:moveTo>
                    <a:pt x="1183" y="0"/>
                  </a:moveTo>
                  <a:cubicBezTo>
                    <a:pt x="796" y="23"/>
                    <a:pt x="455" y="205"/>
                    <a:pt x="228" y="523"/>
                  </a:cubicBezTo>
                  <a:cubicBezTo>
                    <a:pt x="183" y="592"/>
                    <a:pt x="160" y="660"/>
                    <a:pt x="114" y="728"/>
                  </a:cubicBezTo>
                  <a:cubicBezTo>
                    <a:pt x="1" y="1024"/>
                    <a:pt x="1" y="1342"/>
                    <a:pt x="114" y="1638"/>
                  </a:cubicBezTo>
                  <a:cubicBezTo>
                    <a:pt x="160" y="1706"/>
                    <a:pt x="183" y="1774"/>
                    <a:pt x="228" y="1842"/>
                  </a:cubicBezTo>
                  <a:cubicBezTo>
                    <a:pt x="455" y="2161"/>
                    <a:pt x="819" y="2343"/>
                    <a:pt x="1206" y="2343"/>
                  </a:cubicBezTo>
                  <a:cubicBezTo>
                    <a:pt x="2752" y="2343"/>
                    <a:pt x="2752" y="0"/>
                    <a:pt x="12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8"/>
            <p:cNvSpPr/>
            <p:nvPr/>
          </p:nvSpPr>
          <p:spPr>
            <a:xfrm rot="10800000">
              <a:off x="8514408" y="4368441"/>
              <a:ext cx="98290" cy="97394"/>
            </a:xfrm>
            <a:custGeom>
              <a:avLst/>
              <a:gdLst/>
              <a:ahLst/>
              <a:cxnLst/>
              <a:rect l="l" t="t" r="r" b="b"/>
              <a:pathLst>
                <a:path w="2411" h="2389" extrusionOk="0">
                  <a:moveTo>
                    <a:pt x="1209" y="1"/>
                  </a:moveTo>
                  <a:cubicBezTo>
                    <a:pt x="910" y="1"/>
                    <a:pt x="614" y="114"/>
                    <a:pt x="387" y="342"/>
                  </a:cubicBezTo>
                  <a:cubicBezTo>
                    <a:pt x="319" y="387"/>
                    <a:pt x="273" y="455"/>
                    <a:pt x="228" y="524"/>
                  </a:cubicBezTo>
                  <a:cubicBezTo>
                    <a:pt x="160" y="637"/>
                    <a:pt x="91" y="774"/>
                    <a:pt x="69" y="933"/>
                  </a:cubicBezTo>
                  <a:cubicBezTo>
                    <a:pt x="46" y="1001"/>
                    <a:pt x="46" y="1092"/>
                    <a:pt x="46" y="1160"/>
                  </a:cubicBezTo>
                  <a:cubicBezTo>
                    <a:pt x="0" y="1843"/>
                    <a:pt x="546" y="2388"/>
                    <a:pt x="1206" y="2388"/>
                  </a:cubicBezTo>
                  <a:cubicBezTo>
                    <a:pt x="1888" y="2388"/>
                    <a:pt x="2411" y="1843"/>
                    <a:pt x="2388" y="1160"/>
                  </a:cubicBezTo>
                  <a:cubicBezTo>
                    <a:pt x="2365" y="1092"/>
                    <a:pt x="2365" y="1001"/>
                    <a:pt x="2365" y="933"/>
                  </a:cubicBezTo>
                  <a:cubicBezTo>
                    <a:pt x="2320" y="774"/>
                    <a:pt x="2274" y="637"/>
                    <a:pt x="2184" y="524"/>
                  </a:cubicBezTo>
                  <a:cubicBezTo>
                    <a:pt x="2138" y="455"/>
                    <a:pt x="2093" y="387"/>
                    <a:pt x="2047" y="342"/>
                  </a:cubicBezTo>
                  <a:cubicBezTo>
                    <a:pt x="1808" y="114"/>
                    <a:pt x="1507" y="1"/>
                    <a:pt x="12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8"/>
            <p:cNvSpPr/>
            <p:nvPr/>
          </p:nvSpPr>
          <p:spPr>
            <a:xfrm rot="10800000">
              <a:off x="8292831" y="4480595"/>
              <a:ext cx="99228" cy="95681"/>
            </a:xfrm>
            <a:custGeom>
              <a:avLst/>
              <a:gdLst/>
              <a:ahLst/>
              <a:cxnLst/>
              <a:rect l="l" t="t" r="r" b="b"/>
              <a:pathLst>
                <a:path w="2434" h="2347" extrusionOk="0">
                  <a:moveTo>
                    <a:pt x="1283" y="1"/>
                  </a:moveTo>
                  <a:cubicBezTo>
                    <a:pt x="1257" y="1"/>
                    <a:pt x="1232" y="2"/>
                    <a:pt x="1206" y="4"/>
                  </a:cubicBezTo>
                  <a:lnTo>
                    <a:pt x="1183" y="4"/>
                  </a:lnTo>
                  <a:cubicBezTo>
                    <a:pt x="956" y="4"/>
                    <a:pt x="728" y="72"/>
                    <a:pt x="546" y="185"/>
                  </a:cubicBezTo>
                  <a:cubicBezTo>
                    <a:pt x="410" y="276"/>
                    <a:pt x="319" y="390"/>
                    <a:pt x="228" y="527"/>
                  </a:cubicBezTo>
                  <a:cubicBezTo>
                    <a:pt x="183" y="572"/>
                    <a:pt x="137" y="640"/>
                    <a:pt x="114" y="708"/>
                  </a:cubicBezTo>
                  <a:cubicBezTo>
                    <a:pt x="1" y="1004"/>
                    <a:pt x="1" y="1322"/>
                    <a:pt x="114" y="1618"/>
                  </a:cubicBezTo>
                  <a:cubicBezTo>
                    <a:pt x="160" y="1686"/>
                    <a:pt x="183" y="1755"/>
                    <a:pt x="228" y="1823"/>
                  </a:cubicBezTo>
                  <a:cubicBezTo>
                    <a:pt x="455" y="2141"/>
                    <a:pt x="819" y="2346"/>
                    <a:pt x="1206" y="2346"/>
                  </a:cubicBezTo>
                  <a:cubicBezTo>
                    <a:pt x="1220" y="2346"/>
                    <a:pt x="1233" y="2346"/>
                    <a:pt x="1247" y="2346"/>
                  </a:cubicBezTo>
                  <a:cubicBezTo>
                    <a:pt x="1889" y="2346"/>
                    <a:pt x="2434" y="1831"/>
                    <a:pt x="2434" y="1163"/>
                  </a:cubicBezTo>
                  <a:cubicBezTo>
                    <a:pt x="2434" y="530"/>
                    <a:pt x="1909" y="1"/>
                    <a:pt x="12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8"/>
            <p:cNvSpPr/>
            <p:nvPr/>
          </p:nvSpPr>
          <p:spPr>
            <a:xfrm rot="10800000">
              <a:off x="6987503" y="5140718"/>
              <a:ext cx="72362" cy="16715"/>
            </a:xfrm>
            <a:custGeom>
              <a:avLst/>
              <a:gdLst/>
              <a:ahLst/>
              <a:cxnLst/>
              <a:rect l="l" t="t" r="r" b="b"/>
              <a:pathLst>
                <a:path w="1775" h="410" extrusionOk="0">
                  <a:moveTo>
                    <a:pt x="1" y="1"/>
                  </a:moveTo>
                  <a:cubicBezTo>
                    <a:pt x="24" y="23"/>
                    <a:pt x="24" y="46"/>
                    <a:pt x="46" y="69"/>
                  </a:cubicBezTo>
                  <a:cubicBezTo>
                    <a:pt x="160" y="183"/>
                    <a:pt x="296" y="251"/>
                    <a:pt x="433" y="319"/>
                  </a:cubicBezTo>
                  <a:cubicBezTo>
                    <a:pt x="569" y="387"/>
                    <a:pt x="729" y="410"/>
                    <a:pt x="888" y="410"/>
                  </a:cubicBezTo>
                  <a:cubicBezTo>
                    <a:pt x="1047" y="410"/>
                    <a:pt x="1183" y="387"/>
                    <a:pt x="1343" y="319"/>
                  </a:cubicBezTo>
                  <a:cubicBezTo>
                    <a:pt x="1479" y="251"/>
                    <a:pt x="1593" y="183"/>
                    <a:pt x="1706" y="69"/>
                  </a:cubicBezTo>
                  <a:lnTo>
                    <a:pt x="1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8"/>
            <p:cNvSpPr/>
            <p:nvPr/>
          </p:nvSpPr>
          <p:spPr>
            <a:xfrm rot="10800000">
              <a:off x="7196075" y="4810658"/>
              <a:ext cx="95559" cy="95518"/>
            </a:xfrm>
            <a:custGeom>
              <a:avLst/>
              <a:gdLst/>
              <a:ahLst/>
              <a:cxnLst/>
              <a:rect l="l" t="t" r="r" b="b"/>
              <a:pathLst>
                <a:path w="2344" h="2343" extrusionOk="0">
                  <a:moveTo>
                    <a:pt x="1183" y="0"/>
                  </a:moveTo>
                  <a:cubicBezTo>
                    <a:pt x="865" y="0"/>
                    <a:pt x="569" y="114"/>
                    <a:pt x="342" y="341"/>
                  </a:cubicBezTo>
                  <a:cubicBezTo>
                    <a:pt x="297" y="387"/>
                    <a:pt x="251" y="455"/>
                    <a:pt x="206" y="523"/>
                  </a:cubicBezTo>
                  <a:cubicBezTo>
                    <a:pt x="115" y="637"/>
                    <a:pt x="46" y="773"/>
                    <a:pt x="24" y="932"/>
                  </a:cubicBezTo>
                  <a:cubicBezTo>
                    <a:pt x="1" y="1001"/>
                    <a:pt x="1" y="1092"/>
                    <a:pt x="1" y="1160"/>
                  </a:cubicBezTo>
                  <a:cubicBezTo>
                    <a:pt x="1" y="1319"/>
                    <a:pt x="24" y="1478"/>
                    <a:pt x="92" y="1615"/>
                  </a:cubicBezTo>
                  <a:cubicBezTo>
                    <a:pt x="274" y="2047"/>
                    <a:pt x="706" y="2342"/>
                    <a:pt x="1183" y="2342"/>
                  </a:cubicBezTo>
                  <a:cubicBezTo>
                    <a:pt x="1638" y="2342"/>
                    <a:pt x="2070" y="2047"/>
                    <a:pt x="2252" y="1615"/>
                  </a:cubicBezTo>
                  <a:cubicBezTo>
                    <a:pt x="2320" y="1478"/>
                    <a:pt x="2343" y="1319"/>
                    <a:pt x="2343" y="1160"/>
                  </a:cubicBezTo>
                  <a:cubicBezTo>
                    <a:pt x="2343" y="1092"/>
                    <a:pt x="2343" y="1001"/>
                    <a:pt x="2320" y="932"/>
                  </a:cubicBezTo>
                  <a:cubicBezTo>
                    <a:pt x="2298" y="773"/>
                    <a:pt x="2229" y="637"/>
                    <a:pt x="2138" y="523"/>
                  </a:cubicBezTo>
                  <a:cubicBezTo>
                    <a:pt x="1934" y="182"/>
                    <a:pt x="1570" y="0"/>
                    <a:pt x="1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8"/>
            <p:cNvSpPr/>
            <p:nvPr/>
          </p:nvSpPr>
          <p:spPr>
            <a:xfrm rot="10800000">
              <a:off x="7413943" y="4920896"/>
              <a:ext cx="110358" cy="95641"/>
            </a:xfrm>
            <a:custGeom>
              <a:avLst/>
              <a:gdLst/>
              <a:ahLst/>
              <a:cxnLst/>
              <a:rect l="l" t="t" r="r" b="b"/>
              <a:pathLst>
                <a:path w="2707" h="2346" extrusionOk="0">
                  <a:moveTo>
                    <a:pt x="1521" y="0"/>
                  </a:moveTo>
                  <a:cubicBezTo>
                    <a:pt x="1507" y="0"/>
                    <a:pt x="1493" y="1"/>
                    <a:pt x="1478" y="1"/>
                  </a:cubicBezTo>
                  <a:cubicBezTo>
                    <a:pt x="0" y="69"/>
                    <a:pt x="0" y="2275"/>
                    <a:pt x="1478" y="2343"/>
                  </a:cubicBezTo>
                  <a:cubicBezTo>
                    <a:pt x="1505" y="2345"/>
                    <a:pt x="1531" y="2346"/>
                    <a:pt x="1558" y="2346"/>
                  </a:cubicBezTo>
                  <a:cubicBezTo>
                    <a:pt x="2202" y="2346"/>
                    <a:pt x="2706" y="1817"/>
                    <a:pt x="2706" y="1184"/>
                  </a:cubicBezTo>
                  <a:cubicBezTo>
                    <a:pt x="2706" y="516"/>
                    <a:pt x="2183" y="0"/>
                    <a:pt x="1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8"/>
            <p:cNvSpPr/>
            <p:nvPr/>
          </p:nvSpPr>
          <p:spPr>
            <a:xfrm rot="10800000">
              <a:off x="7635519" y="4810658"/>
              <a:ext cx="96456" cy="95518"/>
            </a:xfrm>
            <a:custGeom>
              <a:avLst/>
              <a:gdLst/>
              <a:ahLst/>
              <a:cxnLst/>
              <a:rect l="l" t="t" r="r" b="b"/>
              <a:pathLst>
                <a:path w="2366" h="2343" extrusionOk="0">
                  <a:moveTo>
                    <a:pt x="1183" y="0"/>
                  </a:moveTo>
                  <a:cubicBezTo>
                    <a:pt x="887" y="0"/>
                    <a:pt x="592" y="114"/>
                    <a:pt x="364" y="341"/>
                  </a:cubicBezTo>
                  <a:cubicBezTo>
                    <a:pt x="296" y="387"/>
                    <a:pt x="251" y="455"/>
                    <a:pt x="205" y="523"/>
                  </a:cubicBezTo>
                  <a:cubicBezTo>
                    <a:pt x="137" y="637"/>
                    <a:pt x="69" y="773"/>
                    <a:pt x="46" y="932"/>
                  </a:cubicBezTo>
                  <a:cubicBezTo>
                    <a:pt x="23" y="1001"/>
                    <a:pt x="0" y="1092"/>
                    <a:pt x="23" y="1160"/>
                  </a:cubicBezTo>
                  <a:cubicBezTo>
                    <a:pt x="23" y="1319"/>
                    <a:pt x="46" y="1478"/>
                    <a:pt x="114" y="1615"/>
                  </a:cubicBezTo>
                  <a:cubicBezTo>
                    <a:pt x="296" y="2047"/>
                    <a:pt x="705" y="2342"/>
                    <a:pt x="1183" y="2342"/>
                  </a:cubicBezTo>
                  <a:cubicBezTo>
                    <a:pt x="1660" y="2342"/>
                    <a:pt x="2070" y="2047"/>
                    <a:pt x="2252" y="1615"/>
                  </a:cubicBezTo>
                  <a:cubicBezTo>
                    <a:pt x="2320" y="1478"/>
                    <a:pt x="2343" y="1319"/>
                    <a:pt x="2365" y="1160"/>
                  </a:cubicBezTo>
                  <a:cubicBezTo>
                    <a:pt x="2365" y="1092"/>
                    <a:pt x="2343" y="1001"/>
                    <a:pt x="2320" y="932"/>
                  </a:cubicBezTo>
                  <a:cubicBezTo>
                    <a:pt x="2297" y="773"/>
                    <a:pt x="2229" y="637"/>
                    <a:pt x="2161" y="523"/>
                  </a:cubicBezTo>
                  <a:cubicBezTo>
                    <a:pt x="2115" y="455"/>
                    <a:pt x="2070" y="387"/>
                    <a:pt x="2002" y="341"/>
                  </a:cubicBezTo>
                  <a:cubicBezTo>
                    <a:pt x="1774" y="114"/>
                    <a:pt x="1479" y="0"/>
                    <a:pt x="1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8"/>
            <p:cNvSpPr/>
            <p:nvPr/>
          </p:nvSpPr>
          <p:spPr>
            <a:xfrm rot="10800000">
              <a:off x="7196076" y="5030482"/>
              <a:ext cx="111295" cy="95437"/>
            </a:xfrm>
            <a:custGeom>
              <a:avLst/>
              <a:gdLst/>
              <a:ahLst/>
              <a:cxnLst/>
              <a:rect l="l" t="t" r="r" b="b"/>
              <a:pathLst>
                <a:path w="2730" h="2341" extrusionOk="0">
                  <a:moveTo>
                    <a:pt x="1569" y="1"/>
                  </a:moveTo>
                  <a:cubicBezTo>
                    <a:pt x="523" y="1"/>
                    <a:pt x="0" y="1251"/>
                    <a:pt x="728" y="2002"/>
                  </a:cubicBezTo>
                  <a:cubicBezTo>
                    <a:pt x="969" y="2235"/>
                    <a:pt x="1261" y="2340"/>
                    <a:pt x="1547" y="2340"/>
                  </a:cubicBezTo>
                  <a:cubicBezTo>
                    <a:pt x="2152" y="2340"/>
                    <a:pt x="2729" y="1871"/>
                    <a:pt x="2729" y="1161"/>
                  </a:cubicBezTo>
                  <a:cubicBezTo>
                    <a:pt x="2729" y="524"/>
                    <a:pt x="2206" y="1"/>
                    <a:pt x="15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8"/>
            <p:cNvSpPr/>
            <p:nvPr/>
          </p:nvSpPr>
          <p:spPr>
            <a:xfrm rot="10800000">
              <a:off x="7635520" y="5030482"/>
              <a:ext cx="112233" cy="95437"/>
            </a:xfrm>
            <a:custGeom>
              <a:avLst/>
              <a:gdLst/>
              <a:ahLst/>
              <a:cxnLst/>
              <a:rect l="l" t="t" r="r" b="b"/>
              <a:pathLst>
                <a:path w="2753" h="2341" extrusionOk="0">
                  <a:moveTo>
                    <a:pt x="1570" y="1"/>
                  </a:moveTo>
                  <a:cubicBezTo>
                    <a:pt x="524" y="1"/>
                    <a:pt x="1" y="1251"/>
                    <a:pt x="751" y="2002"/>
                  </a:cubicBezTo>
                  <a:cubicBezTo>
                    <a:pt x="985" y="2235"/>
                    <a:pt x="1274" y="2340"/>
                    <a:pt x="1560" y="2340"/>
                  </a:cubicBezTo>
                  <a:cubicBezTo>
                    <a:pt x="2165" y="2340"/>
                    <a:pt x="2752" y="1871"/>
                    <a:pt x="2752" y="1161"/>
                  </a:cubicBezTo>
                  <a:cubicBezTo>
                    <a:pt x="2730" y="524"/>
                    <a:pt x="2207" y="1"/>
                    <a:pt x="15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8"/>
            <p:cNvSpPr/>
            <p:nvPr/>
          </p:nvSpPr>
          <p:spPr>
            <a:xfrm rot="10800000">
              <a:off x="7867288" y="5140718"/>
              <a:ext cx="72362" cy="16715"/>
            </a:xfrm>
            <a:custGeom>
              <a:avLst/>
              <a:gdLst/>
              <a:ahLst/>
              <a:cxnLst/>
              <a:rect l="l" t="t" r="r" b="b"/>
              <a:pathLst>
                <a:path w="1775" h="410" extrusionOk="0">
                  <a:moveTo>
                    <a:pt x="1" y="1"/>
                  </a:moveTo>
                  <a:cubicBezTo>
                    <a:pt x="23" y="23"/>
                    <a:pt x="23" y="46"/>
                    <a:pt x="46" y="69"/>
                  </a:cubicBezTo>
                  <a:cubicBezTo>
                    <a:pt x="274" y="273"/>
                    <a:pt x="569" y="410"/>
                    <a:pt x="888" y="410"/>
                  </a:cubicBezTo>
                  <a:cubicBezTo>
                    <a:pt x="1229" y="410"/>
                    <a:pt x="1547" y="251"/>
                    <a:pt x="17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8"/>
            <p:cNvSpPr/>
            <p:nvPr/>
          </p:nvSpPr>
          <p:spPr>
            <a:xfrm rot="10800000">
              <a:off x="7427844" y="5140718"/>
              <a:ext cx="72362" cy="16715"/>
            </a:xfrm>
            <a:custGeom>
              <a:avLst/>
              <a:gdLst/>
              <a:ahLst/>
              <a:cxnLst/>
              <a:rect l="l" t="t" r="r" b="b"/>
              <a:pathLst>
                <a:path w="1775" h="410" extrusionOk="0">
                  <a:moveTo>
                    <a:pt x="0" y="1"/>
                  </a:moveTo>
                  <a:cubicBezTo>
                    <a:pt x="23" y="23"/>
                    <a:pt x="46" y="46"/>
                    <a:pt x="69" y="69"/>
                  </a:cubicBezTo>
                  <a:cubicBezTo>
                    <a:pt x="296" y="296"/>
                    <a:pt x="592" y="410"/>
                    <a:pt x="887" y="410"/>
                  </a:cubicBezTo>
                  <a:cubicBezTo>
                    <a:pt x="1228" y="410"/>
                    <a:pt x="1569" y="251"/>
                    <a:pt x="17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8"/>
            <p:cNvSpPr/>
            <p:nvPr/>
          </p:nvSpPr>
          <p:spPr>
            <a:xfrm rot="10800000">
              <a:off x="6756672" y="5030482"/>
              <a:ext cx="111255" cy="95437"/>
            </a:xfrm>
            <a:custGeom>
              <a:avLst/>
              <a:gdLst/>
              <a:ahLst/>
              <a:cxnLst/>
              <a:rect l="l" t="t" r="r" b="b"/>
              <a:pathLst>
                <a:path w="2729" h="2341" extrusionOk="0">
                  <a:moveTo>
                    <a:pt x="1569" y="1"/>
                  </a:moveTo>
                  <a:cubicBezTo>
                    <a:pt x="523" y="1"/>
                    <a:pt x="0" y="1251"/>
                    <a:pt x="728" y="2002"/>
                  </a:cubicBezTo>
                  <a:cubicBezTo>
                    <a:pt x="969" y="2235"/>
                    <a:pt x="1261" y="2340"/>
                    <a:pt x="1547" y="2340"/>
                  </a:cubicBezTo>
                  <a:cubicBezTo>
                    <a:pt x="2152" y="2340"/>
                    <a:pt x="2729" y="1871"/>
                    <a:pt x="2729" y="1161"/>
                  </a:cubicBezTo>
                  <a:cubicBezTo>
                    <a:pt x="2729" y="524"/>
                    <a:pt x="2206" y="1"/>
                    <a:pt x="15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8"/>
            <p:cNvSpPr/>
            <p:nvPr/>
          </p:nvSpPr>
          <p:spPr>
            <a:xfrm rot="10800000">
              <a:off x="6548059" y="5140718"/>
              <a:ext cx="72362" cy="16715"/>
            </a:xfrm>
            <a:custGeom>
              <a:avLst/>
              <a:gdLst/>
              <a:ahLst/>
              <a:cxnLst/>
              <a:rect l="l" t="t" r="r" b="b"/>
              <a:pathLst>
                <a:path w="1775" h="410" extrusionOk="0">
                  <a:moveTo>
                    <a:pt x="1" y="1"/>
                  </a:moveTo>
                  <a:cubicBezTo>
                    <a:pt x="228" y="251"/>
                    <a:pt x="546" y="410"/>
                    <a:pt x="887" y="410"/>
                  </a:cubicBezTo>
                  <a:cubicBezTo>
                    <a:pt x="1229" y="410"/>
                    <a:pt x="1547" y="251"/>
                    <a:pt x="17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8"/>
            <p:cNvSpPr/>
            <p:nvPr/>
          </p:nvSpPr>
          <p:spPr>
            <a:xfrm rot="10800000">
              <a:off x="8955686" y="4811147"/>
              <a:ext cx="95518" cy="95029"/>
            </a:xfrm>
            <a:custGeom>
              <a:avLst/>
              <a:gdLst/>
              <a:ahLst/>
              <a:cxnLst/>
              <a:rect l="l" t="t" r="r" b="b"/>
              <a:pathLst>
                <a:path w="2343" h="2331" extrusionOk="0">
                  <a:moveTo>
                    <a:pt x="1172" y="0"/>
                  </a:moveTo>
                  <a:cubicBezTo>
                    <a:pt x="870" y="0"/>
                    <a:pt x="569" y="114"/>
                    <a:pt x="342" y="341"/>
                  </a:cubicBezTo>
                  <a:cubicBezTo>
                    <a:pt x="182" y="500"/>
                    <a:pt x="69" y="705"/>
                    <a:pt x="23" y="932"/>
                  </a:cubicBezTo>
                  <a:cubicBezTo>
                    <a:pt x="1" y="1001"/>
                    <a:pt x="1" y="1092"/>
                    <a:pt x="1" y="1160"/>
                  </a:cubicBezTo>
                  <a:cubicBezTo>
                    <a:pt x="1" y="1319"/>
                    <a:pt x="46" y="1478"/>
                    <a:pt x="91" y="1615"/>
                  </a:cubicBezTo>
                  <a:cubicBezTo>
                    <a:pt x="296" y="2092"/>
                    <a:pt x="734" y="2331"/>
                    <a:pt x="1172" y="2331"/>
                  </a:cubicBezTo>
                  <a:cubicBezTo>
                    <a:pt x="1609" y="2331"/>
                    <a:pt x="2047" y="2092"/>
                    <a:pt x="2252" y="1615"/>
                  </a:cubicBezTo>
                  <a:cubicBezTo>
                    <a:pt x="2320" y="1478"/>
                    <a:pt x="2343" y="1319"/>
                    <a:pt x="2343" y="1160"/>
                  </a:cubicBezTo>
                  <a:cubicBezTo>
                    <a:pt x="2343" y="1092"/>
                    <a:pt x="2343" y="1001"/>
                    <a:pt x="2320" y="932"/>
                  </a:cubicBezTo>
                  <a:cubicBezTo>
                    <a:pt x="2297" y="773"/>
                    <a:pt x="2229" y="637"/>
                    <a:pt x="2138" y="523"/>
                  </a:cubicBezTo>
                  <a:cubicBezTo>
                    <a:pt x="2093" y="455"/>
                    <a:pt x="2047" y="387"/>
                    <a:pt x="2002" y="341"/>
                  </a:cubicBezTo>
                  <a:cubicBezTo>
                    <a:pt x="1774" y="114"/>
                    <a:pt x="1473" y="0"/>
                    <a:pt x="11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8"/>
            <p:cNvSpPr/>
            <p:nvPr/>
          </p:nvSpPr>
          <p:spPr>
            <a:xfrm rot="10800000">
              <a:off x="6971726" y="4920978"/>
              <a:ext cx="100166" cy="95518"/>
            </a:xfrm>
            <a:custGeom>
              <a:avLst/>
              <a:gdLst/>
              <a:ahLst/>
              <a:cxnLst/>
              <a:rect l="l" t="t" r="r" b="b"/>
              <a:pathLst>
                <a:path w="2457" h="2343" extrusionOk="0">
                  <a:moveTo>
                    <a:pt x="1183" y="0"/>
                  </a:moveTo>
                  <a:cubicBezTo>
                    <a:pt x="523" y="0"/>
                    <a:pt x="0" y="523"/>
                    <a:pt x="0" y="1183"/>
                  </a:cubicBezTo>
                  <a:cubicBezTo>
                    <a:pt x="0" y="1478"/>
                    <a:pt x="137" y="1774"/>
                    <a:pt x="341" y="2001"/>
                  </a:cubicBezTo>
                  <a:cubicBezTo>
                    <a:pt x="455" y="2115"/>
                    <a:pt x="591" y="2206"/>
                    <a:pt x="728" y="2251"/>
                  </a:cubicBezTo>
                  <a:cubicBezTo>
                    <a:pt x="864" y="2320"/>
                    <a:pt x="1024" y="2342"/>
                    <a:pt x="1183" y="2342"/>
                  </a:cubicBezTo>
                  <a:cubicBezTo>
                    <a:pt x="1342" y="2342"/>
                    <a:pt x="1478" y="2320"/>
                    <a:pt x="1638" y="2251"/>
                  </a:cubicBezTo>
                  <a:cubicBezTo>
                    <a:pt x="1774" y="2206"/>
                    <a:pt x="1888" y="2115"/>
                    <a:pt x="2001" y="2001"/>
                  </a:cubicBezTo>
                  <a:cubicBezTo>
                    <a:pt x="2456" y="1546"/>
                    <a:pt x="2456" y="796"/>
                    <a:pt x="2001" y="341"/>
                  </a:cubicBezTo>
                  <a:cubicBezTo>
                    <a:pt x="1888" y="250"/>
                    <a:pt x="1774" y="159"/>
                    <a:pt x="1638" y="91"/>
                  </a:cubicBezTo>
                  <a:cubicBezTo>
                    <a:pt x="1478" y="46"/>
                    <a:pt x="1342" y="0"/>
                    <a:pt x="1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8"/>
            <p:cNvSpPr/>
            <p:nvPr/>
          </p:nvSpPr>
          <p:spPr>
            <a:xfrm rot="10800000">
              <a:off x="6755734" y="4810658"/>
              <a:ext cx="96456" cy="95518"/>
            </a:xfrm>
            <a:custGeom>
              <a:avLst/>
              <a:gdLst/>
              <a:ahLst/>
              <a:cxnLst/>
              <a:rect l="l" t="t" r="r" b="b"/>
              <a:pathLst>
                <a:path w="2366" h="2343" extrusionOk="0">
                  <a:moveTo>
                    <a:pt x="1183" y="0"/>
                  </a:moveTo>
                  <a:cubicBezTo>
                    <a:pt x="887" y="0"/>
                    <a:pt x="592" y="114"/>
                    <a:pt x="364" y="341"/>
                  </a:cubicBezTo>
                  <a:cubicBezTo>
                    <a:pt x="183" y="500"/>
                    <a:pt x="69" y="705"/>
                    <a:pt x="46" y="932"/>
                  </a:cubicBezTo>
                  <a:cubicBezTo>
                    <a:pt x="23" y="1001"/>
                    <a:pt x="23" y="1092"/>
                    <a:pt x="23" y="1160"/>
                  </a:cubicBezTo>
                  <a:cubicBezTo>
                    <a:pt x="1" y="1319"/>
                    <a:pt x="46" y="1478"/>
                    <a:pt x="114" y="1615"/>
                  </a:cubicBezTo>
                  <a:cubicBezTo>
                    <a:pt x="296" y="2047"/>
                    <a:pt x="706" y="2342"/>
                    <a:pt x="1183" y="2342"/>
                  </a:cubicBezTo>
                  <a:lnTo>
                    <a:pt x="1342" y="2342"/>
                  </a:lnTo>
                  <a:cubicBezTo>
                    <a:pt x="1638" y="2160"/>
                    <a:pt x="1911" y="1979"/>
                    <a:pt x="2206" y="1774"/>
                  </a:cubicBezTo>
                  <a:cubicBezTo>
                    <a:pt x="2229" y="1728"/>
                    <a:pt x="2252" y="1683"/>
                    <a:pt x="2275" y="1637"/>
                  </a:cubicBezTo>
                  <a:cubicBezTo>
                    <a:pt x="2320" y="1478"/>
                    <a:pt x="2366" y="1319"/>
                    <a:pt x="2343" y="1160"/>
                  </a:cubicBezTo>
                  <a:cubicBezTo>
                    <a:pt x="2343" y="1092"/>
                    <a:pt x="2343" y="1001"/>
                    <a:pt x="2320" y="932"/>
                  </a:cubicBezTo>
                  <a:cubicBezTo>
                    <a:pt x="2297" y="773"/>
                    <a:pt x="2229" y="637"/>
                    <a:pt x="2161" y="523"/>
                  </a:cubicBezTo>
                  <a:cubicBezTo>
                    <a:pt x="2115" y="455"/>
                    <a:pt x="2070" y="387"/>
                    <a:pt x="2002" y="341"/>
                  </a:cubicBezTo>
                  <a:cubicBezTo>
                    <a:pt x="1774" y="114"/>
                    <a:pt x="1479" y="0"/>
                    <a:pt x="1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8"/>
            <p:cNvSpPr/>
            <p:nvPr/>
          </p:nvSpPr>
          <p:spPr>
            <a:xfrm rot="10800000">
              <a:off x="9159650" y="4701276"/>
              <a:ext cx="64005" cy="95518"/>
            </a:xfrm>
            <a:custGeom>
              <a:avLst/>
              <a:gdLst/>
              <a:ahLst/>
              <a:cxnLst/>
              <a:rect l="l" t="t" r="r" b="b"/>
              <a:pathLst>
                <a:path w="1570" h="2343" extrusionOk="0">
                  <a:moveTo>
                    <a:pt x="1" y="0"/>
                  </a:moveTo>
                  <a:lnTo>
                    <a:pt x="1" y="2343"/>
                  </a:lnTo>
                  <a:cubicBezTo>
                    <a:pt x="1570" y="2343"/>
                    <a:pt x="1570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8"/>
            <p:cNvSpPr/>
            <p:nvPr/>
          </p:nvSpPr>
          <p:spPr>
            <a:xfrm rot="10800000">
              <a:off x="9173552" y="4260893"/>
              <a:ext cx="50103" cy="95641"/>
            </a:xfrm>
            <a:custGeom>
              <a:avLst/>
              <a:gdLst/>
              <a:ahLst/>
              <a:cxnLst/>
              <a:rect l="l" t="t" r="r" b="b"/>
              <a:pathLst>
                <a:path w="1229" h="2346" extrusionOk="0">
                  <a:moveTo>
                    <a:pt x="80" y="0"/>
                  </a:moveTo>
                  <a:cubicBezTo>
                    <a:pt x="54" y="0"/>
                    <a:pt x="28" y="1"/>
                    <a:pt x="1" y="3"/>
                  </a:cubicBezTo>
                  <a:lnTo>
                    <a:pt x="1" y="2345"/>
                  </a:lnTo>
                  <a:cubicBezTo>
                    <a:pt x="15" y="2346"/>
                    <a:pt x="29" y="2346"/>
                    <a:pt x="44" y="2346"/>
                  </a:cubicBezTo>
                  <a:cubicBezTo>
                    <a:pt x="706" y="2346"/>
                    <a:pt x="1229" y="1831"/>
                    <a:pt x="1229" y="1163"/>
                  </a:cubicBezTo>
                  <a:cubicBezTo>
                    <a:pt x="1229" y="529"/>
                    <a:pt x="725" y="0"/>
                    <a:pt x="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8"/>
            <p:cNvSpPr/>
            <p:nvPr/>
          </p:nvSpPr>
          <p:spPr>
            <a:xfrm rot="10800000">
              <a:off x="8955687" y="5030482"/>
              <a:ext cx="111295" cy="95437"/>
            </a:xfrm>
            <a:custGeom>
              <a:avLst/>
              <a:gdLst/>
              <a:ahLst/>
              <a:cxnLst/>
              <a:rect l="l" t="t" r="r" b="b"/>
              <a:pathLst>
                <a:path w="2730" h="2341" extrusionOk="0">
                  <a:moveTo>
                    <a:pt x="1570" y="1"/>
                  </a:moveTo>
                  <a:cubicBezTo>
                    <a:pt x="524" y="1"/>
                    <a:pt x="1" y="1251"/>
                    <a:pt x="729" y="2002"/>
                  </a:cubicBezTo>
                  <a:cubicBezTo>
                    <a:pt x="969" y="2235"/>
                    <a:pt x="1262" y="2340"/>
                    <a:pt x="1548" y="2340"/>
                  </a:cubicBezTo>
                  <a:cubicBezTo>
                    <a:pt x="2153" y="2340"/>
                    <a:pt x="2730" y="1871"/>
                    <a:pt x="2730" y="1161"/>
                  </a:cubicBezTo>
                  <a:cubicBezTo>
                    <a:pt x="2730" y="524"/>
                    <a:pt x="2207" y="1"/>
                    <a:pt x="15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8"/>
            <p:cNvSpPr/>
            <p:nvPr/>
          </p:nvSpPr>
          <p:spPr>
            <a:xfrm rot="10800000">
              <a:off x="9173552" y="4480595"/>
              <a:ext cx="50103" cy="95681"/>
            </a:xfrm>
            <a:custGeom>
              <a:avLst/>
              <a:gdLst/>
              <a:ahLst/>
              <a:cxnLst/>
              <a:rect l="l" t="t" r="r" b="b"/>
              <a:pathLst>
                <a:path w="1229" h="2347" extrusionOk="0">
                  <a:moveTo>
                    <a:pt x="80" y="1"/>
                  </a:moveTo>
                  <a:cubicBezTo>
                    <a:pt x="54" y="1"/>
                    <a:pt x="28" y="2"/>
                    <a:pt x="1" y="4"/>
                  </a:cubicBezTo>
                  <a:lnTo>
                    <a:pt x="1" y="2346"/>
                  </a:lnTo>
                  <a:cubicBezTo>
                    <a:pt x="15" y="2346"/>
                    <a:pt x="29" y="2346"/>
                    <a:pt x="44" y="2346"/>
                  </a:cubicBezTo>
                  <a:cubicBezTo>
                    <a:pt x="706" y="2346"/>
                    <a:pt x="1229" y="1831"/>
                    <a:pt x="1229" y="1163"/>
                  </a:cubicBezTo>
                  <a:cubicBezTo>
                    <a:pt x="1229" y="530"/>
                    <a:pt x="725" y="1"/>
                    <a:pt x="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8"/>
            <p:cNvSpPr/>
            <p:nvPr/>
          </p:nvSpPr>
          <p:spPr>
            <a:xfrm rot="10800000">
              <a:off x="9173552" y="4920896"/>
              <a:ext cx="50103" cy="95641"/>
            </a:xfrm>
            <a:custGeom>
              <a:avLst/>
              <a:gdLst/>
              <a:ahLst/>
              <a:cxnLst/>
              <a:rect l="l" t="t" r="r" b="b"/>
              <a:pathLst>
                <a:path w="1229" h="2346" extrusionOk="0">
                  <a:moveTo>
                    <a:pt x="44" y="0"/>
                  </a:moveTo>
                  <a:cubicBezTo>
                    <a:pt x="29" y="0"/>
                    <a:pt x="15" y="1"/>
                    <a:pt x="1" y="1"/>
                  </a:cubicBezTo>
                  <a:lnTo>
                    <a:pt x="1" y="2343"/>
                  </a:lnTo>
                  <a:cubicBezTo>
                    <a:pt x="28" y="2345"/>
                    <a:pt x="54" y="2346"/>
                    <a:pt x="80" y="2346"/>
                  </a:cubicBezTo>
                  <a:cubicBezTo>
                    <a:pt x="725" y="2346"/>
                    <a:pt x="1229" y="1817"/>
                    <a:pt x="1229" y="1184"/>
                  </a:cubicBezTo>
                  <a:cubicBezTo>
                    <a:pt x="1229" y="516"/>
                    <a:pt x="706" y="0"/>
                    <a:pt x="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8"/>
            <p:cNvSpPr/>
            <p:nvPr/>
          </p:nvSpPr>
          <p:spPr>
            <a:xfrm rot="10800000">
              <a:off x="7853387" y="4920896"/>
              <a:ext cx="111295" cy="95641"/>
            </a:xfrm>
            <a:custGeom>
              <a:avLst/>
              <a:gdLst/>
              <a:ahLst/>
              <a:cxnLst/>
              <a:rect l="l" t="t" r="r" b="b"/>
              <a:pathLst>
                <a:path w="2730" h="2346" extrusionOk="0">
                  <a:moveTo>
                    <a:pt x="1543" y="0"/>
                  </a:moveTo>
                  <a:cubicBezTo>
                    <a:pt x="1529" y="0"/>
                    <a:pt x="1515" y="1"/>
                    <a:pt x="1502" y="1"/>
                  </a:cubicBezTo>
                  <a:cubicBezTo>
                    <a:pt x="1" y="69"/>
                    <a:pt x="1" y="2275"/>
                    <a:pt x="1502" y="2343"/>
                  </a:cubicBezTo>
                  <a:cubicBezTo>
                    <a:pt x="1527" y="2345"/>
                    <a:pt x="1553" y="2346"/>
                    <a:pt x="1578" y="2346"/>
                  </a:cubicBezTo>
                  <a:cubicBezTo>
                    <a:pt x="2205" y="2346"/>
                    <a:pt x="2729" y="1817"/>
                    <a:pt x="2729" y="1184"/>
                  </a:cubicBezTo>
                  <a:cubicBezTo>
                    <a:pt x="2729" y="516"/>
                    <a:pt x="2185" y="0"/>
                    <a:pt x="1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8"/>
            <p:cNvSpPr/>
            <p:nvPr/>
          </p:nvSpPr>
          <p:spPr>
            <a:xfrm rot="10800000">
              <a:off x="8307670" y="5140718"/>
              <a:ext cx="72322" cy="16715"/>
            </a:xfrm>
            <a:custGeom>
              <a:avLst/>
              <a:gdLst/>
              <a:ahLst/>
              <a:cxnLst/>
              <a:rect l="l" t="t" r="r" b="b"/>
              <a:pathLst>
                <a:path w="1774" h="410" extrusionOk="0">
                  <a:moveTo>
                    <a:pt x="0" y="1"/>
                  </a:moveTo>
                  <a:cubicBezTo>
                    <a:pt x="68" y="69"/>
                    <a:pt x="159" y="137"/>
                    <a:pt x="250" y="205"/>
                  </a:cubicBezTo>
                  <a:cubicBezTo>
                    <a:pt x="432" y="342"/>
                    <a:pt x="660" y="410"/>
                    <a:pt x="887" y="410"/>
                  </a:cubicBezTo>
                  <a:cubicBezTo>
                    <a:pt x="1228" y="410"/>
                    <a:pt x="1569" y="251"/>
                    <a:pt x="17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8"/>
            <p:cNvSpPr/>
            <p:nvPr/>
          </p:nvSpPr>
          <p:spPr>
            <a:xfrm rot="10800000">
              <a:off x="7840423" y="4701276"/>
              <a:ext cx="127032" cy="95518"/>
            </a:xfrm>
            <a:custGeom>
              <a:avLst/>
              <a:gdLst/>
              <a:ahLst/>
              <a:cxnLst/>
              <a:rect l="l" t="t" r="r" b="b"/>
              <a:pathLst>
                <a:path w="3116" h="2343" extrusionOk="0">
                  <a:moveTo>
                    <a:pt x="1570" y="0"/>
                  </a:moveTo>
                  <a:cubicBezTo>
                    <a:pt x="0" y="0"/>
                    <a:pt x="0" y="2343"/>
                    <a:pt x="1570" y="2343"/>
                  </a:cubicBezTo>
                  <a:cubicBezTo>
                    <a:pt x="3116" y="2343"/>
                    <a:pt x="3116" y="0"/>
                    <a:pt x="15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8"/>
            <p:cNvSpPr/>
            <p:nvPr/>
          </p:nvSpPr>
          <p:spPr>
            <a:xfrm rot="10800000">
              <a:off x="9187454" y="5140718"/>
              <a:ext cx="36202" cy="16715"/>
            </a:xfrm>
            <a:custGeom>
              <a:avLst/>
              <a:gdLst/>
              <a:ahLst/>
              <a:cxnLst/>
              <a:rect l="l" t="t" r="r" b="b"/>
              <a:pathLst>
                <a:path w="888" h="410" extrusionOk="0">
                  <a:moveTo>
                    <a:pt x="1" y="1"/>
                  </a:moveTo>
                  <a:lnTo>
                    <a:pt x="1" y="410"/>
                  </a:lnTo>
                  <a:cubicBezTo>
                    <a:pt x="342" y="410"/>
                    <a:pt x="683" y="251"/>
                    <a:pt x="8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8"/>
            <p:cNvSpPr/>
            <p:nvPr/>
          </p:nvSpPr>
          <p:spPr>
            <a:xfrm rot="10800000">
              <a:off x="8288183" y="4921181"/>
              <a:ext cx="102938" cy="95314"/>
            </a:xfrm>
            <a:custGeom>
              <a:avLst/>
              <a:gdLst/>
              <a:ahLst/>
              <a:cxnLst/>
              <a:rect l="l" t="t" r="r" b="b"/>
              <a:pathLst>
                <a:path w="2525" h="2338" extrusionOk="0">
                  <a:moveTo>
                    <a:pt x="1160" y="0"/>
                  </a:moveTo>
                  <a:cubicBezTo>
                    <a:pt x="773" y="0"/>
                    <a:pt x="432" y="205"/>
                    <a:pt x="205" y="523"/>
                  </a:cubicBezTo>
                  <a:cubicBezTo>
                    <a:pt x="160" y="569"/>
                    <a:pt x="137" y="637"/>
                    <a:pt x="91" y="705"/>
                  </a:cubicBezTo>
                  <a:cubicBezTo>
                    <a:pt x="46" y="864"/>
                    <a:pt x="0" y="1001"/>
                    <a:pt x="0" y="1160"/>
                  </a:cubicBezTo>
                  <a:cubicBezTo>
                    <a:pt x="0" y="1319"/>
                    <a:pt x="46" y="1478"/>
                    <a:pt x="91" y="1615"/>
                  </a:cubicBezTo>
                  <a:cubicBezTo>
                    <a:pt x="137" y="1683"/>
                    <a:pt x="160" y="1751"/>
                    <a:pt x="205" y="1819"/>
                  </a:cubicBezTo>
                  <a:cubicBezTo>
                    <a:pt x="296" y="1933"/>
                    <a:pt x="387" y="2047"/>
                    <a:pt x="523" y="2138"/>
                  </a:cubicBezTo>
                  <a:cubicBezTo>
                    <a:pt x="730" y="2273"/>
                    <a:pt x="960" y="2337"/>
                    <a:pt x="1184" y="2337"/>
                  </a:cubicBezTo>
                  <a:cubicBezTo>
                    <a:pt x="1674" y="2337"/>
                    <a:pt x="2141" y="2031"/>
                    <a:pt x="2297" y="1501"/>
                  </a:cubicBezTo>
                  <a:cubicBezTo>
                    <a:pt x="2524" y="751"/>
                    <a:pt x="1956" y="0"/>
                    <a:pt x="1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8"/>
            <p:cNvSpPr/>
            <p:nvPr/>
          </p:nvSpPr>
          <p:spPr>
            <a:xfrm rot="10800000">
              <a:off x="8736881" y="4082448"/>
              <a:ext cx="94621" cy="54221"/>
            </a:xfrm>
            <a:custGeom>
              <a:avLst/>
              <a:gdLst/>
              <a:ahLst/>
              <a:cxnLst/>
              <a:rect l="l" t="t" r="r" b="b"/>
              <a:pathLst>
                <a:path w="2321" h="1330" extrusionOk="0">
                  <a:moveTo>
                    <a:pt x="1189" y="1"/>
                  </a:moveTo>
                  <a:cubicBezTo>
                    <a:pt x="565" y="1"/>
                    <a:pt x="1" y="502"/>
                    <a:pt x="1" y="1182"/>
                  </a:cubicBezTo>
                  <a:lnTo>
                    <a:pt x="1" y="1295"/>
                  </a:lnTo>
                  <a:cubicBezTo>
                    <a:pt x="399" y="1318"/>
                    <a:pt x="791" y="1330"/>
                    <a:pt x="1178" y="1330"/>
                  </a:cubicBezTo>
                  <a:cubicBezTo>
                    <a:pt x="1564" y="1330"/>
                    <a:pt x="1945" y="1318"/>
                    <a:pt x="2320" y="1295"/>
                  </a:cubicBezTo>
                  <a:cubicBezTo>
                    <a:pt x="2320" y="1250"/>
                    <a:pt x="2320" y="1204"/>
                    <a:pt x="2320" y="1182"/>
                  </a:cubicBezTo>
                  <a:cubicBezTo>
                    <a:pt x="2320" y="704"/>
                    <a:pt x="2047" y="272"/>
                    <a:pt x="1638" y="90"/>
                  </a:cubicBezTo>
                  <a:cubicBezTo>
                    <a:pt x="1489" y="29"/>
                    <a:pt x="1337" y="1"/>
                    <a:pt x="11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13" name="Google Shape;1513;p8"/>
          <p:cNvGrpSpPr/>
          <p:nvPr/>
        </p:nvGrpSpPr>
        <p:grpSpPr>
          <a:xfrm rot="10800000">
            <a:off x="372400" y="-835605"/>
            <a:ext cx="2354843" cy="2172831"/>
            <a:chOff x="6181969" y="2722905"/>
            <a:chExt cx="1726425" cy="1592985"/>
          </a:xfrm>
        </p:grpSpPr>
        <p:sp>
          <p:nvSpPr>
            <p:cNvPr id="1514" name="Google Shape;1514;p8"/>
            <p:cNvSpPr/>
            <p:nvPr/>
          </p:nvSpPr>
          <p:spPr>
            <a:xfrm flipH="1">
              <a:off x="6308264" y="2722905"/>
              <a:ext cx="1600129" cy="1574750"/>
            </a:xfrm>
            <a:custGeom>
              <a:avLst/>
              <a:gdLst/>
              <a:ahLst/>
              <a:cxnLst/>
              <a:rect l="l" t="t" r="r" b="b"/>
              <a:pathLst>
                <a:path w="45017" h="44303" extrusionOk="0">
                  <a:moveTo>
                    <a:pt x="41046" y="1"/>
                  </a:moveTo>
                  <a:cubicBezTo>
                    <a:pt x="40123" y="1"/>
                    <a:pt x="39196" y="350"/>
                    <a:pt x="38481" y="1049"/>
                  </a:cubicBezTo>
                  <a:lnTo>
                    <a:pt x="1429" y="38132"/>
                  </a:lnTo>
                  <a:cubicBezTo>
                    <a:pt x="1" y="39530"/>
                    <a:pt x="1" y="41810"/>
                    <a:pt x="1429" y="43238"/>
                  </a:cubicBezTo>
                  <a:cubicBezTo>
                    <a:pt x="2098" y="43907"/>
                    <a:pt x="3010" y="44302"/>
                    <a:pt x="3982" y="44302"/>
                  </a:cubicBezTo>
                  <a:cubicBezTo>
                    <a:pt x="4925" y="44302"/>
                    <a:pt x="5836" y="43907"/>
                    <a:pt x="6505" y="43238"/>
                  </a:cubicBezTo>
                  <a:lnTo>
                    <a:pt x="43588" y="6156"/>
                  </a:lnTo>
                  <a:cubicBezTo>
                    <a:pt x="45017" y="4757"/>
                    <a:pt x="45017" y="2478"/>
                    <a:pt x="43588" y="1049"/>
                  </a:cubicBezTo>
                  <a:cubicBezTo>
                    <a:pt x="42889" y="350"/>
                    <a:pt x="41969" y="1"/>
                    <a:pt x="4104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8"/>
            <p:cNvSpPr/>
            <p:nvPr/>
          </p:nvSpPr>
          <p:spPr>
            <a:xfrm flipH="1">
              <a:off x="6212217" y="2767906"/>
              <a:ext cx="1539632" cy="1520686"/>
            </a:xfrm>
            <a:custGeom>
              <a:avLst/>
              <a:gdLst/>
              <a:ahLst/>
              <a:cxnLst/>
              <a:rect l="l" t="t" r="r" b="b"/>
              <a:pathLst>
                <a:path w="43315" h="42782" extrusionOk="0">
                  <a:moveTo>
                    <a:pt x="40199" y="0"/>
                  </a:moveTo>
                  <a:cubicBezTo>
                    <a:pt x="39469" y="0"/>
                    <a:pt x="38740" y="281"/>
                    <a:pt x="38177" y="843"/>
                  </a:cubicBezTo>
                  <a:lnTo>
                    <a:pt x="1095" y="37926"/>
                  </a:lnTo>
                  <a:cubicBezTo>
                    <a:pt x="0" y="39020"/>
                    <a:pt x="0" y="40844"/>
                    <a:pt x="1095" y="41938"/>
                  </a:cubicBezTo>
                  <a:cubicBezTo>
                    <a:pt x="1657" y="42501"/>
                    <a:pt x="2386" y="42782"/>
                    <a:pt x="3116" y="42782"/>
                  </a:cubicBezTo>
                  <a:cubicBezTo>
                    <a:pt x="3845" y="42782"/>
                    <a:pt x="4575" y="42501"/>
                    <a:pt x="5137" y="41938"/>
                  </a:cubicBezTo>
                  <a:lnTo>
                    <a:pt x="42220" y="4886"/>
                  </a:lnTo>
                  <a:cubicBezTo>
                    <a:pt x="43314" y="3761"/>
                    <a:pt x="43314" y="1968"/>
                    <a:pt x="42220" y="843"/>
                  </a:cubicBezTo>
                  <a:cubicBezTo>
                    <a:pt x="41658" y="281"/>
                    <a:pt x="40928" y="0"/>
                    <a:pt x="40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8"/>
            <p:cNvSpPr/>
            <p:nvPr/>
          </p:nvSpPr>
          <p:spPr>
            <a:xfrm flipH="1">
              <a:off x="6181969" y="2741424"/>
              <a:ext cx="1600129" cy="1574466"/>
            </a:xfrm>
            <a:custGeom>
              <a:avLst/>
              <a:gdLst/>
              <a:ahLst/>
              <a:cxnLst/>
              <a:rect l="l" t="t" r="r" b="b"/>
              <a:pathLst>
                <a:path w="45017" h="44295" extrusionOk="0">
                  <a:moveTo>
                    <a:pt x="41034" y="1528"/>
                  </a:moveTo>
                  <a:cubicBezTo>
                    <a:pt x="42919" y="1528"/>
                    <a:pt x="43831" y="3777"/>
                    <a:pt x="42524" y="5084"/>
                  </a:cubicBezTo>
                  <a:lnTo>
                    <a:pt x="5441" y="42167"/>
                  </a:lnTo>
                  <a:cubicBezTo>
                    <a:pt x="5031" y="42562"/>
                    <a:pt x="4499" y="42759"/>
                    <a:pt x="3967" y="42759"/>
                  </a:cubicBezTo>
                  <a:cubicBezTo>
                    <a:pt x="3435" y="42759"/>
                    <a:pt x="2903" y="42562"/>
                    <a:pt x="2493" y="42167"/>
                  </a:cubicBezTo>
                  <a:cubicBezTo>
                    <a:pt x="1672" y="41346"/>
                    <a:pt x="1672" y="40008"/>
                    <a:pt x="2493" y="39218"/>
                  </a:cubicBezTo>
                  <a:lnTo>
                    <a:pt x="39575" y="2136"/>
                  </a:lnTo>
                  <a:cubicBezTo>
                    <a:pt x="39971" y="1740"/>
                    <a:pt x="40487" y="1528"/>
                    <a:pt x="41034" y="1528"/>
                  </a:cubicBezTo>
                  <a:close/>
                  <a:moveTo>
                    <a:pt x="41046" y="0"/>
                  </a:moveTo>
                  <a:cubicBezTo>
                    <a:pt x="40123" y="0"/>
                    <a:pt x="39195" y="357"/>
                    <a:pt x="38481" y="1072"/>
                  </a:cubicBezTo>
                  <a:lnTo>
                    <a:pt x="1429" y="38124"/>
                  </a:lnTo>
                  <a:cubicBezTo>
                    <a:pt x="0" y="39522"/>
                    <a:pt x="0" y="41832"/>
                    <a:pt x="1429" y="43230"/>
                  </a:cubicBezTo>
                  <a:cubicBezTo>
                    <a:pt x="2098" y="43899"/>
                    <a:pt x="3009" y="44294"/>
                    <a:pt x="3982" y="44294"/>
                  </a:cubicBezTo>
                  <a:cubicBezTo>
                    <a:pt x="4924" y="44294"/>
                    <a:pt x="5836" y="43899"/>
                    <a:pt x="6535" y="43230"/>
                  </a:cubicBezTo>
                  <a:lnTo>
                    <a:pt x="43588" y="6178"/>
                  </a:lnTo>
                  <a:cubicBezTo>
                    <a:pt x="45016" y="4750"/>
                    <a:pt x="45016" y="2470"/>
                    <a:pt x="43588" y="1072"/>
                  </a:cubicBezTo>
                  <a:cubicBezTo>
                    <a:pt x="42889" y="357"/>
                    <a:pt x="41969" y="0"/>
                    <a:pt x="41046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8"/>
            <p:cNvSpPr/>
            <p:nvPr/>
          </p:nvSpPr>
          <p:spPr>
            <a:xfrm flipH="1">
              <a:off x="6227323" y="2771922"/>
              <a:ext cx="180462" cy="181564"/>
            </a:xfrm>
            <a:custGeom>
              <a:avLst/>
              <a:gdLst/>
              <a:ahLst/>
              <a:cxnLst/>
              <a:rect l="l" t="t" r="r" b="b"/>
              <a:pathLst>
                <a:path w="5077" h="5108" extrusionOk="0">
                  <a:moveTo>
                    <a:pt x="2523" y="1"/>
                  </a:moveTo>
                  <a:cubicBezTo>
                    <a:pt x="1125" y="1"/>
                    <a:pt x="1" y="1156"/>
                    <a:pt x="1" y="2554"/>
                  </a:cubicBezTo>
                  <a:cubicBezTo>
                    <a:pt x="1" y="3952"/>
                    <a:pt x="1125" y="5107"/>
                    <a:pt x="2523" y="5107"/>
                  </a:cubicBezTo>
                  <a:cubicBezTo>
                    <a:pt x="3952" y="5107"/>
                    <a:pt x="5077" y="3952"/>
                    <a:pt x="5077" y="2554"/>
                  </a:cubicBezTo>
                  <a:cubicBezTo>
                    <a:pt x="5077" y="1156"/>
                    <a:pt x="3952" y="1"/>
                    <a:pt x="252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8"/>
            <p:cNvSpPr/>
            <p:nvPr/>
          </p:nvSpPr>
          <p:spPr>
            <a:xfrm flipH="1">
              <a:off x="6200311" y="2745085"/>
              <a:ext cx="274443" cy="235415"/>
            </a:xfrm>
            <a:custGeom>
              <a:avLst/>
              <a:gdLst/>
              <a:ahLst/>
              <a:cxnLst/>
              <a:rect l="l" t="t" r="r" b="b"/>
              <a:pathLst>
                <a:path w="7721" h="6623" extrusionOk="0">
                  <a:moveTo>
                    <a:pt x="4407" y="1516"/>
                  </a:moveTo>
                  <a:cubicBezTo>
                    <a:pt x="5410" y="1516"/>
                    <a:pt x="6201" y="2306"/>
                    <a:pt x="6201" y="3309"/>
                  </a:cubicBezTo>
                  <a:cubicBezTo>
                    <a:pt x="6201" y="4377"/>
                    <a:pt x="5327" y="5084"/>
                    <a:pt x="4414" y="5084"/>
                  </a:cubicBezTo>
                  <a:cubicBezTo>
                    <a:pt x="3975" y="5084"/>
                    <a:pt x="3526" y="4920"/>
                    <a:pt x="3161" y="4555"/>
                  </a:cubicBezTo>
                  <a:cubicBezTo>
                    <a:pt x="2037" y="3431"/>
                    <a:pt x="2827" y="1516"/>
                    <a:pt x="4407" y="1516"/>
                  </a:cubicBezTo>
                  <a:close/>
                  <a:moveTo>
                    <a:pt x="4398" y="1"/>
                  </a:moveTo>
                  <a:cubicBezTo>
                    <a:pt x="3589" y="1"/>
                    <a:pt x="2766" y="301"/>
                    <a:pt x="2097" y="969"/>
                  </a:cubicBezTo>
                  <a:cubicBezTo>
                    <a:pt x="0" y="3036"/>
                    <a:pt x="1489" y="6622"/>
                    <a:pt x="4407" y="6622"/>
                  </a:cubicBezTo>
                  <a:cubicBezTo>
                    <a:pt x="6231" y="6592"/>
                    <a:pt x="7721" y="5133"/>
                    <a:pt x="7721" y="3309"/>
                  </a:cubicBezTo>
                  <a:cubicBezTo>
                    <a:pt x="7721" y="1314"/>
                    <a:pt x="6092" y="1"/>
                    <a:pt x="4398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19" name="Google Shape;1519;p8"/>
          <p:cNvGrpSpPr/>
          <p:nvPr/>
        </p:nvGrpSpPr>
        <p:grpSpPr>
          <a:xfrm rot="10800000">
            <a:off x="-974834" y="-1054005"/>
            <a:ext cx="2354843" cy="2172831"/>
            <a:chOff x="6181969" y="2722905"/>
            <a:chExt cx="1726425" cy="1592985"/>
          </a:xfrm>
        </p:grpSpPr>
        <p:sp>
          <p:nvSpPr>
            <p:cNvPr id="1520" name="Google Shape;1520;p8"/>
            <p:cNvSpPr/>
            <p:nvPr/>
          </p:nvSpPr>
          <p:spPr>
            <a:xfrm flipH="1">
              <a:off x="6308264" y="2722905"/>
              <a:ext cx="1600129" cy="1574750"/>
            </a:xfrm>
            <a:custGeom>
              <a:avLst/>
              <a:gdLst/>
              <a:ahLst/>
              <a:cxnLst/>
              <a:rect l="l" t="t" r="r" b="b"/>
              <a:pathLst>
                <a:path w="45017" h="44303" extrusionOk="0">
                  <a:moveTo>
                    <a:pt x="41046" y="1"/>
                  </a:moveTo>
                  <a:cubicBezTo>
                    <a:pt x="40123" y="1"/>
                    <a:pt x="39196" y="350"/>
                    <a:pt x="38481" y="1049"/>
                  </a:cubicBezTo>
                  <a:lnTo>
                    <a:pt x="1429" y="38132"/>
                  </a:lnTo>
                  <a:cubicBezTo>
                    <a:pt x="1" y="39530"/>
                    <a:pt x="1" y="41810"/>
                    <a:pt x="1429" y="43238"/>
                  </a:cubicBezTo>
                  <a:cubicBezTo>
                    <a:pt x="2098" y="43907"/>
                    <a:pt x="3010" y="44302"/>
                    <a:pt x="3982" y="44302"/>
                  </a:cubicBezTo>
                  <a:cubicBezTo>
                    <a:pt x="4925" y="44302"/>
                    <a:pt x="5836" y="43907"/>
                    <a:pt x="6505" y="43238"/>
                  </a:cubicBezTo>
                  <a:lnTo>
                    <a:pt x="43588" y="6156"/>
                  </a:lnTo>
                  <a:cubicBezTo>
                    <a:pt x="45017" y="4757"/>
                    <a:pt x="45017" y="2478"/>
                    <a:pt x="43588" y="1049"/>
                  </a:cubicBezTo>
                  <a:cubicBezTo>
                    <a:pt x="42889" y="350"/>
                    <a:pt x="41969" y="1"/>
                    <a:pt x="4104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8"/>
            <p:cNvSpPr/>
            <p:nvPr/>
          </p:nvSpPr>
          <p:spPr>
            <a:xfrm flipH="1">
              <a:off x="6212217" y="2767906"/>
              <a:ext cx="1539632" cy="1520686"/>
            </a:xfrm>
            <a:custGeom>
              <a:avLst/>
              <a:gdLst/>
              <a:ahLst/>
              <a:cxnLst/>
              <a:rect l="l" t="t" r="r" b="b"/>
              <a:pathLst>
                <a:path w="43315" h="42782" extrusionOk="0">
                  <a:moveTo>
                    <a:pt x="40199" y="0"/>
                  </a:moveTo>
                  <a:cubicBezTo>
                    <a:pt x="39469" y="0"/>
                    <a:pt x="38740" y="281"/>
                    <a:pt x="38177" y="843"/>
                  </a:cubicBezTo>
                  <a:lnTo>
                    <a:pt x="1095" y="37926"/>
                  </a:lnTo>
                  <a:cubicBezTo>
                    <a:pt x="0" y="39020"/>
                    <a:pt x="0" y="40844"/>
                    <a:pt x="1095" y="41938"/>
                  </a:cubicBezTo>
                  <a:cubicBezTo>
                    <a:pt x="1657" y="42501"/>
                    <a:pt x="2386" y="42782"/>
                    <a:pt x="3116" y="42782"/>
                  </a:cubicBezTo>
                  <a:cubicBezTo>
                    <a:pt x="3845" y="42782"/>
                    <a:pt x="4575" y="42501"/>
                    <a:pt x="5137" y="41938"/>
                  </a:cubicBezTo>
                  <a:lnTo>
                    <a:pt x="42220" y="4886"/>
                  </a:lnTo>
                  <a:cubicBezTo>
                    <a:pt x="43314" y="3761"/>
                    <a:pt x="43314" y="1968"/>
                    <a:pt x="42220" y="843"/>
                  </a:cubicBezTo>
                  <a:cubicBezTo>
                    <a:pt x="41658" y="281"/>
                    <a:pt x="40928" y="0"/>
                    <a:pt x="401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8"/>
            <p:cNvSpPr/>
            <p:nvPr/>
          </p:nvSpPr>
          <p:spPr>
            <a:xfrm flipH="1">
              <a:off x="6181969" y="2741424"/>
              <a:ext cx="1600129" cy="1574466"/>
            </a:xfrm>
            <a:custGeom>
              <a:avLst/>
              <a:gdLst/>
              <a:ahLst/>
              <a:cxnLst/>
              <a:rect l="l" t="t" r="r" b="b"/>
              <a:pathLst>
                <a:path w="45017" h="44295" extrusionOk="0">
                  <a:moveTo>
                    <a:pt x="41034" y="1528"/>
                  </a:moveTo>
                  <a:cubicBezTo>
                    <a:pt x="42919" y="1528"/>
                    <a:pt x="43831" y="3777"/>
                    <a:pt x="42524" y="5084"/>
                  </a:cubicBezTo>
                  <a:lnTo>
                    <a:pt x="5441" y="42167"/>
                  </a:lnTo>
                  <a:cubicBezTo>
                    <a:pt x="5031" y="42562"/>
                    <a:pt x="4499" y="42759"/>
                    <a:pt x="3967" y="42759"/>
                  </a:cubicBezTo>
                  <a:cubicBezTo>
                    <a:pt x="3435" y="42759"/>
                    <a:pt x="2903" y="42562"/>
                    <a:pt x="2493" y="42167"/>
                  </a:cubicBezTo>
                  <a:cubicBezTo>
                    <a:pt x="1672" y="41346"/>
                    <a:pt x="1672" y="40008"/>
                    <a:pt x="2493" y="39218"/>
                  </a:cubicBezTo>
                  <a:lnTo>
                    <a:pt x="39575" y="2136"/>
                  </a:lnTo>
                  <a:cubicBezTo>
                    <a:pt x="39971" y="1740"/>
                    <a:pt x="40487" y="1528"/>
                    <a:pt x="41034" y="1528"/>
                  </a:cubicBezTo>
                  <a:close/>
                  <a:moveTo>
                    <a:pt x="41046" y="0"/>
                  </a:moveTo>
                  <a:cubicBezTo>
                    <a:pt x="40123" y="0"/>
                    <a:pt x="39195" y="357"/>
                    <a:pt x="38481" y="1072"/>
                  </a:cubicBezTo>
                  <a:lnTo>
                    <a:pt x="1429" y="38124"/>
                  </a:lnTo>
                  <a:cubicBezTo>
                    <a:pt x="0" y="39522"/>
                    <a:pt x="0" y="41832"/>
                    <a:pt x="1429" y="43230"/>
                  </a:cubicBezTo>
                  <a:cubicBezTo>
                    <a:pt x="2098" y="43899"/>
                    <a:pt x="3009" y="44294"/>
                    <a:pt x="3982" y="44294"/>
                  </a:cubicBezTo>
                  <a:cubicBezTo>
                    <a:pt x="4924" y="44294"/>
                    <a:pt x="5836" y="43899"/>
                    <a:pt x="6535" y="43230"/>
                  </a:cubicBezTo>
                  <a:lnTo>
                    <a:pt x="43588" y="6178"/>
                  </a:lnTo>
                  <a:cubicBezTo>
                    <a:pt x="45016" y="4750"/>
                    <a:pt x="45016" y="2470"/>
                    <a:pt x="43588" y="1072"/>
                  </a:cubicBezTo>
                  <a:cubicBezTo>
                    <a:pt x="42889" y="357"/>
                    <a:pt x="41969" y="0"/>
                    <a:pt x="41046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8"/>
            <p:cNvSpPr/>
            <p:nvPr/>
          </p:nvSpPr>
          <p:spPr>
            <a:xfrm flipH="1">
              <a:off x="6227323" y="2771922"/>
              <a:ext cx="180462" cy="181564"/>
            </a:xfrm>
            <a:custGeom>
              <a:avLst/>
              <a:gdLst/>
              <a:ahLst/>
              <a:cxnLst/>
              <a:rect l="l" t="t" r="r" b="b"/>
              <a:pathLst>
                <a:path w="5077" h="5108" extrusionOk="0">
                  <a:moveTo>
                    <a:pt x="2523" y="1"/>
                  </a:moveTo>
                  <a:cubicBezTo>
                    <a:pt x="1125" y="1"/>
                    <a:pt x="1" y="1156"/>
                    <a:pt x="1" y="2554"/>
                  </a:cubicBezTo>
                  <a:cubicBezTo>
                    <a:pt x="1" y="3952"/>
                    <a:pt x="1125" y="5107"/>
                    <a:pt x="2523" y="5107"/>
                  </a:cubicBezTo>
                  <a:cubicBezTo>
                    <a:pt x="3952" y="5107"/>
                    <a:pt x="5077" y="3952"/>
                    <a:pt x="5077" y="2554"/>
                  </a:cubicBezTo>
                  <a:cubicBezTo>
                    <a:pt x="5077" y="1156"/>
                    <a:pt x="3952" y="1"/>
                    <a:pt x="252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4" name="Google Shape;1524;p8"/>
            <p:cNvSpPr/>
            <p:nvPr/>
          </p:nvSpPr>
          <p:spPr>
            <a:xfrm flipH="1">
              <a:off x="6200311" y="2745085"/>
              <a:ext cx="274443" cy="235415"/>
            </a:xfrm>
            <a:custGeom>
              <a:avLst/>
              <a:gdLst/>
              <a:ahLst/>
              <a:cxnLst/>
              <a:rect l="l" t="t" r="r" b="b"/>
              <a:pathLst>
                <a:path w="7721" h="6623" extrusionOk="0">
                  <a:moveTo>
                    <a:pt x="4407" y="1516"/>
                  </a:moveTo>
                  <a:cubicBezTo>
                    <a:pt x="5410" y="1516"/>
                    <a:pt x="6201" y="2306"/>
                    <a:pt x="6201" y="3309"/>
                  </a:cubicBezTo>
                  <a:cubicBezTo>
                    <a:pt x="6201" y="4377"/>
                    <a:pt x="5327" y="5084"/>
                    <a:pt x="4414" y="5084"/>
                  </a:cubicBezTo>
                  <a:cubicBezTo>
                    <a:pt x="3975" y="5084"/>
                    <a:pt x="3526" y="4920"/>
                    <a:pt x="3161" y="4555"/>
                  </a:cubicBezTo>
                  <a:cubicBezTo>
                    <a:pt x="2037" y="3431"/>
                    <a:pt x="2827" y="1516"/>
                    <a:pt x="4407" y="1516"/>
                  </a:cubicBezTo>
                  <a:close/>
                  <a:moveTo>
                    <a:pt x="4398" y="1"/>
                  </a:moveTo>
                  <a:cubicBezTo>
                    <a:pt x="3589" y="1"/>
                    <a:pt x="2766" y="301"/>
                    <a:pt x="2097" y="969"/>
                  </a:cubicBezTo>
                  <a:cubicBezTo>
                    <a:pt x="0" y="3036"/>
                    <a:pt x="1489" y="6622"/>
                    <a:pt x="4407" y="6622"/>
                  </a:cubicBezTo>
                  <a:cubicBezTo>
                    <a:pt x="6231" y="6592"/>
                    <a:pt x="7721" y="5133"/>
                    <a:pt x="7721" y="3309"/>
                  </a:cubicBezTo>
                  <a:cubicBezTo>
                    <a:pt x="7721" y="1314"/>
                    <a:pt x="6092" y="1"/>
                    <a:pt x="4398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25" name="Google Shape;1525;p8"/>
          <p:cNvGrpSpPr/>
          <p:nvPr/>
        </p:nvGrpSpPr>
        <p:grpSpPr>
          <a:xfrm rot="5824369">
            <a:off x="7273624" y="-133073"/>
            <a:ext cx="1356671" cy="1297896"/>
            <a:chOff x="6868941" y="265923"/>
            <a:chExt cx="1037994" cy="993025"/>
          </a:xfrm>
        </p:grpSpPr>
        <p:sp>
          <p:nvSpPr>
            <p:cNvPr id="1526" name="Google Shape;1526;p8"/>
            <p:cNvSpPr/>
            <p:nvPr/>
          </p:nvSpPr>
          <p:spPr>
            <a:xfrm rot="-9911833">
              <a:off x="6986681" y="384548"/>
              <a:ext cx="778288" cy="745689"/>
            </a:xfrm>
            <a:custGeom>
              <a:avLst/>
              <a:gdLst/>
              <a:ahLst/>
              <a:cxnLst/>
              <a:rect l="l" t="t" r="r" b="b"/>
              <a:pathLst>
                <a:path w="23588" h="22600" extrusionOk="0">
                  <a:moveTo>
                    <a:pt x="3956" y="1"/>
                  </a:moveTo>
                  <a:cubicBezTo>
                    <a:pt x="2490" y="1"/>
                    <a:pt x="1215" y="1033"/>
                    <a:pt x="942" y="2505"/>
                  </a:cubicBezTo>
                  <a:cubicBezTo>
                    <a:pt x="0" y="8006"/>
                    <a:pt x="1794" y="13629"/>
                    <a:pt x="5745" y="17581"/>
                  </a:cubicBezTo>
                  <a:cubicBezTo>
                    <a:pt x="9002" y="20813"/>
                    <a:pt x="13375" y="22600"/>
                    <a:pt x="17893" y="22600"/>
                  </a:cubicBezTo>
                  <a:cubicBezTo>
                    <a:pt x="18855" y="22600"/>
                    <a:pt x="19824" y="22518"/>
                    <a:pt x="20791" y="22353"/>
                  </a:cubicBezTo>
                  <a:cubicBezTo>
                    <a:pt x="22463" y="22079"/>
                    <a:pt x="23587" y="20499"/>
                    <a:pt x="23314" y="18827"/>
                  </a:cubicBezTo>
                  <a:cubicBezTo>
                    <a:pt x="23043" y="17367"/>
                    <a:pt x="21762" y="16315"/>
                    <a:pt x="20327" y="16315"/>
                  </a:cubicBezTo>
                  <a:cubicBezTo>
                    <a:pt x="20149" y="16315"/>
                    <a:pt x="19969" y="16331"/>
                    <a:pt x="19788" y="16365"/>
                  </a:cubicBezTo>
                  <a:cubicBezTo>
                    <a:pt x="19137" y="16477"/>
                    <a:pt x="18494" y="16531"/>
                    <a:pt x="17863" y="16531"/>
                  </a:cubicBezTo>
                  <a:cubicBezTo>
                    <a:pt x="11149" y="16531"/>
                    <a:pt x="5763" y="10428"/>
                    <a:pt x="6930" y="3538"/>
                  </a:cubicBezTo>
                  <a:cubicBezTo>
                    <a:pt x="7204" y="1897"/>
                    <a:pt x="6110" y="316"/>
                    <a:pt x="4468" y="43"/>
                  </a:cubicBezTo>
                  <a:cubicBezTo>
                    <a:pt x="4296" y="14"/>
                    <a:pt x="4125" y="1"/>
                    <a:pt x="39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8"/>
            <p:cNvSpPr/>
            <p:nvPr/>
          </p:nvSpPr>
          <p:spPr>
            <a:xfrm rot="-9911833">
              <a:off x="6956725" y="362832"/>
              <a:ext cx="862425" cy="799207"/>
            </a:xfrm>
            <a:custGeom>
              <a:avLst/>
              <a:gdLst/>
              <a:ahLst/>
              <a:cxnLst/>
              <a:rect l="l" t="t" r="r" b="b"/>
              <a:pathLst>
                <a:path w="26138" h="24222" extrusionOk="0">
                  <a:moveTo>
                    <a:pt x="5621" y="1607"/>
                  </a:moveTo>
                  <a:cubicBezTo>
                    <a:pt x="5742" y="1607"/>
                    <a:pt x="5864" y="1607"/>
                    <a:pt x="5985" y="1637"/>
                  </a:cubicBezTo>
                  <a:cubicBezTo>
                    <a:pt x="7232" y="1850"/>
                    <a:pt x="8052" y="3005"/>
                    <a:pt x="7870" y="4251"/>
                  </a:cubicBezTo>
                  <a:cubicBezTo>
                    <a:pt x="6592" y="11639"/>
                    <a:pt x="12344" y="18138"/>
                    <a:pt x="19514" y="18138"/>
                  </a:cubicBezTo>
                  <a:cubicBezTo>
                    <a:pt x="20191" y="18138"/>
                    <a:pt x="20881" y="18080"/>
                    <a:pt x="21578" y="17959"/>
                  </a:cubicBezTo>
                  <a:cubicBezTo>
                    <a:pt x="21722" y="17931"/>
                    <a:pt x="21865" y="17918"/>
                    <a:pt x="22006" y="17918"/>
                  </a:cubicBezTo>
                  <a:cubicBezTo>
                    <a:pt x="23085" y="17918"/>
                    <a:pt x="24035" y="18711"/>
                    <a:pt x="24223" y="19814"/>
                  </a:cubicBezTo>
                  <a:cubicBezTo>
                    <a:pt x="24436" y="21090"/>
                    <a:pt x="23584" y="22276"/>
                    <a:pt x="22338" y="22458"/>
                  </a:cubicBezTo>
                  <a:cubicBezTo>
                    <a:pt x="21404" y="22620"/>
                    <a:pt x="20465" y="22700"/>
                    <a:pt x="19533" y="22700"/>
                  </a:cubicBezTo>
                  <a:cubicBezTo>
                    <a:pt x="15218" y="22700"/>
                    <a:pt x="11030" y="20998"/>
                    <a:pt x="7931" y="17899"/>
                  </a:cubicBezTo>
                  <a:cubicBezTo>
                    <a:pt x="4162" y="14130"/>
                    <a:pt x="2459" y="8750"/>
                    <a:pt x="3371" y="3491"/>
                  </a:cubicBezTo>
                  <a:cubicBezTo>
                    <a:pt x="3554" y="2397"/>
                    <a:pt x="4496" y="1607"/>
                    <a:pt x="5621" y="1607"/>
                  </a:cubicBezTo>
                  <a:close/>
                  <a:moveTo>
                    <a:pt x="5613" y="1"/>
                  </a:moveTo>
                  <a:cubicBezTo>
                    <a:pt x="3771" y="1"/>
                    <a:pt x="2154" y="1368"/>
                    <a:pt x="1882" y="3248"/>
                  </a:cubicBezTo>
                  <a:cubicBezTo>
                    <a:pt x="0" y="14204"/>
                    <a:pt x="8422" y="24221"/>
                    <a:pt x="19522" y="24221"/>
                  </a:cubicBezTo>
                  <a:cubicBezTo>
                    <a:pt x="19539" y="24221"/>
                    <a:pt x="19555" y="24221"/>
                    <a:pt x="19572" y="24221"/>
                  </a:cubicBezTo>
                  <a:cubicBezTo>
                    <a:pt x="20575" y="24221"/>
                    <a:pt x="21609" y="24130"/>
                    <a:pt x="22581" y="23978"/>
                  </a:cubicBezTo>
                  <a:cubicBezTo>
                    <a:pt x="24709" y="23643"/>
                    <a:pt x="26138" y="21668"/>
                    <a:pt x="25803" y="19570"/>
                  </a:cubicBezTo>
                  <a:cubicBezTo>
                    <a:pt x="25480" y="17713"/>
                    <a:pt x="23845" y="16403"/>
                    <a:pt x="22018" y="16403"/>
                  </a:cubicBezTo>
                  <a:cubicBezTo>
                    <a:pt x="21783" y="16403"/>
                    <a:pt x="21544" y="16425"/>
                    <a:pt x="21305" y="16470"/>
                  </a:cubicBezTo>
                  <a:cubicBezTo>
                    <a:pt x="20699" y="16575"/>
                    <a:pt x="20100" y="16625"/>
                    <a:pt x="19512" y="16625"/>
                  </a:cubicBezTo>
                  <a:cubicBezTo>
                    <a:pt x="13279" y="16625"/>
                    <a:pt x="8248" y="10968"/>
                    <a:pt x="9359" y="4525"/>
                  </a:cubicBezTo>
                  <a:cubicBezTo>
                    <a:pt x="9754" y="2427"/>
                    <a:pt x="8356" y="421"/>
                    <a:pt x="6259" y="56"/>
                  </a:cubicBezTo>
                  <a:cubicBezTo>
                    <a:pt x="6042" y="19"/>
                    <a:pt x="5826" y="1"/>
                    <a:pt x="56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8"/>
            <p:cNvSpPr/>
            <p:nvPr/>
          </p:nvSpPr>
          <p:spPr>
            <a:xfrm rot="-9911833">
              <a:off x="7069832" y="337194"/>
              <a:ext cx="190580" cy="182100"/>
            </a:xfrm>
            <a:custGeom>
              <a:avLst/>
              <a:gdLst/>
              <a:ahLst/>
              <a:cxnLst/>
              <a:rect l="l" t="t" r="r" b="b"/>
              <a:pathLst>
                <a:path w="5776" h="5519" extrusionOk="0">
                  <a:moveTo>
                    <a:pt x="2765" y="1"/>
                  </a:moveTo>
                  <a:cubicBezTo>
                    <a:pt x="1347" y="1"/>
                    <a:pt x="1" y="1095"/>
                    <a:pt x="1" y="2759"/>
                  </a:cubicBezTo>
                  <a:cubicBezTo>
                    <a:pt x="1" y="4423"/>
                    <a:pt x="1347" y="5518"/>
                    <a:pt x="2765" y="5518"/>
                  </a:cubicBezTo>
                  <a:cubicBezTo>
                    <a:pt x="3445" y="5518"/>
                    <a:pt x="4141" y="5266"/>
                    <a:pt x="4712" y="4705"/>
                  </a:cubicBezTo>
                  <a:cubicBezTo>
                    <a:pt x="5776" y="3641"/>
                    <a:pt x="5776" y="1878"/>
                    <a:pt x="4712" y="814"/>
                  </a:cubicBezTo>
                  <a:cubicBezTo>
                    <a:pt x="4141" y="252"/>
                    <a:pt x="3445" y="1"/>
                    <a:pt x="27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8"/>
            <p:cNvSpPr/>
            <p:nvPr/>
          </p:nvSpPr>
          <p:spPr>
            <a:xfrm rot="-9911833">
              <a:off x="7454331" y="997937"/>
              <a:ext cx="190580" cy="182067"/>
            </a:xfrm>
            <a:custGeom>
              <a:avLst/>
              <a:gdLst/>
              <a:ahLst/>
              <a:cxnLst/>
              <a:rect l="l" t="t" r="r" b="b"/>
              <a:pathLst>
                <a:path w="5776" h="5518" extrusionOk="0">
                  <a:moveTo>
                    <a:pt x="2755" y="0"/>
                  </a:moveTo>
                  <a:cubicBezTo>
                    <a:pt x="1347" y="0"/>
                    <a:pt x="0" y="1095"/>
                    <a:pt x="0" y="2759"/>
                  </a:cubicBezTo>
                  <a:cubicBezTo>
                    <a:pt x="0" y="4423"/>
                    <a:pt x="1347" y="5518"/>
                    <a:pt x="2755" y="5518"/>
                  </a:cubicBezTo>
                  <a:cubicBezTo>
                    <a:pt x="3430" y="5518"/>
                    <a:pt x="4120" y="5266"/>
                    <a:pt x="4681" y="4704"/>
                  </a:cubicBezTo>
                  <a:cubicBezTo>
                    <a:pt x="5776" y="3641"/>
                    <a:pt x="5776" y="1878"/>
                    <a:pt x="4681" y="814"/>
                  </a:cubicBezTo>
                  <a:cubicBezTo>
                    <a:pt x="4120" y="252"/>
                    <a:pt x="3430" y="0"/>
                    <a:pt x="27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8"/>
            <p:cNvSpPr/>
            <p:nvPr/>
          </p:nvSpPr>
          <p:spPr>
            <a:xfrm rot="-9911833">
              <a:off x="7394047" y="974014"/>
              <a:ext cx="321834" cy="233110"/>
            </a:xfrm>
            <a:custGeom>
              <a:avLst/>
              <a:gdLst/>
              <a:ahLst/>
              <a:cxnLst/>
              <a:rect l="l" t="t" r="r" b="b"/>
              <a:pathLst>
                <a:path w="9754" h="7065" extrusionOk="0">
                  <a:moveTo>
                    <a:pt x="4894" y="1532"/>
                  </a:moveTo>
                  <a:cubicBezTo>
                    <a:pt x="6687" y="1532"/>
                    <a:pt x="7599" y="3690"/>
                    <a:pt x="6323" y="4967"/>
                  </a:cubicBezTo>
                  <a:cubicBezTo>
                    <a:pt x="5918" y="5348"/>
                    <a:pt x="5415" y="5528"/>
                    <a:pt x="4920" y="5528"/>
                  </a:cubicBezTo>
                  <a:cubicBezTo>
                    <a:pt x="4152" y="5528"/>
                    <a:pt x="3403" y="5093"/>
                    <a:pt x="3070" y="4298"/>
                  </a:cubicBezTo>
                  <a:cubicBezTo>
                    <a:pt x="2523" y="2991"/>
                    <a:pt x="3496" y="1562"/>
                    <a:pt x="4894" y="1532"/>
                  </a:cubicBezTo>
                  <a:close/>
                  <a:moveTo>
                    <a:pt x="4952" y="0"/>
                  </a:moveTo>
                  <a:cubicBezTo>
                    <a:pt x="4506" y="0"/>
                    <a:pt x="4036" y="89"/>
                    <a:pt x="3557" y="286"/>
                  </a:cubicBezTo>
                  <a:cubicBezTo>
                    <a:pt x="0" y="1745"/>
                    <a:pt x="1064" y="7064"/>
                    <a:pt x="4894" y="7064"/>
                  </a:cubicBezTo>
                  <a:cubicBezTo>
                    <a:pt x="5836" y="7064"/>
                    <a:pt x="6718" y="6669"/>
                    <a:pt x="7386" y="6031"/>
                  </a:cubicBezTo>
                  <a:cubicBezTo>
                    <a:pt x="9753" y="3664"/>
                    <a:pt x="7820" y="0"/>
                    <a:pt x="4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8"/>
            <p:cNvSpPr/>
            <p:nvPr/>
          </p:nvSpPr>
          <p:spPr>
            <a:xfrm rot="-9911833">
              <a:off x="7009544" y="313303"/>
              <a:ext cx="321834" cy="233110"/>
            </a:xfrm>
            <a:custGeom>
              <a:avLst/>
              <a:gdLst/>
              <a:ahLst/>
              <a:cxnLst/>
              <a:rect l="l" t="t" r="r" b="b"/>
              <a:pathLst>
                <a:path w="9754" h="7065" extrusionOk="0">
                  <a:moveTo>
                    <a:pt x="4997" y="1560"/>
                  </a:moveTo>
                  <a:cubicBezTo>
                    <a:pt x="5502" y="1560"/>
                    <a:pt x="5953" y="1770"/>
                    <a:pt x="6323" y="2140"/>
                  </a:cubicBezTo>
                  <a:cubicBezTo>
                    <a:pt x="7667" y="3457"/>
                    <a:pt x="6567" y="5551"/>
                    <a:pt x="4924" y="5551"/>
                  </a:cubicBezTo>
                  <a:cubicBezTo>
                    <a:pt x="4671" y="5551"/>
                    <a:pt x="4406" y="5502"/>
                    <a:pt x="4134" y="5392"/>
                  </a:cubicBezTo>
                  <a:cubicBezTo>
                    <a:pt x="2128" y="4541"/>
                    <a:pt x="2736" y="1563"/>
                    <a:pt x="4894" y="1563"/>
                  </a:cubicBezTo>
                  <a:cubicBezTo>
                    <a:pt x="4929" y="1561"/>
                    <a:pt x="4963" y="1560"/>
                    <a:pt x="4997" y="1560"/>
                  </a:cubicBezTo>
                  <a:close/>
                  <a:moveTo>
                    <a:pt x="4953" y="0"/>
                  </a:moveTo>
                  <a:cubicBezTo>
                    <a:pt x="4506" y="0"/>
                    <a:pt x="4036" y="89"/>
                    <a:pt x="3557" y="286"/>
                  </a:cubicBezTo>
                  <a:cubicBezTo>
                    <a:pt x="1" y="1745"/>
                    <a:pt x="1064" y="7064"/>
                    <a:pt x="4894" y="7064"/>
                  </a:cubicBezTo>
                  <a:cubicBezTo>
                    <a:pt x="5837" y="7064"/>
                    <a:pt x="6718" y="6699"/>
                    <a:pt x="7387" y="6031"/>
                  </a:cubicBezTo>
                  <a:cubicBezTo>
                    <a:pt x="9754" y="3664"/>
                    <a:pt x="7820" y="0"/>
                    <a:pt x="49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32" name="Google Shape;1532;p8"/>
          <p:cNvGrpSpPr/>
          <p:nvPr/>
        </p:nvGrpSpPr>
        <p:grpSpPr>
          <a:xfrm rot="5824369">
            <a:off x="7205074" y="-338525"/>
            <a:ext cx="1356671" cy="1297896"/>
            <a:chOff x="6868941" y="265923"/>
            <a:chExt cx="1037994" cy="993025"/>
          </a:xfrm>
        </p:grpSpPr>
        <p:sp>
          <p:nvSpPr>
            <p:cNvPr id="1533" name="Google Shape;1533;p8"/>
            <p:cNvSpPr/>
            <p:nvPr/>
          </p:nvSpPr>
          <p:spPr>
            <a:xfrm rot="-9911833">
              <a:off x="6986681" y="384548"/>
              <a:ext cx="778288" cy="745689"/>
            </a:xfrm>
            <a:custGeom>
              <a:avLst/>
              <a:gdLst/>
              <a:ahLst/>
              <a:cxnLst/>
              <a:rect l="l" t="t" r="r" b="b"/>
              <a:pathLst>
                <a:path w="23588" h="22600" extrusionOk="0">
                  <a:moveTo>
                    <a:pt x="3956" y="1"/>
                  </a:moveTo>
                  <a:cubicBezTo>
                    <a:pt x="2490" y="1"/>
                    <a:pt x="1215" y="1033"/>
                    <a:pt x="942" y="2505"/>
                  </a:cubicBezTo>
                  <a:cubicBezTo>
                    <a:pt x="0" y="8006"/>
                    <a:pt x="1794" y="13629"/>
                    <a:pt x="5745" y="17581"/>
                  </a:cubicBezTo>
                  <a:cubicBezTo>
                    <a:pt x="9002" y="20813"/>
                    <a:pt x="13375" y="22600"/>
                    <a:pt x="17893" y="22600"/>
                  </a:cubicBezTo>
                  <a:cubicBezTo>
                    <a:pt x="18855" y="22600"/>
                    <a:pt x="19824" y="22518"/>
                    <a:pt x="20791" y="22353"/>
                  </a:cubicBezTo>
                  <a:cubicBezTo>
                    <a:pt x="22463" y="22079"/>
                    <a:pt x="23587" y="20499"/>
                    <a:pt x="23314" y="18827"/>
                  </a:cubicBezTo>
                  <a:cubicBezTo>
                    <a:pt x="23043" y="17367"/>
                    <a:pt x="21762" y="16315"/>
                    <a:pt x="20327" y="16315"/>
                  </a:cubicBezTo>
                  <a:cubicBezTo>
                    <a:pt x="20149" y="16315"/>
                    <a:pt x="19969" y="16331"/>
                    <a:pt x="19788" y="16365"/>
                  </a:cubicBezTo>
                  <a:cubicBezTo>
                    <a:pt x="19137" y="16477"/>
                    <a:pt x="18494" y="16531"/>
                    <a:pt x="17863" y="16531"/>
                  </a:cubicBezTo>
                  <a:cubicBezTo>
                    <a:pt x="11149" y="16531"/>
                    <a:pt x="5763" y="10428"/>
                    <a:pt x="6930" y="3538"/>
                  </a:cubicBezTo>
                  <a:cubicBezTo>
                    <a:pt x="7204" y="1897"/>
                    <a:pt x="6110" y="316"/>
                    <a:pt x="4468" y="43"/>
                  </a:cubicBezTo>
                  <a:cubicBezTo>
                    <a:pt x="4296" y="14"/>
                    <a:pt x="4125" y="1"/>
                    <a:pt x="39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8"/>
            <p:cNvSpPr/>
            <p:nvPr/>
          </p:nvSpPr>
          <p:spPr>
            <a:xfrm rot="-9911833">
              <a:off x="6956725" y="362832"/>
              <a:ext cx="862425" cy="799207"/>
            </a:xfrm>
            <a:custGeom>
              <a:avLst/>
              <a:gdLst/>
              <a:ahLst/>
              <a:cxnLst/>
              <a:rect l="l" t="t" r="r" b="b"/>
              <a:pathLst>
                <a:path w="26138" h="24222" extrusionOk="0">
                  <a:moveTo>
                    <a:pt x="5621" y="1607"/>
                  </a:moveTo>
                  <a:cubicBezTo>
                    <a:pt x="5742" y="1607"/>
                    <a:pt x="5864" y="1607"/>
                    <a:pt x="5985" y="1637"/>
                  </a:cubicBezTo>
                  <a:cubicBezTo>
                    <a:pt x="7232" y="1850"/>
                    <a:pt x="8052" y="3005"/>
                    <a:pt x="7870" y="4251"/>
                  </a:cubicBezTo>
                  <a:cubicBezTo>
                    <a:pt x="6592" y="11639"/>
                    <a:pt x="12344" y="18138"/>
                    <a:pt x="19514" y="18138"/>
                  </a:cubicBezTo>
                  <a:cubicBezTo>
                    <a:pt x="20191" y="18138"/>
                    <a:pt x="20881" y="18080"/>
                    <a:pt x="21578" y="17959"/>
                  </a:cubicBezTo>
                  <a:cubicBezTo>
                    <a:pt x="21722" y="17931"/>
                    <a:pt x="21865" y="17918"/>
                    <a:pt x="22006" y="17918"/>
                  </a:cubicBezTo>
                  <a:cubicBezTo>
                    <a:pt x="23085" y="17918"/>
                    <a:pt x="24035" y="18711"/>
                    <a:pt x="24223" y="19814"/>
                  </a:cubicBezTo>
                  <a:cubicBezTo>
                    <a:pt x="24436" y="21090"/>
                    <a:pt x="23584" y="22276"/>
                    <a:pt x="22338" y="22458"/>
                  </a:cubicBezTo>
                  <a:cubicBezTo>
                    <a:pt x="21404" y="22620"/>
                    <a:pt x="20465" y="22700"/>
                    <a:pt x="19533" y="22700"/>
                  </a:cubicBezTo>
                  <a:cubicBezTo>
                    <a:pt x="15218" y="22700"/>
                    <a:pt x="11030" y="20998"/>
                    <a:pt x="7931" y="17899"/>
                  </a:cubicBezTo>
                  <a:cubicBezTo>
                    <a:pt x="4162" y="14130"/>
                    <a:pt x="2459" y="8750"/>
                    <a:pt x="3371" y="3491"/>
                  </a:cubicBezTo>
                  <a:cubicBezTo>
                    <a:pt x="3554" y="2397"/>
                    <a:pt x="4496" y="1607"/>
                    <a:pt x="5621" y="1607"/>
                  </a:cubicBezTo>
                  <a:close/>
                  <a:moveTo>
                    <a:pt x="5613" y="1"/>
                  </a:moveTo>
                  <a:cubicBezTo>
                    <a:pt x="3771" y="1"/>
                    <a:pt x="2154" y="1368"/>
                    <a:pt x="1882" y="3248"/>
                  </a:cubicBezTo>
                  <a:cubicBezTo>
                    <a:pt x="0" y="14204"/>
                    <a:pt x="8422" y="24221"/>
                    <a:pt x="19522" y="24221"/>
                  </a:cubicBezTo>
                  <a:cubicBezTo>
                    <a:pt x="19539" y="24221"/>
                    <a:pt x="19555" y="24221"/>
                    <a:pt x="19572" y="24221"/>
                  </a:cubicBezTo>
                  <a:cubicBezTo>
                    <a:pt x="20575" y="24221"/>
                    <a:pt x="21609" y="24130"/>
                    <a:pt x="22581" y="23978"/>
                  </a:cubicBezTo>
                  <a:cubicBezTo>
                    <a:pt x="24709" y="23643"/>
                    <a:pt x="26138" y="21668"/>
                    <a:pt x="25803" y="19570"/>
                  </a:cubicBezTo>
                  <a:cubicBezTo>
                    <a:pt x="25480" y="17713"/>
                    <a:pt x="23845" y="16403"/>
                    <a:pt x="22018" y="16403"/>
                  </a:cubicBezTo>
                  <a:cubicBezTo>
                    <a:pt x="21783" y="16403"/>
                    <a:pt x="21544" y="16425"/>
                    <a:pt x="21305" y="16470"/>
                  </a:cubicBezTo>
                  <a:cubicBezTo>
                    <a:pt x="20699" y="16575"/>
                    <a:pt x="20100" y="16625"/>
                    <a:pt x="19512" y="16625"/>
                  </a:cubicBezTo>
                  <a:cubicBezTo>
                    <a:pt x="13279" y="16625"/>
                    <a:pt x="8248" y="10968"/>
                    <a:pt x="9359" y="4525"/>
                  </a:cubicBezTo>
                  <a:cubicBezTo>
                    <a:pt x="9754" y="2427"/>
                    <a:pt x="8356" y="421"/>
                    <a:pt x="6259" y="56"/>
                  </a:cubicBezTo>
                  <a:cubicBezTo>
                    <a:pt x="6042" y="19"/>
                    <a:pt x="5826" y="1"/>
                    <a:pt x="561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8"/>
            <p:cNvSpPr/>
            <p:nvPr/>
          </p:nvSpPr>
          <p:spPr>
            <a:xfrm rot="-9911833">
              <a:off x="7069832" y="337194"/>
              <a:ext cx="190580" cy="182100"/>
            </a:xfrm>
            <a:custGeom>
              <a:avLst/>
              <a:gdLst/>
              <a:ahLst/>
              <a:cxnLst/>
              <a:rect l="l" t="t" r="r" b="b"/>
              <a:pathLst>
                <a:path w="5776" h="5519" extrusionOk="0">
                  <a:moveTo>
                    <a:pt x="2765" y="1"/>
                  </a:moveTo>
                  <a:cubicBezTo>
                    <a:pt x="1347" y="1"/>
                    <a:pt x="1" y="1095"/>
                    <a:pt x="1" y="2759"/>
                  </a:cubicBezTo>
                  <a:cubicBezTo>
                    <a:pt x="1" y="4423"/>
                    <a:pt x="1347" y="5518"/>
                    <a:pt x="2765" y="5518"/>
                  </a:cubicBezTo>
                  <a:cubicBezTo>
                    <a:pt x="3445" y="5518"/>
                    <a:pt x="4141" y="5266"/>
                    <a:pt x="4712" y="4705"/>
                  </a:cubicBezTo>
                  <a:cubicBezTo>
                    <a:pt x="5776" y="3641"/>
                    <a:pt x="5776" y="1878"/>
                    <a:pt x="4712" y="814"/>
                  </a:cubicBezTo>
                  <a:cubicBezTo>
                    <a:pt x="4141" y="252"/>
                    <a:pt x="3445" y="1"/>
                    <a:pt x="276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8"/>
            <p:cNvSpPr/>
            <p:nvPr/>
          </p:nvSpPr>
          <p:spPr>
            <a:xfrm rot="-9911833">
              <a:off x="7009544" y="313303"/>
              <a:ext cx="321834" cy="233110"/>
            </a:xfrm>
            <a:custGeom>
              <a:avLst/>
              <a:gdLst/>
              <a:ahLst/>
              <a:cxnLst/>
              <a:rect l="l" t="t" r="r" b="b"/>
              <a:pathLst>
                <a:path w="9754" h="7065" extrusionOk="0">
                  <a:moveTo>
                    <a:pt x="4997" y="1560"/>
                  </a:moveTo>
                  <a:cubicBezTo>
                    <a:pt x="5502" y="1560"/>
                    <a:pt x="5953" y="1770"/>
                    <a:pt x="6323" y="2140"/>
                  </a:cubicBezTo>
                  <a:cubicBezTo>
                    <a:pt x="7667" y="3457"/>
                    <a:pt x="6567" y="5551"/>
                    <a:pt x="4924" y="5551"/>
                  </a:cubicBezTo>
                  <a:cubicBezTo>
                    <a:pt x="4671" y="5551"/>
                    <a:pt x="4406" y="5502"/>
                    <a:pt x="4134" y="5392"/>
                  </a:cubicBezTo>
                  <a:cubicBezTo>
                    <a:pt x="2128" y="4541"/>
                    <a:pt x="2736" y="1563"/>
                    <a:pt x="4894" y="1563"/>
                  </a:cubicBezTo>
                  <a:cubicBezTo>
                    <a:pt x="4929" y="1561"/>
                    <a:pt x="4963" y="1560"/>
                    <a:pt x="4997" y="1560"/>
                  </a:cubicBezTo>
                  <a:close/>
                  <a:moveTo>
                    <a:pt x="4953" y="0"/>
                  </a:moveTo>
                  <a:cubicBezTo>
                    <a:pt x="4506" y="0"/>
                    <a:pt x="4036" y="89"/>
                    <a:pt x="3557" y="286"/>
                  </a:cubicBezTo>
                  <a:cubicBezTo>
                    <a:pt x="1" y="1745"/>
                    <a:pt x="1064" y="7064"/>
                    <a:pt x="4894" y="7064"/>
                  </a:cubicBezTo>
                  <a:cubicBezTo>
                    <a:pt x="5837" y="7064"/>
                    <a:pt x="6718" y="6699"/>
                    <a:pt x="7387" y="6031"/>
                  </a:cubicBezTo>
                  <a:cubicBezTo>
                    <a:pt x="9754" y="3664"/>
                    <a:pt x="7820" y="0"/>
                    <a:pt x="4953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8"/>
            <p:cNvSpPr/>
            <p:nvPr/>
          </p:nvSpPr>
          <p:spPr>
            <a:xfrm rot="-9911833">
              <a:off x="7454331" y="997937"/>
              <a:ext cx="190580" cy="182067"/>
            </a:xfrm>
            <a:custGeom>
              <a:avLst/>
              <a:gdLst/>
              <a:ahLst/>
              <a:cxnLst/>
              <a:rect l="l" t="t" r="r" b="b"/>
              <a:pathLst>
                <a:path w="5776" h="5518" extrusionOk="0">
                  <a:moveTo>
                    <a:pt x="2755" y="0"/>
                  </a:moveTo>
                  <a:cubicBezTo>
                    <a:pt x="1347" y="0"/>
                    <a:pt x="0" y="1095"/>
                    <a:pt x="0" y="2759"/>
                  </a:cubicBezTo>
                  <a:cubicBezTo>
                    <a:pt x="0" y="4423"/>
                    <a:pt x="1347" y="5518"/>
                    <a:pt x="2755" y="5518"/>
                  </a:cubicBezTo>
                  <a:cubicBezTo>
                    <a:pt x="3430" y="5518"/>
                    <a:pt x="4120" y="5266"/>
                    <a:pt x="4681" y="4704"/>
                  </a:cubicBezTo>
                  <a:cubicBezTo>
                    <a:pt x="5776" y="3641"/>
                    <a:pt x="5776" y="1878"/>
                    <a:pt x="4681" y="814"/>
                  </a:cubicBezTo>
                  <a:cubicBezTo>
                    <a:pt x="4120" y="252"/>
                    <a:pt x="3430" y="0"/>
                    <a:pt x="275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8"/>
            <p:cNvSpPr/>
            <p:nvPr/>
          </p:nvSpPr>
          <p:spPr>
            <a:xfrm rot="-9911833">
              <a:off x="7394047" y="974014"/>
              <a:ext cx="321834" cy="233110"/>
            </a:xfrm>
            <a:custGeom>
              <a:avLst/>
              <a:gdLst/>
              <a:ahLst/>
              <a:cxnLst/>
              <a:rect l="l" t="t" r="r" b="b"/>
              <a:pathLst>
                <a:path w="9754" h="7065" extrusionOk="0">
                  <a:moveTo>
                    <a:pt x="4894" y="1532"/>
                  </a:moveTo>
                  <a:cubicBezTo>
                    <a:pt x="6687" y="1532"/>
                    <a:pt x="7599" y="3690"/>
                    <a:pt x="6323" y="4967"/>
                  </a:cubicBezTo>
                  <a:cubicBezTo>
                    <a:pt x="5918" y="5348"/>
                    <a:pt x="5415" y="5528"/>
                    <a:pt x="4920" y="5528"/>
                  </a:cubicBezTo>
                  <a:cubicBezTo>
                    <a:pt x="4152" y="5528"/>
                    <a:pt x="3403" y="5093"/>
                    <a:pt x="3070" y="4298"/>
                  </a:cubicBezTo>
                  <a:cubicBezTo>
                    <a:pt x="2523" y="2991"/>
                    <a:pt x="3496" y="1562"/>
                    <a:pt x="4894" y="1532"/>
                  </a:cubicBezTo>
                  <a:close/>
                  <a:moveTo>
                    <a:pt x="4952" y="0"/>
                  </a:moveTo>
                  <a:cubicBezTo>
                    <a:pt x="4506" y="0"/>
                    <a:pt x="4036" y="89"/>
                    <a:pt x="3557" y="286"/>
                  </a:cubicBezTo>
                  <a:cubicBezTo>
                    <a:pt x="0" y="1745"/>
                    <a:pt x="1064" y="7064"/>
                    <a:pt x="4894" y="7064"/>
                  </a:cubicBezTo>
                  <a:cubicBezTo>
                    <a:pt x="5836" y="7064"/>
                    <a:pt x="6718" y="6669"/>
                    <a:pt x="7386" y="6031"/>
                  </a:cubicBezTo>
                  <a:cubicBezTo>
                    <a:pt x="9753" y="3664"/>
                    <a:pt x="7820" y="0"/>
                    <a:pt x="495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39" name="Google Shape;1539;p8"/>
          <p:cNvGrpSpPr/>
          <p:nvPr/>
        </p:nvGrpSpPr>
        <p:grpSpPr>
          <a:xfrm>
            <a:off x="9746166" y="4676314"/>
            <a:ext cx="1559615" cy="1491849"/>
            <a:chOff x="7937600" y="2632763"/>
            <a:chExt cx="960591" cy="918928"/>
          </a:xfrm>
        </p:grpSpPr>
        <p:grpSp>
          <p:nvGrpSpPr>
            <p:cNvPr id="1540" name="Google Shape;1540;p8"/>
            <p:cNvGrpSpPr/>
            <p:nvPr/>
          </p:nvGrpSpPr>
          <p:grpSpPr>
            <a:xfrm rot="-1327499">
              <a:off x="8109574" y="2851500"/>
              <a:ext cx="703525" cy="589409"/>
              <a:chOff x="7538075" y="1172525"/>
              <a:chExt cx="467150" cy="391375"/>
            </a:xfrm>
          </p:grpSpPr>
          <p:sp>
            <p:nvSpPr>
              <p:cNvPr id="1541" name="Google Shape;1541;p8"/>
              <p:cNvSpPr/>
              <p:nvPr/>
            </p:nvSpPr>
            <p:spPr>
              <a:xfrm>
                <a:off x="7557075" y="1191525"/>
                <a:ext cx="376175" cy="355650"/>
              </a:xfrm>
              <a:custGeom>
                <a:avLst/>
                <a:gdLst/>
                <a:ahLst/>
                <a:cxnLst/>
                <a:rect l="l" t="t" r="r" b="b"/>
                <a:pathLst>
                  <a:path w="15047" h="14226" extrusionOk="0">
                    <a:moveTo>
                      <a:pt x="11855" y="0"/>
                    </a:moveTo>
                    <a:lnTo>
                      <a:pt x="0" y="11855"/>
                    </a:lnTo>
                    <a:cubicBezTo>
                      <a:pt x="1626" y="13435"/>
                      <a:pt x="3737" y="14226"/>
                      <a:pt x="5844" y="14226"/>
                    </a:cubicBezTo>
                    <a:cubicBezTo>
                      <a:pt x="7992" y="14226"/>
                      <a:pt x="10137" y="13405"/>
                      <a:pt x="11763" y="11763"/>
                    </a:cubicBezTo>
                    <a:cubicBezTo>
                      <a:pt x="15016" y="8541"/>
                      <a:pt x="15046" y="3283"/>
                      <a:pt x="118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2" name="Google Shape;1542;p8"/>
              <p:cNvSpPr/>
              <p:nvPr/>
            </p:nvSpPr>
            <p:spPr>
              <a:xfrm>
                <a:off x="7538075" y="1172525"/>
                <a:ext cx="467150" cy="391375"/>
              </a:xfrm>
              <a:custGeom>
                <a:avLst/>
                <a:gdLst/>
                <a:ahLst/>
                <a:cxnLst/>
                <a:rect l="l" t="t" r="r" b="b"/>
                <a:pathLst>
                  <a:path w="18686" h="15655" extrusionOk="0">
                    <a:moveTo>
                      <a:pt x="12554" y="1885"/>
                    </a:moveTo>
                    <a:cubicBezTo>
                      <a:pt x="14925" y="4894"/>
                      <a:pt x="14651" y="9210"/>
                      <a:pt x="11916" y="11916"/>
                    </a:cubicBezTo>
                    <a:cubicBezTo>
                      <a:pt x="10442" y="13405"/>
                      <a:pt x="8491" y="14165"/>
                      <a:pt x="6534" y="14165"/>
                    </a:cubicBezTo>
                    <a:cubicBezTo>
                      <a:pt x="4897" y="14165"/>
                      <a:pt x="3255" y="13634"/>
                      <a:pt x="1885" y="12554"/>
                    </a:cubicBezTo>
                    <a:lnTo>
                      <a:pt x="12554" y="1885"/>
                    </a:lnTo>
                    <a:close/>
                    <a:moveTo>
                      <a:pt x="12615" y="0"/>
                    </a:moveTo>
                    <a:cubicBezTo>
                      <a:pt x="12402" y="0"/>
                      <a:pt x="12220" y="61"/>
                      <a:pt x="12068" y="213"/>
                    </a:cubicBezTo>
                    <a:lnTo>
                      <a:pt x="213" y="12067"/>
                    </a:lnTo>
                    <a:cubicBezTo>
                      <a:pt x="61" y="12219"/>
                      <a:pt x="0" y="12402"/>
                      <a:pt x="0" y="12615"/>
                    </a:cubicBezTo>
                    <a:cubicBezTo>
                      <a:pt x="0" y="12827"/>
                      <a:pt x="92" y="13010"/>
                      <a:pt x="244" y="13162"/>
                    </a:cubicBezTo>
                    <a:cubicBezTo>
                      <a:pt x="1946" y="14773"/>
                      <a:pt x="4195" y="15654"/>
                      <a:pt x="6536" y="15654"/>
                    </a:cubicBezTo>
                    <a:cubicBezTo>
                      <a:pt x="6548" y="15654"/>
                      <a:pt x="6561" y="15654"/>
                      <a:pt x="6574" y="15654"/>
                    </a:cubicBezTo>
                    <a:cubicBezTo>
                      <a:pt x="14603" y="15654"/>
                      <a:pt x="18685" y="6040"/>
                      <a:pt x="13162" y="244"/>
                    </a:cubicBezTo>
                    <a:cubicBezTo>
                      <a:pt x="13010" y="92"/>
                      <a:pt x="12797" y="0"/>
                      <a:pt x="126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43" name="Google Shape;1543;p8"/>
            <p:cNvGrpSpPr/>
            <p:nvPr/>
          </p:nvGrpSpPr>
          <p:grpSpPr>
            <a:xfrm rot="-1327499">
              <a:off x="8022692" y="2743546"/>
              <a:ext cx="703525" cy="589409"/>
              <a:chOff x="7538075" y="1172525"/>
              <a:chExt cx="467150" cy="391375"/>
            </a:xfrm>
          </p:grpSpPr>
          <p:sp>
            <p:nvSpPr>
              <p:cNvPr id="1544" name="Google Shape;1544;p8"/>
              <p:cNvSpPr/>
              <p:nvPr/>
            </p:nvSpPr>
            <p:spPr>
              <a:xfrm>
                <a:off x="7557075" y="1191525"/>
                <a:ext cx="376175" cy="355650"/>
              </a:xfrm>
              <a:custGeom>
                <a:avLst/>
                <a:gdLst/>
                <a:ahLst/>
                <a:cxnLst/>
                <a:rect l="l" t="t" r="r" b="b"/>
                <a:pathLst>
                  <a:path w="15047" h="14226" extrusionOk="0">
                    <a:moveTo>
                      <a:pt x="11855" y="0"/>
                    </a:moveTo>
                    <a:lnTo>
                      <a:pt x="0" y="11855"/>
                    </a:lnTo>
                    <a:cubicBezTo>
                      <a:pt x="1626" y="13435"/>
                      <a:pt x="3737" y="14226"/>
                      <a:pt x="5844" y="14226"/>
                    </a:cubicBezTo>
                    <a:cubicBezTo>
                      <a:pt x="7992" y="14226"/>
                      <a:pt x="10137" y="13405"/>
                      <a:pt x="11763" y="11763"/>
                    </a:cubicBezTo>
                    <a:cubicBezTo>
                      <a:pt x="15016" y="8541"/>
                      <a:pt x="15046" y="3283"/>
                      <a:pt x="1185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5" name="Google Shape;1545;p8"/>
              <p:cNvSpPr/>
              <p:nvPr/>
            </p:nvSpPr>
            <p:spPr>
              <a:xfrm>
                <a:off x="7538075" y="1172525"/>
                <a:ext cx="467150" cy="391375"/>
              </a:xfrm>
              <a:custGeom>
                <a:avLst/>
                <a:gdLst/>
                <a:ahLst/>
                <a:cxnLst/>
                <a:rect l="l" t="t" r="r" b="b"/>
                <a:pathLst>
                  <a:path w="18686" h="15655" extrusionOk="0">
                    <a:moveTo>
                      <a:pt x="12554" y="1885"/>
                    </a:moveTo>
                    <a:cubicBezTo>
                      <a:pt x="14925" y="4894"/>
                      <a:pt x="14651" y="9210"/>
                      <a:pt x="11916" y="11916"/>
                    </a:cubicBezTo>
                    <a:cubicBezTo>
                      <a:pt x="10442" y="13405"/>
                      <a:pt x="8491" y="14165"/>
                      <a:pt x="6534" y="14165"/>
                    </a:cubicBezTo>
                    <a:cubicBezTo>
                      <a:pt x="4897" y="14165"/>
                      <a:pt x="3255" y="13634"/>
                      <a:pt x="1885" y="12554"/>
                    </a:cubicBezTo>
                    <a:lnTo>
                      <a:pt x="12554" y="1885"/>
                    </a:lnTo>
                    <a:close/>
                    <a:moveTo>
                      <a:pt x="12615" y="0"/>
                    </a:moveTo>
                    <a:cubicBezTo>
                      <a:pt x="12402" y="0"/>
                      <a:pt x="12220" y="61"/>
                      <a:pt x="12068" y="213"/>
                    </a:cubicBezTo>
                    <a:lnTo>
                      <a:pt x="213" y="12067"/>
                    </a:lnTo>
                    <a:cubicBezTo>
                      <a:pt x="61" y="12219"/>
                      <a:pt x="0" y="12402"/>
                      <a:pt x="0" y="12615"/>
                    </a:cubicBezTo>
                    <a:cubicBezTo>
                      <a:pt x="0" y="12827"/>
                      <a:pt x="92" y="13010"/>
                      <a:pt x="244" y="13162"/>
                    </a:cubicBezTo>
                    <a:cubicBezTo>
                      <a:pt x="1946" y="14773"/>
                      <a:pt x="4195" y="15654"/>
                      <a:pt x="6536" y="15654"/>
                    </a:cubicBezTo>
                    <a:cubicBezTo>
                      <a:pt x="6548" y="15654"/>
                      <a:pt x="6561" y="15654"/>
                      <a:pt x="6574" y="15654"/>
                    </a:cubicBezTo>
                    <a:cubicBezTo>
                      <a:pt x="14603" y="15654"/>
                      <a:pt x="18685" y="6040"/>
                      <a:pt x="13162" y="244"/>
                    </a:cubicBezTo>
                    <a:cubicBezTo>
                      <a:pt x="13010" y="92"/>
                      <a:pt x="12797" y="0"/>
                      <a:pt x="12615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546" name="Google Shape;1546;p8"/>
          <p:cNvGrpSpPr/>
          <p:nvPr/>
        </p:nvGrpSpPr>
        <p:grpSpPr>
          <a:xfrm>
            <a:off x="372401" y="4105902"/>
            <a:ext cx="1419523" cy="409623"/>
            <a:chOff x="4541338" y="271625"/>
            <a:chExt cx="1169679" cy="337564"/>
          </a:xfrm>
        </p:grpSpPr>
        <p:sp>
          <p:nvSpPr>
            <p:cNvPr id="1547" name="Google Shape;1547;p8"/>
            <p:cNvSpPr/>
            <p:nvPr/>
          </p:nvSpPr>
          <p:spPr>
            <a:xfrm>
              <a:off x="4541338" y="343428"/>
              <a:ext cx="1140562" cy="265762"/>
            </a:xfrm>
            <a:custGeom>
              <a:avLst/>
              <a:gdLst/>
              <a:ahLst/>
              <a:cxnLst/>
              <a:rect l="l" t="t" r="r" b="b"/>
              <a:pathLst>
                <a:path w="39171" h="9128" extrusionOk="0">
                  <a:moveTo>
                    <a:pt x="37236" y="0"/>
                  </a:moveTo>
                  <a:cubicBezTo>
                    <a:pt x="36943" y="0"/>
                    <a:pt x="36637" y="108"/>
                    <a:pt x="36353" y="366"/>
                  </a:cubicBezTo>
                  <a:lnTo>
                    <a:pt x="30153" y="6019"/>
                  </a:lnTo>
                  <a:lnTo>
                    <a:pt x="23952" y="366"/>
                  </a:lnTo>
                  <a:cubicBezTo>
                    <a:pt x="23694" y="138"/>
                    <a:pt x="23374" y="24"/>
                    <a:pt x="23055" y="24"/>
                  </a:cubicBezTo>
                  <a:cubicBezTo>
                    <a:pt x="22736" y="24"/>
                    <a:pt x="22417" y="138"/>
                    <a:pt x="22159" y="366"/>
                  </a:cubicBezTo>
                  <a:lnTo>
                    <a:pt x="15958" y="6019"/>
                  </a:lnTo>
                  <a:lnTo>
                    <a:pt x="9757" y="366"/>
                  </a:lnTo>
                  <a:cubicBezTo>
                    <a:pt x="9514" y="138"/>
                    <a:pt x="9195" y="24"/>
                    <a:pt x="8872" y="24"/>
                  </a:cubicBezTo>
                  <a:cubicBezTo>
                    <a:pt x="8549" y="24"/>
                    <a:pt x="8222" y="138"/>
                    <a:pt x="7964" y="366"/>
                  </a:cubicBezTo>
                  <a:lnTo>
                    <a:pt x="882" y="6840"/>
                  </a:lnTo>
                  <a:cubicBezTo>
                    <a:pt x="0" y="7630"/>
                    <a:pt x="578" y="9119"/>
                    <a:pt x="1763" y="9119"/>
                  </a:cubicBezTo>
                  <a:cubicBezTo>
                    <a:pt x="2097" y="9119"/>
                    <a:pt x="2401" y="8998"/>
                    <a:pt x="2644" y="8785"/>
                  </a:cubicBezTo>
                  <a:lnTo>
                    <a:pt x="8876" y="3162"/>
                  </a:lnTo>
                  <a:lnTo>
                    <a:pt x="15076" y="8785"/>
                  </a:lnTo>
                  <a:cubicBezTo>
                    <a:pt x="15319" y="9013"/>
                    <a:pt x="15639" y="9127"/>
                    <a:pt x="15962" y="9127"/>
                  </a:cubicBezTo>
                  <a:cubicBezTo>
                    <a:pt x="16285" y="9127"/>
                    <a:pt x="16611" y="9013"/>
                    <a:pt x="16870" y="8785"/>
                  </a:cubicBezTo>
                  <a:lnTo>
                    <a:pt x="23070" y="3162"/>
                  </a:lnTo>
                  <a:lnTo>
                    <a:pt x="29271" y="8785"/>
                  </a:lnTo>
                  <a:cubicBezTo>
                    <a:pt x="29514" y="9013"/>
                    <a:pt x="29833" y="9127"/>
                    <a:pt x="30156" y="9127"/>
                  </a:cubicBezTo>
                  <a:cubicBezTo>
                    <a:pt x="30479" y="9127"/>
                    <a:pt x="30806" y="9013"/>
                    <a:pt x="31064" y="8785"/>
                  </a:cubicBezTo>
                  <a:lnTo>
                    <a:pt x="38147" y="2341"/>
                  </a:lnTo>
                  <a:cubicBezTo>
                    <a:pt x="39170" y="1413"/>
                    <a:pt x="38292" y="0"/>
                    <a:pt x="372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8"/>
            <p:cNvSpPr/>
            <p:nvPr/>
          </p:nvSpPr>
          <p:spPr>
            <a:xfrm>
              <a:off x="4569640" y="271625"/>
              <a:ext cx="1141377" cy="265849"/>
            </a:xfrm>
            <a:custGeom>
              <a:avLst/>
              <a:gdLst/>
              <a:ahLst/>
              <a:cxnLst/>
              <a:rect l="l" t="t" r="r" b="b"/>
              <a:pathLst>
                <a:path w="39199" h="9131" extrusionOk="0">
                  <a:moveTo>
                    <a:pt x="37275" y="1"/>
                  </a:moveTo>
                  <a:cubicBezTo>
                    <a:pt x="36980" y="1"/>
                    <a:pt x="36670" y="110"/>
                    <a:pt x="36384" y="369"/>
                  </a:cubicBezTo>
                  <a:lnTo>
                    <a:pt x="30184" y="5993"/>
                  </a:lnTo>
                  <a:lnTo>
                    <a:pt x="23983" y="369"/>
                  </a:lnTo>
                  <a:cubicBezTo>
                    <a:pt x="23725" y="142"/>
                    <a:pt x="23398" y="28"/>
                    <a:pt x="23075" y="28"/>
                  </a:cubicBezTo>
                  <a:cubicBezTo>
                    <a:pt x="22752" y="28"/>
                    <a:pt x="22433" y="142"/>
                    <a:pt x="22190" y="369"/>
                  </a:cubicBezTo>
                  <a:lnTo>
                    <a:pt x="15989" y="5993"/>
                  </a:lnTo>
                  <a:lnTo>
                    <a:pt x="9758" y="369"/>
                  </a:lnTo>
                  <a:cubicBezTo>
                    <a:pt x="9515" y="142"/>
                    <a:pt x="9195" y="28"/>
                    <a:pt x="8876" y="28"/>
                  </a:cubicBezTo>
                  <a:cubicBezTo>
                    <a:pt x="8557" y="28"/>
                    <a:pt x="8238" y="142"/>
                    <a:pt x="7995" y="369"/>
                  </a:cubicBezTo>
                  <a:lnTo>
                    <a:pt x="882" y="6813"/>
                  </a:lnTo>
                  <a:cubicBezTo>
                    <a:pt x="1" y="7634"/>
                    <a:pt x="578" y="9123"/>
                    <a:pt x="1794" y="9123"/>
                  </a:cubicBezTo>
                  <a:cubicBezTo>
                    <a:pt x="2128" y="9123"/>
                    <a:pt x="2432" y="9002"/>
                    <a:pt x="2676" y="8789"/>
                  </a:cubicBezTo>
                  <a:lnTo>
                    <a:pt x="8876" y="3135"/>
                  </a:lnTo>
                  <a:lnTo>
                    <a:pt x="15077" y="8789"/>
                  </a:lnTo>
                  <a:cubicBezTo>
                    <a:pt x="15335" y="9017"/>
                    <a:pt x="15662" y="9131"/>
                    <a:pt x="15985" y="9131"/>
                  </a:cubicBezTo>
                  <a:cubicBezTo>
                    <a:pt x="16308" y="9131"/>
                    <a:pt x="16627" y="9017"/>
                    <a:pt x="16870" y="8789"/>
                  </a:cubicBezTo>
                  <a:lnTo>
                    <a:pt x="23101" y="3135"/>
                  </a:lnTo>
                  <a:lnTo>
                    <a:pt x="29272" y="8789"/>
                  </a:lnTo>
                  <a:cubicBezTo>
                    <a:pt x="29530" y="9017"/>
                    <a:pt x="29857" y="9131"/>
                    <a:pt x="30180" y="9131"/>
                  </a:cubicBezTo>
                  <a:cubicBezTo>
                    <a:pt x="30503" y="9131"/>
                    <a:pt x="30822" y="9017"/>
                    <a:pt x="31065" y="8789"/>
                  </a:cubicBezTo>
                  <a:lnTo>
                    <a:pt x="38178" y="2345"/>
                  </a:lnTo>
                  <a:cubicBezTo>
                    <a:pt x="39199" y="1395"/>
                    <a:pt x="38328" y="1"/>
                    <a:pt x="3727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49" name="Google Shape;1549;p8"/>
          <p:cNvGrpSpPr/>
          <p:nvPr/>
        </p:nvGrpSpPr>
        <p:grpSpPr>
          <a:xfrm>
            <a:off x="11142855" y="1936575"/>
            <a:ext cx="848701" cy="835284"/>
            <a:chOff x="817900" y="1853650"/>
            <a:chExt cx="528150" cy="519800"/>
          </a:xfrm>
        </p:grpSpPr>
        <p:sp>
          <p:nvSpPr>
            <p:cNvPr id="1550" name="Google Shape;1550;p8"/>
            <p:cNvSpPr/>
            <p:nvPr/>
          </p:nvSpPr>
          <p:spPr>
            <a:xfrm>
              <a:off x="822475" y="1853650"/>
              <a:ext cx="519775" cy="519800"/>
            </a:xfrm>
            <a:custGeom>
              <a:avLst/>
              <a:gdLst/>
              <a:ahLst/>
              <a:cxnLst/>
              <a:rect l="l" t="t" r="r" b="b"/>
              <a:pathLst>
                <a:path w="20791" h="20792" extrusionOk="0">
                  <a:moveTo>
                    <a:pt x="19271" y="1521"/>
                  </a:moveTo>
                  <a:lnTo>
                    <a:pt x="19271" y="19272"/>
                  </a:lnTo>
                  <a:lnTo>
                    <a:pt x="1520" y="19272"/>
                  </a:lnTo>
                  <a:lnTo>
                    <a:pt x="1520" y="1521"/>
                  </a:lnTo>
                  <a:close/>
                  <a:moveTo>
                    <a:pt x="760" y="1"/>
                  </a:moveTo>
                  <a:cubicBezTo>
                    <a:pt x="335" y="1"/>
                    <a:pt x="0" y="366"/>
                    <a:pt x="0" y="761"/>
                  </a:cubicBezTo>
                  <a:lnTo>
                    <a:pt x="0" y="20032"/>
                  </a:lnTo>
                  <a:cubicBezTo>
                    <a:pt x="0" y="20457"/>
                    <a:pt x="335" y="20792"/>
                    <a:pt x="760" y="20792"/>
                  </a:cubicBezTo>
                  <a:lnTo>
                    <a:pt x="20031" y="20792"/>
                  </a:lnTo>
                  <a:cubicBezTo>
                    <a:pt x="20426" y="20792"/>
                    <a:pt x="20791" y="20457"/>
                    <a:pt x="20791" y="20032"/>
                  </a:cubicBezTo>
                  <a:lnTo>
                    <a:pt x="20791" y="761"/>
                  </a:lnTo>
                  <a:cubicBezTo>
                    <a:pt x="20791" y="366"/>
                    <a:pt x="20426" y="1"/>
                    <a:pt x="20031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8"/>
            <p:cNvSpPr/>
            <p:nvPr/>
          </p:nvSpPr>
          <p:spPr>
            <a:xfrm>
              <a:off x="1063350" y="1855550"/>
              <a:ext cx="38025" cy="516375"/>
            </a:xfrm>
            <a:custGeom>
              <a:avLst/>
              <a:gdLst/>
              <a:ahLst/>
              <a:cxnLst/>
              <a:rect l="l" t="t" r="r" b="b"/>
              <a:pathLst>
                <a:path w="1521" h="20655" extrusionOk="0">
                  <a:moveTo>
                    <a:pt x="761" y="1"/>
                  </a:moveTo>
                  <a:cubicBezTo>
                    <a:pt x="381" y="1"/>
                    <a:pt x="1" y="259"/>
                    <a:pt x="1" y="776"/>
                  </a:cubicBezTo>
                  <a:lnTo>
                    <a:pt x="1" y="19895"/>
                  </a:lnTo>
                  <a:cubicBezTo>
                    <a:pt x="1" y="20320"/>
                    <a:pt x="335" y="20655"/>
                    <a:pt x="761" y="20655"/>
                  </a:cubicBezTo>
                  <a:cubicBezTo>
                    <a:pt x="1186" y="20655"/>
                    <a:pt x="1521" y="20320"/>
                    <a:pt x="1521" y="19895"/>
                  </a:cubicBezTo>
                  <a:lnTo>
                    <a:pt x="1521" y="776"/>
                  </a:lnTo>
                  <a:cubicBezTo>
                    <a:pt x="1521" y="259"/>
                    <a:pt x="1141" y="1"/>
                    <a:pt x="761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8"/>
            <p:cNvSpPr/>
            <p:nvPr/>
          </p:nvSpPr>
          <p:spPr>
            <a:xfrm>
              <a:off x="817900" y="2095300"/>
              <a:ext cx="528150" cy="38025"/>
            </a:xfrm>
            <a:custGeom>
              <a:avLst/>
              <a:gdLst/>
              <a:ahLst/>
              <a:cxnLst/>
              <a:rect l="l" t="t" r="r" b="b"/>
              <a:pathLst>
                <a:path w="21126" h="1521" extrusionOk="0">
                  <a:moveTo>
                    <a:pt x="1004" y="1"/>
                  </a:moveTo>
                  <a:cubicBezTo>
                    <a:pt x="1" y="1"/>
                    <a:pt x="1" y="1521"/>
                    <a:pt x="1004" y="1521"/>
                  </a:cubicBezTo>
                  <a:lnTo>
                    <a:pt x="20123" y="1521"/>
                  </a:lnTo>
                  <a:cubicBezTo>
                    <a:pt x="21126" y="1521"/>
                    <a:pt x="21126" y="1"/>
                    <a:pt x="201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3" name="Google Shape;1553;p8"/>
          <p:cNvGrpSpPr/>
          <p:nvPr/>
        </p:nvGrpSpPr>
        <p:grpSpPr>
          <a:xfrm>
            <a:off x="6248544" y="5907280"/>
            <a:ext cx="513632" cy="505093"/>
            <a:chOff x="471070" y="534409"/>
            <a:chExt cx="517984" cy="509372"/>
          </a:xfrm>
        </p:grpSpPr>
        <p:sp>
          <p:nvSpPr>
            <p:cNvPr id="1554" name="Google Shape;1554;p8"/>
            <p:cNvSpPr/>
            <p:nvPr/>
          </p:nvSpPr>
          <p:spPr>
            <a:xfrm>
              <a:off x="471070" y="614357"/>
              <a:ext cx="496447" cy="429425"/>
            </a:xfrm>
            <a:custGeom>
              <a:avLst/>
              <a:gdLst/>
              <a:ahLst/>
              <a:cxnLst/>
              <a:rect l="l" t="t" r="r" b="b"/>
              <a:pathLst>
                <a:path w="6976" h="6034" extrusionOk="0">
                  <a:moveTo>
                    <a:pt x="1593" y="1"/>
                  </a:moveTo>
                  <a:cubicBezTo>
                    <a:pt x="742" y="1"/>
                    <a:pt x="0" y="1101"/>
                    <a:pt x="805" y="1906"/>
                  </a:cubicBezTo>
                  <a:lnTo>
                    <a:pt x="1942" y="3043"/>
                  </a:lnTo>
                  <a:lnTo>
                    <a:pt x="805" y="4180"/>
                  </a:lnTo>
                  <a:cubicBezTo>
                    <a:pt x="66" y="4971"/>
                    <a:pt x="782" y="6034"/>
                    <a:pt x="1618" y="6034"/>
                  </a:cubicBezTo>
                  <a:cubicBezTo>
                    <a:pt x="1863" y="6034"/>
                    <a:pt x="2119" y="5943"/>
                    <a:pt x="2351" y="5726"/>
                  </a:cubicBezTo>
                  <a:lnTo>
                    <a:pt x="3488" y="4589"/>
                  </a:lnTo>
                  <a:lnTo>
                    <a:pt x="4625" y="5726"/>
                  </a:lnTo>
                  <a:cubicBezTo>
                    <a:pt x="4857" y="5943"/>
                    <a:pt x="5112" y="6034"/>
                    <a:pt x="5358" y="6034"/>
                  </a:cubicBezTo>
                  <a:cubicBezTo>
                    <a:pt x="6193" y="6034"/>
                    <a:pt x="6910" y="4971"/>
                    <a:pt x="6171" y="4180"/>
                  </a:cubicBezTo>
                  <a:lnTo>
                    <a:pt x="5034" y="3043"/>
                  </a:lnTo>
                  <a:lnTo>
                    <a:pt x="6171" y="1906"/>
                  </a:lnTo>
                  <a:cubicBezTo>
                    <a:pt x="6976" y="1101"/>
                    <a:pt x="6233" y="1"/>
                    <a:pt x="5382" y="1"/>
                  </a:cubicBezTo>
                  <a:cubicBezTo>
                    <a:pt x="5127" y="1"/>
                    <a:pt x="4861" y="100"/>
                    <a:pt x="4625" y="337"/>
                  </a:cubicBezTo>
                  <a:lnTo>
                    <a:pt x="3488" y="1474"/>
                  </a:lnTo>
                  <a:lnTo>
                    <a:pt x="2351" y="337"/>
                  </a:lnTo>
                  <a:cubicBezTo>
                    <a:pt x="2114" y="100"/>
                    <a:pt x="1849" y="1"/>
                    <a:pt x="159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8"/>
            <p:cNvSpPr/>
            <p:nvPr/>
          </p:nvSpPr>
          <p:spPr>
            <a:xfrm>
              <a:off x="492607" y="534409"/>
              <a:ext cx="496447" cy="429425"/>
            </a:xfrm>
            <a:custGeom>
              <a:avLst/>
              <a:gdLst/>
              <a:ahLst/>
              <a:cxnLst/>
              <a:rect l="l" t="t" r="r" b="b"/>
              <a:pathLst>
                <a:path w="6976" h="6034" extrusionOk="0">
                  <a:moveTo>
                    <a:pt x="1593" y="1"/>
                  </a:moveTo>
                  <a:cubicBezTo>
                    <a:pt x="742" y="1"/>
                    <a:pt x="0" y="1101"/>
                    <a:pt x="805" y="1906"/>
                  </a:cubicBezTo>
                  <a:lnTo>
                    <a:pt x="1942" y="3043"/>
                  </a:lnTo>
                  <a:lnTo>
                    <a:pt x="805" y="4180"/>
                  </a:lnTo>
                  <a:cubicBezTo>
                    <a:pt x="66" y="4971"/>
                    <a:pt x="782" y="6034"/>
                    <a:pt x="1618" y="6034"/>
                  </a:cubicBezTo>
                  <a:cubicBezTo>
                    <a:pt x="1863" y="6034"/>
                    <a:pt x="2119" y="5943"/>
                    <a:pt x="2351" y="5726"/>
                  </a:cubicBezTo>
                  <a:lnTo>
                    <a:pt x="3488" y="4589"/>
                  </a:lnTo>
                  <a:lnTo>
                    <a:pt x="4625" y="5726"/>
                  </a:lnTo>
                  <a:cubicBezTo>
                    <a:pt x="4857" y="5943"/>
                    <a:pt x="5112" y="6034"/>
                    <a:pt x="5358" y="6034"/>
                  </a:cubicBezTo>
                  <a:cubicBezTo>
                    <a:pt x="6193" y="6034"/>
                    <a:pt x="6910" y="4971"/>
                    <a:pt x="6171" y="4180"/>
                  </a:cubicBezTo>
                  <a:lnTo>
                    <a:pt x="5034" y="3043"/>
                  </a:lnTo>
                  <a:lnTo>
                    <a:pt x="6171" y="1906"/>
                  </a:lnTo>
                  <a:cubicBezTo>
                    <a:pt x="6976" y="1101"/>
                    <a:pt x="6233" y="1"/>
                    <a:pt x="5382" y="1"/>
                  </a:cubicBezTo>
                  <a:cubicBezTo>
                    <a:pt x="5127" y="1"/>
                    <a:pt x="4861" y="100"/>
                    <a:pt x="4625" y="337"/>
                  </a:cubicBezTo>
                  <a:lnTo>
                    <a:pt x="3488" y="1474"/>
                  </a:lnTo>
                  <a:lnTo>
                    <a:pt x="2351" y="337"/>
                  </a:lnTo>
                  <a:cubicBezTo>
                    <a:pt x="2114" y="100"/>
                    <a:pt x="1849" y="1"/>
                    <a:pt x="1593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6" name="Google Shape;1556;p8"/>
          <p:cNvGrpSpPr/>
          <p:nvPr/>
        </p:nvGrpSpPr>
        <p:grpSpPr>
          <a:xfrm>
            <a:off x="10448734" y="794267"/>
            <a:ext cx="775133" cy="204600"/>
            <a:chOff x="5156900" y="4578450"/>
            <a:chExt cx="581350" cy="153450"/>
          </a:xfrm>
        </p:grpSpPr>
        <p:sp>
          <p:nvSpPr>
            <p:cNvPr id="1557" name="Google Shape;1557;p8"/>
            <p:cNvSpPr/>
            <p:nvPr/>
          </p:nvSpPr>
          <p:spPr>
            <a:xfrm>
              <a:off x="5156900" y="4578450"/>
              <a:ext cx="146675" cy="153450"/>
            </a:xfrm>
            <a:custGeom>
              <a:avLst/>
              <a:gdLst/>
              <a:ahLst/>
              <a:cxnLst/>
              <a:rect l="l" t="t" r="r" b="b"/>
              <a:pathLst>
                <a:path w="5867" h="6138" extrusionOk="0">
                  <a:moveTo>
                    <a:pt x="910" y="0"/>
                  </a:moveTo>
                  <a:cubicBezTo>
                    <a:pt x="369" y="0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695"/>
                    <a:pt x="367" y="6138"/>
                    <a:pt x="906" y="6138"/>
                  </a:cubicBezTo>
                  <a:cubicBezTo>
                    <a:pt x="1127" y="6138"/>
                    <a:pt x="1377" y="6063"/>
                    <a:pt x="1642" y="5904"/>
                  </a:cubicBezTo>
                  <a:lnTo>
                    <a:pt x="4955" y="4020"/>
                  </a:lnTo>
                  <a:cubicBezTo>
                    <a:pt x="5867" y="3503"/>
                    <a:pt x="5867" y="2622"/>
                    <a:pt x="4955" y="2105"/>
                  </a:cubicBezTo>
                  <a:lnTo>
                    <a:pt x="1642" y="220"/>
                  </a:lnTo>
                  <a:cubicBezTo>
                    <a:pt x="1378" y="71"/>
                    <a:pt x="1130" y="0"/>
                    <a:pt x="9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8"/>
            <p:cNvSpPr/>
            <p:nvPr/>
          </p:nvSpPr>
          <p:spPr>
            <a:xfrm>
              <a:off x="5374225" y="4578450"/>
              <a:ext cx="146675" cy="153450"/>
            </a:xfrm>
            <a:custGeom>
              <a:avLst/>
              <a:gdLst/>
              <a:ahLst/>
              <a:cxnLst/>
              <a:rect l="l" t="t" r="r" b="b"/>
              <a:pathLst>
                <a:path w="5867" h="6138" extrusionOk="0">
                  <a:moveTo>
                    <a:pt x="934" y="0"/>
                  </a:moveTo>
                  <a:cubicBezTo>
                    <a:pt x="385" y="0"/>
                    <a:pt x="1" y="428"/>
                    <a:pt x="1" y="1163"/>
                  </a:cubicBezTo>
                  <a:lnTo>
                    <a:pt x="1" y="4962"/>
                  </a:lnTo>
                  <a:cubicBezTo>
                    <a:pt x="1" y="5695"/>
                    <a:pt x="383" y="6138"/>
                    <a:pt x="931" y="6138"/>
                  </a:cubicBezTo>
                  <a:cubicBezTo>
                    <a:pt x="1155" y="6138"/>
                    <a:pt x="1407" y="6063"/>
                    <a:pt x="1672" y="5904"/>
                  </a:cubicBezTo>
                  <a:lnTo>
                    <a:pt x="4955" y="4020"/>
                  </a:lnTo>
                  <a:cubicBezTo>
                    <a:pt x="5867" y="3503"/>
                    <a:pt x="5867" y="2622"/>
                    <a:pt x="4955" y="2105"/>
                  </a:cubicBezTo>
                  <a:lnTo>
                    <a:pt x="1672" y="220"/>
                  </a:lnTo>
                  <a:cubicBezTo>
                    <a:pt x="1409" y="71"/>
                    <a:pt x="1158" y="0"/>
                    <a:pt x="9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8"/>
            <p:cNvSpPr/>
            <p:nvPr/>
          </p:nvSpPr>
          <p:spPr>
            <a:xfrm>
              <a:off x="5592325" y="4578450"/>
              <a:ext cx="145925" cy="153450"/>
            </a:xfrm>
            <a:custGeom>
              <a:avLst/>
              <a:gdLst/>
              <a:ahLst/>
              <a:cxnLst/>
              <a:rect l="l" t="t" r="r" b="b"/>
              <a:pathLst>
                <a:path w="5837" h="6138" extrusionOk="0">
                  <a:moveTo>
                    <a:pt x="923" y="0"/>
                  </a:moveTo>
                  <a:cubicBezTo>
                    <a:pt x="384" y="0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695"/>
                    <a:pt x="367" y="6138"/>
                    <a:pt x="906" y="6138"/>
                  </a:cubicBezTo>
                  <a:cubicBezTo>
                    <a:pt x="1127" y="6138"/>
                    <a:pt x="1376" y="6063"/>
                    <a:pt x="1641" y="5904"/>
                  </a:cubicBezTo>
                  <a:lnTo>
                    <a:pt x="4924" y="4020"/>
                  </a:lnTo>
                  <a:cubicBezTo>
                    <a:pt x="5836" y="3503"/>
                    <a:pt x="5836" y="2622"/>
                    <a:pt x="4924" y="2105"/>
                  </a:cubicBezTo>
                  <a:lnTo>
                    <a:pt x="1641" y="220"/>
                  </a:lnTo>
                  <a:cubicBezTo>
                    <a:pt x="1387" y="71"/>
                    <a:pt x="1142" y="0"/>
                    <a:pt x="9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60" name="Google Shape;1560;p8"/>
          <p:cNvGrpSpPr/>
          <p:nvPr/>
        </p:nvGrpSpPr>
        <p:grpSpPr>
          <a:xfrm>
            <a:off x="4227534" y="5703967"/>
            <a:ext cx="775133" cy="204600"/>
            <a:chOff x="5156900" y="4578450"/>
            <a:chExt cx="581350" cy="153450"/>
          </a:xfrm>
        </p:grpSpPr>
        <p:sp>
          <p:nvSpPr>
            <p:cNvPr id="1561" name="Google Shape;1561;p8"/>
            <p:cNvSpPr/>
            <p:nvPr/>
          </p:nvSpPr>
          <p:spPr>
            <a:xfrm>
              <a:off x="5156900" y="4578450"/>
              <a:ext cx="146675" cy="153450"/>
            </a:xfrm>
            <a:custGeom>
              <a:avLst/>
              <a:gdLst/>
              <a:ahLst/>
              <a:cxnLst/>
              <a:rect l="l" t="t" r="r" b="b"/>
              <a:pathLst>
                <a:path w="5867" h="6138" extrusionOk="0">
                  <a:moveTo>
                    <a:pt x="910" y="0"/>
                  </a:moveTo>
                  <a:cubicBezTo>
                    <a:pt x="369" y="0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695"/>
                    <a:pt x="367" y="6138"/>
                    <a:pt x="906" y="6138"/>
                  </a:cubicBezTo>
                  <a:cubicBezTo>
                    <a:pt x="1127" y="6138"/>
                    <a:pt x="1377" y="6063"/>
                    <a:pt x="1642" y="5904"/>
                  </a:cubicBezTo>
                  <a:lnTo>
                    <a:pt x="4955" y="4020"/>
                  </a:lnTo>
                  <a:cubicBezTo>
                    <a:pt x="5867" y="3503"/>
                    <a:pt x="5867" y="2622"/>
                    <a:pt x="4955" y="2105"/>
                  </a:cubicBezTo>
                  <a:lnTo>
                    <a:pt x="1642" y="220"/>
                  </a:lnTo>
                  <a:cubicBezTo>
                    <a:pt x="1378" y="71"/>
                    <a:pt x="1130" y="0"/>
                    <a:pt x="9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8"/>
            <p:cNvSpPr/>
            <p:nvPr/>
          </p:nvSpPr>
          <p:spPr>
            <a:xfrm>
              <a:off x="5374225" y="4578450"/>
              <a:ext cx="146675" cy="153450"/>
            </a:xfrm>
            <a:custGeom>
              <a:avLst/>
              <a:gdLst/>
              <a:ahLst/>
              <a:cxnLst/>
              <a:rect l="l" t="t" r="r" b="b"/>
              <a:pathLst>
                <a:path w="5867" h="6138" extrusionOk="0">
                  <a:moveTo>
                    <a:pt x="934" y="0"/>
                  </a:moveTo>
                  <a:cubicBezTo>
                    <a:pt x="385" y="0"/>
                    <a:pt x="1" y="428"/>
                    <a:pt x="1" y="1163"/>
                  </a:cubicBezTo>
                  <a:lnTo>
                    <a:pt x="1" y="4962"/>
                  </a:lnTo>
                  <a:cubicBezTo>
                    <a:pt x="1" y="5695"/>
                    <a:pt x="383" y="6138"/>
                    <a:pt x="931" y="6138"/>
                  </a:cubicBezTo>
                  <a:cubicBezTo>
                    <a:pt x="1155" y="6138"/>
                    <a:pt x="1407" y="6063"/>
                    <a:pt x="1672" y="5904"/>
                  </a:cubicBezTo>
                  <a:lnTo>
                    <a:pt x="4955" y="4020"/>
                  </a:lnTo>
                  <a:cubicBezTo>
                    <a:pt x="5867" y="3503"/>
                    <a:pt x="5867" y="2622"/>
                    <a:pt x="4955" y="2105"/>
                  </a:cubicBezTo>
                  <a:lnTo>
                    <a:pt x="1672" y="220"/>
                  </a:lnTo>
                  <a:cubicBezTo>
                    <a:pt x="1409" y="71"/>
                    <a:pt x="1158" y="0"/>
                    <a:pt x="9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8"/>
            <p:cNvSpPr/>
            <p:nvPr/>
          </p:nvSpPr>
          <p:spPr>
            <a:xfrm>
              <a:off x="5592325" y="4578450"/>
              <a:ext cx="145925" cy="153450"/>
            </a:xfrm>
            <a:custGeom>
              <a:avLst/>
              <a:gdLst/>
              <a:ahLst/>
              <a:cxnLst/>
              <a:rect l="l" t="t" r="r" b="b"/>
              <a:pathLst>
                <a:path w="5837" h="6138" extrusionOk="0">
                  <a:moveTo>
                    <a:pt x="923" y="0"/>
                  </a:moveTo>
                  <a:cubicBezTo>
                    <a:pt x="384" y="0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695"/>
                    <a:pt x="367" y="6138"/>
                    <a:pt x="906" y="6138"/>
                  </a:cubicBezTo>
                  <a:cubicBezTo>
                    <a:pt x="1127" y="6138"/>
                    <a:pt x="1376" y="6063"/>
                    <a:pt x="1641" y="5904"/>
                  </a:cubicBezTo>
                  <a:lnTo>
                    <a:pt x="4924" y="4020"/>
                  </a:lnTo>
                  <a:cubicBezTo>
                    <a:pt x="5836" y="3503"/>
                    <a:pt x="5836" y="2622"/>
                    <a:pt x="4924" y="2105"/>
                  </a:cubicBezTo>
                  <a:lnTo>
                    <a:pt x="1641" y="220"/>
                  </a:lnTo>
                  <a:cubicBezTo>
                    <a:pt x="1387" y="71"/>
                    <a:pt x="1142" y="0"/>
                    <a:pt x="9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64" name="Google Shape;1564;p8"/>
          <p:cNvSpPr txBox="1">
            <a:spLocks noGrp="1"/>
          </p:cNvSpPr>
          <p:nvPr>
            <p:ph type="title"/>
          </p:nvPr>
        </p:nvSpPr>
        <p:spPr>
          <a:xfrm>
            <a:off x="1557600" y="1834951"/>
            <a:ext cx="9076800" cy="15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666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0607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F0DC2-658B-674A-57DB-84E24D899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8A0D5-1E6E-E6C8-C771-8AB2B02F5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DC97CA-C1FF-7F13-E4F7-7F5DC6EC4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DBC2-56B6-49BD-9262-A370F8EE8A21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A62786-9953-D1CA-5F78-48E110F49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C52A0-BE2E-4714-471B-4EB0FBF42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1755-8AFA-4236-BAA6-4039A61CA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675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8F4F0-66C4-1F61-4AC3-9BCD225C0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FF0C4-BD99-45B0-E929-8C96B9346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C828C-9731-5515-D9E3-7E4C40FBF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DBC2-56B6-49BD-9262-A370F8EE8A21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A55EFC-7502-04F9-21E4-C88971E44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0674B-9C88-1639-E60A-21B8977A6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1755-8AFA-4236-BAA6-4039A61CA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07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BE360-C878-B2D9-73BC-3F73C262E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17A3A-420E-5550-6595-34DE7A0358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EB5DB4-7B77-4645-446F-40B227F2B0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599B67-8842-E8D9-05E0-1ACAD858E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DBC2-56B6-49BD-9262-A370F8EE8A21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08B62-CB6E-30D2-8104-9D067A339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F28735-773E-D66E-9E7D-B70DA3CAE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1755-8AFA-4236-BAA6-4039A61CA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700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F8F57-55B2-E4B9-D6B4-429C67ABF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8C84DD-93FF-04C4-32E3-AF9963C16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AB6B6A-BB02-C4FA-5627-5F8E029768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CBC2C6-341E-FE02-A93D-CCD15F43C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A5F50A-115B-AAD0-C3B0-13965899B4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CB437D-D2A4-10CF-A65F-1EA425024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DBC2-56B6-49BD-9262-A370F8EE8A21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378529-6482-7EAF-BECA-2A4084E8E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3AE257-2317-1FFF-072E-487CAD1DA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1755-8AFA-4236-BAA6-4039A61CA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32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0B24B-B1A5-C6D0-423C-FF5D2C84F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D612EF-ACDA-CA00-D9A8-5595F8CAA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DBC2-56B6-49BD-9262-A370F8EE8A21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9365C8-DCC7-FB7B-EC49-B428A0F79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7AC8F2-8C0D-2B03-EE2D-3DB822DB9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1755-8AFA-4236-BAA6-4039A61CA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731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B07543-DCF6-21E7-C5BC-1FE44BC2A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DBC2-56B6-49BD-9262-A370F8EE8A21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98ACC6-2AB4-4E78-854A-39D8276AE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2F063-B8CF-FE45-8061-83CCE4DE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1755-8AFA-4236-BAA6-4039A61CA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500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E5C61-8C5F-76F9-870F-E4F08DB99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37D14-824D-9050-EE23-59E091595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A2C543-BB05-3135-B186-9AE7E4E752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2673C-DB6C-600B-4CE6-F303488D3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DBC2-56B6-49BD-9262-A370F8EE8A21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A3A0CB-1C2C-0C98-728E-D5179CB22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3F7929-728A-5E21-0807-B881D3D8E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1755-8AFA-4236-BAA6-4039A61CA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59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111A8-EBA1-C033-5AA9-77176E284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D696FA-878C-CA6F-F937-DE1A79956F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C6A8C0-C871-8872-271E-808609B4D6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EC5651-C18C-EF50-6914-C3C7EFAD1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DBC2-56B6-49BD-9262-A370F8EE8A21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483599-3CF1-2F61-C28B-5BB7F852A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4D1EC8-5A16-38F3-1CC1-1E8B6CF5A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1755-8AFA-4236-BAA6-4039A61CA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FC17C0-FD74-A8DC-817D-CDE9D6EF4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054C92-E2A8-F2A6-21A4-B12A8CF0E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5202C-BAD0-0F69-504D-20D29C18B1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C3DBC2-56B6-49BD-9262-A370F8EE8A21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C127B-676C-0558-6D2D-94DADA74FB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8B94D9-9143-D377-B854-6B3707A3B9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E51755-8AFA-4236-BAA6-4039A61CA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09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w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7" Type="http://schemas.openxmlformats.org/officeDocument/2006/relationships/image" Target="../media/image42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0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4" name="Google Shape;524;p3"/>
          <p:cNvGrpSpPr/>
          <p:nvPr/>
        </p:nvGrpSpPr>
        <p:grpSpPr>
          <a:xfrm>
            <a:off x="-672713" y="6172201"/>
            <a:ext cx="15284629" cy="505727"/>
            <a:chOff x="0" y="0"/>
            <a:chExt cx="30569259" cy="1011452"/>
          </a:xfrm>
        </p:grpSpPr>
        <p:pic>
          <p:nvPicPr>
            <p:cNvPr id="525" name="Google Shape;525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15452741" cy="10114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6" name="Google Shape;526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5116518" y="0"/>
              <a:ext cx="15452741" cy="101145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27" name="Google Shape;527;p3"/>
          <p:cNvGrpSpPr/>
          <p:nvPr/>
        </p:nvGrpSpPr>
        <p:grpSpPr>
          <a:xfrm>
            <a:off x="1" y="33215"/>
            <a:ext cx="15452743" cy="528164"/>
            <a:chOff x="0" y="-44876"/>
            <a:chExt cx="30905484" cy="1056328"/>
          </a:xfrm>
        </p:grpSpPr>
        <p:pic>
          <p:nvPicPr>
            <p:cNvPr id="528" name="Google Shape;528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15452741" cy="10114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9" name="Google Shape;529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5452742" y="-44876"/>
              <a:ext cx="15452742" cy="10114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37" name="Google Shape;537;p3"/>
          <p:cNvSpPr txBox="1"/>
          <p:nvPr/>
        </p:nvSpPr>
        <p:spPr>
          <a:xfrm>
            <a:off x="519727" y="3760732"/>
            <a:ext cx="11002427" cy="1905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defTabSz="609585">
              <a:lnSpc>
                <a:spcPct val="128998"/>
              </a:lnSpc>
              <a:buClr>
                <a:srgbClr val="FFFFFF"/>
              </a:buClr>
              <a:buSzPts val="6521"/>
              <a:defRPr/>
            </a:pP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09585">
              <a:lnSpc>
                <a:spcPct val="128998"/>
              </a:lnSpc>
              <a:buClr>
                <a:srgbClr val="FFFFFF"/>
              </a:buClr>
              <a:buSzPts val="6521"/>
              <a:defRPr/>
            </a:pP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10A3</a:t>
            </a:r>
          </a:p>
          <a:p>
            <a:pPr algn="ctr" defTabSz="609585">
              <a:lnSpc>
                <a:spcPct val="128998"/>
              </a:lnSpc>
              <a:buClr>
                <a:srgbClr val="FFFFFF"/>
              </a:buClr>
              <a:buSzPts val="6521"/>
              <a:defRPr/>
            </a:pPr>
            <a:r>
              <a:rPr 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Đặng</a:t>
            </a: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endParaRPr lang="en-US" sz="3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9" name="Google Shape;539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3939" y="5675335"/>
            <a:ext cx="635405" cy="606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38147" y="5748178"/>
            <a:ext cx="413209" cy="394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85743" y="5748179"/>
            <a:ext cx="320485" cy="39409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Hộp Văn bản 6">
            <a:extLst>
              <a:ext uri="{FF2B5EF4-FFF2-40B4-BE49-F238E27FC236}">
                <a16:creationId xmlns:a16="http://schemas.microsoft.com/office/drawing/2014/main" id="{DBDFC767-9B91-7D7E-BDB9-D74884B28C69}"/>
              </a:ext>
            </a:extLst>
          </p:cNvPr>
          <p:cNvSpPr txBox="1"/>
          <p:nvPr/>
        </p:nvSpPr>
        <p:spPr>
          <a:xfrm>
            <a:off x="111514" y="382933"/>
            <a:ext cx="119340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THPT SỐ 1 NGUYỄN DU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 TOÁN</a:t>
            </a:r>
          </a:p>
        </p:txBody>
      </p:sp>
      <p:sp>
        <p:nvSpPr>
          <p:cNvPr id="14" name="Hộp Văn bản 7">
            <a:extLst>
              <a:ext uri="{FF2B5EF4-FFF2-40B4-BE49-F238E27FC236}">
                <a16:creationId xmlns:a16="http://schemas.microsoft.com/office/drawing/2014/main" id="{634F5366-7FCB-5C06-8E2F-126AB9C04F84}"/>
              </a:ext>
            </a:extLst>
          </p:cNvPr>
          <p:cNvSpPr txBox="1"/>
          <p:nvPr/>
        </p:nvSpPr>
        <p:spPr>
          <a:xfrm>
            <a:off x="147368" y="2247878"/>
            <a:ext cx="11733141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3: PHƯƠNG TRÌNH ĐƯỜNG THẲNG</a:t>
            </a:r>
          </a:p>
        </p:txBody>
      </p:sp>
      <p:pic>
        <p:nvPicPr>
          <p:cNvPr id="15" name="Picture 30" descr="POINSET2">
            <a:extLst>
              <a:ext uri="{FF2B5EF4-FFF2-40B4-BE49-F238E27FC236}">
                <a16:creationId xmlns:a16="http://schemas.microsoft.com/office/drawing/2014/main" id="{89C5E633-6EC5-413A-929C-B4EA7734C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0" y="20825"/>
            <a:ext cx="1315826" cy="136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0" descr="POINSET2">
            <a:extLst>
              <a:ext uri="{FF2B5EF4-FFF2-40B4-BE49-F238E27FC236}">
                <a16:creationId xmlns:a16="http://schemas.microsoft.com/office/drawing/2014/main" id="{4DE11565-D13C-490E-B556-3217CC8D5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846090" y="-62308"/>
            <a:ext cx="1104900" cy="146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9" descr="POINSET2">
            <a:extLst>
              <a:ext uri="{FF2B5EF4-FFF2-40B4-BE49-F238E27FC236}">
                <a16:creationId xmlns:a16="http://schemas.microsoft.com/office/drawing/2014/main" id="{B50069C7-6785-4AAC-B41D-04FCE4DD6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9874" y="5570884"/>
            <a:ext cx="1104900" cy="132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0" descr="POINSET2">
            <a:extLst>
              <a:ext uri="{FF2B5EF4-FFF2-40B4-BE49-F238E27FC236}">
                <a16:creationId xmlns:a16="http://schemas.microsoft.com/office/drawing/2014/main" id="{F6DBADEE-E47E-4090-A938-7220F1CA4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794013" y="5415857"/>
            <a:ext cx="1315826" cy="136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62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5C8E904-8130-C3F2-35A9-B68E5A01C074}"/>
                  </a:ext>
                </a:extLst>
              </p:cNvPr>
              <p:cNvSpPr txBox="1"/>
              <p:nvPr/>
            </p:nvSpPr>
            <p:spPr>
              <a:xfrm>
                <a:off x="297711" y="-233917"/>
                <a:ext cx="11766698" cy="23541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800"/>
                  </a:spcAft>
                </a:pPr>
                <a:r>
                  <a:rPr lang="en-US" sz="2600" b="1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Câu 3. 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kern="10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Δ</m:t>
                    </m:r>
                  </m:oMath>
                </a14:m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tham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14:m>
                  <m:oMath xmlns:m="http://schemas.openxmlformats.org/officeDocument/2006/math">
                    <m:r>
                      <a:rPr lang="en-US" sz="2600" i="1" kern="10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begChr m:val="{"/>
                        <m:endChr m:val=""/>
                        <m:ctrlPr>
                          <a:rPr lang="en-US" sz="26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6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6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6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=2−</m:t>
                            </m:r>
                            <m:r>
                              <a:rPr lang="en-US" sz="26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6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6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=3+2</m:t>
                            </m:r>
                            <m:r>
                              <a:rPr lang="en-US" sz="26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đây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14:m>
                  <m:oMath xmlns:m="http://schemas.openxmlformats.org/officeDocument/2006/math">
                    <m:r>
                      <a:rPr lang="en-US" sz="2600" i="1" kern="10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 i="0" kern="10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Δ</m:t>
                    </m:r>
                  </m:oMath>
                </a14:m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</a:t>
                </a:r>
                <a:endParaRPr lang="en-US" sz="2600" kern="100" dirty="0">
                  <a:solidFill>
                    <a:srgbClr val="0000FF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80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600" b="1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	A.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6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6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600" i="1" kern="10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6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1;−2</m:t>
                        </m:r>
                      </m:e>
                    </m:d>
                  </m:oMath>
                </a14:m>
                <a:r>
                  <a:rPr lang="en-US" sz="2600" b="1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	B.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6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6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2600" i="1" kern="10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6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2;3</m:t>
                        </m:r>
                      </m:e>
                    </m:d>
                  </m:oMath>
                </a14:m>
                <a:r>
                  <a:rPr lang="en-US" sz="2600" b="1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	      C.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6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6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2600" i="1" kern="10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6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2;−1</m:t>
                        </m:r>
                      </m:e>
                    </m:d>
                  </m:oMath>
                </a14:m>
                <a:r>
                  <a:rPr lang="en-US" sz="2600" b="1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	      D.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6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6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en-US" sz="2600" i="1" kern="10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6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−1;3</m:t>
                        </m:r>
                      </m:e>
                    </m:d>
                  </m:oMath>
                </a14:m>
                <a:endParaRPr lang="en-US" sz="2600" kern="100" dirty="0">
                  <a:solidFill>
                    <a:srgbClr val="0000FF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5C8E904-8130-C3F2-35A9-B68E5A01C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11" y="-233917"/>
                <a:ext cx="11766698" cy="2354106"/>
              </a:xfrm>
              <a:prstGeom prst="rect">
                <a:avLst/>
              </a:prstGeom>
              <a:blipFill>
                <a:blip r:embed="rId2"/>
                <a:stretch>
                  <a:fillRect l="-933" r="-933" b="-5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E019330-1F64-C206-73F7-1B9B2D2BF8B7}"/>
                  </a:ext>
                </a:extLst>
              </p:cNvPr>
              <p:cNvSpPr txBox="1"/>
              <p:nvPr/>
            </p:nvSpPr>
            <p:spPr>
              <a:xfrm>
                <a:off x="297711" y="2074204"/>
                <a:ext cx="11766698" cy="18619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US" sz="2600" b="1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Câu 4. 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i="0" kern="10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Δ</m:t>
                    </m:r>
                  </m:oMath>
                </a14:m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tham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14:m>
                  <m:oMath xmlns:m="http://schemas.openxmlformats.org/officeDocument/2006/math">
                    <m:r>
                      <a:rPr lang="en-US" sz="2600" i="1" kern="10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 </m:t>
                    </m:r>
                    <m:d>
                      <m:dPr>
                        <m:begChr m:val="{"/>
                        <m:endChr m:val=""/>
                        <m:ctrlPr>
                          <a:rPr lang="en-US" sz="26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6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6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6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=1+3</m:t>
                            </m:r>
                            <m:r>
                              <a:rPr lang="en-US" sz="26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6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6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=−3+4</m:t>
                            </m:r>
                            <m:r>
                              <a:rPr lang="en-US" sz="26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Trong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đây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</a:t>
                </a:r>
                <a:endParaRPr lang="en-US" sz="2600" kern="100" dirty="0">
                  <a:solidFill>
                    <a:srgbClr val="0000FF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60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600" b="1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	A.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1;4</m:t>
                        </m:r>
                      </m:e>
                    </m:d>
                  </m:oMath>
                </a14:m>
                <a:r>
                  <a:rPr lang="en-US" sz="2600" b="1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                     B.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3;−3</m:t>
                        </m:r>
                      </m:e>
                    </m:d>
                  </m:oMath>
                </a14:m>
                <a:r>
                  <a:rPr lang="en-US" sz="2600" b="1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	               C.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3;4</m:t>
                        </m:r>
                      </m:e>
                    </m:d>
                  </m:oMath>
                </a14:m>
                <a:r>
                  <a:rPr lang="en-US" sz="2600" b="1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	                  D.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1;−3</m:t>
                        </m:r>
                      </m:e>
                    </m:d>
                  </m:oMath>
                </a14:m>
                <a:endParaRPr lang="en-US" sz="2600" kern="100" dirty="0">
                  <a:solidFill>
                    <a:srgbClr val="0000FF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E019330-1F64-C206-73F7-1B9B2D2BF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11" y="2074204"/>
                <a:ext cx="11766698" cy="1861985"/>
              </a:xfrm>
              <a:prstGeom prst="rect">
                <a:avLst/>
              </a:prstGeom>
              <a:blipFill>
                <a:blip r:embed="rId3"/>
                <a:stretch>
                  <a:fillRect l="-933" r="-933" b="-6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DF178FC-BD2C-8201-4490-CC8CD4729D1D}"/>
                  </a:ext>
                </a:extLst>
              </p:cNvPr>
              <p:cNvSpPr txBox="1"/>
              <p:nvPr/>
            </p:nvSpPr>
            <p:spPr>
              <a:xfrm>
                <a:off x="255182" y="4026584"/>
                <a:ext cx="11936818" cy="28314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US" sz="2600" b="1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Câu 5.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tham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 kern="10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𝛥</m:t>
                    </m:r>
                  </m:oMath>
                </a14:m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 kern="10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sz="26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1;5</m:t>
                        </m:r>
                      </m:e>
                    </m:d>
                  </m:oMath>
                </a14:m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600" i="1" kern="10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6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−2;3</m:t>
                        </m:r>
                      </m:e>
                    </m:d>
                  </m:oMath>
                </a14:m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làm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endParaRPr lang="en-US" sz="2600" kern="100" dirty="0">
                  <a:solidFill>
                    <a:srgbClr val="0000FF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60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600" b="1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	A.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6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6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6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6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=1−2</m:t>
                            </m:r>
                            <m:r>
                              <a:rPr lang="en-US" sz="26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6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6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=5−3</m:t>
                            </m:r>
                            <m:r>
                              <a:rPr lang="en-US" sz="26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  <m:r>
                      <a:rPr lang="en-US" sz="2600" i="1" kern="10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600" i="1" kern="10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600" i="1" kern="10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600" i="1" kern="10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2600" b="1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	                                        B.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6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6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6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6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=−2+</m:t>
                            </m:r>
                            <m:r>
                              <a:rPr lang="en-US" sz="26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6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6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=3+5</m:t>
                            </m:r>
                            <m:r>
                              <a:rPr lang="en-US" sz="26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  <m:r>
                      <a:rPr lang="en-US" sz="2600" i="1" kern="10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600" i="1" kern="10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600" i="1" kern="10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600" i="1" kern="10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2600" b="1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	</a:t>
                </a:r>
              </a:p>
              <a:p>
                <a:pPr algn="just">
                  <a:spcAft>
                    <a:spcPts val="60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600" b="1" kern="1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600" b="1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6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6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6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6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=1+2</m:t>
                            </m:r>
                            <m:r>
                              <a:rPr lang="en-US" sz="26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6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6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=5+3</m:t>
                            </m:r>
                            <m:r>
                              <a:rPr lang="en-US" sz="26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  <m:r>
                      <a:rPr lang="en-US" sz="2600" i="1" kern="10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600" i="1" kern="10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600" i="1" kern="10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600" i="1" kern="10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	                                        </a:t>
                </a:r>
                <a:r>
                  <a:rPr lang="en-US" sz="2600" b="1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6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6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6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6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=1−2</m:t>
                            </m:r>
                            <m:r>
                              <a:rPr lang="en-US" sz="26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6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6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=5+3</m:t>
                            </m:r>
                            <m:r>
                              <a:rPr lang="en-US" sz="26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  <m:r>
                      <a:rPr lang="en-US" sz="2600" i="1" kern="10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600" i="1" kern="10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600" i="1" kern="10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600" i="1" kern="10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endParaRPr lang="en-US" sz="2600" kern="100" dirty="0">
                  <a:solidFill>
                    <a:srgbClr val="0000FF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DF178FC-BD2C-8201-4490-CC8CD4729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82" y="4026584"/>
                <a:ext cx="11936818" cy="2831416"/>
              </a:xfrm>
              <a:prstGeom prst="rect">
                <a:avLst/>
              </a:prstGeom>
              <a:blipFill>
                <a:blip r:embed="rId4"/>
                <a:stretch>
                  <a:fillRect l="-919" t="-2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1EB1779D-684A-5883-11B6-4A9B7121D980}"/>
              </a:ext>
            </a:extLst>
          </p:cNvPr>
          <p:cNvSpPr/>
          <p:nvPr/>
        </p:nvSpPr>
        <p:spPr>
          <a:xfrm>
            <a:off x="425303" y="1529905"/>
            <a:ext cx="520995" cy="63548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669290B-7C1F-B05A-DDE4-DB214A5E1CA9}"/>
              </a:ext>
            </a:extLst>
          </p:cNvPr>
          <p:cNvSpPr/>
          <p:nvPr/>
        </p:nvSpPr>
        <p:spPr>
          <a:xfrm>
            <a:off x="9983973" y="3300708"/>
            <a:ext cx="520995" cy="63548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5726E41-048F-47F8-AE6E-2FD53890E7E1}"/>
              </a:ext>
            </a:extLst>
          </p:cNvPr>
          <p:cNvSpPr/>
          <p:nvPr/>
        </p:nvSpPr>
        <p:spPr>
          <a:xfrm>
            <a:off x="6889898" y="6032630"/>
            <a:ext cx="520995" cy="63548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1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32896BD-B17C-CF98-6C56-B6E3D0835FF2}"/>
              </a:ext>
            </a:extLst>
          </p:cNvPr>
          <p:cNvSpPr txBox="1"/>
          <p:nvPr/>
        </p:nvSpPr>
        <p:spPr>
          <a:xfrm>
            <a:off x="1603742" y="74428"/>
            <a:ext cx="943107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u="sng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TRẮC NGHIỆM ĐÚNG – SAI</a:t>
            </a:r>
            <a:endParaRPr lang="en-US" sz="2600" kern="100" dirty="0">
              <a:solidFill>
                <a:srgbClr val="FF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600" i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(Trong </a:t>
            </a:r>
            <a:r>
              <a:rPr lang="en-US" sz="2600" i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mỗi</a:t>
            </a:r>
            <a:r>
              <a:rPr lang="en-US" sz="2600" i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ý a), b), c), d) ở </a:t>
            </a:r>
            <a:r>
              <a:rPr lang="en-US" sz="2600" i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mỗi</a:t>
            </a:r>
            <a:r>
              <a:rPr lang="en-US" sz="2600" i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i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600" i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600" i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600" i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i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sinh</a:t>
            </a:r>
            <a:r>
              <a:rPr lang="en-US" sz="2600" i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i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chọn</a:t>
            </a:r>
            <a:r>
              <a:rPr lang="en-US" sz="2600" i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i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đúng</a:t>
            </a:r>
            <a:r>
              <a:rPr lang="en-US" sz="2600" i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i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sz="2600" i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i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sai</a:t>
            </a:r>
            <a:r>
              <a:rPr lang="en-US" sz="2600" i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endParaRPr lang="en-US" sz="2600" kern="100" dirty="0">
              <a:solidFill>
                <a:srgbClr val="0000FF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EF6CB18-3D97-A489-3B68-615941CC8AEA}"/>
                  </a:ext>
                </a:extLst>
              </p:cNvPr>
              <p:cNvSpPr txBox="1"/>
              <p:nvPr/>
            </p:nvSpPr>
            <p:spPr>
              <a:xfrm>
                <a:off x="501063" y="832673"/>
                <a:ext cx="11217349" cy="28479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Câu 1. </a:t>
                </a:r>
                <a:r>
                  <a:rPr lang="en-US" sz="24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4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tham</a:t>
                </a:r>
                <a:r>
                  <a:rPr lang="en-US" sz="24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14:m>
                  <m:oMath xmlns:m="http://schemas.openxmlformats.org/officeDocument/2006/math">
                    <m:r>
                      <a:rPr lang="en-US" sz="2400" i="1" kern="10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kern="100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 </m:t>
                    </m:r>
                    <m:d>
                      <m:dPr>
                        <m:begChr m:val="{"/>
                        <m:endChr m:val=""/>
                        <m:ctrlPr>
                          <a:rPr lang="en-US" sz="24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=1−2</m:t>
                            </m:r>
                            <m:r>
                              <a:rPr lang="en-US" sz="24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4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4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=−2+</m:t>
                            </m:r>
                            <m:r>
                              <a:rPr lang="en-US" sz="24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2400" kern="100" dirty="0">
                  <a:solidFill>
                    <a:srgbClr val="0000FF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400" i="1" kern="10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−2;1</m:t>
                        </m:r>
                      </m:e>
                    </m:d>
                  </m:oMath>
                </a14:m>
                <a:r>
                  <a:rPr lang="en-US" sz="24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en-US" sz="24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10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𝛥</m:t>
                    </m:r>
                  </m:oMath>
                </a14:m>
                <a:r>
                  <a:rPr lang="en-US" sz="24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kern="100" dirty="0">
                  <a:solidFill>
                    <a:srgbClr val="0000FF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10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sz="24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−1;−1</m:t>
                        </m:r>
                      </m:e>
                    </m:d>
                  </m:oMath>
                </a14:m>
                <a:r>
                  <a:rPr lang="en-US" sz="24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4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 kern="10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𝛥</m:t>
                    </m:r>
                  </m:oMath>
                </a14:m>
                <a:r>
                  <a:rPr lang="en-US" sz="24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kern="100" dirty="0">
                  <a:solidFill>
                    <a:srgbClr val="0000FF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24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10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𝑁</m:t>
                    </m:r>
                    <m:d>
                      <m:dPr>
                        <m:ctrlPr>
                          <a:rPr lang="en-US" sz="24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1;3</m:t>
                        </m:r>
                      </m:e>
                    </m:d>
                  </m:oMath>
                </a14:m>
                <a:r>
                  <a:rPr lang="en-US" sz="24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4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 kern="10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𝛥</m:t>
                    </m:r>
                  </m:oMath>
                </a14:m>
                <a:r>
                  <a:rPr lang="en-US" sz="24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kern="100" dirty="0">
                  <a:solidFill>
                    <a:srgbClr val="0000FF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d) </a:t>
                </a:r>
                <a:r>
                  <a:rPr lang="en-US" sz="24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4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=−1−2</m:t>
                            </m:r>
                            <m:r>
                              <a:rPr lang="en-US" sz="24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4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4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=−1+</m:t>
                            </m:r>
                            <m:r>
                              <a:rPr lang="en-US" sz="24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cũng</a:t>
                </a:r>
                <a:r>
                  <a:rPr lang="en-US" sz="24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4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tham</a:t>
                </a:r>
                <a:r>
                  <a:rPr lang="en-US" sz="24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10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𝛥</m:t>
                    </m:r>
                  </m:oMath>
                </a14:m>
                <a:r>
                  <a:rPr lang="en-US" sz="24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kern="100" dirty="0">
                  <a:solidFill>
                    <a:srgbClr val="0000FF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EF6CB18-3D97-A489-3B68-615941CC8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63" y="832673"/>
                <a:ext cx="11217349" cy="2847959"/>
              </a:xfrm>
              <a:prstGeom prst="rect">
                <a:avLst/>
              </a:prstGeom>
              <a:blipFill>
                <a:blip r:embed="rId2"/>
                <a:stretch>
                  <a:fillRect l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5CBC86B-C197-81AE-DCF3-E4ECD44157F2}"/>
                  </a:ext>
                </a:extLst>
              </p:cNvPr>
              <p:cNvSpPr txBox="1"/>
              <p:nvPr/>
            </p:nvSpPr>
            <p:spPr>
              <a:xfrm>
                <a:off x="473588" y="3546324"/>
                <a:ext cx="11691385" cy="33116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Câu 2. </a:t>
                </a:r>
                <a:r>
                  <a:rPr lang="en-US" sz="24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10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en-US" sz="24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1;2</m:t>
                        </m:r>
                      </m:e>
                    </m:d>
                    <m:r>
                      <a:rPr lang="en-US" sz="2400" i="1" kern="10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 kern="10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en-US" sz="24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3;1</m:t>
                        </m:r>
                      </m:e>
                    </m:d>
                  </m:oMath>
                </a14:m>
                <a:r>
                  <a:rPr lang="en-US" sz="24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400" i="1" kern="10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1;−4</m:t>
                        </m:r>
                      </m:e>
                    </m:d>
                  </m:oMath>
                </a14:m>
                <a:r>
                  <a:rPr lang="en-US" sz="24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400" kern="100" dirty="0">
                  <a:solidFill>
                    <a:srgbClr val="0000FF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4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tham</a:t>
                </a:r>
                <a:r>
                  <a:rPr lang="en-US" sz="24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qua A </a:t>
                </a:r>
                <a:r>
                  <a:rPr lang="en-US" sz="24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24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4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làm</a:t>
                </a:r>
                <a:r>
                  <a:rPr lang="en-US" sz="24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en-US" sz="24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=1+</m:t>
                            </m:r>
                            <m:r>
                              <a:rPr lang="en-US" sz="24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4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4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=−4+2</m:t>
                            </m:r>
                            <m:r>
                              <a:rPr lang="en-US" sz="24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kern="100" dirty="0">
                  <a:solidFill>
                    <a:srgbClr val="0000FF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i="1" kern="10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2;−1</m:t>
                        </m:r>
                      </m:e>
                    </m:d>
                  </m:oMath>
                </a14:m>
                <a:r>
                  <a:rPr lang="en-US" sz="24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kern="100" dirty="0">
                  <a:solidFill>
                    <a:srgbClr val="0000FF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c)</a:t>
                </a:r>
                <a:r>
                  <a:rPr lang="en-US" sz="2400" kern="100" dirty="0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400" kern="100" dirty="0">
                    <a:solidFill>
                      <a:srgbClr val="0000FF"/>
                    </a:solidFill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en-US" sz="24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AB.</a:t>
                </a:r>
                <a:endParaRPr lang="en-US" sz="2400" kern="100" dirty="0">
                  <a:solidFill>
                    <a:srgbClr val="0000FF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d) </a:t>
                </a:r>
                <a:r>
                  <a:rPr lang="en-US" sz="24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4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tham</a:t>
                </a:r>
                <a:r>
                  <a:rPr lang="en-US" sz="24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AB </a:t>
                </a:r>
                <a:r>
                  <a:rPr lang="en-US" sz="24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=3+2</m:t>
                            </m:r>
                            <m:r>
                              <a:rPr lang="en-US" sz="24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4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4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=1−</m:t>
                            </m:r>
                            <m:r>
                              <a:rPr lang="en-US" sz="24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400" kern="100" dirty="0">
                  <a:solidFill>
                    <a:srgbClr val="0000FF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5CBC86B-C197-81AE-DCF3-E4ECD44157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588" y="3546324"/>
                <a:ext cx="11691385" cy="3311676"/>
              </a:xfrm>
              <a:prstGeom prst="rect">
                <a:avLst/>
              </a:prstGeom>
              <a:blipFill>
                <a:blip r:embed="rId3"/>
                <a:stretch>
                  <a:fillRect l="-834" t="-1657" r="-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34D3F4F8-4AC4-A3E3-00BD-01AEAF4B7FB6}"/>
              </a:ext>
            </a:extLst>
          </p:cNvPr>
          <p:cNvSpPr/>
          <p:nvPr/>
        </p:nvSpPr>
        <p:spPr>
          <a:xfrm>
            <a:off x="104544" y="2442387"/>
            <a:ext cx="408199" cy="3752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79">
              <a:defRPr/>
            </a:pPr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S</a:t>
            </a:r>
            <a:endParaRPr lang="en-US" dirty="0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416DFBB-F948-47BE-6EBB-39506AAF5FFA}"/>
              </a:ext>
            </a:extLst>
          </p:cNvPr>
          <p:cNvSpPr/>
          <p:nvPr/>
        </p:nvSpPr>
        <p:spPr>
          <a:xfrm>
            <a:off x="104544" y="1686965"/>
            <a:ext cx="408199" cy="3752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79">
              <a:defRPr/>
            </a:pPr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Đ</a:t>
            </a:r>
            <a:endParaRPr lang="en-US" dirty="0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4D39DB3-BAA5-04A8-C326-28F82827C482}"/>
              </a:ext>
            </a:extLst>
          </p:cNvPr>
          <p:cNvSpPr/>
          <p:nvPr/>
        </p:nvSpPr>
        <p:spPr>
          <a:xfrm>
            <a:off x="100392" y="2062165"/>
            <a:ext cx="408199" cy="3752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79">
              <a:defRPr/>
            </a:pPr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Đ</a:t>
            </a:r>
            <a:endParaRPr lang="en-US" dirty="0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9DA7803-33E8-AF9C-3A34-F6E14D194049}"/>
              </a:ext>
            </a:extLst>
          </p:cNvPr>
          <p:cNvSpPr/>
          <p:nvPr/>
        </p:nvSpPr>
        <p:spPr>
          <a:xfrm>
            <a:off x="97457" y="3009469"/>
            <a:ext cx="408199" cy="3752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79">
              <a:defRPr/>
            </a:pPr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Đ</a:t>
            </a:r>
            <a:endParaRPr lang="en-US" dirty="0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418A03C-4ED3-ECD6-F0D8-4712646DA002}"/>
              </a:ext>
            </a:extLst>
          </p:cNvPr>
          <p:cNvSpPr/>
          <p:nvPr/>
        </p:nvSpPr>
        <p:spPr>
          <a:xfrm>
            <a:off x="100392" y="5151016"/>
            <a:ext cx="408199" cy="3752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79">
              <a:defRPr/>
            </a:pPr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Đ</a:t>
            </a:r>
            <a:endParaRPr lang="en-US" dirty="0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80B0E13-B708-4DDC-0B72-D7DD713E28AE}"/>
              </a:ext>
            </a:extLst>
          </p:cNvPr>
          <p:cNvSpPr/>
          <p:nvPr/>
        </p:nvSpPr>
        <p:spPr>
          <a:xfrm>
            <a:off x="65389" y="5588813"/>
            <a:ext cx="408199" cy="3752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79">
              <a:defRPr/>
            </a:pPr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Đ</a:t>
            </a:r>
            <a:endParaRPr lang="en-US" dirty="0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1926D69-50F0-0110-E46F-267D5EF5D726}"/>
              </a:ext>
            </a:extLst>
          </p:cNvPr>
          <p:cNvSpPr/>
          <p:nvPr/>
        </p:nvSpPr>
        <p:spPr>
          <a:xfrm>
            <a:off x="92864" y="6156635"/>
            <a:ext cx="408199" cy="3752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79">
              <a:defRPr/>
            </a:pPr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Đ</a:t>
            </a:r>
            <a:endParaRPr lang="en-US" dirty="0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0DE4DA2-2CBF-B630-DA40-E3170E6000FF}"/>
              </a:ext>
            </a:extLst>
          </p:cNvPr>
          <p:cNvSpPr/>
          <p:nvPr/>
        </p:nvSpPr>
        <p:spPr>
          <a:xfrm>
            <a:off x="54048" y="3973470"/>
            <a:ext cx="408199" cy="3752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479">
              <a:defRPr/>
            </a:pPr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S</a:t>
            </a:r>
            <a:endParaRPr lang="en-US" dirty="0">
              <a:solidFill>
                <a:prstClr val="white"/>
              </a:solidFill>
              <a:latin typeface="Calibri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755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F0F2A9B-9A62-786F-1E2F-6C1961750146}"/>
              </a:ext>
            </a:extLst>
          </p:cNvPr>
          <p:cNvSpPr txBox="1"/>
          <p:nvPr/>
        </p:nvSpPr>
        <p:spPr>
          <a:xfrm>
            <a:off x="5364831" y="95693"/>
            <a:ext cx="10040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 err="1">
                <a:solidFill>
                  <a:srgbClr val="FF0000"/>
                </a:solidFill>
              </a:rPr>
              <a:t>Giải</a:t>
            </a:r>
            <a:r>
              <a:rPr lang="en-US" sz="2600" b="1" dirty="0">
                <a:solidFill>
                  <a:srgbClr val="FF0000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7CBE85-DA46-7F43-AD6F-EC96B2C4A178}"/>
                  </a:ext>
                </a:extLst>
              </p:cNvPr>
              <p:cNvSpPr txBox="1"/>
              <p:nvPr/>
            </p:nvSpPr>
            <p:spPr>
              <a:xfrm>
                <a:off x="499730" y="503076"/>
                <a:ext cx="794252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dirty="0">
                    <a:solidFill>
                      <a:srgbClr val="0000FF"/>
                    </a:solidFill>
                  </a:rPr>
                  <a:t>Câu 1. </a:t>
                </a:r>
                <a:r>
                  <a:rPr lang="en-US" sz="2600" dirty="0">
                    <a:solidFill>
                      <a:srgbClr val="0000FF"/>
                    </a:solidFill>
                  </a:rPr>
                  <a:t>a)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 kern="10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600" i="1" kern="10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6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−2;1</m:t>
                        </m:r>
                      </m:e>
                    </m:d>
                  </m:oMath>
                </a14:m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 kern="10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𝛥</m:t>
                    </m:r>
                  </m:oMath>
                </a14:m>
                <a:r>
                  <a:rPr lang="en-US" sz="26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7CBE85-DA46-7F43-AD6F-EC96B2C4A1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30" y="503076"/>
                <a:ext cx="7942522" cy="492443"/>
              </a:xfrm>
              <a:prstGeom prst="rect">
                <a:avLst/>
              </a:prstGeom>
              <a:blipFill>
                <a:blip r:embed="rId2"/>
                <a:stretch>
                  <a:fillRect l="-1381" t="-13750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F80C82E6-FDEB-53B2-5686-F1A89605BA56}"/>
              </a:ext>
            </a:extLst>
          </p:cNvPr>
          <p:cNvSpPr txBox="1"/>
          <p:nvPr/>
        </p:nvSpPr>
        <p:spPr>
          <a:xfrm>
            <a:off x="8339915" y="486436"/>
            <a:ext cx="2182331" cy="525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6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 a) </a:t>
            </a:r>
            <a:r>
              <a:rPr lang="en-US" sz="2600" kern="100" dirty="0" err="1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Đúng</a:t>
            </a:r>
            <a:endParaRPr lang="en-US" sz="2600" kern="100" dirty="0">
              <a:solidFill>
                <a:srgbClr val="FF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B3598EF-4CF5-C1BD-E59E-0AB4727904EB}"/>
                  </a:ext>
                </a:extLst>
              </p:cNvPr>
              <p:cNvSpPr txBox="1"/>
              <p:nvPr/>
            </p:nvSpPr>
            <p:spPr>
              <a:xfrm>
                <a:off x="499730" y="995519"/>
                <a:ext cx="11727712" cy="13849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600" dirty="0">
                    <a:solidFill>
                      <a:srgbClr val="0000FF"/>
                    </a:solidFill>
                  </a:rPr>
                  <a:t>b) </a:t>
                </a:r>
                <a:r>
                  <a:rPr lang="en-US" sz="2600" dirty="0" err="1">
                    <a:solidFill>
                      <a:srgbClr val="0000FF"/>
                    </a:solidFill>
                  </a:rPr>
                  <a:t>Thay</a:t>
                </a:r>
                <a:r>
                  <a:rPr lang="en-US" sz="2600" dirty="0">
                    <a:solidFill>
                      <a:srgbClr val="0000FF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00FF"/>
                    </a:solidFill>
                  </a:rPr>
                  <a:t>điểm</a:t>
                </a:r>
                <a:r>
                  <a:rPr lang="en-US" sz="2600" dirty="0">
                    <a:solidFill>
                      <a:srgbClr val="0000FF"/>
                    </a:solidFill>
                  </a:rPr>
                  <a:t> M(-1; -1) </a:t>
                </a:r>
                <a:r>
                  <a:rPr lang="en-US" sz="2600" dirty="0" err="1">
                    <a:solidFill>
                      <a:srgbClr val="0000FF"/>
                    </a:solidFill>
                  </a:rPr>
                  <a:t>vào</a:t>
                </a:r>
                <a:r>
                  <a:rPr lang="en-US" sz="2600" dirty="0">
                    <a:solidFill>
                      <a:srgbClr val="0000FF"/>
                    </a:solidFill>
                  </a:rPr>
                  <a:t> PT </a:t>
                </a:r>
                <a:r>
                  <a:rPr lang="en-US" sz="2600" dirty="0" err="1">
                    <a:solidFill>
                      <a:srgbClr val="0000FF"/>
                    </a:solidFill>
                  </a:rPr>
                  <a:t>đường</a:t>
                </a:r>
                <a:r>
                  <a:rPr lang="en-US" sz="2600" dirty="0">
                    <a:solidFill>
                      <a:srgbClr val="0000FF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00FF"/>
                    </a:solidFill>
                  </a:rPr>
                  <a:t>thẳng</a:t>
                </a:r>
                <a:r>
                  <a:rPr lang="en-US" sz="26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2600" dirty="0">
                    <a:solidFill>
                      <a:srgbClr val="0000FF"/>
                    </a:solidFill>
                  </a:rPr>
                  <a:t> ta </a:t>
                </a:r>
                <a:r>
                  <a:rPr lang="en-US" sz="2600" dirty="0" err="1">
                    <a:solidFill>
                      <a:srgbClr val="0000FF"/>
                    </a:solidFill>
                  </a:rPr>
                  <a:t>được</a:t>
                </a:r>
                <a:r>
                  <a:rPr lang="en-US" sz="2600" dirty="0">
                    <a:solidFill>
                      <a:srgbClr val="0000FF"/>
                    </a:solidFill>
                  </a:rPr>
                  <a:t>: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−1=1−2</m:t>
                            </m:r>
                            <m:r>
                              <a:rPr lang="en-US" sz="2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−1=−2+</m:t>
                            </m:r>
                            <m:r>
                              <a:rPr lang="en-US" sz="2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  <m:r>
                      <a:rPr lang="en-US" sz="2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⇔</m:t>
                    </m:r>
                    <m:d>
                      <m:dPr>
                        <m:begChr m:val="{"/>
                        <m:endChr m:val=""/>
                        <m:ctrlPr>
                          <a:rPr lang="en-US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sz="2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eqArr>
                        <m:r>
                          <a:rPr lang="en-US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⇔</m:t>
                        </m:r>
                        <m:r>
                          <a:rPr lang="en-US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r>
                  <a:rPr lang="en-US" sz="2600" dirty="0">
                    <a:solidFill>
                      <a:srgbClr val="0000FF"/>
                    </a:solidFill>
                  </a:rPr>
                  <a:t>       </a:t>
                </a:r>
                <a:r>
                  <a:rPr lang="en-US" sz="2600" dirty="0" err="1">
                    <a:solidFill>
                      <a:srgbClr val="0000FF"/>
                    </a:solidFill>
                  </a:rPr>
                  <a:t>Vậy</a:t>
                </a:r>
                <a:r>
                  <a:rPr lang="en-US" sz="2600" dirty="0">
                    <a:solidFill>
                      <a:srgbClr val="0000FF"/>
                    </a:solidFill>
                  </a:rPr>
                  <a:t> M(-1; -1)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∈∆.</m:t>
                    </m:r>
                  </m:oMath>
                </a14:m>
                <a:endParaRPr lang="en-US" sz="2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B3598EF-4CF5-C1BD-E59E-0AB4727904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30" y="995519"/>
                <a:ext cx="11727712" cy="1384931"/>
              </a:xfrm>
              <a:prstGeom prst="rect">
                <a:avLst/>
              </a:prstGeom>
              <a:blipFill>
                <a:blip r:embed="rId3"/>
                <a:stretch>
                  <a:fillRect l="-936" t="-3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297DB316-A243-CD8F-5DE2-5787CC4EC783}"/>
              </a:ext>
            </a:extLst>
          </p:cNvPr>
          <p:cNvSpPr txBox="1"/>
          <p:nvPr/>
        </p:nvSpPr>
        <p:spPr>
          <a:xfrm>
            <a:off x="8098910" y="1659432"/>
            <a:ext cx="2182331" cy="525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6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 b) </a:t>
            </a:r>
            <a:r>
              <a:rPr lang="en-US" sz="2600" kern="100" dirty="0" err="1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Đúng</a:t>
            </a:r>
            <a:endParaRPr lang="en-US" sz="2600" kern="100" dirty="0">
              <a:solidFill>
                <a:srgbClr val="FF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5F05A48-D359-8D60-CED8-EE0FB0AE14A4}"/>
                  </a:ext>
                </a:extLst>
              </p:cNvPr>
              <p:cNvSpPr txBox="1"/>
              <p:nvPr/>
            </p:nvSpPr>
            <p:spPr>
              <a:xfrm>
                <a:off x="499730" y="2380450"/>
                <a:ext cx="10122195" cy="17727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600" dirty="0">
                    <a:solidFill>
                      <a:srgbClr val="0000FF"/>
                    </a:solidFill>
                  </a:rPr>
                  <a:t>c) </a:t>
                </a:r>
                <a:r>
                  <a:rPr lang="en-US" sz="2600" dirty="0" err="1">
                    <a:solidFill>
                      <a:srgbClr val="0000FF"/>
                    </a:solidFill>
                  </a:rPr>
                  <a:t>Thay</a:t>
                </a:r>
                <a:r>
                  <a:rPr lang="en-US" sz="2600" dirty="0">
                    <a:solidFill>
                      <a:srgbClr val="0000FF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00FF"/>
                    </a:solidFill>
                  </a:rPr>
                  <a:t>toạ</a:t>
                </a:r>
                <a:r>
                  <a:rPr lang="en-US" sz="2600" dirty="0">
                    <a:solidFill>
                      <a:srgbClr val="0000FF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00FF"/>
                    </a:solidFill>
                  </a:rPr>
                  <a:t>độ</a:t>
                </a:r>
                <a:r>
                  <a:rPr lang="en-US" sz="2600" dirty="0">
                    <a:solidFill>
                      <a:srgbClr val="0000FF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00FF"/>
                    </a:solidFill>
                  </a:rPr>
                  <a:t>điểm</a:t>
                </a:r>
                <a:r>
                  <a:rPr lang="en-US" sz="2600" dirty="0">
                    <a:solidFill>
                      <a:srgbClr val="0000FF"/>
                    </a:solidFill>
                  </a:rPr>
                  <a:t> D(1; 3) </a:t>
                </a:r>
                <a:r>
                  <a:rPr lang="en-US" sz="2600" dirty="0" err="1">
                    <a:solidFill>
                      <a:srgbClr val="0000FF"/>
                    </a:solidFill>
                  </a:rPr>
                  <a:t>vào</a:t>
                </a:r>
                <a:r>
                  <a:rPr lang="en-US" sz="2600" dirty="0">
                    <a:solidFill>
                      <a:srgbClr val="0000FF"/>
                    </a:solidFill>
                  </a:rPr>
                  <a:t> PT </a:t>
                </a:r>
                <a:r>
                  <a:rPr lang="en-US" sz="2600" dirty="0" err="1">
                    <a:solidFill>
                      <a:srgbClr val="0000FF"/>
                    </a:solidFill>
                  </a:rPr>
                  <a:t>đường</a:t>
                </a:r>
                <a:r>
                  <a:rPr lang="en-US" sz="2600" dirty="0">
                    <a:solidFill>
                      <a:srgbClr val="0000FF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00FF"/>
                    </a:solidFill>
                  </a:rPr>
                  <a:t>thẳng</a:t>
                </a:r>
                <a:r>
                  <a:rPr lang="en-US" sz="26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2600" dirty="0">
                    <a:solidFill>
                      <a:srgbClr val="0000FF"/>
                    </a:solidFill>
                  </a:rPr>
                  <a:t> ta </a:t>
                </a:r>
                <a:r>
                  <a:rPr lang="en-US" sz="2600" dirty="0" err="1">
                    <a:solidFill>
                      <a:srgbClr val="0000FF"/>
                    </a:solidFill>
                  </a:rPr>
                  <a:t>được</a:t>
                </a:r>
                <a:r>
                  <a:rPr lang="en-US" sz="2600" dirty="0">
                    <a:solidFill>
                      <a:srgbClr val="0000FF"/>
                    </a:solidFill>
                  </a:rPr>
                  <a:t>:</a:t>
                </a: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1=1−2</m:t>
                            </m:r>
                            <m:r>
                              <a:rPr lang="en-US" sz="2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3=−2+</m:t>
                            </m:r>
                            <m:r>
                              <a:rPr lang="en-US" sz="2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  <m:r>
                      <a:rPr lang="en-US" sz="2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⇔</m:t>
                    </m:r>
                    <m:d>
                      <m:dPr>
                        <m:begChr m:val="{"/>
                        <m:endChr m:val=""/>
                        <m:ctrlPr>
                          <a:rPr lang="en-US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2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=5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600" dirty="0">
                    <a:solidFill>
                      <a:srgbClr val="0000FF"/>
                    </a:solidFill>
                  </a:rPr>
                  <a:t> (</a:t>
                </a:r>
                <a:r>
                  <a:rPr lang="en-US" sz="2600" dirty="0" err="1">
                    <a:solidFill>
                      <a:srgbClr val="0000FF"/>
                    </a:solidFill>
                  </a:rPr>
                  <a:t>vô</a:t>
                </a:r>
                <a:r>
                  <a:rPr lang="en-US" sz="2600" dirty="0">
                    <a:solidFill>
                      <a:srgbClr val="0000FF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00FF"/>
                    </a:solidFill>
                  </a:rPr>
                  <a:t>nghiệm</a:t>
                </a:r>
                <a:r>
                  <a:rPr lang="en-US" sz="2600" dirty="0">
                    <a:solidFill>
                      <a:srgbClr val="0000FF"/>
                    </a:solidFill>
                  </a:rPr>
                  <a:t>)    </a:t>
                </a:r>
                <a:r>
                  <a:rPr lang="en-US" sz="2600" dirty="0" err="1">
                    <a:solidFill>
                      <a:srgbClr val="0000FF"/>
                    </a:solidFill>
                  </a:rPr>
                  <a:t>Vậy</a:t>
                </a:r>
                <a:r>
                  <a:rPr lang="en-US" sz="2600" dirty="0">
                    <a:solidFill>
                      <a:srgbClr val="0000FF"/>
                    </a:solidFill>
                  </a:rPr>
                  <a:t> D(1; 3) </a:t>
                </a:r>
                <a14:m>
                  <m:oMath xmlns:m="http://schemas.openxmlformats.org/officeDocument/2006/math">
                    <m:r>
                      <a:rPr lang="en-US" sz="26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∉∆</m:t>
                    </m:r>
                  </m:oMath>
                </a14:m>
                <a:endParaRPr lang="en-US" sz="2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5F05A48-D359-8D60-CED8-EE0FB0AE14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30" y="2380450"/>
                <a:ext cx="10122195" cy="1772729"/>
              </a:xfrm>
              <a:prstGeom prst="rect">
                <a:avLst/>
              </a:prstGeom>
              <a:blipFill>
                <a:blip r:embed="rId4"/>
                <a:stretch>
                  <a:fillRect l="-1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C3F045BC-7B6B-F5A9-A136-78A0015CE562}"/>
              </a:ext>
            </a:extLst>
          </p:cNvPr>
          <p:cNvSpPr txBox="1"/>
          <p:nvPr/>
        </p:nvSpPr>
        <p:spPr>
          <a:xfrm>
            <a:off x="7900436" y="3429000"/>
            <a:ext cx="2182331" cy="525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6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 c) </a:t>
            </a:r>
            <a:r>
              <a:rPr lang="en-US" sz="2600" kern="100" dirty="0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Sai</a:t>
            </a:r>
            <a:endParaRPr lang="en-US" sz="2600" kern="100" dirty="0">
              <a:solidFill>
                <a:srgbClr val="FF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3DF56F2-B596-96A1-E5D1-1A39F9CBCC8C}"/>
                  </a:ext>
                </a:extLst>
              </p:cNvPr>
              <p:cNvSpPr txBox="1"/>
              <p:nvPr/>
            </p:nvSpPr>
            <p:spPr>
              <a:xfrm>
                <a:off x="499730" y="4136541"/>
                <a:ext cx="10813312" cy="13849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6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d) </a:t>
                </a:r>
                <a:r>
                  <a:rPr lang="en-US" sz="26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Phương</a:t>
                </a:r>
                <a:r>
                  <a:rPr lang="en-US" sz="26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6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trình</a:t>
                </a:r>
                <a:r>
                  <a:rPr lang="en-US" sz="26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6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tham</a:t>
                </a:r>
                <a:r>
                  <a:rPr lang="en-US" sz="26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6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số</a:t>
                </a:r>
                <a:r>
                  <a:rPr lang="en-US" sz="26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6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của</a:t>
                </a:r>
                <a:r>
                  <a:rPr lang="en-US" sz="26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en-US" sz="2600" b="0" i="0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qua</m:t>
                    </m:r>
                    <m:r>
                      <a:rPr lang="en-US" sz="2600" b="0" i="0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M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b="0" i="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−1;−1</m:t>
                        </m:r>
                      </m:e>
                    </m:d>
                  </m:oMath>
                </a14:m>
                <a:r>
                  <a:rPr lang="en-US" sz="26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6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nhận</a:t>
                </a:r>
                <a:r>
                  <a:rPr lang="en-US" sz="26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 kern="10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600" i="1" kern="10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6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−2;1</m:t>
                        </m:r>
                      </m:e>
                    </m:d>
                  </m:oMath>
                </a14:m>
                <a:r>
                  <a:rPr lang="en-US" sz="26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làm</a:t>
                </a:r>
                <a:r>
                  <a:rPr lang="en-US" sz="26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26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:r>
                  <a:rPr lang="en-US" sz="26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60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6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6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6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=−1−2</m:t>
                            </m:r>
                            <m:r>
                              <a:rPr lang="en-US" sz="26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6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6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=−1+</m:t>
                            </m:r>
                            <m:r>
                              <a:rPr lang="en-US" sz="26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endParaRPr lang="en-US" sz="2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3DF56F2-B596-96A1-E5D1-1A39F9CBCC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30" y="4136541"/>
                <a:ext cx="10813312" cy="1384931"/>
              </a:xfrm>
              <a:prstGeom prst="rect">
                <a:avLst/>
              </a:prstGeom>
              <a:blipFill>
                <a:blip r:embed="rId5"/>
                <a:stretch>
                  <a:fillRect l="-1015" t="-4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7DCEE9E2-F16B-E521-A208-129AF2A75CE8}"/>
              </a:ext>
            </a:extLst>
          </p:cNvPr>
          <p:cNvSpPr txBox="1"/>
          <p:nvPr/>
        </p:nvSpPr>
        <p:spPr>
          <a:xfrm>
            <a:off x="5004834" y="4816764"/>
            <a:ext cx="2182331" cy="525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6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 d) </a:t>
            </a:r>
            <a:r>
              <a:rPr lang="en-US" sz="2600" kern="100" dirty="0" err="1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Đúng</a:t>
            </a:r>
            <a:endParaRPr lang="en-US" sz="2600" kern="100" dirty="0">
              <a:solidFill>
                <a:srgbClr val="FF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266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5E28912-777E-4E59-B954-FD42A344475D}"/>
                  </a:ext>
                </a:extLst>
              </p:cNvPr>
              <p:cNvSpPr txBox="1"/>
              <p:nvPr/>
            </p:nvSpPr>
            <p:spPr>
              <a:xfrm>
                <a:off x="645485" y="181881"/>
                <a:ext cx="9997706" cy="1474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600" b="1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Câu 2. 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tham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2800" i="1" kern="100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en-US" sz="28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1;2</m:t>
                        </m:r>
                      </m:e>
                    </m:d>
                    <m:r>
                      <a:rPr lang="en-US" sz="2800" b="0" i="0" kern="100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 kern="10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8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800" i="1" kern="10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1;−4</m:t>
                        </m:r>
                      </m:e>
                    </m:d>
                    <m:r>
                      <a:rPr lang="en-US" sz="2800" i="1" kern="10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làm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 kern="10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=1+</m:t>
                            </m:r>
                            <m:r>
                              <a:rPr lang="en-US" sz="28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8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8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=2−4</m:t>
                            </m:r>
                            <m:r>
                              <a:rPr lang="en-US" sz="28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5E28912-777E-4E59-B954-FD42A34447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85" y="181881"/>
                <a:ext cx="9997706" cy="1474443"/>
              </a:xfrm>
              <a:prstGeom prst="rect">
                <a:avLst/>
              </a:prstGeom>
              <a:blipFill>
                <a:blip r:embed="rId2"/>
                <a:stretch>
                  <a:fillRect l="-1098" t="-2479" r="-1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8B353600-3A06-0584-CB0B-4451EA3F1EF5}"/>
              </a:ext>
            </a:extLst>
          </p:cNvPr>
          <p:cNvSpPr txBox="1"/>
          <p:nvPr/>
        </p:nvSpPr>
        <p:spPr>
          <a:xfrm>
            <a:off x="8602185" y="802758"/>
            <a:ext cx="2182331" cy="525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6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 a) </a:t>
            </a:r>
            <a:r>
              <a:rPr lang="en-US" sz="2600" kern="100" dirty="0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Sai</a:t>
            </a:r>
            <a:endParaRPr lang="en-US" sz="2600" kern="100" dirty="0">
              <a:solidFill>
                <a:srgbClr val="FF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25DC735-03A3-18CB-21EA-3D26B6D1A7E2}"/>
                  </a:ext>
                </a:extLst>
              </p:cNvPr>
              <p:cNvSpPr txBox="1"/>
              <p:nvPr/>
            </p:nvSpPr>
            <p:spPr>
              <a:xfrm>
                <a:off x="720356" y="1656324"/>
                <a:ext cx="6097772" cy="543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600" i="1" kern="10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6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2;−1</m:t>
                        </m:r>
                      </m:e>
                    </m:d>
                  </m:oMath>
                </a14:m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600" kern="100" dirty="0">
                  <a:solidFill>
                    <a:srgbClr val="0000FF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25DC735-03A3-18CB-21EA-3D26B6D1A7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356" y="1656324"/>
                <a:ext cx="6097772" cy="543610"/>
              </a:xfrm>
              <a:prstGeom prst="rect">
                <a:avLst/>
              </a:prstGeom>
              <a:blipFill>
                <a:blip r:embed="rId3"/>
                <a:stretch>
                  <a:fillRect l="-1800" t="-3371" b="-25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46545431-A653-03BF-144F-9AD02CCB7B09}"/>
              </a:ext>
            </a:extLst>
          </p:cNvPr>
          <p:cNvSpPr txBox="1"/>
          <p:nvPr/>
        </p:nvSpPr>
        <p:spPr>
          <a:xfrm>
            <a:off x="3080343" y="1733859"/>
            <a:ext cx="2182331" cy="525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6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 b) </a:t>
            </a:r>
            <a:r>
              <a:rPr lang="en-US" sz="2600" kern="100" dirty="0" err="1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Đúng</a:t>
            </a:r>
            <a:endParaRPr lang="en-US" sz="2600" kern="100" dirty="0">
              <a:solidFill>
                <a:srgbClr val="FF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0685ED4-ECFD-8902-2184-C3F8DF7461E9}"/>
                  </a:ext>
                </a:extLst>
              </p:cNvPr>
              <p:cNvSpPr txBox="1"/>
              <p:nvPr/>
            </p:nvSpPr>
            <p:spPr>
              <a:xfrm>
                <a:off x="645484" y="2406348"/>
                <a:ext cx="10139031" cy="543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c)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AB.</a:t>
                </a:r>
                <a:endParaRPr lang="en-US" sz="2600" kern="100" dirty="0">
                  <a:solidFill>
                    <a:srgbClr val="0000FF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0685ED4-ECFD-8902-2184-C3F8DF7461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84" y="2406348"/>
                <a:ext cx="10139031" cy="543610"/>
              </a:xfrm>
              <a:prstGeom prst="rect">
                <a:avLst/>
              </a:prstGeom>
              <a:blipFill>
                <a:blip r:embed="rId4"/>
                <a:stretch>
                  <a:fillRect l="-1082" t="-3371" b="-25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C0A0156F-9B9B-616B-1527-493ABE528CA2}"/>
              </a:ext>
            </a:extLst>
          </p:cNvPr>
          <p:cNvSpPr txBox="1"/>
          <p:nvPr/>
        </p:nvSpPr>
        <p:spPr>
          <a:xfrm>
            <a:off x="7719683" y="2426854"/>
            <a:ext cx="2182331" cy="525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6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 c) </a:t>
            </a:r>
            <a:r>
              <a:rPr lang="en-US" sz="2600" kern="100" dirty="0" err="1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Đúng</a:t>
            </a:r>
            <a:endParaRPr lang="en-US" sz="2600" kern="100" dirty="0">
              <a:solidFill>
                <a:srgbClr val="FF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5CCF2C2-5129-BFD3-225D-C6B5D9C4FB30}"/>
                  </a:ext>
                </a:extLst>
              </p:cNvPr>
              <p:cNvSpPr txBox="1"/>
              <p:nvPr/>
            </p:nvSpPr>
            <p:spPr>
              <a:xfrm>
                <a:off x="645484" y="3207571"/>
                <a:ext cx="9806321" cy="18570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d)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tham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AB qua </a:t>
                </a:r>
                <a14:m>
                  <m:oMath xmlns:m="http://schemas.openxmlformats.org/officeDocument/2006/math">
                    <m:r>
                      <a:rPr lang="en-US" sz="2800" i="1" kern="100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en-US" sz="28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3;1</m:t>
                        </m:r>
                      </m:e>
                    </m:d>
                  </m:oMath>
                </a14:m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 kern="10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600" i="1" kern="10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6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2;−1</m:t>
                        </m:r>
                      </m:e>
                    </m:d>
                    <m:r>
                      <a:rPr lang="en-US" sz="2600" i="1" kern="10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làm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/>
                <a:r>
                  <a:rPr lang="en-US" sz="2600" kern="1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                                          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6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6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6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6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=3+2</m:t>
                            </m:r>
                            <m:r>
                              <a:rPr lang="en-US" sz="26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6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6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=1−</m:t>
                            </m:r>
                            <m:r>
                              <a:rPr lang="en-US" sz="26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600" kern="100" dirty="0">
                  <a:solidFill>
                    <a:srgbClr val="0000FF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5CCF2C2-5129-BFD3-225D-C6B5D9C4F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84" y="3207571"/>
                <a:ext cx="9806321" cy="1857047"/>
              </a:xfrm>
              <a:prstGeom prst="rect">
                <a:avLst/>
              </a:prstGeom>
              <a:blipFill>
                <a:blip r:embed="rId5"/>
                <a:stretch>
                  <a:fillRect l="-1119" t="-1967" r="-1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65B85D94-FE72-745D-51C8-092F904F17F2}"/>
              </a:ext>
            </a:extLst>
          </p:cNvPr>
          <p:cNvSpPr txBox="1"/>
          <p:nvPr/>
        </p:nvSpPr>
        <p:spPr>
          <a:xfrm>
            <a:off x="6628517" y="4324862"/>
            <a:ext cx="2182331" cy="525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6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 d) </a:t>
            </a:r>
            <a:r>
              <a:rPr lang="en-US" sz="2600" kern="100" dirty="0" err="1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Đúng</a:t>
            </a:r>
            <a:endParaRPr lang="en-US" sz="2600" kern="100" dirty="0">
              <a:solidFill>
                <a:srgbClr val="FF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720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B5868D5-83A8-49AF-0A6A-820CED960521}"/>
              </a:ext>
            </a:extLst>
          </p:cNvPr>
          <p:cNvSpPr txBox="1"/>
          <p:nvPr/>
        </p:nvSpPr>
        <p:spPr>
          <a:xfrm>
            <a:off x="542260" y="125279"/>
            <a:ext cx="11430000" cy="3372655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600" b="1" u="sng" dirty="0">
                <a:solidFill>
                  <a:srgbClr val="FF0000"/>
                </a:solidFill>
              </a:rPr>
              <a:t>BÀI TOÁN MỞ ĐẦU</a:t>
            </a:r>
          </a:p>
          <a:p>
            <a:pPr algn="just">
              <a:lnSpc>
                <a:spcPct val="130000"/>
              </a:lnSpc>
            </a:pPr>
            <a:r>
              <a:rPr lang="en-US" sz="2800" dirty="0" err="1">
                <a:solidFill>
                  <a:srgbClr val="0000FF"/>
                </a:solidFill>
              </a:rPr>
              <a:t>Một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máy</a:t>
            </a:r>
            <a:r>
              <a:rPr lang="en-US" sz="2800" dirty="0">
                <a:solidFill>
                  <a:srgbClr val="0000FF"/>
                </a:solidFill>
              </a:rPr>
              <a:t> bay </a:t>
            </a:r>
            <a:r>
              <a:rPr lang="en-US" sz="2800" dirty="0" err="1">
                <a:solidFill>
                  <a:srgbClr val="0000FF"/>
                </a:solidFill>
              </a:rPr>
              <a:t>cất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cánh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từ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sân</a:t>
            </a:r>
            <a:r>
              <a:rPr lang="en-US" sz="2800" dirty="0">
                <a:solidFill>
                  <a:srgbClr val="0000FF"/>
                </a:solidFill>
              </a:rPr>
              <a:t> bay </a:t>
            </a:r>
            <a:r>
              <a:rPr lang="en-US" sz="2800" dirty="0" err="1">
                <a:solidFill>
                  <a:srgbClr val="0000FF"/>
                </a:solidFill>
              </a:rPr>
              <a:t>theo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một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đường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thẳng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nghiêng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với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phương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nằm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ngang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một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góc</a:t>
            </a:r>
            <a:r>
              <a:rPr lang="en-US" sz="2800" dirty="0">
                <a:solidFill>
                  <a:srgbClr val="0000FF"/>
                </a:solidFill>
              </a:rPr>
              <a:t> 20</a:t>
            </a:r>
            <a:r>
              <a:rPr lang="en-US" sz="2800" baseline="30000" dirty="0">
                <a:solidFill>
                  <a:srgbClr val="0000FF"/>
                </a:solidFill>
              </a:rPr>
              <a:t>o</a:t>
            </a:r>
            <a:r>
              <a:rPr lang="en-US" sz="2800" dirty="0">
                <a:solidFill>
                  <a:srgbClr val="0000FF"/>
                </a:solidFill>
              </a:rPr>
              <a:t>, </a:t>
            </a:r>
            <a:r>
              <a:rPr lang="en-US" sz="2800" dirty="0" err="1">
                <a:solidFill>
                  <a:srgbClr val="0000FF"/>
                </a:solidFill>
              </a:rPr>
              <a:t>vận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tốc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cất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cánh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là</a:t>
            </a:r>
            <a:r>
              <a:rPr lang="en-US" sz="2800" dirty="0">
                <a:solidFill>
                  <a:srgbClr val="0000FF"/>
                </a:solidFill>
              </a:rPr>
              <a:t> 200 km/h. </a:t>
            </a:r>
            <a:r>
              <a:rPr lang="en-US" sz="2800" dirty="0" err="1">
                <a:solidFill>
                  <a:srgbClr val="0000FF"/>
                </a:solidFill>
              </a:rPr>
              <a:t>Hình</a:t>
            </a:r>
            <a:r>
              <a:rPr lang="en-US" sz="2800" dirty="0">
                <a:solidFill>
                  <a:srgbClr val="0000FF"/>
                </a:solidFill>
              </a:rPr>
              <a:t> 24 </a:t>
            </a:r>
            <a:r>
              <a:rPr lang="en-US" sz="2800" dirty="0" err="1">
                <a:solidFill>
                  <a:srgbClr val="0000FF"/>
                </a:solidFill>
              </a:rPr>
              <a:t>minh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họa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hình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ảnh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đường</a:t>
            </a:r>
            <a:r>
              <a:rPr lang="en-US" sz="2800" dirty="0">
                <a:solidFill>
                  <a:srgbClr val="0000FF"/>
                </a:solidFill>
              </a:rPr>
              <a:t> bay </a:t>
            </a:r>
            <a:r>
              <a:rPr lang="en-US" sz="2800" dirty="0" err="1">
                <a:solidFill>
                  <a:srgbClr val="0000FF"/>
                </a:solidFill>
              </a:rPr>
              <a:t>của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máy</a:t>
            </a:r>
            <a:r>
              <a:rPr lang="en-US" sz="2800" dirty="0">
                <a:solidFill>
                  <a:srgbClr val="0000FF"/>
                </a:solidFill>
              </a:rPr>
              <a:t> bay </a:t>
            </a:r>
            <a:r>
              <a:rPr lang="en-US" sz="2800" dirty="0" err="1">
                <a:solidFill>
                  <a:srgbClr val="0000FF"/>
                </a:solidFill>
              </a:rPr>
              <a:t>trên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màn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hình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ra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đa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của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bộ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phận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không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lưu</a:t>
            </a:r>
            <a:r>
              <a:rPr lang="en-US" sz="2800" dirty="0">
                <a:solidFill>
                  <a:srgbClr val="0000FF"/>
                </a:solidFill>
              </a:rPr>
              <a:t>. </a:t>
            </a:r>
            <a:r>
              <a:rPr lang="en-US" sz="2800" dirty="0" err="1">
                <a:solidFill>
                  <a:srgbClr val="0000FF"/>
                </a:solidFill>
              </a:rPr>
              <a:t>Xác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định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vị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trí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của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máy</a:t>
            </a:r>
            <a:r>
              <a:rPr lang="en-US" sz="2800" dirty="0">
                <a:solidFill>
                  <a:srgbClr val="0000FF"/>
                </a:solidFill>
              </a:rPr>
              <a:t> bay </a:t>
            </a:r>
            <a:r>
              <a:rPr lang="en-US" sz="2800" dirty="0" err="1">
                <a:solidFill>
                  <a:srgbClr val="0000FF"/>
                </a:solidFill>
              </a:rPr>
              <a:t>tại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những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thời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điểm</a:t>
            </a:r>
            <a:r>
              <a:rPr lang="en-US" sz="2800" dirty="0">
                <a:solidFill>
                  <a:srgbClr val="0000FF"/>
                </a:solidFill>
              </a:rPr>
              <a:t> t = 30s, t=60s, t= 90s, t=120s? </a:t>
            </a:r>
            <a:r>
              <a:rPr lang="en-US" sz="2800" i="1" dirty="0">
                <a:solidFill>
                  <a:srgbClr val="0000FF"/>
                </a:solidFill>
              </a:rPr>
              <a:t>(</a:t>
            </a:r>
            <a:r>
              <a:rPr lang="en-US" sz="2800" i="1" dirty="0" err="1">
                <a:solidFill>
                  <a:srgbClr val="0000FF"/>
                </a:solidFill>
              </a:rPr>
              <a:t>Kết</a:t>
            </a:r>
            <a:r>
              <a:rPr lang="en-US" sz="2800" i="1" dirty="0">
                <a:solidFill>
                  <a:srgbClr val="0000FF"/>
                </a:solidFill>
              </a:rPr>
              <a:t> </a:t>
            </a:r>
            <a:r>
              <a:rPr lang="en-US" sz="2800" i="1" dirty="0" err="1">
                <a:solidFill>
                  <a:srgbClr val="0000FF"/>
                </a:solidFill>
              </a:rPr>
              <a:t>quả</a:t>
            </a:r>
            <a:r>
              <a:rPr lang="en-US" sz="2800" i="1" dirty="0">
                <a:solidFill>
                  <a:srgbClr val="0000FF"/>
                </a:solidFill>
              </a:rPr>
              <a:t> </a:t>
            </a:r>
            <a:r>
              <a:rPr lang="en-US" sz="2800" i="1" dirty="0" err="1">
                <a:solidFill>
                  <a:srgbClr val="0000FF"/>
                </a:solidFill>
              </a:rPr>
              <a:t>xấp</a:t>
            </a:r>
            <a:r>
              <a:rPr lang="en-US" sz="2800" i="1" dirty="0">
                <a:solidFill>
                  <a:srgbClr val="0000FF"/>
                </a:solidFill>
              </a:rPr>
              <a:t> </a:t>
            </a:r>
            <a:r>
              <a:rPr lang="en-US" sz="2800" i="1" dirty="0" err="1">
                <a:solidFill>
                  <a:srgbClr val="0000FF"/>
                </a:solidFill>
              </a:rPr>
              <a:t>xỉ</a:t>
            </a:r>
            <a:r>
              <a:rPr lang="en-US" sz="2800" i="1" dirty="0">
                <a:solidFill>
                  <a:srgbClr val="0000FF"/>
                </a:solidFill>
              </a:rPr>
              <a:t> </a:t>
            </a:r>
            <a:r>
              <a:rPr lang="en-US" sz="2800" i="1" dirty="0" err="1">
                <a:solidFill>
                  <a:srgbClr val="0000FF"/>
                </a:solidFill>
              </a:rPr>
              <a:t>hàng</a:t>
            </a:r>
            <a:r>
              <a:rPr lang="en-US" sz="2800" i="1" dirty="0">
                <a:solidFill>
                  <a:srgbClr val="0000FF"/>
                </a:solidFill>
              </a:rPr>
              <a:t> </a:t>
            </a:r>
            <a:r>
              <a:rPr lang="en-US" sz="2800" i="1" dirty="0" err="1">
                <a:solidFill>
                  <a:srgbClr val="0000FF"/>
                </a:solidFill>
              </a:rPr>
              <a:t>phần</a:t>
            </a:r>
            <a:r>
              <a:rPr lang="en-US" sz="2800" i="1" dirty="0">
                <a:solidFill>
                  <a:srgbClr val="0000FF"/>
                </a:solidFill>
              </a:rPr>
              <a:t> </a:t>
            </a:r>
            <a:r>
              <a:rPr lang="en-US" sz="2800" i="1" dirty="0" err="1">
                <a:solidFill>
                  <a:srgbClr val="0000FF"/>
                </a:solidFill>
              </a:rPr>
              <a:t>trăm</a:t>
            </a:r>
            <a:r>
              <a:rPr lang="en-US" sz="2800" i="1" dirty="0">
                <a:solidFill>
                  <a:srgbClr val="0000FF"/>
                </a:solidFill>
              </a:rPr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89594F-7AA6-EF7D-C5F8-B892779371D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31666" y="3705612"/>
            <a:ext cx="3159139" cy="30271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4FA812-29EA-1D01-7D8E-C5D325FC5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22" y="3720855"/>
            <a:ext cx="5356278" cy="292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4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1ECB6B3-D7DC-90AB-3F3B-836D8E9FF61B}"/>
              </a:ext>
            </a:extLst>
          </p:cNvPr>
          <p:cNvSpPr txBox="1"/>
          <p:nvPr/>
        </p:nvSpPr>
        <p:spPr>
          <a:xfrm>
            <a:off x="2740542" y="0"/>
            <a:ext cx="6097772" cy="611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b="1" u="sng" dirty="0">
                <a:solidFill>
                  <a:srgbClr val="FF0000"/>
                </a:solidFill>
              </a:rPr>
              <a:t>HƯỚNG DẪN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79C2C49-3C7D-D945-1F54-0069AD393ED0}"/>
                  </a:ext>
                </a:extLst>
              </p:cNvPr>
              <p:cNvSpPr txBox="1"/>
              <p:nvPr/>
            </p:nvSpPr>
            <p:spPr>
              <a:xfrm>
                <a:off x="552893" y="611899"/>
                <a:ext cx="11121655" cy="27544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Chọn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i="0" kern="10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Oxy</m:t>
                    </m:r>
                  </m:oMath>
                </a14:m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 kern="10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lúc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cất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cánh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 kern="10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ngang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 kern="100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2600" b="0" i="1" kern="100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trùng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600" kern="100" dirty="0">
                  <a:solidFill>
                    <a:srgbClr val="0000FF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Vận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sz="2600" i="1" kern="10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200 </m:t>
                    </m:r>
                    <m:r>
                      <m:rPr>
                        <m:nor/>
                      </m:rPr>
                      <a:rPr lang="en-US" sz="2600" kern="1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km</m:t>
                    </m:r>
                    <m:r>
                      <m:rPr>
                        <m:nor/>
                      </m:rPr>
                      <a:rPr lang="en-US" sz="2600" kern="1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n-US" sz="2600" kern="1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2600" i="1" kern="10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200</m:t>
                        </m:r>
                      </m:num>
                      <m:den>
                        <m:r>
                          <a:rPr lang="en-US" sz="26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3600</m:t>
                        </m:r>
                      </m:den>
                    </m:f>
                    <m:r>
                      <m:rPr>
                        <m:nor/>
                      </m:rPr>
                      <a:rPr lang="en-US" sz="2600" kern="1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km</m:t>
                    </m:r>
                    <m:r>
                      <m:rPr>
                        <m:nor/>
                      </m:rPr>
                      <a:rPr lang="en-US" sz="2600" kern="1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n-US" sz="2600" kern="1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s</m:t>
                    </m:r>
                    <m:r>
                      <a:rPr lang="en-US" sz="2600" i="1" kern="10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m:rPr>
                        <m:nor/>
                      </m:rPr>
                      <a:rPr lang="en-US" sz="2600" kern="1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km</m:t>
                    </m:r>
                    <m:r>
                      <m:rPr>
                        <m:nor/>
                      </m:rPr>
                      <a:rPr lang="en-US" sz="2600" kern="1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n-US" sz="2600" kern="1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s</m:t>
                    </m:r>
                  </m:oMath>
                </a14:m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ngang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</m:e>
                      <m:sup>
                        <m:r>
                          <a:rPr lang="en-US" sz="26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quỹ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đạo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600" i="1" kern="100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26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600" i="0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</m:acc>
                    <m:r>
                      <a:rPr lang="en-US" sz="2600" i="0" kern="10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=(</m:t>
                    </m:r>
                    <m:r>
                      <m:rPr>
                        <m:sty m:val="p"/>
                      </m:rPr>
                      <a:rPr lang="en-US" sz="2600" i="0" kern="10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cos</m:t>
                    </m:r>
                    <m:sSup>
                      <m:sSupPr>
                        <m:ctrlPr>
                          <a:rPr lang="en-US" sz="26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i="0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</m:e>
                      <m:sup>
                        <m:r>
                          <a:rPr lang="en-US" sz="2600" i="0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600" i="0" kern="10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sz="2600" i="0" kern="10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sin</m:t>
                    </m:r>
                    <m:sSup>
                      <m:sSupPr>
                        <m:ctrlPr>
                          <a:rPr lang="en-US" sz="26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i="0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</m:e>
                      <m:sup>
                        <m:r>
                          <a:rPr lang="en-US" sz="2600" i="0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79C2C49-3C7D-D945-1F54-0069AD393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893" y="611899"/>
                <a:ext cx="11121655" cy="2754408"/>
              </a:xfrm>
              <a:prstGeom prst="rect">
                <a:avLst/>
              </a:prstGeom>
              <a:blipFill>
                <a:blip r:embed="rId2"/>
                <a:stretch>
                  <a:fillRect l="-987" t="-1106" r="-987" b="-4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7A3276BD-AC0A-1EDD-BE45-21D1C6C54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893" y="3366307"/>
            <a:ext cx="9247189" cy="16941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C379E03-5290-0C03-4789-DD2A257E97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831" y="5157217"/>
            <a:ext cx="11596337" cy="138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774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E7CF2DC-C612-8C90-1719-A29C18C649E8}"/>
              </a:ext>
            </a:extLst>
          </p:cNvPr>
          <p:cNvSpPr txBox="1"/>
          <p:nvPr/>
        </p:nvSpPr>
        <p:spPr>
          <a:xfrm>
            <a:off x="2889398" y="-25519"/>
            <a:ext cx="6097772" cy="576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2900" b="1" u="sng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TÓM TẮT KIẾN THỨC</a:t>
            </a:r>
            <a:endParaRPr lang="en-US" sz="2900" kern="100" dirty="0">
              <a:solidFill>
                <a:srgbClr val="FF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4161B8-A5DD-C222-3A81-F801AA695DC8}"/>
              </a:ext>
            </a:extLst>
          </p:cNvPr>
          <p:cNvSpPr txBox="1"/>
          <p:nvPr/>
        </p:nvSpPr>
        <p:spPr>
          <a:xfrm>
            <a:off x="475807" y="359785"/>
            <a:ext cx="6097772" cy="631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6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1. </a:t>
            </a:r>
            <a:r>
              <a:rPr lang="en-US" sz="26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6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chỉ</a:t>
            </a:r>
            <a:r>
              <a:rPr lang="en-US" sz="26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6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6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thẳng</a:t>
            </a:r>
            <a:r>
              <a:rPr lang="en-US" sz="26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en-US" sz="2600" kern="100" dirty="0">
              <a:solidFill>
                <a:srgbClr val="0000FF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1C29E9CE-B172-39C5-2EB8-5E01BF6092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76200" cy="7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5969" imgH="75969" progId="Equation.DSMT4">
                  <p:embed/>
                </p:oleObj>
              </mc:Choice>
              <mc:Fallback>
                <p:oleObj name="Equation" r:id="rId2" imgW="75969" imgH="75969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76200" cy="7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71679FF5-2A7C-F424-9295-96538DB25B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609600"/>
          <a:ext cx="76200" cy="7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5969" imgH="75969" progId="Equation.DSMT4">
                  <p:embed/>
                </p:oleObj>
              </mc:Choice>
              <mc:Fallback>
                <p:oleObj name="Equation" r:id="rId4" imgW="75969" imgH="75969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09600"/>
                        <a:ext cx="76200" cy="7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11">
            <a:extLst>
              <a:ext uri="{FF2B5EF4-FFF2-40B4-BE49-F238E27FC236}">
                <a16:creationId xmlns:a16="http://schemas.microsoft.com/office/drawing/2014/main" id="{223B838F-5932-9FD2-228F-CFA82B60F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85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2FB2A58-8473-5771-F503-47DBB8E849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844" y="917013"/>
            <a:ext cx="11683111" cy="147170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CEEE56C-A27E-22CF-6527-14C30A8A627C}"/>
              </a:ext>
            </a:extLst>
          </p:cNvPr>
          <p:cNvSpPr txBox="1"/>
          <p:nvPr/>
        </p:nvSpPr>
        <p:spPr>
          <a:xfrm>
            <a:off x="475807" y="2329510"/>
            <a:ext cx="7275328" cy="631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6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2. </a:t>
            </a:r>
            <a:r>
              <a:rPr lang="nl-NL" sz="26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Phương trình tham số của đường thẳng:</a:t>
            </a:r>
            <a:endParaRPr lang="en-US" sz="2600" kern="100" dirty="0">
              <a:solidFill>
                <a:srgbClr val="0000FF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E5CBCE8-C2B5-6CFF-5D4E-C41FD87AC4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807" y="2957538"/>
            <a:ext cx="10866067" cy="160232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9770ED0-28E0-5BC3-34B8-22ECA1D079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945" y="4630648"/>
            <a:ext cx="10031892" cy="197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432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7771;p33">
            <a:extLst>
              <a:ext uri="{FF2B5EF4-FFF2-40B4-BE49-F238E27FC236}">
                <a16:creationId xmlns:a16="http://schemas.microsoft.com/office/drawing/2014/main" id="{414E42A2-44FC-CD70-0B70-62D10D579FDB}"/>
              </a:ext>
            </a:extLst>
          </p:cNvPr>
          <p:cNvSpPr txBox="1">
            <a:spLocks/>
          </p:cNvSpPr>
          <p:nvPr/>
        </p:nvSpPr>
        <p:spPr>
          <a:xfrm>
            <a:off x="2798628" y="16665"/>
            <a:ext cx="5793698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en-US" sz="3200" b="1" u="sng" kern="0" dirty="0">
                <a:solidFill>
                  <a:srgbClr val="FF0000"/>
                </a:solidFill>
                <a:latin typeface="Arial" panose="020B0604020202020204" pitchFamily="34" charset="0"/>
              </a:rPr>
              <a:t>BÀI TOÁN MỞ ĐẦU</a:t>
            </a:r>
            <a:endParaRPr lang="vi-VN" sz="3200" b="1" u="sng" kern="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EA01226-77B4-35ED-9C26-7B99B8A929D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49828" y="3627691"/>
            <a:ext cx="3159139" cy="30271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75F986B-4860-09D2-425F-D3843F177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259" y="686494"/>
            <a:ext cx="5356278" cy="292449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4BB6209-9D9E-E629-C93A-6A9F0A1FC46F}"/>
              </a:ext>
            </a:extLst>
          </p:cNvPr>
          <p:cNvSpPr txBox="1"/>
          <p:nvPr/>
        </p:nvSpPr>
        <p:spPr>
          <a:xfrm>
            <a:off x="301342" y="900172"/>
            <a:ext cx="6343297" cy="5256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600" dirty="0" err="1">
                <a:solidFill>
                  <a:srgbClr val="0000FF"/>
                </a:solidFill>
              </a:rPr>
              <a:t>Một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máy</a:t>
            </a:r>
            <a:r>
              <a:rPr lang="en-US" sz="2600" dirty="0">
                <a:solidFill>
                  <a:srgbClr val="0000FF"/>
                </a:solidFill>
              </a:rPr>
              <a:t> bay </a:t>
            </a:r>
            <a:r>
              <a:rPr lang="en-US" sz="2600" dirty="0" err="1">
                <a:solidFill>
                  <a:srgbClr val="0000FF"/>
                </a:solidFill>
              </a:rPr>
              <a:t>cất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cánh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từ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sân</a:t>
            </a:r>
            <a:r>
              <a:rPr lang="en-US" sz="2600" dirty="0">
                <a:solidFill>
                  <a:srgbClr val="0000FF"/>
                </a:solidFill>
              </a:rPr>
              <a:t> bay </a:t>
            </a:r>
            <a:r>
              <a:rPr lang="en-US" sz="2600" dirty="0" err="1">
                <a:solidFill>
                  <a:srgbClr val="0000FF"/>
                </a:solidFill>
              </a:rPr>
              <a:t>theo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một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đường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thẳng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nghiêng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với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phương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nằm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ngang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một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góc</a:t>
            </a:r>
            <a:r>
              <a:rPr lang="en-US" sz="2600" dirty="0">
                <a:solidFill>
                  <a:srgbClr val="0000FF"/>
                </a:solidFill>
              </a:rPr>
              <a:t> 20</a:t>
            </a:r>
            <a:r>
              <a:rPr lang="en-US" sz="2600" baseline="30000" dirty="0">
                <a:solidFill>
                  <a:srgbClr val="0000FF"/>
                </a:solidFill>
              </a:rPr>
              <a:t>o</a:t>
            </a:r>
            <a:r>
              <a:rPr lang="en-US" sz="2600" dirty="0">
                <a:solidFill>
                  <a:srgbClr val="0000FF"/>
                </a:solidFill>
              </a:rPr>
              <a:t>, </a:t>
            </a:r>
            <a:r>
              <a:rPr lang="en-US" sz="2600" dirty="0" err="1">
                <a:solidFill>
                  <a:srgbClr val="0000FF"/>
                </a:solidFill>
              </a:rPr>
              <a:t>vận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tốc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cất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cánh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là</a:t>
            </a:r>
            <a:r>
              <a:rPr lang="en-US" sz="2600" dirty="0">
                <a:solidFill>
                  <a:srgbClr val="0000FF"/>
                </a:solidFill>
              </a:rPr>
              <a:t> 200 km/h. </a:t>
            </a:r>
            <a:r>
              <a:rPr lang="en-US" sz="2600" dirty="0" err="1">
                <a:solidFill>
                  <a:srgbClr val="0000FF"/>
                </a:solidFill>
              </a:rPr>
              <a:t>Hình</a:t>
            </a:r>
            <a:r>
              <a:rPr lang="en-US" sz="2600" dirty="0">
                <a:solidFill>
                  <a:srgbClr val="0000FF"/>
                </a:solidFill>
              </a:rPr>
              <a:t> 24 </a:t>
            </a:r>
            <a:r>
              <a:rPr lang="en-US" sz="2600" dirty="0" err="1">
                <a:solidFill>
                  <a:srgbClr val="0000FF"/>
                </a:solidFill>
              </a:rPr>
              <a:t>minh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hoạ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hình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ảnh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đường</a:t>
            </a:r>
            <a:r>
              <a:rPr lang="en-US" sz="2600" dirty="0">
                <a:solidFill>
                  <a:srgbClr val="0000FF"/>
                </a:solidFill>
              </a:rPr>
              <a:t> bay </a:t>
            </a:r>
            <a:r>
              <a:rPr lang="en-US" sz="2600" dirty="0" err="1">
                <a:solidFill>
                  <a:srgbClr val="0000FF"/>
                </a:solidFill>
              </a:rPr>
              <a:t>của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máy</a:t>
            </a:r>
            <a:r>
              <a:rPr lang="en-US" sz="2600" dirty="0">
                <a:solidFill>
                  <a:srgbClr val="0000FF"/>
                </a:solidFill>
              </a:rPr>
              <a:t> bay </a:t>
            </a:r>
            <a:r>
              <a:rPr lang="en-US" sz="2600" dirty="0" err="1">
                <a:solidFill>
                  <a:srgbClr val="0000FF"/>
                </a:solidFill>
              </a:rPr>
              <a:t>trên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màn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hình</a:t>
            </a:r>
            <a:r>
              <a:rPr lang="en-US" sz="2600" dirty="0">
                <a:solidFill>
                  <a:srgbClr val="0000FF"/>
                </a:solidFill>
              </a:rPr>
              <a:t> ra </a:t>
            </a:r>
            <a:r>
              <a:rPr lang="en-US" sz="2600" dirty="0" err="1">
                <a:solidFill>
                  <a:srgbClr val="0000FF"/>
                </a:solidFill>
              </a:rPr>
              <a:t>đa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của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bộ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phận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không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lưu</a:t>
            </a:r>
            <a:r>
              <a:rPr lang="en-US" sz="2600" dirty="0">
                <a:solidFill>
                  <a:srgbClr val="0000FF"/>
                </a:solidFill>
              </a:rPr>
              <a:t>. </a:t>
            </a:r>
            <a:r>
              <a:rPr lang="en-US" sz="2600" dirty="0" err="1">
                <a:solidFill>
                  <a:srgbClr val="0000FF"/>
                </a:solidFill>
              </a:rPr>
              <a:t>Để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xác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định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vị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trí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của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máy</a:t>
            </a:r>
            <a:r>
              <a:rPr lang="en-US" sz="2600" dirty="0">
                <a:solidFill>
                  <a:srgbClr val="0000FF"/>
                </a:solidFill>
              </a:rPr>
              <a:t> bay </a:t>
            </a:r>
            <a:r>
              <a:rPr lang="en-US" sz="2600" dirty="0" err="1">
                <a:solidFill>
                  <a:srgbClr val="0000FF"/>
                </a:solidFill>
              </a:rPr>
              <a:t>tại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những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thời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điểm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quan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trọng</a:t>
            </a:r>
            <a:r>
              <a:rPr lang="en-US" sz="2600" dirty="0">
                <a:solidFill>
                  <a:srgbClr val="0000FF"/>
                </a:solidFill>
              </a:rPr>
              <a:t> (</a:t>
            </a:r>
            <a:r>
              <a:rPr lang="en-US" sz="2600" dirty="0" err="1">
                <a:solidFill>
                  <a:srgbClr val="0000FF"/>
                </a:solidFill>
              </a:rPr>
              <a:t>chẳng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hạn</a:t>
            </a:r>
            <a:r>
              <a:rPr lang="en-US" sz="2600" dirty="0">
                <a:solidFill>
                  <a:srgbClr val="0000FF"/>
                </a:solidFill>
              </a:rPr>
              <a:t>: 30s, 60s, 90s, 120s ), </a:t>
            </a:r>
            <a:r>
              <a:rPr lang="en-US" sz="2600" dirty="0" err="1">
                <a:solidFill>
                  <a:srgbClr val="0000FF"/>
                </a:solidFill>
              </a:rPr>
              <a:t>người</a:t>
            </a:r>
            <a:r>
              <a:rPr lang="en-US" sz="2600" dirty="0">
                <a:solidFill>
                  <a:srgbClr val="0000FF"/>
                </a:solidFill>
              </a:rPr>
              <a:t> ta </a:t>
            </a:r>
            <a:r>
              <a:rPr lang="en-US" sz="2600" dirty="0" err="1">
                <a:solidFill>
                  <a:srgbClr val="0000FF"/>
                </a:solidFill>
              </a:rPr>
              <a:t>phải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lập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phương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trình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đường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thẳng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mô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tả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đường</a:t>
            </a:r>
            <a:r>
              <a:rPr lang="en-US" sz="2600" dirty="0">
                <a:solidFill>
                  <a:srgbClr val="0000FF"/>
                </a:solidFill>
              </a:rPr>
              <a:t> bay. </a:t>
            </a:r>
          </a:p>
        </p:txBody>
      </p:sp>
      <p:pic>
        <p:nvPicPr>
          <p:cNvPr id="29" name="Picture 11">
            <a:extLst>
              <a:ext uri="{FF2B5EF4-FFF2-40B4-BE49-F238E27FC236}">
                <a16:creationId xmlns:a16="http://schemas.microsoft.com/office/drawing/2014/main" id="{F4FF19DD-10FB-EDDB-A173-19A83DC8E1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6482" y="3062657"/>
            <a:ext cx="7168700" cy="2240863"/>
          </a:xfrm>
          <a:prstGeom prst="rect">
            <a:avLst/>
          </a:prstGeom>
        </p:spPr>
      </p:pic>
      <p:pic>
        <p:nvPicPr>
          <p:cNvPr id="30" name="Picture 3">
            <a:extLst>
              <a:ext uri="{FF2B5EF4-FFF2-40B4-BE49-F238E27FC236}">
                <a16:creationId xmlns:a16="http://schemas.microsoft.com/office/drawing/2014/main" id="{821757EE-B18E-AB7B-D507-DA3B95B5C4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74287">
            <a:off x="155130" y="2548969"/>
            <a:ext cx="785564" cy="78556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69E077D-438C-409B-9464-CF31DD71917F}"/>
              </a:ext>
            </a:extLst>
          </p:cNvPr>
          <p:cNvSpPr txBox="1"/>
          <p:nvPr/>
        </p:nvSpPr>
        <p:spPr>
          <a:xfrm>
            <a:off x="1242506" y="3280031"/>
            <a:ext cx="5402133" cy="1714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Làm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8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thế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8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nào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8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để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8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lập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8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phương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8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trình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8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đường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8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thẳng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8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trong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8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mặt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8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phẳng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8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toạ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8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độ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401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7" grpId="1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7484;p29">
            <a:extLst>
              <a:ext uri="{FF2B5EF4-FFF2-40B4-BE49-F238E27FC236}">
                <a16:creationId xmlns:a16="http://schemas.microsoft.com/office/drawing/2014/main" id="{5ABD88B5-D3EF-40FE-B9F2-373723F59DC6}"/>
              </a:ext>
            </a:extLst>
          </p:cNvPr>
          <p:cNvSpPr txBox="1">
            <a:spLocks/>
          </p:cNvSpPr>
          <p:nvPr/>
        </p:nvSpPr>
        <p:spPr>
          <a:xfrm>
            <a:off x="2264693" y="707207"/>
            <a:ext cx="7662615" cy="46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Kavoon"/>
              <a:buNone/>
              <a:defRPr sz="7466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defTabSz="1219170">
              <a:lnSpc>
                <a:spcPct val="150000"/>
              </a:lnSpc>
              <a:buClr>
                <a:srgbClr val="04596F"/>
              </a:buClr>
              <a:defRPr/>
            </a:pPr>
            <a:r>
              <a:rPr lang="en-US" sz="4800" b="1" kern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3</a:t>
            </a:r>
          </a:p>
          <a:p>
            <a:pPr defTabSz="1219170">
              <a:lnSpc>
                <a:spcPct val="150000"/>
              </a:lnSpc>
              <a:buClr>
                <a:srgbClr val="04596F"/>
              </a:buClr>
              <a:defRPr/>
            </a:pPr>
            <a:r>
              <a:rPr lang="en-US" sz="4800" b="1" kern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PHƯƠNG TRÌNH ĐƯỜNG THẲNG</a:t>
            </a:r>
            <a:endParaRPr lang="vi-VN" sz="4800" b="1" kern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rgbClr val="04596F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923351"/>
      </p:ext>
    </p:extLst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36E6C17-80FD-3062-A23E-00325E58EAE9}"/>
                  </a:ext>
                </a:extLst>
              </p:cNvPr>
              <p:cNvSpPr txBox="1"/>
              <p:nvPr/>
            </p:nvSpPr>
            <p:spPr>
              <a:xfrm>
                <a:off x="94982" y="155901"/>
                <a:ext cx="11802851" cy="147316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defRPr/>
                </a:pPr>
                <a:r>
                  <a:rPr kumimoji="0" lang="nl-NL" sz="3000" b="1" i="0" u="sng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HĐ1</a:t>
                </a:r>
                <a:r>
                  <a:rPr kumimoji="0" lang="nl-NL" sz="3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: </a:t>
                </a:r>
                <a:r>
                  <a:rPr lang="en-US" sz="3000" dirty="0" err="1">
                    <a:solidFill>
                      <a:srgbClr val="0000FF"/>
                    </a:solidFill>
                  </a:rPr>
                  <a:t>Trong</a:t>
                </a:r>
                <a:r>
                  <a:rPr lang="en-US" sz="3000" dirty="0">
                    <a:solidFill>
                      <a:srgbClr val="0000FF"/>
                    </a:solidFill>
                  </a:rPr>
                  <a:t> </a:t>
                </a:r>
                <a:r>
                  <a:rPr lang="en-US" sz="3000" dirty="0" err="1">
                    <a:solidFill>
                      <a:srgbClr val="0000FF"/>
                    </a:solidFill>
                  </a:rPr>
                  <a:t>mặt</a:t>
                </a:r>
                <a:r>
                  <a:rPr lang="en-US" sz="3000" dirty="0">
                    <a:solidFill>
                      <a:srgbClr val="0000FF"/>
                    </a:solidFill>
                  </a:rPr>
                  <a:t> </a:t>
                </a:r>
                <a:r>
                  <a:rPr lang="en-US" sz="3000" dirty="0" err="1">
                    <a:solidFill>
                      <a:srgbClr val="0000FF"/>
                    </a:solidFill>
                  </a:rPr>
                  <a:t>phẳng</a:t>
                </a:r>
                <a:r>
                  <a:rPr lang="en-US" sz="3000" dirty="0">
                    <a:solidFill>
                      <a:srgbClr val="0000FF"/>
                    </a:solidFill>
                  </a:rPr>
                  <a:t> </a:t>
                </a:r>
                <a:r>
                  <a:rPr lang="en-US" sz="3000" dirty="0" err="1">
                    <a:solidFill>
                      <a:srgbClr val="0000FF"/>
                    </a:solidFill>
                  </a:rPr>
                  <a:t>toạ</a:t>
                </a:r>
                <a:r>
                  <a:rPr lang="en-US" sz="3000" dirty="0">
                    <a:solidFill>
                      <a:srgbClr val="0000FF"/>
                    </a:solidFill>
                  </a:rPr>
                  <a:t> </a:t>
                </a:r>
                <a:r>
                  <a:rPr lang="en-US" sz="3000" dirty="0" err="1">
                    <a:solidFill>
                      <a:srgbClr val="0000FF"/>
                    </a:solidFill>
                  </a:rPr>
                  <a:t>độ</a:t>
                </a:r>
                <a:r>
                  <a:rPr lang="en-US" sz="30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𝑂𝑥𝑦</m:t>
                    </m:r>
                  </m:oMath>
                </a14:m>
                <a:r>
                  <a:rPr lang="en-US" sz="3000" dirty="0">
                    <a:solidFill>
                      <a:srgbClr val="0000FF"/>
                    </a:solidFill>
                  </a:rPr>
                  <a:t>, </a:t>
                </a:r>
                <a:r>
                  <a:rPr lang="en-US" sz="3000" dirty="0" err="1">
                    <a:solidFill>
                      <a:srgbClr val="0000FF"/>
                    </a:solidFill>
                  </a:rPr>
                  <a:t>cho</a:t>
                </a:r>
                <a:r>
                  <a:rPr lang="en-US" sz="3000" dirty="0">
                    <a:solidFill>
                      <a:srgbClr val="0000FF"/>
                    </a:solidFill>
                  </a:rPr>
                  <a:t> </a:t>
                </a:r>
                <a:r>
                  <a:rPr lang="en-US" sz="3000" dirty="0" err="1">
                    <a:solidFill>
                      <a:srgbClr val="0000FF"/>
                    </a:solidFill>
                  </a:rPr>
                  <a:t>đường</a:t>
                </a:r>
                <a:r>
                  <a:rPr lang="en-US" sz="3000" dirty="0">
                    <a:solidFill>
                      <a:srgbClr val="0000FF"/>
                    </a:solidFill>
                  </a:rPr>
                  <a:t> </a:t>
                </a:r>
                <a:r>
                  <a:rPr lang="en-US" sz="3000" dirty="0" err="1">
                    <a:solidFill>
                      <a:srgbClr val="0000FF"/>
                    </a:solidFill>
                  </a:rPr>
                  <a:t>thẳng</a:t>
                </a:r>
                <a:r>
                  <a:rPr lang="en-US" sz="30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△</m:t>
                    </m:r>
                  </m:oMath>
                </a14:m>
                <a:r>
                  <a:rPr lang="en-US" sz="3000" dirty="0">
                    <a:solidFill>
                      <a:srgbClr val="0000FF"/>
                    </a:solidFill>
                  </a:rPr>
                  <a:t>. </a:t>
                </a:r>
                <a:r>
                  <a:rPr lang="en-US" sz="3000" dirty="0" err="1">
                    <a:solidFill>
                      <a:srgbClr val="0000FF"/>
                    </a:solidFill>
                  </a:rPr>
                  <a:t>Vẽ</a:t>
                </a:r>
                <a:r>
                  <a:rPr lang="en-US" sz="3000" dirty="0">
                    <a:solidFill>
                      <a:srgbClr val="0000FF"/>
                    </a:solidFill>
                  </a:rPr>
                  <a:t> </a:t>
                </a:r>
                <a:r>
                  <a:rPr lang="en-US" sz="3000" dirty="0" err="1">
                    <a:solidFill>
                      <a:srgbClr val="0000FF"/>
                    </a:solidFill>
                  </a:rPr>
                  <a:t>vectơ</a:t>
                </a:r>
                <a:r>
                  <a:rPr lang="en-US" sz="30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3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0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3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30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3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0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  <m:r>
                      <a:rPr lang="en-US" sz="30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000" dirty="0">
                    <a:solidFill>
                      <a:srgbClr val="0000FF"/>
                    </a:solidFill>
                  </a:rPr>
                  <a:t> </a:t>
                </a:r>
                <a:r>
                  <a:rPr lang="en-US" sz="3000" dirty="0" err="1">
                    <a:solidFill>
                      <a:srgbClr val="0000FF"/>
                    </a:solidFill>
                  </a:rPr>
                  <a:t>có</a:t>
                </a:r>
                <a:r>
                  <a:rPr lang="en-US" sz="3000" dirty="0">
                    <a:solidFill>
                      <a:srgbClr val="0000FF"/>
                    </a:solidFill>
                  </a:rPr>
                  <a:t> </a:t>
                </a:r>
                <a:r>
                  <a:rPr lang="en-US" sz="3000" dirty="0" err="1">
                    <a:solidFill>
                      <a:srgbClr val="0000FF"/>
                    </a:solidFill>
                  </a:rPr>
                  <a:t>giá</a:t>
                </a:r>
                <a:r>
                  <a:rPr lang="en-US" sz="3000" dirty="0">
                    <a:solidFill>
                      <a:srgbClr val="0000FF"/>
                    </a:solidFill>
                  </a:rPr>
                  <a:t> song </a:t>
                </a:r>
                <a:r>
                  <a:rPr lang="en-US" sz="3000" dirty="0" err="1">
                    <a:solidFill>
                      <a:srgbClr val="0000FF"/>
                    </a:solidFill>
                  </a:rPr>
                  <a:t>song</a:t>
                </a:r>
                <a:r>
                  <a:rPr lang="en-US" sz="3000" dirty="0">
                    <a:solidFill>
                      <a:srgbClr val="0000FF"/>
                    </a:solidFill>
                  </a:rPr>
                  <a:t> (</a:t>
                </a:r>
                <a:r>
                  <a:rPr lang="en-US" sz="3000" dirty="0" err="1">
                    <a:solidFill>
                      <a:srgbClr val="0000FF"/>
                    </a:solidFill>
                  </a:rPr>
                  <a:t>hoặc</a:t>
                </a:r>
                <a:r>
                  <a:rPr lang="en-US" sz="3000" dirty="0">
                    <a:solidFill>
                      <a:srgbClr val="0000FF"/>
                    </a:solidFill>
                  </a:rPr>
                  <a:t> </a:t>
                </a:r>
                <a:r>
                  <a:rPr lang="en-US" sz="3000" dirty="0" err="1">
                    <a:solidFill>
                      <a:srgbClr val="0000FF"/>
                    </a:solidFill>
                  </a:rPr>
                  <a:t>trùng</a:t>
                </a:r>
                <a:r>
                  <a:rPr lang="en-US" sz="3000" dirty="0">
                    <a:solidFill>
                      <a:srgbClr val="0000FF"/>
                    </a:solidFill>
                  </a:rPr>
                  <a:t>) </a:t>
                </a:r>
                <a:r>
                  <a:rPr lang="en-US" sz="3000" dirty="0" err="1">
                    <a:solidFill>
                      <a:srgbClr val="0000FF"/>
                    </a:solidFill>
                  </a:rPr>
                  <a:t>với</a:t>
                </a:r>
                <a:r>
                  <a:rPr lang="en-US" sz="3000" dirty="0">
                    <a:solidFill>
                      <a:srgbClr val="0000FF"/>
                    </a:solidFill>
                  </a:rPr>
                  <a:t> </a:t>
                </a:r>
                <a:r>
                  <a:rPr lang="en-US" sz="3000" dirty="0" err="1">
                    <a:solidFill>
                      <a:srgbClr val="0000FF"/>
                    </a:solidFill>
                  </a:rPr>
                  <a:t>đường</a:t>
                </a:r>
                <a:r>
                  <a:rPr lang="en-US" sz="3000" dirty="0">
                    <a:solidFill>
                      <a:srgbClr val="0000FF"/>
                    </a:solidFill>
                  </a:rPr>
                  <a:t> </a:t>
                </a:r>
                <a:r>
                  <a:rPr lang="en-US" sz="3000" dirty="0" err="1">
                    <a:solidFill>
                      <a:srgbClr val="0000FF"/>
                    </a:solidFill>
                  </a:rPr>
                  <a:t>thẳng</a:t>
                </a:r>
                <a:r>
                  <a:rPr lang="en-US" sz="3000" dirty="0">
                    <a:solidFill>
                      <a:srgbClr val="0000FF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3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kumimoji="0" lang="nl-NL" sz="30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36E6C17-80FD-3062-A23E-00325E58E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82" y="155901"/>
                <a:ext cx="11802851" cy="1473160"/>
              </a:xfrm>
              <a:prstGeom prst="rect">
                <a:avLst/>
              </a:prstGeom>
              <a:blipFill>
                <a:blip r:embed="rId2"/>
                <a:stretch>
                  <a:fillRect l="-1240" r="-1188" b="-12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4C526AC4-ABE5-3CCC-6E0D-9A6BF737A735}"/>
              </a:ext>
            </a:extLst>
          </p:cNvPr>
          <p:cNvSpPr txBox="1"/>
          <p:nvPr/>
        </p:nvSpPr>
        <p:spPr>
          <a:xfrm>
            <a:off x="2726899" y="2030679"/>
            <a:ext cx="12709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>
                <a:solidFill>
                  <a:srgbClr val="FF0000"/>
                </a:solidFill>
              </a:rPr>
              <a:t>Giải</a:t>
            </a:r>
            <a:r>
              <a:rPr lang="en-US" sz="3000" b="1" dirty="0">
                <a:solidFill>
                  <a:srgbClr val="FF0000"/>
                </a:solidFill>
              </a:rPr>
              <a:t>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8E9CA2-44E0-6EF2-119B-49E8888DE45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67701" y="2307678"/>
            <a:ext cx="4530132" cy="3269896"/>
          </a:xfrm>
          <a:prstGeom prst="rect">
            <a:avLst/>
          </a:prstGeom>
          <a:solidFill>
            <a:srgbClr val="FFFFFF"/>
          </a:solidFill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798C647-7CDB-6F18-F525-24C7DC17A62C}"/>
                  </a:ext>
                </a:extLst>
              </p:cNvPr>
              <p:cNvSpPr txBox="1"/>
              <p:nvPr/>
            </p:nvSpPr>
            <p:spPr>
              <a:xfrm>
                <a:off x="494062" y="2477928"/>
                <a:ext cx="6682915" cy="3590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30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3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3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3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kì</a:t>
                </a:r>
                <a:r>
                  <a:rPr lang="en-US" sz="3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song </a:t>
                </a:r>
                <a:r>
                  <a:rPr lang="en-US" sz="30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song</a:t>
                </a:r>
                <a:r>
                  <a:rPr lang="en-US" sz="3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3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 (</a:t>
                </a:r>
                <a:r>
                  <a:rPr lang="en-US" sz="30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3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3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3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3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30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Đánh</a:t>
                </a:r>
                <a:r>
                  <a:rPr lang="en-US" sz="3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dấu</a:t>
                </a:r>
                <a:r>
                  <a:rPr lang="en-US" sz="3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mũi</a:t>
                </a:r>
                <a:r>
                  <a:rPr lang="en-US" sz="3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tên</a:t>
                </a:r>
                <a:r>
                  <a:rPr lang="en-US" sz="3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3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3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3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30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1 </a:t>
                </a:r>
                <a:r>
                  <a:rPr lang="en-US" sz="30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3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3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mãn</a:t>
                </a:r>
                <a:r>
                  <a:rPr lang="en-US" sz="3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yêu</a:t>
                </a:r>
                <a:r>
                  <a:rPr lang="en-US" sz="3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cầu</a:t>
                </a:r>
                <a:r>
                  <a:rPr lang="en-US" sz="3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3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toán</a:t>
                </a:r>
                <a:r>
                  <a:rPr lang="en-US" sz="3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798C647-7CDB-6F18-F525-24C7DC17A6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062" y="2477928"/>
                <a:ext cx="6682915" cy="3590791"/>
              </a:xfrm>
              <a:prstGeom prst="rect">
                <a:avLst/>
              </a:prstGeom>
              <a:blipFill>
                <a:blip r:embed="rId5"/>
                <a:stretch>
                  <a:fillRect l="-2099" r="-2190" b="-4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8496617-108F-2E0A-ED5E-271CCC3B9EC1}"/>
                  </a:ext>
                </a:extLst>
              </p:cNvPr>
              <p:cNvSpPr txBox="1"/>
              <p:nvPr/>
            </p:nvSpPr>
            <p:spPr>
              <a:xfrm>
                <a:off x="1807535" y="6157136"/>
                <a:ext cx="9207795" cy="53860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900" dirty="0">
                    <a:solidFill>
                      <a:srgbClr val="FF0000"/>
                    </a:solidFill>
                  </a:rPr>
                  <a:t>V</a:t>
                </a:r>
                <a:r>
                  <a:rPr lang="en-US" sz="2900" dirty="0" err="1">
                    <a:solidFill>
                      <a:srgbClr val="FF0000"/>
                    </a:solidFill>
                  </a:rPr>
                  <a:t>ectơ</a:t>
                </a:r>
                <a:r>
                  <a:rPr lang="en-US" sz="29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9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9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900" dirty="0">
                    <a:solidFill>
                      <a:srgbClr val="FF0000"/>
                    </a:solidFill>
                  </a:rPr>
                  <a:t> </a:t>
                </a:r>
                <a:r>
                  <a:rPr lang="en-US" sz="2900" dirty="0" err="1">
                    <a:solidFill>
                      <a:srgbClr val="FF0000"/>
                    </a:solidFill>
                  </a:rPr>
                  <a:t>được</a:t>
                </a:r>
                <a:r>
                  <a:rPr lang="en-US" sz="2900" dirty="0">
                    <a:solidFill>
                      <a:srgbClr val="FF0000"/>
                    </a:solidFill>
                  </a:rPr>
                  <a:t> </a:t>
                </a:r>
                <a:r>
                  <a:rPr lang="en-US" sz="2900" dirty="0" err="1">
                    <a:solidFill>
                      <a:srgbClr val="FF0000"/>
                    </a:solidFill>
                  </a:rPr>
                  <a:t>gọi</a:t>
                </a:r>
                <a:r>
                  <a:rPr lang="en-US" sz="2900" dirty="0">
                    <a:solidFill>
                      <a:srgbClr val="FF0000"/>
                    </a:solidFill>
                  </a:rPr>
                  <a:t> </a:t>
                </a:r>
                <a:r>
                  <a:rPr lang="en-US" sz="2900" dirty="0" err="1">
                    <a:solidFill>
                      <a:srgbClr val="FF0000"/>
                    </a:solidFill>
                  </a:rPr>
                  <a:t>là</a:t>
                </a:r>
                <a:r>
                  <a:rPr lang="en-US" sz="2900" dirty="0">
                    <a:solidFill>
                      <a:srgbClr val="FF0000"/>
                    </a:solidFill>
                  </a:rPr>
                  <a:t> </a:t>
                </a:r>
                <a:r>
                  <a:rPr lang="en-US" sz="2900" dirty="0" err="1">
                    <a:solidFill>
                      <a:srgbClr val="FF0000"/>
                    </a:solidFill>
                  </a:rPr>
                  <a:t>vectơ</a:t>
                </a:r>
                <a:r>
                  <a:rPr lang="en-US" sz="2900" dirty="0">
                    <a:solidFill>
                      <a:srgbClr val="FF0000"/>
                    </a:solidFill>
                  </a:rPr>
                  <a:t>  </a:t>
                </a:r>
                <a:r>
                  <a:rPr lang="en-US" sz="2900" dirty="0" err="1">
                    <a:solidFill>
                      <a:srgbClr val="FF0000"/>
                    </a:solidFill>
                  </a:rPr>
                  <a:t>chỉ</a:t>
                </a:r>
                <a:r>
                  <a:rPr lang="en-US" sz="2900" dirty="0">
                    <a:solidFill>
                      <a:srgbClr val="FF0000"/>
                    </a:solidFill>
                  </a:rPr>
                  <a:t> </a:t>
                </a:r>
                <a:r>
                  <a:rPr lang="en-US" sz="2900" dirty="0" err="1">
                    <a:solidFill>
                      <a:srgbClr val="FF0000"/>
                    </a:solidFill>
                  </a:rPr>
                  <a:t>phương</a:t>
                </a:r>
                <a:r>
                  <a:rPr lang="en-US" sz="2900" dirty="0">
                    <a:solidFill>
                      <a:srgbClr val="FF0000"/>
                    </a:solidFill>
                  </a:rPr>
                  <a:t> </a:t>
                </a:r>
                <a:r>
                  <a:rPr lang="en-US" sz="2900" dirty="0" err="1">
                    <a:solidFill>
                      <a:srgbClr val="FF0000"/>
                    </a:solidFill>
                  </a:rPr>
                  <a:t>của</a:t>
                </a:r>
                <a:r>
                  <a:rPr lang="en-US" sz="2900" dirty="0">
                    <a:solidFill>
                      <a:srgbClr val="FF0000"/>
                    </a:solidFill>
                  </a:rPr>
                  <a:t> </a:t>
                </a:r>
                <a:r>
                  <a:rPr lang="en-US" sz="2900" dirty="0" err="1">
                    <a:solidFill>
                      <a:srgbClr val="FF0000"/>
                    </a:solidFill>
                  </a:rPr>
                  <a:t>đường</a:t>
                </a:r>
                <a:r>
                  <a:rPr lang="en-US" sz="2900" dirty="0">
                    <a:solidFill>
                      <a:srgbClr val="FF0000"/>
                    </a:solidFill>
                  </a:rPr>
                  <a:t> </a:t>
                </a:r>
                <a:r>
                  <a:rPr lang="en-US" sz="2900" dirty="0" err="1">
                    <a:solidFill>
                      <a:srgbClr val="FF0000"/>
                    </a:solidFill>
                  </a:rPr>
                  <a:t>thẳng</a:t>
                </a:r>
                <a:r>
                  <a:rPr lang="en-US" sz="2900" dirty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9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𝛥</m:t>
                    </m:r>
                  </m:oMath>
                </a14:m>
                <a:r>
                  <a:rPr lang="en-US" sz="29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8496617-108F-2E0A-ED5E-271CCC3B9E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7535" y="6157136"/>
                <a:ext cx="9207795" cy="538609"/>
              </a:xfrm>
              <a:prstGeom prst="rect">
                <a:avLst/>
              </a:prstGeom>
              <a:blipFill>
                <a:blip r:embed="rId6"/>
                <a:stretch>
                  <a:fillRect l="-1389" t="-10000" b="-31111"/>
                </a:stretch>
              </a:blipFill>
              <a:ln w="95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338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5" grpId="0" build="p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49BF1E-35D3-729A-F933-79072DFA84B0}"/>
              </a:ext>
            </a:extLst>
          </p:cNvPr>
          <p:cNvSpPr txBox="1"/>
          <p:nvPr/>
        </p:nvSpPr>
        <p:spPr>
          <a:xfrm>
            <a:off x="339965" y="267145"/>
            <a:ext cx="74537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</a:rPr>
              <a:t>a) </a:t>
            </a:r>
            <a:r>
              <a:rPr lang="en-US" sz="3000" b="1" u="sng" dirty="0" err="1">
                <a:solidFill>
                  <a:srgbClr val="0000FF"/>
                </a:solidFill>
              </a:rPr>
              <a:t>Vectơ</a:t>
            </a:r>
            <a:r>
              <a:rPr lang="en-US" sz="3000" b="1" u="sng" dirty="0">
                <a:solidFill>
                  <a:srgbClr val="0000FF"/>
                </a:solidFill>
              </a:rPr>
              <a:t> </a:t>
            </a:r>
            <a:r>
              <a:rPr lang="en-US" sz="3000" b="1" u="sng" dirty="0" err="1">
                <a:solidFill>
                  <a:srgbClr val="0000FF"/>
                </a:solidFill>
              </a:rPr>
              <a:t>chỉ</a:t>
            </a:r>
            <a:r>
              <a:rPr lang="en-US" sz="3000" b="1" u="sng" dirty="0">
                <a:solidFill>
                  <a:srgbClr val="0000FF"/>
                </a:solidFill>
              </a:rPr>
              <a:t> </a:t>
            </a:r>
            <a:r>
              <a:rPr lang="en-US" sz="3000" b="1" u="sng" dirty="0" err="1">
                <a:solidFill>
                  <a:srgbClr val="0000FF"/>
                </a:solidFill>
              </a:rPr>
              <a:t>phương</a:t>
            </a:r>
            <a:r>
              <a:rPr lang="en-US" sz="3000" b="1" u="sng" dirty="0">
                <a:solidFill>
                  <a:srgbClr val="0000FF"/>
                </a:solidFill>
              </a:rPr>
              <a:t> </a:t>
            </a:r>
            <a:r>
              <a:rPr lang="en-US" sz="3000" b="1" u="sng" dirty="0" err="1">
                <a:solidFill>
                  <a:srgbClr val="0000FF"/>
                </a:solidFill>
              </a:rPr>
              <a:t>của</a:t>
            </a:r>
            <a:r>
              <a:rPr lang="en-US" sz="3000" b="1" u="sng" dirty="0">
                <a:solidFill>
                  <a:srgbClr val="0000FF"/>
                </a:solidFill>
              </a:rPr>
              <a:t> </a:t>
            </a:r>
            <a:r>
              <a:rPr lang="en-US" sz="3000" b="1" u="sng" dirty="0" err="1">
                <a:solidFill>
                  <a:srgbClr val="0000FF"/>
                </a:solidFill>
              </a:rPr>
              <a:t>đường</a:t>
            </a:r>
            <a:r>
              <a:rPr lang="en-US" sz="3000" b="1" u="sng" dirty="0">
                <a:solidFill>
                  <a:srgbClr val="0000FF"/>
                </a:solidFill>
              </a:rPr>
              <a:t> </a:t>
            </a:r>
            <a:r>
              <a:rPr lang="en-US" sz="3000" b="1" u="sng" dirty="0" err="1">
                <a:solidFill>
                  <a:srgbClr val="0000FF"/>
                </a:solidFill>
              </a:rPr>
              <a:t>thẳng</a:t>
            </a:r>
            <a:r>
              <a:rPr lang="en-US" sz="3000" b="1" dirty="0">
                <a:solidFill>
                  <a:srgbClr val="0000FF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BAD19D1-2C5A-8037-A680-4D0FA70587B7}"/>
                  </a:ext>
                </a:extLst>
              </p:cNvPr>
              <p:cNvSpPr txBox="1"/>
              <p:nvPr/>
            </p:nvSpPr>
            <p:spPr>
              <a:xfrm>
                <a:off x="378324" y="4343172"/>
                <a:ext cx="11486673" cy="24494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900" dirty="0"/>
                  <a:t>+ </a:t>
                </a:r>
                <a:r>
                  <a:rPr lang="en-US" sz="2900" dirty="0" err="1"/>
                  <a:t>Nếu</a:t>
                </a:r>
                <a:r>
                  <a:rPr lang="en-US" sz="29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9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2900" dirty="0"/>
                  <a:t> </a:t>
                </a:r>
                <a:r>
                  <a:rPr lang="en-US" sz="2900" dirty="0" err="1"/>
                  <a:t>là</a:t>
                </a:r>
                <a:r>
                  <a:rPr lang="en-US" sz="2900" dirty="0"/>
                  <a:t> </a:t>
                </a:r>
                <a:r>
                  <a:rPr lang="en-US" sz="2900" dirty="0" err="1"/>
                  <a:t>một</a:t>
                </a:r>
                <a:r>
                  <a:rPr lang="en-US" sz="2900" dirty="0"/>
                  <a:t> </a:t>
                </a:r>
                <a:r>
                  <a:rPr lang="en-US" sz="2900" dirty="0" err="1"/>
                  <a:t>vectơ</a:t>
                </a:r>
                <a:r>
                  <a:rPr lang="en-US" sz="2900" dirty="0"/>
                  <a:t> </a:t>
                </a:r>
                <a:r>
                  <a:rPr lang="en-US" sz="2900" dirty="0" err="1"/>
                  <a:t>chỉ</a:t>
                </a:r>
                <a:r>
                  <a:rPr lang="en-US" sz="2900" dirty="0"/>
                  <a:t> </a:t>
                </a:r>
                <a:r>
                  <a:rPr lang="en-US" sz="2900" dirty="0" err="1"/>
                  <a:t>phương</a:t>
                </a:r>
                <a:r>
                  <a:rPr lang="en-US" sz="2900" dirty="0"/>
                  <a:t> </a:t>
                </a:r>
                <a:r>
                  <a:rPr lang="en-US" sz="2900" dirty="0" err="1"/>
                  <a:t>của</a:t>
                </a:r>
                <a:r>
                  <a:rPr lang="en-US" sz="2900" dirty="0"/>
                  <a:t> </a:t>
                </a:r>
                <a14:m>
                  <m:oMath xmlns:m="http://schemas.openxmlformats.org/officeDocument/2006/math">
                    <m:r>
                      <a:rPr lang="en-US" sz="2900" b="1" i="1"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2900" dirty="0"/>
                  <a:t> </a:t>
                </a:r>
                <a:r>
                  <a:rPr lang="en-US" sz="2900" dirty="0" err="1"/>
                  <a:t>thì</a:t>
                </a:r>
                <a:r>
                  <a:rPr lang="en-US" sz="2900" dirty="0"/>
                  <a:t> </a:t>
                </a:r>
                <a:r>
                  <a:rPr lang="en-US" sz="2900" b="1" i="1" dirty="0"/>
                  <a:t>k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9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9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2900" b="1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9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900" b="1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9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9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900" i="1" dirty="0"/>
                  <a:t> </a:t>
                </a:r>
                <a:r>
                  <a:rPr lang="en-US" sz="2900" dirty="0" err="1"/>
                  <a:t>cũng</a:t>
                </a:r>
                <a:r>
                  <a:rPr lang="en-US" sz="2900" dirty="0"/>
                  <a:t> </a:t>
                </a:r>
                <a:r>
                  <a:rPr lang="en-US" sz="2900" dirty="0" err="1"/>
                  <a:t>là</a:t>
                </a:r>
                <a:r>
                  <a:rPr lang="en-US" sz="2900" dirty="0"/>
                  <a:t> </a:t>
                </a:r>
                <a:r>
                  <a:rPr lang="en-US" sz="2900" dirty="0" err="1"/>
                  <a:t>một</a:t>
                </a:r>
                <a:r>
                  <a:rPr lang="en-US" sz="2900" dirty="0"/>
                  <a:t> </a:t>
                </a:r>
                <a:r>
                  <a:rPr lang="en-US" sz="2900" dirty="0" err="1"/>
                  <a:t>vectơ</a:t>
                </a:r>
                <a:r>
                  <a:rPr lang="en-US" sz="2900" dirty="0"/>
                  <a:t> </a:t>
                </a:r>
                <a:r>
                  <a:rPr lang="en-US" sz="2900" dirty="0" err="1"/>
                  <a:t>chỉ</a:t>
                </a:r>
                <a:r>
                  <a:rPr lang="en-US" sz="2900" dirty="0"/>
                  <a:t> </a:t>
                </a:r>
                <a:r>
                  <a:rPr lang="en-US" sz="2900" dirty="0" err="1"/>
                  <a:t>phương</a:t>
                </a:r>
                <a:r>
                  <a:rPr lang="en-US" sz="2900" dirty="0"/>
                  <a:t> </a:t>
                </a:r>
                <a:r>
                  <a:rPr lang="en-US" sz="2900" dirty="0" err="1"/>
                  <a:t>của</a:t>
                </a:r>
                <a:r>
                  <a:rPr lang="en-US" sz="2900" dirty="0"/>
                  <a:t> </a:t>
                </a:r>
                <a14:m>
                  <m:oMath xmlns:m="http://schemas.openxmlformats.org/officeDocument/2006/math">
                    <m:r>
                      <a:rPr lang="en-US" sz="2900" b="1" i="1"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2900" dirty="0"/>
                  <a:t>.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2900" dirty="0"/>
                  <a:t>+ </a:t>
                </a:r>
                <a:r>
                  <a:rPr lang="en-US" sz="2900" dirty="0" err="1"/>
                  <a:t>Một</a:t>
                </a:r>
                <a:r>
                  <a:rPr lang="en-US" sz="2900" dirty="0"/>
                  <a:t> </a:t>
                </a:r>
                <a:r>
                  <a:rPr lang="en-US" sz="2900" dirty="0" err="1"/>
                  <a:t>đường</a:t>
                </a:r>
                <a:r>
                  <a:rPr lang="en-US" sz="2900" dirty="0"/>
                  <a:t> </a:t>
                </a:r>
                <a:r>
                  <a:rPr lang="en-US" sz="2900" dirty="0" err="1"/>
                  <a:t>thẳng</a:t>
                </a:r>
                <a:r>
                  <a:rPr lang="en-US" sz="2900" dirty="0"/>
                  <a:t> </a:t>
                </a:r>
                <a:r>
                  <a:rPr lang="en-US" sz="2900" dirty="0" err="1"/>
                  <a:t>hoàn</a:t>
                </a:r>
                <a:r>
                  <a:rPr lang="en-US" sz="2900" dirty="0"/>
                  <a:t> </a:t>
                </a:r>
                <a:r>
                  <a:rPr lang="en-US" sz="2900" dirty="0" err="1"/>
                  <a:t>toàn</a:t>
                </a:r>
                <a:r>
                  <a:rPr lang="en-US" sz="2900" dirty="0"/>
                  <a:t> </a:t>
                </a:r>
                <a:r>
                  <a:rPr lang="en-US" sz="2900" dirty="0" err="1"/>
                  <a:t>được</a:t>
                </a:r>
                <a:r>
                  <a:rPr lang="en-US" sz="2900" dirty="0"/>
                  <a:t> </a:t>
                </a:r>
                <a:r>
                  <a:rPr lang="en-US" sz="2900" dirty="0" err="1"/>
                  <a:t>xác</a:t>
                </a:r>
                <a:r>
                  <a:rPr lang="en-US" sz="2900" dirty="0"/>
                  <a:t> </a:t>
                </a:r>
                <a:r>
                  <a:rPr lang="en-US" sz="2900" dirty="0" err="1"/>
                  <a:t>định</a:t>
                </a:r>
                <a:r>
                  <a:rPr lang="en-US" sz="2900" dirty="0"/>
                  <a:t> </a:t>
                </a:r>
                <a:r>
                  <a:rPr lang="en-US" sz="2900" dirty="0" err="1"/>
                  <a:t>khi</a:t>
                </a:r>
                <a:r>
                  <a:rPr lang="en-US" sz="2900" dirty="0"/>
                  <a:t> </a:t>
                </a:r>
                <a:r>
                  <a:rPr lang="en-US" sz="2900" dirty="0" err="1"/>
                  <a:t>biết</a:t>
                </a:r>
                <a:r>
                  <a:rPr lang="en-US" sz="2900" dirty="0"/>
                  <a:t> </a:t>
                </a:r>
                <a:r>
                  <a:rPr lang="en-US" sz="2900" dirty="0" err="1"/>
                  <a:t>một</a:t>
                </a:r>
                <a:r>
                  <a:rPr lang="en-US" sz="2900" dirty="0"/>
                  <a:t> </a:t>
                </a:r>
                <a:r>
                  <a:rPr lang="en-US" sz="2900" dirty="0" err="1"/>
                  <a:t>điểm</a:t>
                </a:r>
                <a:r>
                  <a:rPr lang="en-US" sz="2900" dirty="0"/>
                  <a:t> </a:t>
                </a:r>
                <a:r>
                  <a:rPr lang="en-US" sz="2900" dirty="0" err="1"/>
                  <a:t>và</a:t>
                </a:r>
                <a:r>
                  <a:rPr lang="en-US" sz="2900" dirty="0"/>
                  <a:t> </a:t>
                </a:r>
                <a:r>
                  <a:rPr lang="en-US" sz="2900" dirty="0" err="1"/>
                  <a:t>một</a:t>
                </a:r>
                <a:r>
                  <a:rPr lang="en-US" sz="2900" dirty="0"/>
                  <a:t> </a:t>
                </a:r>
                <a:r>
                  <a:rPr lang="en-US" sz="2900" dirty="0" err="1"/>
                  <a:t>vectơ</a:t>
                </a:r>
                <a:r>
                  <a:rPr lang="en-US" sz="2900" dirty="0"/>
                  <a:t> </a:t>
                </a:r>
                <a:r>
                  <a:rPr lang="en-US" sz="2900" dirty="0" err="1"/>
                  <a:t>chỉ</a:t>
                </a:r>
                <a:r>
                  <a:rPr lang="en-US" sz="2900" dirty="0"/>
                  <a:t> </a:t>
                </a:r>
                <a:r>
                  <a:rPr lang="en-US" sz="2900" dirty="0" err="1"/>
                  <a:t>phương</a:t>
                </a:r>
                <a:r>
                  <a:rPr lang="en-US" sz="2900" dirty="0"/>
                  <a:t> </a:t>
                </a:r>
                <a:r>
                  <a:rPr lang="en-US" sz="2900" dirty="0" err="1"/>
                  <a:t>của</a:t>
                </a:r>
                <a:r>
                  <a:rPr lang="en-US" sz="2900" dirty="0"/>
                  <a:t> </a:t>
                </a:r>
                <a:r>
                  <a:rPr lang="en-US" sz="2900" dirty="0" err="1"/>
                  <a:t>đường</a:t>
                </a:r>
                <a:r>
                  <a:rPr lang="en-US" sz="2900" dirty="0"/>
                  <a:t> </a:t>
                </a:r>
                <a:r>
                  <a:rPr lang="en-US" sz="2900" dirty="0" err="1"/>
                  <a:t>thẳng</a:t>
                </a:r>
                <a:r>
                  <a:rPr lang="en-US" sz="2900" dirty="0"/>
                  <a:t> </a:t>
                </a:r>
                <a:r>
                  <a:rPr lang="en-US" sz="2900" dirty="0" err="1"/>
                  <a:t>đó</a:t>
                </a:r>
                <a:r>
                  <a:rPr lang="en-US" sz="2900" dirty="0"/>
                  <a:t>.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BAD19D1-2C5A-8037-A680-4D0FA70587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24" y="4343172"/>
                <a:ext cx="11486673" cy="2449453"/>
              </a:xfrm>
              <a:prstGeom prst="rect">
                <a:avLst/>
              </a:prstGeom>
              <a:blipFill>
                <a:blip r:embed="rId2"/>
                <a:stretch>
                  <a:fillRect l="-1115" r="-1168" b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2B80316F-7BD5-E551-254C-60E36BCB206B}"/>
              </a:ext>
            </a:extLst>
          </p:cNvPr>
          <p:cNvSpPr txBox="1"/>
          <p:nvPr/>
        </p:nvSpPr>
        <p:spPr>
          <a:xfrm>
            <a:off x="327003" y="3874570"/>
            <a:ext cx="1738262" cy="55399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chemeClr val="bg1"/>
                </a:solidFill>
              </a:rPr>
              <a:t>Nhận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xét</a:t>
            </a:r>
            <a:endParaRPr lang="en-US" sz="3000" b="1" dirty="0">
              <a:solidFill>
                <a:schemeClr val="bg1"/>
              </a:solidFill>
            </a:endParaRP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386561D9-D9F5-632F-09FE-E16B21D4C5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78324" y="1733104"/>
            <a:ext cx="11466346" cy="199871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0997E89-A304-5578-E004-4D505A108D47}"/>
              </a:ext>
            </a:extLst>
          </p:cNvPr>
          <p:cNvSpPr txBox="1"/>
          <p:nvPr/>
        </p:nvSpPr>
        <p:spPr>
          <a:xfrm>
            <a:off x="493401" y="1039670"/>
            <a:ext cx="1738262" cy="553998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chemeClr val="bg1"/>
                </a:solidFill>
              </a:rPr>
              <a:t>Kết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luận</a:t>
            </a:r>
            <a:endParaRPr lang="en-US" sz="3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2F9A688-9092-DF44-E8D7-8F139D1FF1AE}"/>
                  </a:ext>
                </a:extLst>
              </p:cNvPr>
              <p:cNvSpPr txBox="1"/>
              <p:nvPr/>
            </p:nvSpPr>
            <p:spPr>
              <a:xfrm>
                <a:off x="1481136" y="2036994"/>
                <a:ext cx="9459766" cy="12623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900" dirty="0"/>
                  <a:t>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9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2900" dirty="0"/>
                  <a:t> </a:t>
                </a:r>
                <a:r>
                  <a:rPr lang="en-US" sz="2900" dirty="0" err="1"/>
                  <a:t>được</a:t>
                </a:r>
                <a:r>
                  <a:rPr lang="en-US" sz="2900" dirty="0"/>
                  <a:t> </a:t>
                </a:r>
                <a:r>
                  <a:rPr lang="en-US" sz="2900" dirty="0" err="1"/>
                  <a:t>gọi</a:t>
                </a:r>
                <a:r>
                  <a:rPr lang="en-US" sz="2900" dirty="0"/>
                  <a:t> </a:t>
                </a:r>
                <a:r>
                  <a:rPr lang="en-US" sz="2900" dirty="0" err="1"/>
                  <a:t>là</a:t>
                </a:r>
                <a:r>
                  <a:rPr lang="en-US" sz="2900" dirty="0"/>
                  <a:t> </a:t>
                </a:r>
                <a:r>
                  <a:rPr lang="en-US" sz="2900" dirty="0" err="1"/>
                  <a:t>vectơ</a:t>
                </a:r>
                <a:r>
                  <a:rPr lang="en-US" sz="2900" dirty="0"/>
                  <a:t> </a:t>
                </a:r>
                <a:r>
                  <a:rPr lang="en-US" sz="2900" dirty="0" err="1"/>
                  <a:t>chỉ</a:t>
                </a:r>
                <a:r>
                  <a:rPr lang="en-US" sz="2900" dirty="0"/>
                  <a:t> </a:t>
                </a:r>
                <a:r>
                  <a:rPr lang="en-US" sz="2900" dirty="0" err="1"/>
                  <a:t>phương</a:t>
                </a:r>
                <a:r>
                  <a:rPr lang="en-US" sz="2900" dirty="0"/>
                  <a:t> </a:t>
                </a:r>
                <a:r>
                  <a:rPr lang="en-US" sz="2900" dirty="0" err="1"/>
                  <a:t>của</a:t>
                </a:r>
                <a:r>
                  <a:rPr lang="en-US" sz="2900" dirty="0"/>
                  <a:t> </a:t>
                </a:r>
                <a:r>
                  <a:rPr lang="en-US" sz="2900" dirty="0" err="1"/>
                  <a:t>đường</a:t>
                </a:r>
                <a:r>
                  <a:rPr lang="en-US" sz="2900" dirty="0"/>
                  <a:t> </a:t>
                </a:r>
                <a:r>
                  <a:rPr lang="en-US" sz="2900" dirty="0" err="1"/>
                  <a:t>thẳng</a:t>
                </a:r>
                <a:r>
                  <a:rPr lang="en-US" sz="2900" dirty="0"/>
                  <a:t> </a:t>
                </a:r>
                <a14:m>
                  <m:oMath xmlns:m="http://schemas.openxmlformats.org/officeDocument/2006/math">
                    <m:r>
                      <a:rPr lang="en-US" sz="2900" b="1" i="1"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2900" dirty="0"/>
                  <a:t> </a:t>
                </a:r>
                <a:r>
                  <a:rPr lang="en-US" sz="2900" dirty="0" err="1"/>
                  <a:t>nếu</a:t>
                </a:r>
                <a:r>
                  <a:rPr lang="en-US" sz="29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9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2900" b="1" i="1">
                        <a:latin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9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2900" dirty="0"/>
                  <a:t> </a:t>
                </a:r>
                <a:r>
                  <a:rPr lang="en-US" sz="2900" dirty="0" err="1"/>
                  <a:t>và</a:t>
                </a:r>
                <a:r>
                  <a:rPr lang="en-US" sz="2900" dirty="0"/>
                  <a:t> </a:t>
                </a:r>
                <a:r>
                  <a:rPr lang="en-US" sz="2900" dirty="0" err="1"/>
                  <a:t>giá</a:t>
                </a:r>
                <a:r>
                  <a:rPr lang="en-US" sz="2900" dirty="0"/>
                  <a:t> </a:t>
                </a:r>
                <a:r>
                  <a:rPr lang="en-US" sz="2900" dirty="0" err="1"/>
                  <a:t>của</a:t>
                </a:r>
                <a:r>
                  <a:rPr lang="en-US" sz="29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9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2900" dirty="0"/>
                  <a:t> song </a:t>
                </a:r>
                <a:r>
                  <a:rPr lang="en-US" sz="2900" dirty="0" err="1"/>
                  <a:t>song</a:t>
                </a:r>
                <a:r>
                  <a:rPr lang="en-US" sz="2900" dirty="0"/>
                  <a:t> </a:t>
                </a:r>
                <a:r>
                  <a:rPr lang="en-US" sz="2900" dirty="0" err="1"/>
                  <a:t>hoặc</a:t>
                </a:r>
                <a:r>
                  <a:rPr lang="en-US" sz="2900" dirty="0"/>
                  <a:t> </a:t>
                </a:r>
                <a:r>
                  <a:rPr lang="en-US" sz="2900" dirty="0" err="1"/>
                  <a:t>trùng</a:t>
                </a:r>
                <a:r>
                  <a:rPr lang="en-US" sz="2900" dirty="0"/>
                  <a:t> </a:t>
                </a:r>
                <a:r>
                  <a:rPr lang="en-US" sz="2900" dirty="0" err="1"/>
                  <a:t>với</a:t>
                </a:r>
                <a:r>
                  <a:rPr lang="en-US" sz="2900" dirty="0"/>
                  <a:t> </a:t>
                </a:r>
                <a14:m>
                  <m:oMath xmlns:m="http://schemas.openxmlformats.org/officeDocument/2006/math">
                    <m:r>
                      <a:rPr lang="en-US" sz="2900" b="1" i="1"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2900" dirty="0"/>
                  <a:t>.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2F9A688-9092-DF44-E8D7-8F139D1FF1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136" y="2036994"/>
                <a:ext cx="9459766" cy="1262333"/>
              </a:xfrm>
              <a:prstGeom prst="rect">
                <a:avLst/>
              </a:prstGeom>
              <a:blipFill>
                <a:blip r:embed="rId5"/>
                <a:stretch>
                  <a:fillRect l="-1418" b="-13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20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7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B691178-7DAD-6932-2597-A82B8D547DF9}"/>
                  </a:ext>
                </a:extLst>
              </p:cNvPr>
              <p:cNvSpPr txBox="1"/>
              <p:nvPr/>
            </p:nvSpPr>
            <p:spPr>
              <a:xfrm>
                <a:off x="148855" y="223284"/>
                <a:ext cx="7910624" cy="410657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 fontAlgn="base">
                  <a:lnSpc>
                    <a:spcPct val="130000"/>
                  </a:lnSpc>
                </a:pPr>
                <a:r>
                  <a:rPr lang="en-US" sz="2800" b="1" u="sng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HĐ2</a:t>
                </a: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lang="en-US" sz="2800" dirty="0">
                    <a:solidFill>
                      <a:srgbClr val="0000FF"/>
                    </a:solidFill>
                  </a:rPr>
                  <a:t>Trong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mặt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phẳng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toạ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độ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𝑂𝑥𝑦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,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cho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đường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thẳng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đi</a:t>
                </a:r>
                <a:r>
                  <a:rPr lang="en-US" sz="2800" dirty="0">
                    <a:solidFill>
                      <a:srgbClr val="0000FF"/>
                    </a:solidFill>
                  </a:rPr>
                  <a:t> qua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điểm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8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và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có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vectơ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chỉ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phương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.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Xét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điểm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nằm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trên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br>
                  <a:rPr lang="en-US" sz="2800" dirty="0">
                    <a:solidFill>
                      <a:srgbClr val="0000FF"/>
                    </a:solidFill>
                  </a:rPr>
                </a:br>
                <a:r>
                  <a:rPr lang="en-US" sz="2800" dirty="0">
                    <a:solidFill>
                      <a:srgbClr val="0000FF"/>
                    </a:solidFill>
                  </a:rPr>
                  <a:t>a)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Nhận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xét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về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phương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của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hai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vectơ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và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8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.</a:t>
                </a:r>
                <a:br>
                  <a:rPr lang="en-US" sz="2800" dirty="0">
                    <a:solidFill>
                      <a:srgbClr val="0000FF"/>
                    </a:solidFill>
                  </a:rPr>
                </a:br>
                <a:r>
                  <a:rPr lang="en-US" sz="2800" dirty="0">
                    <a:solidFill>
                      <a:srgbClr val="0000FF"/>
                    </a:solidFill>
                  </a:rPr>
                  <a:t>b)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Chứng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minh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có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số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thực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sao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cho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8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r>
                      <a:rPr lang="en-US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.</a:t>
                </a:r>
                <a:br>
                  <a:rPr lang="en-US" sz="2800" dirty="0">
                    <a:solidFill>
                      <a:srgbClr val="0000FF"/>
                    </a:solidFill>
                  </a:rPr>
                </a:br>
                <a:r>
                  <a:rPr lang="en-US" sz="2800" dirty="0">
                    <a:solidFill>
                      <a:srgbClr val="0000FF"/>
                    </a:solidFill>
                  </a:rPr>
                  <a:t>c)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Biểu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diễn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toạ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độ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của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điểm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 qua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toạ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độ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của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điểm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và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toạ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độ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của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vectơ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chỉ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phương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B691178-7DAD-6932-2597-A82B8D547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55" y="223284"/>
                <a:ext cx="7910624" cy="4106573"/>
              </a:xfrm>
              <a:prstGeom prst="rect">
                <a:avLst/>
              </a:prstGeom>
              <a:blipFill>
                <a:blip r:embed="rId2"/>
                <a:stretch>
                  <a:fillRect l="-1541" r="-1541" b="-3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F04C2E3-BA7D-E91E-5BC3-EBEAFC1A9E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59479" y="223284"/>
            <a:ext cx="3911760" cy="39461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FA87973-B5E1-2041-3F96-AD98E6E726A8}"/>
                  </a:ext>
                </a:extLst>
              </p:cNvPr>
              <p:cNvSpPr txBox="1"/>
              <p:nvPr/>
            </p:nvSpPr>
            <p:spPr>
              <a:xfrm>
                <a:off x="475843" y="4329857"/>
                <a:ext cx="11289438" cy="1972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i="1" u="sng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Giải </a:t>
                </a:r>
              </a:p>
              <a:p>
                <a:r>
                  <a:rPr lang="en-US" sz="2800" i="1" dirty="0">
                    <a:solidFill>
                      <a:srgbClr val="002060"/>
                    </a:solidFill>
                  </a:rPr>
                  <a:t>a) Hai </a:t>
                </a:r>
                <a:r>
                  <a:rPr lang="en-US" sz="2800" i="1" dirty="0" err="1">
                    <a:solidFill>
                      <a:srgbClr val="002060"/>
                    </a:solidFill>
                  </a:rPr>
                  <a:t>vectơ</a:t>
                </a:r>
                <a:r>
                  <a:rPr lang="en-US" sz="2800" i="1" dirty="0">
                    <a:solidFill>
                      <a:srgbClr val="002060"/>
                    </a:solidFill>
                  </a:rPr>
                  <a:t>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2800" i="1" dirty="0">
                    <a:solidFill>
                      <a:srgbClr val="002060"/>
                    </a:solidFill>
                  </a:rPr>
                  <a:t>   và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b>
                        </m:sSub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</m:acc>
                  </m:oMath>
                </a14:m>
                <a:r>
                  <a:rPr lang="en-US" sz="2800" i="1" dirty="0">
                    <a:solidFill>
                      <a:srgbClr val="002060"/>
                    </a:solidFill>
                  </a:rPr>
                  <a:t>  cùng </a:t>
                </a:r>
                <a:r>
                  <a:rPr lang="en-US" sz="2800" i="1" dirty="0" err="1">
                    <a:solidFill>
                      <a:srgbClr val="002060"/>
                    </a:solidFill>
                  </a:rPr>
                  <a:t>phương</a:t>
                </a:r>
                <a:r>
                  <a:rPr lang="en-US" sz="28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2060"/>
                    </a:solidFill>
                  </a:rPr>
                  <a:t>với</a:t>
                </a:r>
                <a:r>
                  <a:rPr lang="en-US" sz="28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2060"/>
                    </a:solidFill>
                  </a:rPr>
                  <a:t>nhau</a:t>
                </a:r>
                <a:r>
                  <a:rPr lang="en-US" sz="2800" i="1" dirty="0">
                    <a:solidFill>
                      <a:srgbClr val="002060"/>
                    </a:solidFill>
                  </a:rPr>
                  <a:t>.</a:t>
                </a:r>
              </a:p>
              <a:p>
                <a:r>
                  <a:rPr lang="en-US" sz="2800" i="1" dirty="0">
                    <a:solidFill>
                      <a:srgbClr val="002060"/>
                    </a:solidFill>
                  </a:rPr>
                  <a:t>b) </a:t>
                </a:r>
                <a:r>
                  <a:rPr lang="en-US" sz="2800" i="1" dirty="0" err="1">
                    <a:solidFill>
                      <a:srgbClr val="002060"/>
                    </a:solidFill>
                  </a:rPr>
                  <a:t>Xét</a:t>
                </a:r>
                <a:r>
                  <a:rPr lang="en-US" sz="28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2060"/>
                    </a:solidFill>
                  </a:rPr>
                  <a:t>điểm</a:t>
                </a:r>
                <a:r>
                  <a:rPr lang="en-US" sz="2800" i="1" dirty="0">
                    <a:solidFill>
                      <a:srgbClr val="002060"/>
                    </a:solidFill>
                  </a:rPr>
                  <a:t> M(x; y)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i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2800" i="1" dirty="0">
                    <a:solidFill>
                      <a:srgbClr val="002060"/>
                    </a:solidFill>
                  </a:rPr>
                  <a:t>. </a:t>
                </a:r>
                <a:r>
                  <a:rPr lang="en-US" sz="2800" i="1" dirty="0" err="1">
                    <a:solidFill>
                      <a:srgbClr val="002060"/>
                    </a:solidFill>
                  </a:rPr>
                  <a:t>Vì</a:t>
                </a:r>
                <a:r>
                  <a:rPr lang="en-US" sz="2800" i="1" dirty="0">
                    <a:solidFill>
                      <a:srgbClr val="002060"/>
                    </a:solidFill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b>
                        </m:sSub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</m:acc>
                  </m:oMath>
                </a14:m>
                <a:r>
                  <a:rPr lang="en-US" sz="28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2060"/>
                    </a:solidFill>
                  </a:rPr>
                  <a:t>cùng</a:t>
                </a:r>
                <a:r>
                  <a:rPr lang="en-US" sz="28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2060"/>
                    </a:solidFill>
                  </a:rPr>
                  <a:t>phương</a:t>
                </a:r>
                <a:r>
                  <a:rPr lang="en-US" sz="28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2060"/>
                    </a:solidFill>
                  </a:rPr>
                  <a:t>với</a:t>
                </a:r>
                <a:r>
                  <a:rPr lang="en-US" sz="2800" i="1" dirty="0">
                    <a:solidFill>
                      <a:srgbClr val="002060"/>
                    </a:solidFill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28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2060"/>
                    </a:solidFill>
                  </a:rPr>
                  <a:t>nên</a:t>
                </a:r>
                <a:r>
                  <a:rPr lang="en-US" sz="28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2060"/>
                    </a:solidFill>
                  </a:rPr>
                  <a:t>có</a:t>
                </a:r>
                <a:r>
                  <a:rPr lang="en-US" sz="28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2060"/>
                    </a:solidFill>
                  </a:rPr>
                  <a:t>số</a:t>
                </a:r>
                <a:r>
                  <a:rPr lang="en-US" sz="28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2060"/>
                    </a:solidFill>
                  </a:rPr>
                  <a:t>thực</a:t>
                </a:r>
                <a:r>
                  <a:rPr lang="en-US" sz="2800" i="1" dirty="0">
                    <a:solidFill>
                      <a:srgbClr val="002060"/>
                    </a:solidFill>
                  </a:rPr>
                  <a:t> t </a:t>
                </a:r>
                <a:r>
                  <a:rPr lang="en-US" sz="2800" i="1" dirty="0" err="1">
                    <a:solidFill>
                      <a:srgbClr val="002060"/>
                    </a:solidFill>
                  </a:rPr>
                  <a:t>sao</a:t>
                </a:r>
                <a:r>
                  <a:rPr lang="en-US" sz="28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2060"/>
                    </a:solidFill>
                  </a:rPr>
                  <a:t>cho</a:t>
                </a:r>
                <a:r>
                  <a:rPr lang="en-US" sz="2800" i="1" dirty="0">
                    <a:solidFill>
                      <a:srgbClr val="002060"/>
                    </a:solidFill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b>
                        </m:sSub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</m:acc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2800" i="1" dirty="0">
                    <a:solidFill>
                      <a:srgbClr val="00206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FA87973-B5E1-2041-3F96-AD98E6E72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43" y="4329857"/>
                <a:ext cx="11289438" cy="1972656"/>
              </a:xfrm>
              <a:prstGeom prst="rect">
                <a:avLst/>
              </a:prstGeom>
              <a:blipFill>
                <a:blip r:embed="rId5"/>
                <a:stretch>
                  <a:fillRect l="-1080" t="-3086" b="-7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206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B691178-7DAD-6932-2597-A82B8D547DF9}"/>
                  </a:ext>
                </a:extLst>
              </p:cNvPr>
              <p:cNvSpPr txBox="1"/>
              <p:nvPr/>
            </p:nvSpPr>
            <p:spPr>
              <a:xfrm>
                <a:off x="148855" y="223284"/>
                <a:ext cx="7910624" cy="410657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 fontAlgn="base">
                  <a:lnSpc>
                    <a:spcPct val="130000"/>
                  </a:lnSpc>
                </a:pPr>
                <a:r>
                  <a:rPr lang="en-US" sz="2800" b="1" u="sng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HĐ2</a:t>
                </a: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lang="en-US" sz="2800" dirty="0">
                    <a:solidFill>
                      <a:srgbClr val="0000FF"/>
                    </a:solidFill>
                  </a:rPr>
                  <a:t>Trong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mặt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phẳng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toạ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độ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𝑂𝑥𝑦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,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cho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đường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thẳng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đi</a:t>
                </a:r>
                <a:r>
                  <a:rPr lang="en-US" sz="2800" dirty="0">
                    <a:solidFill>
                      <a:srgbClr val="0000FF"/>
                    </a:solidFill>
                  </a:rPr>
                  <a:t> qua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điểm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8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và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có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vectơ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chỉ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phương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.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Xét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điểm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nằm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trên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br>
                  <a:rPr lang="en-US" sz="2800" dirty="0">
                    <a:solidFill>
                      <a:srgbClr val="0000FF"/>
                    </a:solidFill>
                  </a:rPr>
                </a:br>
                <a:r>
                  <a:rPr lang="en-US" sz="2800" dirty="0">
                    <a:solidFill>
                      <a:srgbClr val="0000FF"/>
                    </a:solidFill>
                  </a:rPr>
                  <a:t>a)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Nhận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xét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về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phương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của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hai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vectơ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và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8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.</a:t>
                </a:r>
                <a:br>
                  <a:rPr lang="en-US" sz="2800" dirty="0">
                    <a:solidFill>
                      <a:srgbClr val="0000FF"/>
                    </a:solidFill>
                  </a:rPr>
                </a:br>
                <a:r>
                  <a:rPr lang="en-US" sz="2800" dirty="0">
                    <a:solidFill>
                      <a:srgbClr val="0000FF"/>
                    </a:solidFill>
                  </a:rPr>
                  <a:t>b)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Chứng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minh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có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số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thực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sao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cho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8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r>
                      <a:rPr lang="en-US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.</a:t>
                </a:r>
                <a:br>
                  <a:rPr lang="en-US" sz="2800" dirty="0">
                    <a:solidFill>
                      <a:srgbClr val="0000FF"/>
                    </a:solidFill>
                  </a:rPr>
                </a:br>
                <a:r>
                  <a:rPr lang="en-US" sz="2800" dirty="0">
                    <a:solidFill>
                      <a:srgbClr val="0000FF"/>
                    </a:solidFill>
                  </a:rPr>
                  <a:t>c)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Biểu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diễn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toạ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độ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của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điểm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 qua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toạ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độ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của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điểm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và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toạ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độ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của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vectơ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chỉ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phương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B691178-7DAD-6932-2597-A82B8D547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55" y="223284"/>
                <a:ext cx="7910624" cy="4106573"/>
              </a:xfrm>
              <a:prstGeom prst="rect">
                <a:avLst/>
              </a:prstGeom>
              <a:blipFill>
                <a:blip r:embed="rId2"/>
                <a:stretch>
                  <a:fillRect l="-1541" r="-1541" b="-3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F04C2E3-BA7D-E91E-5BC3-EBEAFC1A9E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59479" y="223284"/>
            <a:ext cx="3911760" cy="39461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B0AE2E6-8BBC-4A5D-13B8-2830B583354F}"/>
                  </a:ext>
                </a:extLst>
              </p:cNvPr>
              <p:cNvSpPr txBox="1"/>
              <p:nvPr/>
            </p:nvSpPr>
            <p:spPr>
              <a:xfrm>
                <a:off x="0" y="4329857"/>
                <a:ext cx="12192000" cy="2401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700" i="1" dirty="0">
                    <a:solidFill>
                      <a:srgbClr val="002060"/>
                    </a:solidFill>
                  </a:rPr>
                  <a:t>c) Do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7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7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7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7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r>
                          <a:rPr lang="en-US" sz="27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r>
                      <a:rPr lang="en-US" sz="27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7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7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7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7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7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7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7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7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7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7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700" i="1" dirty="0">
                    <a:solidFill>
                      <a:srgbClr val="002060"/>
                    </a:solidFill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7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7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27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7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7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7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7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7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700" i="1" dirty="0" err="1">
                    <a:solidFill>
                      <a:srgbClr val="002060"/>
                    </a:solidFill>
                  </a:rPr>
                  <a:t>nên</a:t>
                </a:r>
                <a:r>
                  <a:rPr lang="en-US" sz="2700" i="1" dirty="0">
                    <a:solidFill>
                      <a:srgbClr val="002060"/>
                    </a:solidFill>
                  </a:rPr>
                  <a:t> </a:t>
                </a: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7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7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7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sz="27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acc>
                      <m:r>
                        <a:rPr lang="en-US" sz="27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7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acc>
                        <m:accPr>
                          <m:chr m:val="⃗"/>
                          <m:ctrlPr>
                            <a:rPr lang="en-US" sz="27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7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sz="27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7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7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7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7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7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7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en-US" sz="27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7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𝑎𝑡</m:t>
                              </m:r>
                            </m:e>
                            <m:e>
                              <m:r>
                                <a:rPr lang="en-US" sz="27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7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7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7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en-US" sz="27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7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𝑏𝑡</m:t>
                              </m:r>
                            </m:e>
                          </m:eqArr>
                        </m:e>
                      </m:d>
                      <m:r>
                        <a:rPr lang="en-US" sz="27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⟺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7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7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7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7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7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7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𝒐</m:t>
                                  </m:r>
                                </m:sub>
                              </m:sSub>
                              <m:r>
                                <a:rPr lang="en-US" sz="27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7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𝒂𝒕</m:t>
                              </m:r>
                              <m:r>
                                <a:rPr lang="en-US" sz="27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27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27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7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27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𝒐</m:t>
                                  </m:r>
                                </m:sub>
                              </m:sSub>
                              <m:r>
                                <a:rPr lang="en-US" sz="27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7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𝒃𝒕</m:t>
                              </m:r>
                              <m:r>
                                <a:rPr lang="en-US" sz="27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  <m:r>
                            <a:rPr lang="en-US" sz="27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7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en-US" sz="27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700" b="1" i="1" dirty="0">
                  <a:solidFill>
                    <a:srgbClr val="002060"/>
                  </a:solidFill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sz="2700" i="1" dirty="0" err="1">
                    <a:solidFill>
                      <a:srgbClr val="002060"/>
                    </a:solidFill>
                  </a:rPr>
                  <a:t>Ngược</a:t>
                </a:r>
                <a:r>
                  <a:rPr lang="en-US" sz="27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700" i="1" dirty="0" err="1">
                    <a:solidFill>
                      <a:srgbClr val="002060"/>
                    </a:solidFill>
                  </a:rPr>
                  <a:t>lại</a:t>
                </a:r>
                <a:r>
                  <a:rPr lang="en-US" sz="2700" i="1" dirty="0">
                    <a:solidFill>
                      <a:srgbClr val="002060"/>
                    </a:solidFill>
                  </a:rPr>
                  <a:t>, </a:t>
                </a:r>
                <a:r>
                  <a:rPr lang="en-US" sz="2700" i="1" dirty="0" err="1">
                    <a:solidFill>
                      <a:srgbClr val="002060"/>
                    </a:solidFill>
                  </a:rPr>
                  <a:t>nếu</a:t>
                </a:r>
                <a:r>
                  <a:rPr lang="en-US" sz="27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700" i="1" dirty="0" err="1">
                    <a:solidFill>
                      <a:srgbClr val="002060"/>
                    </a:solidFill>
                  </a:rPr>
                  <a:t>điểm</a:t>
                </a:r>
                <a:r>
                  <a:rPr lang="en-US" sz="2700" i="1" dirty="0">
                    <a:solidFill>
                      <a:srgbClr val="002060"/>
                    </a:solidFill>
                  </a:rPr>
                  <a:t> M (x; y) </a:t>
                </a:r>
                <a:r>
                  <a:rPr lang="en-US" sz="2700" i="1" dirty="0" err="1">
                    <a:solidFill>
                      <a:srgbClr val="002060"/>
                    </a:solidFill>
                  </a:rPr>
                  <a:t>trong</a:t>
                </a:r>
                <a:r>
                  <a:rPr lang="en-US" sz="27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700" i="1" dirty="0" err="1">
                    <a:solidFill>
                      <a:srgbClr val="002060"/>
                    </a:solidFill>
                  </a:rPr>
                  <a:t>mặt</a:t>
                </a:r>
                <a:r>
                  <a:rPr lang="en-US" sz="27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700" i="1" dirty="0" err="1">
                    <a:solidFill>
                      <a:srgbClr val="002060"/>
                    </a:solidFill>
                  </a:rPr>
                  <a:t>phẳng</a:t>
                </a:r>
                <a:r>
                  <a:rPr lang="en-US" sz="27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700" i="1" dirty="0" err="1">
                    <a:solidFill>
                      <a:srgbClr val="002060"/>
                    </a:solidFill>
                  </a:rPr>
                  <a:t>toạ</a:t>
                </a:r>
                <a:r>
                  <a:rPr lang="en-US" sz="27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700" i="1" dirty="0" err="1">
                    <a:solidFill>
                      <a:srgbClr val="002060"/>
                    </a:solidFill>
                  </a:rPr>
                  <a:t>độ</a:t>
                </a:r>
                <a:r>
                  <a:rPr lang="en-US" sz="27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700" i="1" dirty="0" err="1">
                    <a:solidFill>
                      <a:srgbClr val="002060"/>
                    </a:solidFill>
                  </a:rPr>
                  <a:t>thoả</a:t>
                </a:r>
                <a:r>
                  <a:rPr lang="en-US" sz="27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700" i="1" dirty="0" err="1">
                    <a:solidFill>
                      <a:srgbClr val="002060"/>
                    </a:solidFill>
                  </a:rPr>
                  <a:t>mãn</a:t>
                </a:r>
                <a:r>
                  <a:rPr lang="en-US" sz="27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700" i="1" dirty="0" err="1">
                    <a:solidFill>
                      <a:srgbClr val="002060"/>
                    </a:solidFill>
                  </a:rPr>
                  <a:t>hệ</a:t>
                </a:r>
                <a:r>
                  <a:rPr lang="en-US" sz="2700" i="1" dirty="0">
                    <a:solidFill>
                      <a:srgbClr val="002060"/>
                    </a:solidFill>
                  </a:rPr>
                  <a:t> (I) </a:t>
                </a:r>
                <a:r>
                  <a:rPr lang="en-US" sz="2700" i="1" dirty="0" err="1">
                    <a:solidFill>
                      <a:srgbClr val="002060"/>
                    </a:solidFill>
                  </a:rPr>
                  <a:t>thì</a:t>
                </a:r>
                <a:r>
                  <a:rPr lang="en-US" sz="2700" i="1" dirty="0">
                    <a:solidFill>
                      <a:srgbClr val="002060"/>
                    </a:solidFill>
                  </a:rPr>
                  <a:t> M(x; y) </a:t>
                </a:r>
                <a14:m>
                  <m:oMath xmlns:m="http://schemas.openxmlformats.org/officeDocument/2006/math">
                    <m:r>
                      <a:rPr lang="en-US" sz="27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∈∆</m:t>
                    </m:r>
                  </m:oMath>
                </a14:m>
                <a:r>
                  <a:rPr lang="en-US" sz="2700" i="1" dirty="0">
                    <a:solidFill>
                      <a:srgbClr val="00206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B0AE2E6-8BBC-4A5D-13B8-2830B58335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329857"/>
                <a:ext cx="12192000" cy="2401748"/>
              </a:xfrm>
              <a:prstGeom prst="rect">
                <a:avLst/>
              </a:prstGeom>
              <a:blipFill>
                <a:blip r:embed="rId5"/>
                <a:stretch>
                  <a:fillRect l="-950" r="-800" b="-6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827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BCF0DF-688B-3F54-B519-C2D7938C9B2C}"/>
              </a:ext>
            </a:extLst>
          </p:cNvPr>
          <p:cNvSpPr txBox="1"/>
          <p:nvPr/>
        </p:nvSpPr>
        <p:spPr>
          <a:xfrm>
            <a:off x="386026" y="42571"/>
            <a:ext cx="840709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rgbClr val="0000FF"/>
                </a:solidFill>
              </a:rPr>
              <a:t>b) </a:t>
            </a:r>
            <a:r>
              <a:rPr kumimoji="0" lang="nl-NL" sz="2900" b="1" i="0" u="sng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Phương trình tham số của đường thẳng</a:t>
            </a:r>
            <a:r>
              <a:rPr kumimoji="0" lang="nl-NL" sz="29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:</a:t>
            </a:r>
            <a:r>
              <a:rPr lang="en-US" sz="2900" b="1" dirty="0">
                <a:solidFill>
                  <a:srgbClr val="0000FF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BEA3F49-B35C-E2D4-179A-F50F44D4E656}"/>
                  </a:ext>
                </a:extLst>
              </p:cNvPr>
              <p:cNvSpPr txBox="1"/>
              <p:nvPr/>
            </p:nvSpPr>
            <p:spPr>
              <a:xfrm>
                <a:off x="376969" y="581180"/>
                <a:ext cx="11438062" cy="2587888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3000" dirty="0">
                    <a:solidFill>
                      <a:srgbClr val="0000FF"/>
                    </a:solidFill>
                  </a:rPr>
                  <a:t>Hệ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3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  <m:r>
                              <a:rPr lang="en-US" sz="3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𝑎𝑡</m:t>
                            </m:r>
                            <m:r>
                              <a:rPr lang="en-US" sz="3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en-US" sz="3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3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3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3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  <m:r>
                              <a:rPr lang="en-US" sz="3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𝑏𝑡</m:t>
                            </m:r>
                            <m:r>
                              <a:rPr lang="en-US" sz="3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000" dirty="0">
                    <a:solidFill>
                      <a:srgbClr val="0000FF"/>
                    </a:solidFill>
                  </a:rPr>
                  <a:t> </a:t>
                </a:r>
                <a:r>
                  <a:rPr lang="en-US" sz="3000" i="1" dirty="0">
                    <a:solidFill>
                      <a:srgbClr val="0000FF"/>
                    </a:solidFill>
                  </a:rPr>
                  <a:t>(a</a:t>
                </a:r>
                <a:r>
                  <a:rPr lang="en-US" sz="3000" i="1" baseline="30000" dirty="0">
                    <a:solidFill>
                      <a:srgbClr val="0000FF"/>
                    </a:solidFill>
                  </a:rPr>
                  <a:t>2</a:t>
                </a:r>
                <a:r>
                  <a:rPr lang="en-US" sz="3000" i="1" dirty="0">
                    <a:solidFill>
                      <a:srgbClr val="0000FF"/>
                    </a:solidFill>
                  </a:rPr>
                  <a:t> + b</a:t>
                </a:r>
                <a:r>
                  <a:rPr lang="en-US" sz="3000" i="1" baseline="30000" dirty="0">
                    <a:solidFill>
                      <a:srgbClr val="0000FF"/>
                    </a:solidFill>
                  </a:rPr>
                  <a:t>2</a:t>
                </a:r>
                <a:r>
                  <a:rPr lang="en-US" sz="3000" i="1" dirty="0">
                    <a:solidFill>
                      <a:srgbClr val="0000FF"/>
                    </a:solidFill>
                  </a:rPr>
                  <a:t> &gt; 0 </a:t>
                </a:r>
                <a:r>
                  <a:rPr lang="en-US" sz="3000" i="1" dirty="0" err="1">
                    <a:solidFill>
                      <a:srgbClr val="0000FF"/>
                    </a:solidFill>
                  </a:rPr>
                  <a:t>và</a:t>
                </a:r>
                <a:r>
                  <a:rPr lang="en-US" sz="3000" i="1" dirty="0">
                    <a:solidFill>
                      <a:srgbClr val="0000FF"/>
                    </a:solidFill>
                  </a:rPr>
                  <a:t> t </a:t>
                </a:r>
                <a:r>
                  <a:rPr lang="en-US" sz="3000" i="1" dirty="0" err="1">
                    <a:solidFill>
                      <a:srgbClr val="0000FF"/>
                    </a:solidFill>
                  </a:rPr>
                  <a:t>là</a:t>
                </a:r>
                <a:r>
                  <a:rPr lang="en-US" sz="3000" i="1" dirty="0">
                    <a:solidFill>
                      <a:srgbClr val="0000FF"/>
                    </a:solidFill>
                  </a:rPr>
                  <a:t> </a:t>
                </a:r>
                <a:r>
                  <a:rPr lang="en-US" sz="3000" i="1" dirty="0" err="1">
                    <a:solidFill>
                      <a:srgbClr val="0000FF"/>
                    </a:solidFill>
                  </a:rPr>
                  <a:t>tham</a:t>
                </a:r>
                <a:r>
                  <a:rPr lang="en-US" sz="3000" i="1" dirty="0">
                    <a:solidFill>
                      <a:srgbClr val="0000FF"/>
                    </a:solidFill>
                  </a:rPr>
                  <a:t> </a:t>
                </a:r>
                <a:r>
                  <a:rPr lang="en-US" sz="3000" i="1" dirty="0" err="1">
                    <a:solidFill>
                      <a:srgbClr val="0000FF"/>
                    </a:solidFill>
                  </a:rPr>
                  <a:t>số</a:t>
                </a:r>
                <a:r>
                  <a:rPr lang="en-US" sz="3000" i="1" dirty="0">
                    <a:solidFill>
                      <a:srgbClr val="0000FF"/>
                    </a:solidFill>
                  </a:rPr>
                  <a:t>)</a:t>
                </a:r>
                <a:r>
                  <a:rPr lang="en-US" sz="3000" dirty="0">
                    <a:solidFill>
                      <a:srgbClr val="0000FF"/>
                    </a:solidFill>
                  </a:rPr>
                  <a:t> </a:t>
                </a:r>
                <a:r>
                  <a:rPr lang="en-US" sz="3000" dirty="0" err="1">
                    <a:solidFill>
                      <a:srgbClr val="0000FF"/>
                    </a:solidFill>
                  </a:rPr>
                  <a:t>được</a:t>
                </a:r>
                <a:r>
                  <a:rPr lang="en-US" sz="3000" dirty="0">
                    <a:solidFill>
                      <a:srgbClr val="0000FF"/>
                    </a:solidFill>
                  </a:rPr>
                  <a:t> </a:t>
                </a:r>
                <a:r>
                  <a:rPr lang="en-US" sz="3000" dirty="0" err="1">
                    <a:solidFill>
                      <a:srgbClr val="0000FF"/>
                    </a:solidFill>
                  </a:rPr>
                  <a:t>gọi</a:t>
                </a:r>
                <a:r>
                  <a:rPr lang="en-US" sz="3000" dirty="0">
                    <a:solidFill>
                      <a:srgbClr val="0000FF"/>
                    </a:solidFill>
                  </a:rPr>
                  <a:t> </a:t>
                </a:r>
                <a:r>
                  <a:rPr lang="en-US" sz="3000" dirty="0" err="1">
                    <a:solidFill>
                      <a:srgbClr val="0000FF"/>
                    </a:solidFill>
                  </a:rPr>
                  <a:t>là</a:t>
                </a:r>
                <a:r>
                  <a:rPr lang="en-US" sz="3000" dirty="0">
                    <a:solidFill>
                      <a:srgbClr val="0000FF"/>
                    </a:solidFill>
                  </a:rPr>
                  <a:t> </a:t>
                </a:r>
                <a:r>
                  <a:rPr lang="en-US" sz="3000" b="1" i="1" dirty="0" err="1">
                    <a:solidFill>
                      <a:srgbClr val="0000FF"/>
                    </a:solidFill>
                  </a:rPr>
                  <a:t>phương</a:t>
                </a:r>
                <a:r>
                  <a:rPr lang="en-US" sz="3000" b="1" i="1" dirty="0">
                    <a:solidFill>
                      <a:srgbClr val="0000FF"/>
                    </a:solidFill>
                  </a:rPr>
                  <a:t> </a:t>
                </a:r>
                <a:r>
                  <a:rPr lang="en-US" sz="3000" b="1" i="1" dirty="0" err="1">
                    <a:solidFill>
                      <a:srgbClr val="0000FF"/>
                    </a:solidFill>
                  </a:rPr>
                  <a:t>trình</a:t>
                </a:r>
                <a:r>
                  <a:rPr lang="en-US" sz="3000" b="1" i="1" dirty="0">
                    <a:solidFill>
                      <a:srgbClr val="0000FF"/>
                    </a:solidFill>
                  </a:rPr>
                  <a:t> </a:t>
                </a:r>
                <a:r>
                  <a:rPr lang="en-US" sz="3000" b="1" i="1" dirty="0" err="1">
                    <a:solidFill>
                      <a:srgbClr val="0000FF"/>
                    </a:solidFill>
                  </a:rPr>
                  <a:t>tham</a:t>
                </a:r>
                <a:r>
                  <a:rPr lang="en-US" sz="3000" b="1" i="1" dirty="0">
                    <a:solidFill>
                      <a:srgbClr val="0000FF"/>
                    </a:solidFill>
                  </a:rPr>
                  <a:t> </a:t>
                </a:r>
                <a:r>
                  <a:rPr lang="en-US" sz="3000" b="1" i="1" dirty="0" err="1">
                    <a:solidFill>
                      <a:srgbClr val="0000FF"/>
                    </a:solidFill>
                  </a:rPr>
                  <a:t>số</a:t>
                </a:r>
                <a:r>
                  <a:rPr lang="en-US" sz="3000" b="1" dirty="0">
                    <a:solidFill>
                      <a:srgbClr val="0000FF"/>
                    </a:solidFill>
                  </a:rPr>
                  <a:t> </a:t>
                </a:r>
                <a:r>
                  <a:rPr lang="en-US" sz="3000" dirty="0" err="1">
                    <a:solidFill>
                      <a:srgbClr val="0000FF"/>
                    </a:solidFill>
                  </a:rPr>
                  <a:t>của</a:t>
                </a:r>
                <a:r>
                  <a:rPr lang="en-US" sz="3000" dirty="0">
                    <a:solidFill>
                      <a:srgbClr val="0000FF"/>
                    </a:solidFill>
                  </a:rPr>
                  <a:t> </a:t>
                </a:r>
                <a:r>
                  <a:rPr lang="en-US" sz="3000" dirty="0" err="1">
                    <a:solidFill>
                      <a:srgbClr val="0000FF"/>
                    </a:solidFill>
                  </a:rPr>
                  <a:t>đường</a:t>
                </a:r>
                <a:r>
                  <a:rPr lang="en-US" sz="3000" dirty="0">
                    <a:solidFill>
                      <a:srgbClr val="0000FF"/>
                    </a:solidFill>
                  </a:rPr>
                  <a:t> </a:t>
                </a:r>
                <a:r>
                  <a:rPr lang="en-US" sz="3000" dirty="0" err="1">
                    <a:solidFill>
                      <a:srgbClr val="0000FF"/>
                    </a:solidFill>
                  </a:rPr>
                  <a:t>thẳng</a:t>
                </a:r>
                <a:r>
                  <a:rPr lang="en-US" sz="30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3000" dirty="0">
                    <a:solidFill>
                      <a:srgbClr val="0000FF"/>
                    </a:solidFill>
                  </a:rPr>
                  <a:t> </a:t>
                </a:r>
                <a:r>
                  <a:rPr lang="en-US" sz="3000" dirty="0" err="1">
                    <a:solidFill>
                      <a:srgbClr val="0000FF"/>
                    </a:solidFill>
                  </a:rPr>
                  <a:t>đi</a:t>
                </a:r>
                <a:r>
                  <a:rPr lang="en-US" sz="3000" dirty="0">
                    <a:solidFill>
                      <a:srgbClr val="0000FF"/>
                    </a:solidFill>
                  </a:rPr>
                  <a:t> qua </a:t>
                </a:r>
                <a:r>
                  <a:rPr lang="en-US" sz="3000" i="1" dirty="0">
                    <a:solidFill>
                      <a:srgbClr val="0000FF"/>
                    </a:solidFill>
                  </a:rPr>
                  <a:t>M</a:t>
                </a:r>
                <a:r>
                  <a:rPr lang="en-US" sz="3000" i="1" baseline="-25000" dirty="0">
                    <a:solidFill>
                      <a:srgbClr val="0000FF"/>
                    </a:solidFill>
                  </a:rPr>
                  <a:t>0</a:t>
                </a:r>
                <a:r>
                  <a:rPr lang="en-US" sz="3000" i="1" dirty="0">
                    <a:solidFill>
                      <a:srgbClr val="0000FF"/>
                    </a:solidFill>
                  </a:rPr>
                  <a:t>(x</a:t>
                </a:r>
                <a:r>
                  <a:rPr lang="en-US" sz="3000" i="1" baseline="-25000" dirty="0">
                    <a:solidFill>
                      <a:srgbClr val="0000FF"/>
                    </a:solidFill>
                  </a:rPr>
                  <a:t>0 </a:t>
                </a:r>
                <a:r>
                  <a:rPr lang="en-US" sz="3000" i="1" dirty="0">
                    <a:solidFill>
                      <a:srgbClr val="0000FF"/>
                    </a:solidFill>
                  </a:rPr>
                  <a:t>; y</a:t>
                </a:r>
                <a:r>
                  <a:rPr lang="en-US" sz="3000" i="1" baseline="-25000" dirty="0">
                    <a:solidFill>
                      <a:srgbClr val="0000FF"/>
                    </a:solidFill>
                  </a:rPr>
                  <a:t>0</a:t>
                </a:r>
                <a:r>
                  <a:rPr lang="en-US" sz="3000" i="1" dirty="0">
                    <a:solidFill>
                      <a:srgbClr val="0000FF"/>
                    </a:solidFill>
                  </a:rPr>
                  <a:t>)</a:t>
                </a:r>
                <a:r>
                  <a:rPr lang="en-US" sz="3000" dirty="0">
                    <a:solidFill>
                      <a:srgbClr val="0000FF"/>
                    </a:solidFill>
                  </a:rPr>
                  <a:t> </a:t>
                </a:r>
                <a:r>
                  <a:rPr lang="en-US" sz="3000" dirty="0" err="1">
                    <a:solidFill>
                      <a:srgbClr val="0000FF"/>
                    </a:solidFill>
                  </a:rPr>
                  <a:t>và</a:t>
                </a:r>
                <a:r>
                  <a:rPr lang="en-US" sz="3000" dirty="0">
                    <a:solidFill>
                      <a:srgbClr val="0000FF"/>
                    </a:solidFill>
                  </a:rPr>
                  <a:t> </a:t>
                </a:r>
                <a:r>
                  <a:rPr lang="en-US" sz="3000" dirty="0" err="1">
                    <a:solidFill>
                      <a:srgbClr val="0000FF"/>
                    </a:solidFill>
                  </a:rPr>
                  <a:t>nhận</a:t>
                </a:r>
                <a:r>
                  <a:rPr lang="en-US" sz="30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3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3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3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3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3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000" dirty="0">
                    <a:solidFill>
                      <a:srgbClr val="0000FF"/>
                    </a:solidFill>
                  </a:rPr>
                  <a:t> </a:t>
                </a:r>
                <a:r>
                  <a:rPr lang="en-US" sz="3000" dirty="0" err="1">
                    <a:solidFill>
                      <a:srgbClr val="0000FF"/>
                    </a:solidFill>
                  </a:rPr>
                  <a:t>làm</a:t>
                </a:r>
                <a:r>
                  <a:rPr lang="en-US" sz="3000" dirty="0">
                    <a:solidFill>
                      <a:srgbClr val="0000FF"/>
                    </a:solidFill>
                  </a:rPr>
                  <a:t> </a:t>
                </a:r>
                <a:r>
                  <a:rPr lang="en-US" sz="3000" dirty="0" err="1">
                    <a:solidFill>
                      <a:srgbClr val="0000FF"/>
                    </a:solidFill>
                  </a:rPr>
                  <a:t>vectơ</a:t>
                </a:r>
                <a:r>
                  <a:rPr lang="en-US" sz="3000" dirty="0">
                    <a:solidFill>
                      <a:srgbClr val="0000FF"/>
                    </a:solidFill>
                  </a:rPr>
                  <a:t> </a:t>
                </a:r>
                <a:r>
                  <a:rPr lang="en-US" sz="3000" dirty="0" err="1">
                    <a:solidFill>
                      <a:srgbClr val="0000FF"/>
                    </a:solidFill>
                  </a:rPr>
                  <a:t>chỉ</a:t>
                </a:r>
                <a:r>
                  <a:rPr lang="en-US" sz="3000" dirty="0">
                    <a:solidFill>
                      <a:srgbClr val="0000FF"/>
                    </a:solidFill>
                  </a:rPr>
                  <a:t> </a:t>
                </a:r>
                <a:r>
                  <a:rPr lang="en-US" sz="3000" dirty="0" err="1">
                    <a:solidFill>
                      <a:srgbClr val="0000FF"/>
                    </a:solidFill>
                  </a:rPr>
                  <a:t>phương</a:t>
                </a:r>
                <a:r>
                  <a:rPr lang="en-US" sz="3000" dirty="0">
                    <a:solidFill>
                      <a:srgbClr val="0000FF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BEA3F49-B35C-E2D4-179A-F50F44D4E6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969" y="581180"/>
                <a:ext cx="11438062" cy="2587888"/>
              </a:xfrm>
              <a:prstGeom prst="rect">
                <a:avLst/>
              </a:prstGeom>
              <a:blipFill>
                <a:blip r:embed="rId2"/>
                <a:stretch>
                  <a:fillRect l="-1170" r="-1063" b="-5581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E2CBA25-FED3-BD36-7847-49233D3578C3}"/>
                  </a:ext>
                </a:extLst>
              </p:cNvPr>
              <p:cNvSpPr txBox="1"/>
              <p:nvPr/>
            </p:nvSpPr>
            <p:spPr>
              <a:xfrm>
                <a:off x="168349" y="3707677"/>
                <a:ext cx="11855301" cy="29853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600" dirty="0">
                    <a:solidFill>
                      <a:srgbClr val="0000FF"/>
                    </a:solidFill>
                  </a:rPr>
                  <a:t>Cho </a:t>
                </a:r>
                <a:r>
                  <a:rPr lang="en-US" sz="2600" dirty="0" err="1">
                    <a:solidFill>
                      <a:srgbClr val="0000FF"/>
                    </a:solidFill>
                  </a:rPr>
                  <a:t>đường</a:t>
                </a:r>
                <a:r>
                  <a:rPr lang="en-US" sz="2600" dirty="0">
                    <a:solidFill>
                      <a:srgbClr val="0000FF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00FF"/>
                    </a:solidFill>
                  </a:rPr>
                  <a:t>thẳng</a:t>
                </a:r>
                <a:r>
                  <a:rPr lang="en-US" sz="26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2600" dirty="0">
                    <a:solidFill>
                      <a:srgbClr val="0000FF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00FF"/>
                    </a:solidFill>
                  </a:rPr>
                  <a:t>có</a:t>
                </a:r>
                <a:r>
                  <a:rPr lang="en-US" sz="2600" dirty="0">
                    <a:solidFill>
                      <a:srgbClr val="0000FF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00FF"/>
                    </a:solidFill>
                  </a:rPr>
                  <a:t>phương</a:t>
                </a:r>
                <a:r>
                  <a:rPr lang="en-US" sz="2600" dirty="0">
                    <a:solidFill>
                      <a:srgbClr val="0000FF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00FF"/>
                    </a:solidFill>
                  </a:rPr>
                  <a:t>trình</a:t>
                </a:r>
                <a:r>
                  <a:rPr lang="en-US" sz="2600" dirty="0">
                    <a:solidFill>
                      <a:srgbClr val="0000FF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00FF"/>
                    </a:solidFill>
                  </a:rPr>
                  <a:t>tham</a:t>
                </a:r>
                <a:r>
                  <a:rPr lang="en-US" sz="2600" dirty="0">
                    <a:solidFill>
                      <a:srgbClr val="0000FF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00FF"/>
                    </a:solidFill>
                  </a:rPr>
                  <a:t>số</a:t>
                </a:r>
                <a:r>
                  <a:rPr lang="en-US" sz="2600" dirty="0">
                    <a:solidFill>
                      <a:srgbClr val="0000FF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00FF"/>
                    </a:solidFill>
                  </a:rPr>
                  <a:t>là</a:t>
                </a:r>
                <a:r>
                  <a:rPr lang="en-US" sz="2600" dirty="0">
                    <a:solidFill>
                      <a:srgbClr val="0000FF"/>
                    </a:solidFill>
                  </a:rPr>
                  <a:t>: </a:t>
                </a: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6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6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  <m:r>
                              <a:rPr lang="en-US" sz="2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𝑎𝑡</m:t>
                            </m:r>
                            <m:r>
                              <a:rPr lang="en-US" sz="2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en-US" sz="2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6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6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  <m:r>
                              <a:rPr lang="en-US" sz="2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𝑏𝑡</m:t>
                            </m:r>
                            <m:r>
                              <a:rPr lang="en-US" sz="2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600" dirty="0">
                    <a:solidFill>
                      <a:srgbClr val="0000FF"/>
                    </a:solidFill>
                  </a:rPr>
                  <a:t> </a:t>
                </a:r>
                <a:r>
                  <a:rPr lang="en-US" sz="2600" i="1" dirty="0">
                    <a:solidFill>
                      <a:srgbClr val="0000FF"/>
                    </a:solidFill>
                  </a:rPr>
                  <a:t>(a</a:t>
                </a:r>
                <a:r>
                  <a:rPr lang="en-US" sz="2600" i="1" baseline="30000" dirty="0">
                    <a:solidFill>
                      <a:srgbClr val="0000FF"/>
                    </a:solidFill>
                  </a:rPr>
                  <a:t>2</a:t>
                </a:r>
                <a:r>
                  <a:rPr lang="en-US" sz="2600" i="1" dirty="0">
                    <a:solidFill>
                      <a:srgbClr val="0000FF"/>
                    </a:solidFill>
                  </a:rPr>
                  <a:t> + b</a:t>
                </a:r>
                <a:r>
                  <a:rPr lang="en-US" sz="2600" i="1" baseline="30000" dirty="0">
                    <a:solidFill>
                      <a:srgbClr val="0000FF"/>
                    </a:solidFill>
                  </a:rPr>
                  <a:t>2</a:t>
                </a:r>
                <a:r>
                  <a:rPr lang="en-US" sz="2600" i="1" dirty="0">
                    <a:solidFill>
                      <a:srgbClr val="0000FF"/>
                    </a:solidFill>
                  </a:rPr>
                  <a:t> &gt; 0 </a:t>
                </a:r>
                <a:r>
                  <a:rPr lang="en-US" sz="2600" i="1" dirty="0" err="1">
                    <a:solidFill>
                      <a:srgbClr val="0000FF"/>
                    </a:solidFill>
                  </a:rPr>
                  <a:t>và</a:t>
                </a:r>
                <a:r>
                  <a:rPr lang="en-US" sz="2600" i="1" dirty="0">
                    <a:solidFill>
                      <a:srgbClr val="0000FF"/>
                    </a:solidFill>
                  </a:rPr>
                  <a:t> t </a:t>
                </a:r>
                <a:r>
                  <a:rPr lang="en-US" sz="2600" i="1" dirty="0" err="1">
                    <a:solidFill>
                      <a:srgbClr val="0000FF"/>
                    </a:solidFill>
                  </a:rPr>
                  <a:t>là</a:t>
                </a:r>
                <a:r>
                  <a:rPr lang="en-US" sz="2600" i="1" dirty="0">
                    <a:solidFill>
                      <a:srgbClr val="0000FF"/>
                    </a:solidFill>
                  </a:rPr>
                  <a:t> </a:t>
                </a:r>
                <a:r>
                  <a:rPr lang="en-US" sz="2600" i="1" dirty="0" err="1">
                    <a:solidFill>
                      <a:srgbClr val="0000FF"/>
                    </a:solidFill>
                  </a:rPr>
                  <a:t>tham</a:t>
                </a:r>
                <a:r>
                  <a:rPr lang="en-US" sz="2600" i="1" dirty="0">
                    <a:solidFill>
                      <a:srgbClr val="0000FF"/>
                    </a:solidFill>
                  </a:rPr>
                  <a:t> </a:t>
                </a:r>
                <a:r>
                  <a:rPr lang="en-US" sz="2600" i="1" dirty="0" err="1">
                    <a:solidFill>
                      <a:srgbClr val="0000FF"/>
                    </a:solidFill>
                  </a:rPr>
                  <a:t>số</a:t>
                </a:r>
                <a:r>
                  <a:rPr lang="en-US" sz="2600" i="1" dirty="0">
                    <a:solidFill>
                      <a:srgbClr val="0000FF"/>
                    </a:solidFill>
                  </a:rPr>
                  <a:t>)</a:t>
                </a:r>
                <a:endParaRPr lang="en-US" sz="2600" dirty="0">
                  <a:solidFill>
                    <a:srgbClr val="0000FF"/>
                  </a:solidFill>
                </a:endParaRPr>
              </a:p>
              <a:p>
                <a:pPr algn="just"/>
                <a:r>
                  <a:rPr lang="en-US" sz="2600" dirty="0">
                    <a:solidFill>
                      <a:srgbClr val="0000FF"/>
                    </a:solidFill>
                  </a:rPr>
                  <a:t>+ </a:t>
                </a:r>
                <a:r>
                  <a:rPr lang="en-US" sz="2600" dirty="0" err="1">
                    <a:solidFill>
                      <a:srgbClr val="0000FF"/>
                    </a:solidFill>
                  </a:rPr>
                  <a:t>Với</a:t>
                </a:r>
                <a:r>
                  <a:rPr lang="en-US" sz="2600" dirty="0">
                    <a:solidFill>
                      <a:srgbClr val="0000FF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00FF"/>
                    </a:solidFill>
                  </a:rPr>
                  <a:t>mỗi</a:t>
                </a:r>
                <a:r>
                  <a:rPr lang="en-US" sz="2600" dirty="0">
                    <a:solidFill>
                      <a:srgbClr val="0000FF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00FF"/>
                    </a:solidFill>
                  </a:rPr>
                  <a:t>giá</a:t>
                </a:r>
                <a:r>
                  <a:rPr lang="en-US" sz="2600" dirty="0">
                    <a:solidFill>
                      <a:srgbClr val="0000FF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00FF"/>
                    </a:solidFill>
                  </a:rPr>
                  <a:t>trị</a:t>
                </a:r>
                <a:r>
                  <a:rPr lang="en-US" sz="2600" dirty="0">
                    <a:solidFill>
                      <a:srgbClr val="0000FF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00FF"/>
                    </a:solidFill>
                  </a:rPr>
                  <a:t>cụ</a:t>
                </a:r>
                <a:r>
                  <a:rPr lang="en-US" sz="2600" dirty="0">
                    <a:solidFill>
                      <a:srgbClr val="0000FF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00FF"/>
                    </a:solidFill>
                  </a:rPr>
                  <a:t>thể</a:t>
                </a:r>
                <a:r>
                  <a:rPr lang="en-US" sz="2600" dirty="0">
                    <a:solidFill>
                      <a:srgbClr val="0000FF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00FF"/>
                    </a:solidFill>
                  </a:rPr>
                  <a:t>của</a:t>
                </a:r>
                <a:r>
                  <a:rPr lang="en-US" sz="2600" dirty="0">
                    <a:solidFill>
                      <a:srgbClr val="0000FF"/>
                    </a:solidFill>
                  </a:rPr>
                  <a:t> t, ta </a:t>
                </a:r>
                <a:r>
                  <a:rPr lang="en-US" sz="2600" dirty="0" err="1">
                    <a:solidFill>
                      <a:srgbClr val="0000FF"/>
                    </a:solidFill>
                  </a:rPr>
                  <a:t>xác</a:t>
                </a:r>
                <a:r>
                  <a:rPr lang="en-US" sz="2600" dirty="0">
                    <a:solidFill>
                      <a:srgbClr val="0000FF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00FF"/>
                    </a:solidFill>
                  </a:rPr>
                  <a:t>định</a:t>
                </a:r>
                <a:r>
                  <a:rPr lang="en-US" sz="2600" dirty="0">
                    <a:solidFill>
                      <a:srgbClr val="0000FF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00FF"/>
                    </a:solidFill>
                  </a:rPr>
                  <a:t>được</a:t>
                </a:r>
                <a:r>
                  <a:rPr lang="en-US" sz="2600" dirty="0">
                    <a:solidFill>
                      <a:srgbClr val="0000FF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00FF"/>
                    </a:solidFill>
                  </a:rPr>
                  <a:t>một</a:t>
                </a:r>
                <a:r>
                  <a:rPr lang="en-US" sz="2600" dirty="0">
                    <a:solidFill>
                      <a:srgbClr val="0000FF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00FF"/>
                    </a:solidFill>
                  </a:rPr>
                  <a:t>điểm</a:t>
                </a:r>
                <a:r>
                  <a:rPr lang="en-US" sz="2600" dirty="0">
                    <a:solidFill>
                      <a:srgbClr val="0000FF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00FF"/>
                    </a:solidFill>
                  </a:rPr>
                  <a:t>trên</a:t>
                </a:r>
                <a:r>
                  <a:rPr lang="en-US" sz="2600" dirty="0">
                    <a:solidFill>
                      <a:srgbClr val="0000FF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00FF"/>
                    </a:solidFill>
                  </a:rPr>
                  <a:t>đường</a:t>
                </a:r>
                <a:r>
                  <a:rPr lang="en-US" sz="2600" dirty="0">
                    <a:solidFill>
                      <a:srgbClr val="0000FF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00FF"/>
                    </a:solidFill>
                  </a:rPr>
                  <a:t>thẳng</a:t>
                </a:r>
                <a:r>
                  <a:rPr lang="en-US" sz="26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2600" dirty="0">
                    <a:solidFill>
                      <a:srgbClr val="0000FF"/>
                    </a:solidFill>
                  </a:rPr>
                  <a:t>.</a:t>
                </a:r>
              </a:p>
              <a:p>
                <a:pPr algn="just"/>
                <a:r>
                  <a:rPr lang="en-US" sz="2600" dirty="0">
                    <a:solidFill>
                      <a:srgbClr val="0000FF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00FF"/>
                    </a:solidFill>
                  </a:rPr>
                  <a:t>Ngược</a:t>
                </a:r>
                <a:r>
                  <a:rPr lang="en-US" sz="2600" dirty="0">
                    <a:solidFill>
                      <a:srgbClr val="0000FF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00FF"/>
                    </a:solidFill>
                  </a:rPr>
                  <a:t>lại</a:t>
                </a:r>
                <a:r>
                  <a:rPr lang="en-US" sz="2600" dirty="0">
                    <a:solidFill>
                      <a:srgbClr val="0000FF"/>
                    </a:solidFill>
                  </a:rPr>
                  <a:t>, </a:t>
                </a:r>
                <a:r>
                  <a:rPr lang="en-US" sz="2600" dirty="0" err="1">
                    <a:solidFill>
                      <a:srgbClr val="0000FF"/>
                    </a:solidFill>
                  </a:rPr>
                  <a:t>với</a:t>
                </a:r>
                <a:r>
                  <a:rPr lang="en-US" sz="2600" dirty="0">
                    <a:solidFill>
                      <a:srgbClr val="0000FF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00FF"/>
                    </a:solidFill>
                  </a:rPr>
                  <a:t>mỗi</a:t>
                </a:r>
                <a:r>
                  <a:rPr lang="en-US" sz="2600" dirty="0">
                    <a:solidFill>
                      <a:srgbClr val="0000FF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00FF"/>
                    </a:solidFill>
                  </a:rPr>
                  <a:t>điểm</a:t>
                </a:r>
                <a:r>
                  <a:rPr lang="en-US" sz="2600" dirty="0">
                    <a:solidFill>
                      <a:srgbClr val="0000FF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00FF"/>
                    </a:solidFill>
                  </a:rPr>
                  <a:t>trên</a:t>
                </a:r>
                <a:r>
                  <a:rPr lang="en-US" sz="2600" dirty="0">
                    <a:solidFill>
                      <a:srgbClr val="0000FF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00FF"/>
                    </a:solidFill>
                  </a:rPr>
                  <a:t>đường</a:t>
                </a:r>
                <a:r>
                  <a:rPr lang="en-US" sz="2600" dirty="0">
                    <a:solidFill>
                      <a:srgbClr val="0000FF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00FF"/>
                    </a:solidFill>
                  </a:rPr>
                  <a:t>thẳng</a:t>
                </a:r>
                <a:r>
                  <a:rPr lang="en-US" sz="26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2600" dirty="0">
                    <a:solidFill>
                      <a:srgbClr val="0000FF"/>
                    </a:solidFill>
                  </a:rPr>
                  <a:t>, ta </a:t>
                </a:r>
                <a:r>
                  <a:rPr lang="en-US" sz="2600" dirty="0" err="1">
                    <a:solidFill>
                      <a:srgbClr val="0000FF"/>
                    </a:solidFill>
                  </a:rPr>
                  <a:t>xác</a:t>
                </a:r>
                <a:r>
                  <a:rPr lang="en-US" sz="2600" dirty="0">
                    <a:solidFill>
                      <a:srgbClr val="0000FF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00FF"/>
                    </a:solidFill>
                  </a:rPr>
                  <a:t>định</a:t>
                </a:r>
                <a:r>
                  <a:rPr lang="en-US" sz="2600" dirty="0">
                    <a:solidFill>
                      <a:srgbClr val="0000FF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00FF"/>
                    </a:solidFill>
                  </a:rPr>
                  <a:t>được</a:t>
                </a:r>
                <a:r>
                  <a:rPr lang="en-US" sz="2600" dirty="0">
                    <a:solidFill>
                      <a:srgbClr val="0000FF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00FF"/>
                    </a:solidFill>
                  </a:rPr>
                  <a:t>một</a:t>
                </a:r>
                <a:r>
                  <a:rPr lang="en-US" sz="2600" dirty="0">
                    <a:solidFill>
                      <a:srgbClr val="0000FF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00FF"/>
                    </a:solidFill>
                  </a:rPr>
                  <a:t>giá</a:t>
                </a:r>
                <a:r>
                  <a:rPr lang="en-US" sz="2600" dirty="0">
                    <a:solidFill>
                      <a:srgbClr val="0000FF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00FF"/>
                    </a:solidFill>
                  </a:rPr>
                  <a:t>trị</a:t>
                </a:r>
                <a:r>
                  <a:rPr lang="en-US" sz="2600" dirty="0">
                    <a:solidFill>
                      <a:srgbClr val="0000FF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00FF"/>
                    </a:solidFill>
                  </a:rPr>
                  <a:t>cụ</a:t>
                </a:r>
                <a:r>
                  <a:rPr lang="en-US" sz="2600" dirty="0">
                    <a:solidFill>
                      <a:srgbClr val="0000FF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00FF"/>
                    </a:solidFill>
                  </a:rPr>
                  <a:t>thể</a:t>
                </a:r>
                <a:r>
                  <a:rPr lang="en-US" sz="2600" dirty="0">
                    <a:solidFill>
                      <a:srgbClr val="0000FF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00FF"/>
                    </a:solidFill>
                  </a:rPr>
                  <a:t>của</a:t>
                </a:r>
                <a:r>
                  <a:rPr lang="en-US" sz="2600" dirty="0">
                    <a:solidFill>
                      <a:srgbClr val="0000FF"/>
                    </a:solidFill>
                  </a:rPr>
                  <a:t> t. </a:t>
                </a:r>
              </a:p>
              <a:p>
                <a:pPr algn="just"/>
                <a:r>
                  <a:rPr lang="en-US" sz="2600" dirty="0">
                    <a:solidFill>
                      <a:srgbClr val="0000FF"/>
                    </a:solidFill>
                  </a:rPr>
                  <a:t>+ </a:t>
                </a:r>
                <a:r>
                  <a:rPr lang="en-US" sz="2600" dirty="0" err="1">
                    <a:solidFill>
                      <a:srgbClr val="0000FF"/>
                    </a:solidFill>
                  </a:rPr>
                  <a:t>Vectơ</a:t>
                </a:r>
                <a:r>
                  <a:rPr lang="en-US" sz="26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26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2600" dirty="0">
                    <a:solidFill>
                      <a:srgbClr val="0000FF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00FF"/>
                    </a:solidFill>
                  </a:rPr>
                  <a:t>là</a:t>
                </a:r>
                <a:r>
                  <a:rPr lang="en-US" sz="2600" dirty="0">
                    <a:solidFill>
                      <a:srgbClr val="0000FF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00FF"/>
                    </a:solidFill>
                  </a:rPr>
                  <a:t>một</a:t>
                </a:r>
                <a:r>
                  <a:rPr lang="en-US" sz="2600" dirty="0">
                    <a:solidFill>
                      <a:srgbClr val="0000FF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00FF"/>
                    </a:solidFill>
                  </a:rPr>
                  <a:t>vectơ</a:t>
                </a:r>
                <a:r>
                  <a:rPr lang="en-US" sz="2600" dirty="0">
                    <a:solidFill>
                      <a:srgbClr val="0000FF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00FF"/>
                    </a:solidFill>
                  </a:rPr>
                  <a:t>chỉ</a:t>
                </a:r>
                <a:r>
                  <a:rPr lang="en-US" sz="2600" dirty="0">
                    <a:solidFill>
                      <a:srgbClr val="0000FF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00FF"/>
                    </a:solidFill>
                  </a:rPr>
                  <a:t>phương</a:t>
                </a:r>
                <a:r>
                  <a:rPr lang="en-US" sz="2600" dirty="0">
                    <a:solidFill>
                      <a:srgbClr val="0000FF"/>
                    </a:solidFill>
                  </a:rPr>
                  <a:t> </a:t>
                </a:r>
                <a:r>
                  <a:rPr lang="en-US" sz="2600" dirty="0" err="1">
                    <a:solidFill>
                      <a:srgbClr val="0000FF"/>
                    </a:solidFill>
                  </a:rPr>
                  <a:t>của</a:t>
                </a:r>
                <a:r>
                  <a:rPr lang="en-US" sz="26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∆.</m:t>
                    </m:r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E2CBA25-FED3-BD36-7847-49233D3578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349" y="3707677"/>
                <a:ext cx="11855301" cy="2985369"/>
              </a:xfrm>
              <a:prstGeom prst="rect">
                <a:avLst/>
              </a:prstGeom>
              <a:blipFill>
                <a:blip r:embed="rId3"/>
                <a:stretch>
                  <a:fillRect l="-926" t="-1837" r="-977" b="-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C23A4084-44D0-71C3-D637-B99AAA207735}"/>
              </a:ext>
            </a:extLst>
          </p:cNvPr>
          <p:cNvSpPr txBox="1"/>
          <p:nvPr/>
        </p:nvSpPr>
        <p:spPr>
          <a:xfrm>
            <a:off x="376969" y="3243499"/>
            <a:ext cx="198828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b="1" u="sng" dirty="0">
                <a:solidFill>
                  <a:srgbClr val="FF0000"/>
                </a:solidFill>
              </a:rPr>
              <a:t>NHẬN XÉT</a:t>
            </a:r>
          </a:p>
        </p:txBody>
      </p:sp>
    </p:spTree>
    <p:extLst>
      <p:ext uri="{BB962C8B-B14F-4D97-AF65-F5344CB8AC3E}">
        <p14:creationId xmlns:p14="http://schemas.microsoft.com/office/powerpoint/2010/main" val="269198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05DD27-09BB-5867-6B86-57735AC6D35F}"/>
              </a:ext>
            </a:extLst>
          </p:cNvPr>
          <p:cNvSpPr txBox="1"/>
          <p:nvPr/>
        </p:nvSpPr>
        <p:spPr>
          <a:xfrm>
            <a:off x="2966484" y="153081"/>
            <a:ext cx="716634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b="1" u="sng" dirty="0">
                <a:solidFill>
                  <a:srgbClr val="FF0000"/>
                </a:solidFill>
              </a:rPr>
              <a:t>BÀI TẬP TRẮC NGHIỆM 4 PHƯƠNG ÁN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5211742-E2E4-A389-BF11-BD0AFC482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469" y="1175594"/>
            <a:ext cx="1151506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1. 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bình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hành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ABCD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thẳng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AB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à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à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dưới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đây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  <a:endParaRPr kumimoji="0" lang="en-US" altLang="en-US" sz="26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</a:endParaRPr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A0E21E40-C9D4-090A-ADC9-50A486425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079" y="1571013"/>
            <a:ext cx="3811182" cy="195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94EED897-3202-C144-EFB7-05DAB39F99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2381" y="3440822"/>
                <a:ext cx="11004698" cy="5436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79388" algn="l"/>
                    <a:tab pos="3419475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79388" algn="l"/>
                    <a:tab pos="3419475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79388" algn="l"/>
                    <a:tab pos="3419475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79388" algn="l"/>
                    <a:tab pos="3419475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79388" algn="l"/>
                    <a:tab pos="3419475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79388" algn="l"/>
                    <a:tab pos="3419475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79388" algn="l"/>
                    <a:tab pos="3419475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79388" algn="l"/>
                    <a:tab pos="3419475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79388" algn="l"/>
                    <a:tab pos="3419475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 algn="just"/>
                <a:r>
                  <a:rPr kumimoji="0" lang="en-US" altLang="en-US" sz="2600" b="1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	</a:t>
                </a:r>
                <a:r>
                  <a:rPr kumimoji="0" lang="en-US" altLang="en-US" sz="2600" b="1" i="0" u="none" strike="noStrike" cap="none" normalizeH="0" baseline="0" dirty="0" bmk="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kumimoji="0" lang="en-US" altLang="en-US" sz="2600" b="0" i="0" u="none" strike="noStrike" cap="none" normalizeH="0" baseline="0" dirty="0" bmk="c1b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kumimoji="0" lang="en-US" altLang="en-US" sz="2600" b="1" i="0" strike="noStrike" cap="none" normalizeH="0" baseline="0" dirty="0" bmk="c1b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                     B.</a:t>
                </a:r>
                <a:r>
                  <a:rPr kumimoji="0" lang="en-US" altLang="en-US" sz="2600" b="0" i="0" strike="noStrike" cap="none" normalizeH="0" baseline="0" dirty="0" bmk="c1c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𝐷𝐶</m:t>
                        </m:r>
                      </m:e>
                    </m:acc>
                  </m:oMath>
                </a14:m>
                <a:r>
                  <a:rPr kumimoji="0" lang="en-US" altLang="en-US" sz="2600" b="1" i="0" u="none" strike="noStrike" cap="none" normalizeH="0" baseline="0" dirty="0" bmk="c1c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	      C.</a:t>
                </a:r>
                <a:r>
                  <a:rPr kumimoji="0" lang="en-US" altLang="en-US" sz="2600" b="0" i="0" u="none" strike="noStrike" cap="none" normalizeH="0" baseline="0" dirty="0" bmk="c1d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kumimoji="0" lang="en-US" altLang="en-US" sz="2600" b="1" i="0" u="none" strike="noStrike" cap="none" normalizeH="0" baseline="0" dirty="0" bmk="c1d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	                 D.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𝐵𝐷</m:t>
                        </m:r>
                      </m:e>
                    </m:acc>
                  </m:oMath>
                </a14:m>
                <a:r>
                  <a:rPr kumimoji="0" lang="en-US" altLang="en-US" sz="2600" b="0" i="0" u="none" strike="noStrike" cap="none" normalizeH="0" baseline="0" dirty="0" bmk="c1d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altLang="en-US" sz="26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94EED897-3202-C144-EFB7-05DAB39F99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2381" y="3440822"/>
                <a:ext cx="11004698" cy="543610"/>
              </a:xfrm>
              <a:prstGeom prst="rect">
                <a:avLst/>
              </a:prstGeom>
              <a:blipFill>
                <a:blip r:embed="rId3"/>
                <a:stretch>
                  <a:fillRect b="-277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98B585E-5E5D-96C6-A9BE-CF89752B4C3B}"/>
                  </a:ext>
                </a:extLst>
              </p:cNvPr>
              <p:cNvSpPr txBox="1"/>
              <p:nvPr/>
            </p:nvSpPr>
            <p:spPr>
              <a:xfrm>
                <a:off x="258726" y="3547004"/>
                <a:ext cx="11738345" cy="27239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600" b="1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Câu 2. 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 kern="10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𝛥</m:t>
                    </m:r>
                  </m:oMath>
                </a14:m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tham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14:m>
                  <m:oMath xmlns:m="http://schemas.openxmlformats.org/officeDocument/2006/math">
                    <m:r>
                      <a:rPr lang="en-US" sz="2600" i="1" kern="10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begChr m:val="{"/>
                        <m:endChr m:val=""/>
                        <m:ctrlPr>
                          <a:rPr lang="en-US" sz="26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6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6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6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=1−2</m:t>
                            </m:r>
                            <m:r>
                              <a:rPr lang="en-US" sz="26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6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6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=3+5</m:t>
                            </m:r>
                            <m:r>
                              <a:rPr lang="en-US" sz="26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đây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kern="1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𝛥</m:t>
                    </m:r>
                  </m:oMath>
                </a14:m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</a:t>
                </a:r>
                <a:endParaRPr lang="en-US" sz="2600" kern="100" dirty="0">
                  <a:solidFill>
                    <a:srgbClr val="0000FF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2600" b="1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	A. 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6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6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600" i="1" kern="10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6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1;3</m:t>
                        </m:r>
                      </m:e>
                    </m:d>
                    <m:r>
                      <a:rPr lang="en-US" sz="2600" b="1" i="0" kern="100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        </m:t>
                    </m:r>
                  </m:oMath>
                </a14:m>
                <a:r>
                  <a:rPr lang="en-US" sz="2600" b="1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B. 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6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6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2600" i="1" kern="10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6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2;5</m:t>
                        </m:r>
                      </m:e>
                    </m:d>
                  </m:oMath>
                </a14:m>
                <a:r>
                  <a:rPr lang="en-US" sz="2600" b="1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	         C. 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6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6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2600" i="1" kern="10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6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−2;5</m:t>
                        </m:r>
                      </m:e>
                    </m:d>
                  </m:oMath>
                </a14:m>
                <a:r>
                  <a:rPr lang="en-US" sz="2600" b="1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	      D. </a:t>
                </a:r>
                <a:r>
                  <a:rPr lang="en-US" sz="2600" kern="1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6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600" i="1" kern="10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en-US" sz="2600" i="1" kern="10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6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i="1" kern="1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5;−2</m:t>
                        </m:r>
                      </m:e>
                    </m:d>
                  </m:oMath>
                </a14:m>
                <a:endParaRPr lang="en-US" sz="2600" kern="100" dirty="0">
                  <a:solidFill>
                    <a:srgbClr val="0000FF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98B585E-5E5D-96C6-A9BE-CF89752B4C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726" y="3547004"/>
                <a:ext cx="11738345" cy="2723951"/>
              </a:xfrm>
              <a:prstGeom prst="rect">
                <a:avLst/>
              </a:prstGeom>
              <a:blipFill>
                <a:blip r:embed="rId4"/>
                <a:stretch>
                  <a:fillRect l="-935" r="-935" b="-4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78AAA9F5-2893-3185-5AB0-7134BAF2C8D8}"/>
              </a:ext>
            </a:extLst>
          </p:cNvPr>
          <p:cNvSpPr/>
          <p:nvPr/>
        </p:nvSpPr>
        <p:spPr>
          <a:xfrm>
            <a:off x="3455581" y="3447226"/>
            <a:ext cx="520995" cy="63548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0D30B98-7A43-F118-6568-56F94318910C}"/>
              </a:ext>
            </a:extLst>
          </p:cNvPr>
          <p:cNvSpPr/>
          <p:nvPr/>
        </p:nvSpPr>
        <p:spPr>
          <a:xfrm>
            <a:off x="5954233" y="5661781"/>
            <a:ext cx="520995" cy="63548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E21AAC-3369-3056-7E7D-E37F18559EEC}"/>
              </a:ext>
            </a:extLst>
          </p:cNvPr>
          <p:cNvSpPr txBox="1"/>
          <p:nvPr/>
        </p:nvSpPr>
        <p:spPr>
          <a:xfrm>
            <a:off x="3165843" y="590173"/>
            <a:ext cx="6690537" cy="5716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800"/>
              </a:spcAft>
            </a:pPr>
            <a:r>
              <a:rPr lang="en-US" sz="2600" i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(</a:t>
            </a:r>
            <a:r>
              <a:rPr lang="en-US" sz="2600" i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Mỗi</a:t>
            </a:r>
            <a:r>
              <a:rPr lang="en-US" sz="2600" i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i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600" i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i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2600" i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i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600" i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i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sinh</a:t>
            </a:r>
            <a:r>
              <a:rPr lang="en-US" sz="2600" i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i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chỉ</a:t>
            </a:r>
            <a:r>
              <a:rPr lang="en-US" sz="2600" i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i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chọn</a:t>
            </a:r>
            <a:r>
              <a:rPr lang="en-US" sz="2600" i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i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600" i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i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600" i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i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án</a:t>
            </a:r>
            <a:r>
              <a:rPr lang="en-US" sz="2600" i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endParaRPr lang="en-US" sz="2600" kern="100" dirty="0">
              <a:solidFill>
                <a:srgbClr val="0000FF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5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2342</TotalTime>
  <Words>1605</Words>
  <Application>Microsoft Office PowerPoint</Application>
  <PresentationFormat>Widescreen</PresentationFormat>
  <Paragraphs>100</Paragraphs>
  <Slides>16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Cambria Math</vt:lpstr>
      <vt:lpstr>Tahoma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dang chuong</dc:creator>
  <cp:lastModifiedBy>dang chuong</cp:lastModifiedBy>
  <cp:revision>28</cp:revision>
  <dcterms:created xsi:type="dcterms:W3CDTF">2026-01-27T17:23:29Z</dcterms:created>
  <dcterms:modified xsi:type="dcterms:W3CDTF">2026-02-03T16:51:25Z</dcterms:modified>
</cp:coreProperties>
</file>