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4"/>
  </p:notesMasterIdLst>
  <p:sldIdLst>
    <p:sldId id="259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81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</p:sldIdLst>
  <p:sldSz cx="18288000" cy="10287000"/>
  <p:notesSz cx="6858000" cy="9144000"/>
  <p:embeddedFontLst>
    <p:embeddedFont>
      <p:font typeface="Aleo" panose="020B0604020202020204" charset="0"/>
      <p:regular r:id="rId65"/>
    </p:embeddedFont>
    <p:embeddedFont>
      <p:font typeface="Bryndan Write" panose="020B0604020202020204" charset="0"/>
      <p:regular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Canva Sans Medium" panose="020B0604020202020204" charset="0"/>
      <p:regular r:id="rId71"/>
    </p:embeddedFont>
    <p:embeddedFont>
      <p:font typeface="More Sugar" panose="020B0604020202020204" charset="0"/>
      <p:regular r:id="rId72"/>
      <p:bold r:id="rId73"/>
      <p:italic r:id="rId74"/>
      <p:boldItalic r:id="rId75"/>
    </p:embeddedFont>
    <p:embeddedFont>
      <p:font typeface="Playfair Display" panose="020B0604020202020204" charset="0"/>
      <p:regular r:id="rId76"/>
      <p:bold r:id="rId77"/>
      <p:italic r:id="rId78"/>
      <p:boldItalic r:id="rId79"/>
    </p:embeddedFont>
    <p:embeddedFont>
      <p:font typeface="Playpen Sans" panose="020B0604020202020204" charset="0"/>
      <p:regular r:id="rId80"/>
    </p:embeddedFont>
    <p:embeddedFont>
      <p:font typeface="Playpen Sans Bold" panose="020B0604020202020204" charset="0"/>
      <p:bold r:id="rId81"/>
    </p:embeddedFont>
    <p:embeddedFont>
      <p:font typeface="Rustic Printed" panose="020B0604020202020204" charset="0"/>
      <p:regular r:id="rId82"/>
    </p:embeddedFont>
    <p:embeddedFont>
      <p:font typeface="Tex Gyre Termes Bold Italics" panose="020B0604020202020204" charset="0"/>
      <p:bold r:id="rId83"/>
      <p:italic r:id="rId84"/>
      <p:boldItalic r:id="rId8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21" autoAdjust="0"/>
  </p:normalViewPr>
  <p:slideViewPr>
    <p:cSldViewPr showGuides="1">
      <p:cViewPr varScale="1">
        <p:scale>
          <a:sx n="55" d="100"/>
          <a:sy n="55" d="100"/>
        </p:scale>
        <p:origin x="490" y="48"/>
      </p:cViewPr>
      <p:guideLst>
        <p:guide orient="horz" pos="2160"/>
        <p:guide pos="28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84" Type="http://schemas.openxmlformats.org/officeDocument/2006/relationships/font" Target="fonts/font20.fntdata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2.fntdata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font" Target="fonts/font18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5.svg"/><Relationship Id="rId18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24.svg"/><Relationship Id="rId2" Type="http://schemas.openxmlformats.org/officeDocument/2006/relationships/image" Target="../media/image18.jpe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88.svg"/><Relationship Id="rId5" Type="http://schemas.openxmlformats.org/officeDocument/2006/relationships/image" Target="../media/image83.png"/><Relationship Id="rId15" Type="http://schemas.openxmlformats.org/officeDocument/2006/relationships/image" Target="../media/image64.svg"/><Relationship Id="rId10" Type="http://schemas.openxmlformats.org/officeDocument/2006/relationships/image" Target="../media/image87.png"/><Relationship Id="rId19" Type="http://schemas.openxmlformats.org/officeDocument/2006/relationships/image" Target="../media/image93.svg"/><Relationship Id="rId4" Type="http://schemas.openxmlformats.org/officeDocument/2006/relationships/image" Target="../media/image2.svg"/><Relationship Id="rId9" Type="http://schemas.openxmlformats.org/officeDocument/2006/relationships/image" Target="../media/image86.png"/><Relationship Id="rId1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3.svg"/><Relationship Id="rId3" Type="http://schemas.openxmlformats.org/officeDocument/2006/relationships/image" Target="../media/image82.png"/><Relationship Id="rId7" Type="http://schemas.openxmlformats.org/officeDocument/2006/relationships/image" Target="../media/image95.png"/><Relationship Id="rId12" Type="http://schemas.openxmlformats.org/officeDocument/2006/relationships/image" Target="../media/image9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4.svg"/><Relationship Id="rId5" Type="http://schemas.openxmlformats.org/officeDocument/2006/relationships/image" Target="../media/image94.png"/><Relationship Id="rId10" Type="http://schemas.openxmlformats.org/officeDocument/2006/relationships/image" Target="../media/image91.png"/><Relationship Id="rId4" Type="http://schemas.openxmlformats.org/officeDocument/2006/relationships/image" Target="../media/image2.svg"/><Relationship Id="rId9" Type="http://schemas.openxmlformats.org/officeDocument/2006/relationships/image" Target="../media/image9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106.png"/><Relationship Id="rId3" Type="http://schemas.openxmlformats.org/officeDocument/2006/relationships/image" Target="../media/image82.png"/><Relationship Id="rId7" Type="http://schemas.openxmlformats.org/officeDocument/2006/relationships/image" Target="../media/image101.png"/><Relationship Id="rId12" Type="http://schemas.openxmlformats.org/officeDocument/2006/relationships/image" Target="../media/image105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5" Type="http://schemas.openxmlformats.org/officeDocument/2006/relationships/image" Target="../media/image107.png"/><Relationship Id="rId10" Type="http://schemas.openxmlformats.org/officeDocument/2006/relationships/image" Target="../media/image7.svg"/><Relationship Id="rId4" Type="http://schemas.openxmlformats.org/officeDocument/2006/relationships/image" Target="../media/image2.svg"/><Relationship Id="rId9" Type="http://schemas.openxmlformats.org/officeDocument/2006/relationships/image" Target="../media/image103.png"/><Relationship Id="rId1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2.png"/><Relationship Id="rId7" Type="http://schemas.openxmlformats.org/officeDocument/2006/relationships/image" Target="../media/image22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68.svg"/><Relationship Id="rId5" Type="http://schemas.openxmlformats.org/officeDocument/2006/relationships/image" Target="../media/image108.png"/><Relationship Id="rId10" Type="http://schemas.openxmlformats.org/officeDocument/2006/relationships/image" Target="../media/image111.png"/><Relationship Id="rId4" Type="http://schemas.openxmlformats.org/officeDocument/2006/relationships/image" Target="../media/image2.svg"/><Relationship Id="rId9" Type="http://schemas.openxmlformats.org/officeDocument/2006/relationships/image" Target="../media/image1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2.png"/><Relationship Id="rId7" Type="http://schemas.openxmlformats.org/officeDocument/2006/relationships/image" Target="../media/image22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68.svg"/><Relationship Id="rId5" Type="http://schemas.openxmlformats.org/officeDocument/2006/relationships/image" Target="../media/image108.png"/><Relationship Id="rId10" Type="http://schemas.openxmlformats.org/officeDocument/2006/relationships/image" Target="../media/image111.png"/><Relationship Id="rId4" Type="http://schemas.openxmlformats.org/officeDocument/2006/relationships/image" Target="../media/image2.svg"/><Relationship Id="rId9" Type="http://schemas.openxmlformats.org/officeDocument/2006/relationships/image" Target="../media/image11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5.png"/><Relationship Id="rId18" Type="http://schemas.openxmlformats.org/officeDocument/2006/relationships/image" Target="../media/image120.svg"/><Relationship Id="rId3" Type="http://schemas.openxmlformats.org/officeDocument/2006/relationships/image" Target="../media/image82.png"/><Relationship Id="rId7" Type="http://schemas.openxmlformats.org/officeDocument/2006/relationships/image" Target="../media/image65.jpeg"/><Relationship Id="rId12" Type="http://schemas.openxmlformats.org/officeDocument/2006/relationships/image" Target="../media/image110.svg"/><Relationship Id="rId17" Type="http://schemas.openxmlformats.org/officeDocument/2006/relationships/image" Target="../media/image119.png"/><Relationship Id="rId2" Type="http://schemas.openxmlformats.org/officeDocument/2006/relationships/image" Target="../media/image18.jpeg"/><Relationship Id="rId16" Type="http://schemas.openxmlformats.org/officeDocument/2006/relationships/image" Target="../media/image1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09.png"/><Relationship Id="rId5" Type="http://schemas.openxmlformats.org/officeDocument/2006/relationships/image" Target="../media/image94.png"/><Relationship Id="rId15" Type="http://schemas.openxmlformats.org/officeDocument/2006/relationships/image" Target="../media/image117.png"/><Relationship Id="rId10" Type="http://schemas.openxmlformats.org/officeDocument/2006/relationships/image" Target="../media/image114.svg"/><Relationship Id="rId4" Type="http://schemas.openxmlformats.org/officeDocument/2006/relationships/image" Target="../media/image2.svg"/><Relationship Id="rId9" Type="http://schemas.openxmlformats.org/officeDocument/2006/relationships/image" Target="../media/image113.png"/><Relationship Id="rId14" Type="http://schemas.openxmlformats.org/officeDocument/2006/relationships/image" Target="../media/image1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2.png"/><Relationship Id="rId7" Type="http://schemas.openxmlformats.org/officeDocument/2006/relationships/image" Target="../media/image1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68.svg"/><Relationship Id="rId5" Type="http://schemas.openxmlformats.org/officeDocument/2006/relationships/image" Target="../media/image94.png"/><Relationship Id="rId10" Type="http://schemas.openxmlformats.org/officeDocument/2006/relationships/image" Target="../media/image111.png"/><Relationship Id="rId4" Type="http://schemas.openxmlformats.org/officeDocument/2006/relationships/image" Target="../media/image2.svg"/><Relationship Id="rId9" Type="http://schemas.openxmlformats.org/officeDocument/2006/relationships/image" Target="../media/image1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2.png"/><Relationship Id="rId7" Type="http://schemas.openxmlformats.org/officeDocument/2006/relationships/image" Target="../media/image1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68.svg"/><Relationship Id="rId5" Type="http://schemas.openxmlformats.org/officeDocument/2006/relationships/image" Target="../media/image94.png"/><Relationship Id="rId10" Type="http://schemas.openxmlformats.org/officeDocument/2006/relationships/image" Target="../media/image111.png"/><Relationship Id="rId4" Type="http://schemas.openxmlformats.org/officeDocument/2006/relationships/image" Target="../media/image2.svg"/><Relationship Id="rId9" Type="http://schemas.openxmlformats.org/officeDocument/2006/relationships/image" Target="../media/image11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2.png"/><Relationship Id="rId7" Type="http://schemas.openxmlformats.org/officeDocument/2006/relationships/image" Target="../media/image1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68.svg"/><Relationship Id="rId5" Type="http://schemas.openxmlformats.org/officeDocument/2006/relationships/image" Target="../media/image94.png"/><Relationship Id="rId10" Type="http://schemas.openxmlformats.org/officeDocument/2006/relationships/image" Target="../media/image111.png"/><Relationship Id="rId4" Type="http://schemas.openxmlformats.org/officeDocument/2006/relationships/image" Target="../media/image2.svg"/><Relationship Id="rId9" Type="http://schemas.openxmlformats.org/officeDocument/2006/relationships/image" Target="../media/image11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13" Type="http://schemas.openxmlformats.org/officeDocument/2006/relationships/image" Target="../media/image68.svg"/><Relationship Id="rId3" Type="http://schemas.openxmlformats.org/officeDocument/2006/relationships/image" Target="../media/image82.png"/><Relationship Id="rId7" Type="http://schemas.openxmlformats.org/officeDocument/2006/relationships/image" Target="../media/image122.png"/><Relationship Id="rId12" Type="http://schemas.openxmlformats.org/officeDocument/2006/relationships/image" Target="../media/image1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10.svg"/><Relationship Id="rId5" Type="http://schemas.openxmlformats.org/officeDocument/2006/relationships/image" Target="../media/image94.png"/><Relationship Id="rId10" Type="http://schemas.openxmlformats.org/officeDocument/2006/relationships/image" Target="../media/image109.png"/><Relationship Id="rId4" Type="http://schemas.openxmlformats.org/officeDocument/2006/relationships/image" Target="../media/image2.svg"/><Relationship Id="rId9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4.png"/><Relationship Id="rId1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29.svg"/><Relationship Id="rId2" Type="http://schemas.openxmlformats.org/officeDocument/2006/relationships/image" Target="../media/image18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24.svg"/><Relationship Id="rId19" Type="http://schemas.openxmlformats.org/officeDocument/2006/relationships/image" Target="../media/image31.svg"/><Relationship Id="rId4" Type="http://schemas.openxmlformats.org/officeDocument/2006/relationships/image" Target="../media/image2.svg"/><Relationship Id="rId9" Type="http://schemas.openxmlformats.org/officeDocument/2006/relationships/image" Target="../media/image23.png"/><Relationship Id="rId1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6.svg"/><Relationship Id="rId18" Type="http://schemas.openxmlformats.org/officeDocument/2006/relationships/image" Target="../media/image119.png"/><Relationship Id="rId3" Type="http://schemas.openxmlformats.org/officeDocument/2006/relationships/image" Target="../media/image82.png"/><Relationship Id="rId7" Type="http://schemas.openxmlformats.org/officeDocument/2006/relationships/image" Target="../media/image124.jpeg"/><Relationship Id="rId12" Type="http://schemas.openxmlformats.org/officeDocument/2006/relationships/image" Target="../media/image115.png"/><Relationship Id="rId17" Type="http://schemas.openxmlformats.org/officeDocument/2006/relationships/image" Target="../media/image114.svg"/><Relationship Id="rId2" Type="http://schemas.openxmlformats.org/officeDocument/2006/relationships/image" Target="../media/image18.jpe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5.svg"/><Relationship Id="rId5" Type="http://schemas.openxmlformats.org/officeDocument/2006/relationships/image" Target="../media/image65.jpeg"/><Relationship Id="rId15" Type="http://schemas.openxmlformats.org/officeDocument/2006/relationships/image" Target="../media/image118.svg"/><Relationship Id="rId10" Type="http://schemas.openxmlformats.org/officeDocument/2006/relationships/image" Target="../media/image89.png"/><Relationship Id="rId19" Type="http://schemas.openxmlformats.org/officeDocument/2006/relationships/image" Target="../media/image120.svg"/><Relationship Id="rId4" Type="http://schemas.openxmlformats.org/officeDocument/2006/relationships/image" Target="../media/image2.svg"/><Relationship Id="rId9" Type="http://schemas.openxmlformats.org/officeDocument/2006/relationships/image" Target="../media/image110.svg"/><Relationship Id="rId14" Type="http://schemas.openxmlformats.org/officeDocument/2006/relationships/image" Target="../media/image1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2.png"/><Relationship Id="rId7" Type="http://schemas.openxmlformats.org/officeDocument/2006/relationships/image" Target="../media/image1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68.svg"/><Relationship Id="rId5" Type="http://schemas.openxmlformats.org/officeDocument/2006/relationships/image" Target="../media/image94.png"/><Relationship Id="rId10" Type="http://schemas.openxmlformats.org/officeDocument/2006/relationships/image" Target="../media/image111.png"/><Relationship Id="rId4" Type="http://schemas.openxmlformats.org/officeDocument/2006/relationships/image" Target="../media/image2.svg"/><Relationship Id="rId9" Type="http://schemas.openxmlformats.org/officeDocument/2006/relationships/image" Target="../media/image11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2.png"/><Relationship Id="rId7" Type="http://schemas.openxmlformats.org/officeDocument/2006/relationships/image" Target="../media/image1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68.svg"/><Relationship Id="rId5" Type="http://schemas.openxmlformats.org/officeDocument/2006/relationships/image" Target="../media/image94.png"/><Relationship Id="rId10" Type="http://schemas.openxmlformats.org/officeDocument/2006/relationships/image" Target="../media/image111.png"/><Relationship Id="rId4" Type="http://schemas.openxmlformats.org/officeDocument/2006/relationships/image" Target="../media/image2.svg"/><Relationship Id="rId9" Type="http://schemas.openxmlformats.org/officeDocument/2006/relationships/image" Target="../media/image11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2.png"/><Relationship Id="rId7" Type="http://schemas.openxmlformats.org/officeDocument/2006/relationships/image" Target="../media/image1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68.svg"/><Relationship Id="rId5" Type="http://schemas.openxmlformats.org/officeDocument/2006/relationships/image" Target="../media/image94.png"/><Relationship Id="rId10" Type="http://schemas.openxmlformats.org/officeDocument/2006/relationships/image" Target="../media/image111.png"/><Relationship Id="rId4" Type="http://schemas.openxmlformats.org/officeDocument/2006/relationships/image" Target="../media/image2.svg"/><Relationship Id="rId9" Type="http://schemas.openxmlformats.org/officeDocument/2006/relationships/image" Target="../media/image11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2.png"/><Relationship Id="rId7" Type="http://schemas.openxmlformats.org/officeDocument/2006/relationships/image" Target="../media/image1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68.svg"/><Relationship Id="rId5" Type="http://schemas.openxmlformats.org/officeDocument/2006/relationships/image" Target="../media/image94.png"/><Relationship Id="rId10" Type="http://schemas.openxmlformats.org/officeDocument/2006/relationships/image" Target="../media/image111.png"/><Relationship Id="rId4" Type="http://schemas.openxmlformats.org/officeDocument/2006/relationships/image" Target="../media/image2.svg"/><Relationship Id="rId9" Type="http://schemas.openxmlformats.org/officeDocument/2006/relationships/image" Target="../media/image11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5.jpeg"/><Relationship Id="rId18" Type="http://schemas.openxmlformats.org/officeDocument/2006/relationships/image" Target="../media/image120.svg"/><Relationship Id="rId3" Type="http://schemas.openxmlformats.org/officeDocument/2006/relationships/image" Target="../media/image82.png"/><Relationship Id="rId7" Type="http://schemas.openxmlformats.org/officeDocument/2006/relationships/image" Target="../media/image89.png"/><Relationship Id="rId12" Type="http://schemas.openxmlformats.org/officeDocument/2006/relationships/image" Target="../media/image118.svg"/><Relationship Id="rId17" Type="http://schemas.openxmlformats.org/officeDocument/2006/relationships/image" Target="../media/image119.png"/><Relationship Id="rId2" Type="http://schemas.openxmlformats.org/officeDocument/2006/relationships/image" Target="../media/image18.jpeg"/><Relationship Id="rId16" Type="http://schemas.openxmlformats.org/officeDocument/2006/relationships/image" Target="../media/image1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117.png"/><Relationship Id="rId5" Type="http://schemas.openxmlformats.org/officeDocument/2006/relationships/image" Target="../media/image126.png"/><Relationship Id="rId15" Type="http://schemas.openxmlformats.org/officeDocument/2006/relationships/image" Target="../media/image109.png"/><Relationship Id="rId10" Type="http://schemas.openxmlformats.org/officeDocument/2006/relationships/image" Target="../media/image116.svg"/><Relationship Id="rId4" Type="http://schemas.openxmlformats.org/officeDocument/2006/relationships/image" Target="../media/image2.svg"/><Relationship Id="rId9" Type="http://schemas.openxmlformats.org/officeDocument/2006/relationships/image" Target="../media/image115.png"/><Relationship Id="rId14" Type="http://schemas.openxmlformats.org/officeDocument/2006/relationships/image" Target="../media/image12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28.png"/><Relationship Id="rId3" Type="http://schemas.openxmlformats.org/officeDocument/2006/relationships/image" Target="../media/image82.png"/><Relationship Id="rId7" Type="http://schemas.openxmlformats.org/officeDocument/2006/relationships/image" Target="../media/image83.png"/><Relationship Id="rId12" Type="http://schemas.openxmlformats.org/officeDocument/2006/relationships/image" Target="../media/image110.svg"/><Relationship Id="rId2" Type="http://schemas.openxmlformats.org/officeDocument/2006/relationships/image" Target="../media/image18.jpeg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09.png"/><Relationship Id="rId5" Type="http://schemas.openxmlformats.org/officeDocument/2006/relationships/image" Target="../media/image94.png"/><Relationship Id="rId15" Type="http://schemas.openxmlformats.org/officeDocument/2006/relationships/image" Target="../media/image130.png"/><Relationship Id="rId10" Type="http://schemas.openxmlformats.org/officeDocument/2006/relationships/image" Target="../media/image24.svg"/><Relationship Id="rId4" Type="http://schemas.openxmlformats.org/officeDocument/2006/relationships/image" Target="../media/image2.svg"/><Relationship Id="rId9" Type="http://schemas.openxmlformats.org/officeDocument/2006/relationships/image" Target="../media/image91.png"/><Relationship Id="rId14" Type="http://schemas.openxmlformats.org/officeDocument/2006/relationships/image" Target="../media/image12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28.png"/><Relationship Id="rId3" Type="http://schemas.openxmlformats.org/officeDocument/2006/relationships/image" Target="../media/image82.png"/><Relationship Id="rId7" Type="http://schemas.openxmlformats.org/officeDocument/2006/relationships/image" Target="../media/image83.png"/><Relationship Id="rId12" Type="http://schemas.openxmlformats.org/officeDocument/2006/relationships/image" Target="../media/image110.svg"/><Relationship Id="rId2" Type="http://schemas.openxmlformats.org/officeDocument/2006/relationships/image" Target="../media/image18.jpeg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09.png"/><Relationship Id="rId5" Type="http://schemas.openxmlformats.org/officeDocument/2006/relationships/image" Target="../media/image94.png"/><Relationship Id="rId15" Type="http://schemas.openxmlformats.org/officeDocument/2006/relationships/image" Target="../media/image130.png"/><Relationship Id="rId10" Type="http://schemas.openxmlformats.org/officeDocument/2006/relationships/image" Target="../media/image24.svg"/><Relationship Id="rId4" Type="http://schemas.openxmlformats.org/officeDocument/2006/relationships/image" Target="../media/image2.svg"/><Relationship Id="rId9" Type="http://schemas.openxmlformats.org/officeDocument/2006/relationships/image" Target="../media/image91.png"/><Relationship Id="rId14" Type="http://schemas.openxmlformats.org/officeDocument/2006/relationships/image" Target="../media/image12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09.png"/><Relationship Id="rId18" Type="http://schemas.openxmlformats.org/officeDocument/2006/relationships/image" Target="../media/image93.svg"/><Relationship Id="rId3" Type="http://schemas.openxmlformats.org/officeDocument/2006/relationships/image" Target="../media/image82.png"/><Relationship Id="rId7" Type="http://schemas.openxmlformats.org/officeDocument/2006/relationships/image" Target="../media/image83.png"/><Relationship Id="rId12" Type="http://schemas.openxmlformats.org/officeDocument/2006/relationships/image" Target="../media/image123.svg"/><Relationship Id="rId17" Type="http://schemas.openxmlformats.org/officeDocument/2006/relationships/image" Target="../media/image98.png"/><Relationship Id="rId2" Type="http://schemas.openxmlformats.org/officeDocument/2006/relationships/image" Target="../media/image18.jpeg"/><Relationship Id="rId16" Type="http://schemas.openxmlformats.org/officeDocument/2006/relationships/image" Target="../media/image1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22.png"/><Relationship Id="rId5" Type="http://schemas.openxmlformats.org/officeDocument/2006/relationships/image" Target="../media/image94.png"/><Relationship Id="rId15" Type="http://schemas.openxmlformats.org/officeDocument/2006/relationships/image" Target="../media/image128.png"/><Relationship Id="rId10" Type="http://schemas.openxmlformats.org/officeDocument/2006/relationships/image" Target="../media/image24.svg"/><Relationship Id="rId4" Type="http://schemas.openxmlformats.org/officeDocument/2006/relationships/image" Target="../media/image2.svg"/><Relationship Id="rId9" Type="http://schemas.openxmlformats.org/officeDocument/2006/relationships/image" Target="../media/image91.png"/><Relationship Id="rId14" Type="http://schemas.openxmlformats.org/officeDocument/2006/relationships/image" Target="../media/image11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110.svg"/><Relationship Id="rId18" Type="http://schemas.openxmlformats.org/officeDocument/2006/relationships/image" Target="../media/image120.svg"/><Relationship Id="rId3" Type="http://schemas.openxmlformats.org/officeDocument/2006/relationships/image" Target="../media/image82.png"/><Relationship Id="rId7" Type="http://schemas.openxmlformats.org/officeDocument/2006/relationships/image" Target="../media/image131.png"/><Relationship Id="rId12" Type="http://schemas.openxmlformats.org/officeDocument/2006/relationships/image" Target="../media/image109.png"/><Relationship Id="rId17" Type="http://schemas.openxmlformats.org/officeDocument/2006/relationships/image" Target="../media/image119.png"/><Relationship Id="rId2" Type="http://schemas.openxmlformats.org/officeDocument/2006/relationships/image" Target="../media/image18.jpeg"/><Relationship Id="rId16" Type="http://schemas.openxmlformats.org/officeDocument/2006/relationships/image" Target="../media/image1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5.jpeg"/><Relationship Id="rId5" Type="http://schemas.openxmlformats.org/officeDocument/2006/relationships/image" Target="../media/image89.png"/><Relationship Id="rId15" Type="http://schemas.openxmlformats.org/officeDocument/2006/relationships/image" Target="../media/image113.png"/><Relationship Id="rId10" Type="http://schemas.openxmlformats.org/officeDocument/2006/relationships/image" Target="../media/image64.svg"/><Relationship Id="rId4" Type="http://schemas.openxmlformats.org/officeDocument/2006/relationships/image" Target="../media/image2.svg"/><Relationship Id="rId9" Type="http://schemas.openxmlformats.org/officeDocument/2006/relationships/image" Target="../media/image90.png"/><Relationship Id="rId14" Type="http://schemas.openxmlformats.org/officeDocument/2006/relationships/image" Target="../media/image13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26" Type="http://schemas.openxmlformats.org/officeDocument/2006/relationships/image" Target="../media/image52.svg"/><Relationship Id="rId3" Type="http://schemas.openxmlformats.org/officeDocument/2006/relationships/image" Target="../media/image1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32.jpeg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37.png"/><Relationship Id="rId24" Type="http://schemas.openxmlformats.org/officeDocument/2006/relationships/image" Target="../media/image50.svg"/><Relationship Id="rId32" Type="http://schemas.openxmlformats.org/officeDocument/2006/relationships/image" Target="../media/image58.svg"/><Relationship Id="rId5" Type="http://schemas.openxmlformats.org/officeDocument/2006/relationships/image" Target="../media/image23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svg"/><Relationship Id="rId10" Type="http://schemas.openxmlformats.org/officeDocument/2006/relationships/image" Target="../media/image36.svg"/><Relationship Id="rId19" Type="http://schemas.openxmlformats.org/officeDocument/2006/relationships/image" Target="../media/image45.png"/><Relationship Id="rId31" Type="http://schemas.openxmlformats.org/officeDocument/2006/relationships/image" Target="../media/image57.png"/><Relationship Id="rId4" Type="http://schemas.openxmlformats.org/officeDocument/2006/relationships/image" Target="../media/image2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Relationship Id="rId22" Type="http://schemas.openxmlformats.org/officeDocument/2006/relationships/image" Target="../media/image48.svg"/><Relationship Id="rId27" Type="http://schemas.openxmlformats.org/officeDocument/2006/relationships/image" Target="../media/image53.png"/><Relationship Id="rId30" Type="http://schemas.openxmlformats.org/officeDocument/2006/relationships/image" Target="../media/image5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82.png"/><Relationship Id="rId7" Type="http://schemas.openxmlformats.org/officeDocument/2006/relationships/image" Target="../media/image10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68.svg"/><Relationship Id="rId5" Type="http://schemas.openxmlformats.org/officeDocument/2006/relationships/image" Target="../media/image94.png"/><Relationship Id="rId10" Type="http://schemas.openxmlformats.org/officeDocument/2006/relationships/image" Target="../media/image111.png"/><Relationship Id="rId4" Type="http://schemas.openxmlformats.org/officeDocument/2006/relationships/image" Target="../media/image2.svg"/><Relationship Id="rId9" Type="http://schemas.openxmlformats.org/officeDocument/2006/relationships/image" Target="../media/image1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133.png"/><Relationship Id="rId3" Type="http://schemas.openxmlformats.org/officeDocument/2006/relationships/image" Target="../media/image82.png"/><Relationship Id="rId7" Type="http://schemas.openxmlformats.org/officeDocument/2006/relationships/image" Target="../media/image109.png"/><Relationship Id="rId12" Type="http://schemas.openxmlformats.org/officeDocument/2006/relationships/image" Target="../media/image24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91.png"/><Relationship Id="rId5" Type="http://schemas.openxmlformats.org/officeDocument/2006/relationships/image" Target="../media/image94.png"/><Relationship Id="rId15" Type="http://schemas.openxmlformats.org/officeDocument/2006/relationships/image" Target="../media/image68.svg"/><Relationship Id="rId10" Type="http://schemas.openxmlformats.org/officeDocument/2006/relationships/image" Target="../media/image9.svg"/><Relationship Id="rId4" Type="http://schemas.openxmlformats.org/officeDocument/2006/relationships/image" Target="../media/image2.svg"/><Relationship Id="rId9" Type="http://schemas.openxmlformats.org/officeDocument/2006/relationships/image" Target="../media/image83.png"/><Relationship Id="rId14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133.png"/><Relationship Id="rId3" Type="http://schemas.openxmlformats.org/officeDocument/2006/relationships/image" Target="../media/image82.png"/><Relationship Id="rId7" Type="http://schemas.openxmlformats.org/officeDocument/2006/relationships/image" Target="../media/image109.png"/><Relationship Id="rId12" Type="http://schemas.openxmlformats.org/officeDocument/2006/relationships/image" Target="../media/image24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91.png"/><Relationship Id="rId5" Type="http://schemas.openxmlformats.org/officeDocument/2006/relationships/image" Target="../media/image94.png"/><Relationship Id="rId15" Type="http://schemas.openxmlformats.org/officeDocument/2006/relationships/image" Target="../media/image68.svg"/><Relationship Id="rId10" Type="http://schemas.openxmlformats.org/officeDocument/2006/relationships/image" Target="../media/image9.svg"/><Relationship Id="rId4" Type="http://schemas.openxmlformats.org/officeDocument/2006/relationships/image" Target="../media/image2.svg"/><Relationship Id="rId9" Type="http://schemas.openxmlformats.org/officeDocument/2006/relationships/image" Target="../media/image83.png"/><Relationship Id="rId14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133.png"/><Relationship Id="rId3" Type="http://schemas.openxmlformats.org/officeDocument/2006/relationships/image" Target="../media/image82.png"/><Relationship Id="rId7" Type="http://schemas.openxmlformats.org/officeDocument/2006/relationships/image" Target="../media/image109.png"/><Relationship Id="rId12" Type="http://schemas.openxmlformats.org/officeDocument/2006/relationships/image" Target="../media/image24.svg"/><Relationship Id="rId17" Type="http://schemas.openxmlformats.org/officeDocument/2006/relationships/image" Target="../media/image68.svg"/><Relationship Id="rId2" Type="http://schemas.openxmlformats.org/officeDocument/2006/relationships/image" Target="../media/image18.jpe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91.png"/><Relationship Id="rId5" Type="http://schemas.openxmlformats.org/officeDocument/2006/relationships/image" Target="../media/image94.png"/><Relationship Id="rId15" Type="http://schemas.openxmlformats.org/officeDocument/2006/relationships/image" Target="../media/image123.svg"/><Relationship Id="rId10" Type="http://schemas.openxmlformats.org/officeDocument/2006/relationships/image" Target="../media/image9.svg"/><Relationship Id="rId4" Type="http://schemas.openxmlformats.org/officeDocument/2006/relationships/image" Target="../media/image2.svg"/><Relationship Id="rId9" Type="http://schemas.openxmlformats.org/officeDocument/2006/relationships/image" Target="../media/image83.png"/><Relationship Id="rId14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65.jpeg"/><Relationship Id="rId18" Type="http://schemas.openxmlformats.org/officeDocument/2006/relationships/image" Target="../media/image114.svg"/><Relationship Id="rId3" Type="http://schemas.openxmlformats.org/officeDocument/2006/relationships/image" Target="../media/image82.png"/><Relationship Id="rId7" Type="http://schemas.openxmlformats.org/officeDocument/2006/relationships/image" Target="../media/image136.png"/><Relationship Id="rId12" Type="http://schemas.openxmlformats.org/officeDocument/2006/relationships/image" Target="../media/image64.svg"/><Relationship Id="rId17" Type="http://schemas.openxmlformats.org/officeDocument/2006/relationships/image" Target="../media/image113.png"/><Relationship Id="rId2" Type="http://schemas.openxmlformats.org/officeDocument/2006/relationships/image" Target="../media/image18.jpeg"/><Relationship Id="rId16" Type="http://schemas.openxmlformats.org/officeDocument/2006/relationships/image" Target="../media/image138.jpe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svg"/><Relationship Id="rId11" Type="http://schemas.openxmlformats.org/officeDocument/2006/relationships/image" Target="../media/image90.png"/><Relationship Id="rId5" Type="http://schemas.openxmlformats.org/officeDocument/2006/relationships/image" Target="../media/image134.png"/><Relationship Id="rId15" Type="http://schemas.openxmlformats.org/officeDocument/2006/relationships/image" Target="../media/image110.svg"/><Relationship Id="rId10" Type="http://schemas.openxmlformats.org/officeDocument/2006/relationships/image" Target="../media/image62.svg"/><Relationship Id="rId19" Type="http://schemas.openxmlformats.org/officeDocument/2006/relationships/image" Target="../media/image111.png"/><Relationship Id="rId4" Type="http://schemas.openxmlformats.org/officeDocument/2006/relationships/image" Target="../media/image2.svg"/><Relationship Id="rId9" Type="http://schemas.openxmlformats.org/officeDocument/2006/relationships/image" Target="../media/image131.png"/><Relationship Id="rId1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106.png"/><Relationship Id="rId3" Type="http://schemas.openxmlformats.org/officeDocument/2006/relationships/image" Target="../media/image82.png"/><Relationship Id="rId7" Type="http://schemas.openxmlformats.org/officeDocument/2006/relationships/image" Target="../media/image101.png"/><Relationship Id="rId12" Type="http://schemas.openxmlformats.org/officeDocument/2006/relationships/image" Target="../media/image105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5" Type="http://schemas.openxmlformats.org/officeDocument/2006/relationships/image" Target="../media/image107.png"/><Relationship Id="rId10" Type="http://schemas.openxmlformats.org/officeDocument/2006/relationships/image" Target="../media/image7.svg"/><Relationship Id="rId4" Type="http://schemas.openxmlformats.org/officeDocument/2006/relationships/image" Target="../media/image2.svg"/><Relationship Id="rId9" Type="http://schemas.openxmlformats.org/officeDocument/2006/relationships/image" Target="../media/image103.png"/><Relationship Id="rId14" Type="http://schemas.openxmlformats.org/officeDocument/2006/relationships/image" Target="../media/image13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14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6.png"/><Relationship Id="rId12" Type="http://schemas.openxmlformats.org/officeDocument/2006/relationships/image" Target="../media/image1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svg"/><Relationship Id="rId11" Type="http://schemas.openxmlformats.org/officeDocument/2006/relationships/image" Target="../media/image140.png"/><Relationship Id="rId5" Type="http://schemas.openxmlformats.org/officeDocument/2006/relationships/image" Target="../media/image82.png"/><Relationship Id="rId10" Type="http://schemas.openxmlformats.org/officeDocument/2006/relationships/image" Target="../media/image5.svg"/><Relationship Id="rId4" Type="http://schemas.openxmlformats.org/officeDocument/2006/relationships/image" Target="../media/image18.jpeg"/><Relationship Id="rId9" Type="http://schemas.openxmlformats.org/officeDocument/2006/relationships/image" Target="../media/image89.png"/><Relationship Id="rId14" Type="http://schemas.openxmlformats.org/officeDocument/2006/relationships/image" Target="../media/image1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90.png"/><Relationship Id="rId18" Type="http://schemas.openxmlformats.org/officeDocument/2006/relationships/image" Target="../media/image151.svg"/><Relationship Id="rId3" Type="http://schemas.openxmlformats.org/officeDocument/2006/relationships/image" Target="../media/image82.png"/><Relationship Id="rId21" Type="http://schemas.openxmlformats.org/officeDocument/2006/relationships/image" Target="../media/image152.png"/><Relationship Id="rId7" Type="http://schemas.openxmlformats.org/officeDocument/2006/relationships/image" Target="../media/image126.png"/><Relationship Id="rId12" Type="http://schemas.openxmlformats.org/officeDocument/2006/relationships/image" Target="../media/image147.svg"/><Relationship Id="rId17" Type="http://schemas.openxmlformats.org/officeDocument/2006/relationships/image" Target="../media/image150.png"/><Relationship Id="rId2" Type="http://schemas.openxmlformats.org/officeDocument/2006/relationships/image" Target="../media/image18.jpeg"/><Relationship Id="rId16" Type="http://schemas.openxmlformats.org/officeDocument/2006/relationships/image" Target="../media/image149.svg"/><Relationship Id="rId20" Type="http://schemas.openxmlformats.org/officeDocument/2006/relationships/image" Target="../media/image1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46.png"/><Relationship Id="rId5" Type="http://schemas.openxmlformats.org/officeDocument/2006/relationships/image" Target="../media/image109.png"/><Relationship Id="rId15" Type="http://schemas.openxmlformats.org/officeDocument/2006/relationships/image" Target="../media/image148.png"/><Relationship Id="rId10" Type="http://schemas.openxmlformats.org/officeDocument/2006/relationships/image" Target="../media/image145.svg"/><Relationship Id="rId19" Type="http://schemas.openxmlformats.org/officeDocument/2006/relationships/image" Target="../media/image141.png"/><Relationship Id="rId4" Type="http://schemas.openxmlformats.org/officeDocument/2006/relationships/image" Target="../media/image2.svg"/><Relationship Id="rId9" Type="http://schemas.openxmlformats.org/officeDocument/2006/relationships/image" Target="../media/image144.png"/><Relationship Id="rId14" Type="http://schemas.openxmlformats.org/officeDocument/2006/relationships/image" Target="../media/image64.svg"/><Relationship Id="rId22" Type="http://schemas.openxmlformats.org/officeDocument/2006/relationships/image" Target="../media/image153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90.png"/><Relationship Id="rId18" Type="http://schemas.openxmlformats.org/officeDocument/2006/relationships/image" Target="../media/image151.svg"/><Relationship Id="rId3" Type="http://schemas.openxmlformats.org/officeDocument/2006/relationships/image" Target="../media/image82.png"/><Relationship Id="rId21" Type="http://schemas.openxmlformats.org/officeDocument/2006/relationships/image" Target="../media/image154.png"/><Relationship Id="rId7" Type="http://schemas.openxmlformats.org/officeDocument/2006/relationships/image" Target="../media/image126.png"/><Relationship Id="rId12" Type="http://schemas.openxmlformats.org/officeDocument/2006/relationships/image" Target="../media/image147.svg"/><Relationship Id="rId17" Type="http://schemas.openxmlformats.org/officeDocument/2006/relationships/image" Target="../media/image150.png"/><Relationship Id="rId2" Type="http://schemas.openxmlformats.org/officeDocument/2006/relationships/image" Target="../media/image18.jpeg"/><Relationship Id="rId16" Type="http://schemas.openxmlformats.org/officeDocument/2006/relationships/image" Target="../media/image149.svg"/><Relationship Id="rId20" Type="http://schemas.openxmlformats.org/officeDocument/2006/relationships/image" Target="../media/image1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46.png"/><Relationship Id="rId5" Type="http://schemas.openxmlformats.org/officeDocument/2006/relationships/image" Target="../media/image109.png"/><Relationship Id="rId15" Type="http://schemas.openxmlformats.org/officeDocument/2006/relationships/image" Target="../media/image148.png"/><Relationship Id="rId10" Type="http://schemas.openxmlformats.org/officeDocument/2006/relationships/image" Target="../media/image145.svg"/><Relationship Id="rId19" Type="http://schemas.openxmlformats.org/officeDocument/2006/relationships/image" Target="../media/image141.png"/><Relationship Id="rId4" Type="http://schemas.openxmlformats.org/officeDocument/2006/relationships/image" Target="../media/image2.svg"/><Relationship Id="rId9" Type="http://schemas.openxmlformats.org/officeDocument/2006/relationships/image" Target="../media/image144.png"/><Relationship Id="rId14" Type="http://schemas.openxmlformats.org/officeDocument/2006/relationships/image" Target="../media/image64.svg"/><Relationship Id="rId22" Type="http://schemas.openxmlformats.org/officeDocument/2006/relationships/image" Target="../media/image15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3.png"/><Relationship Id="rId18" Type="http://schemas.openxmlformats.org/officeDocument/2006/relationships/image" Target="../media/image24.svg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12" Type="http://schemas.openxmlformats.org/officeDocument/2006/relationships/image" Target="../media/image62.svg"/><Relationship Id="rId17" Type="http://schemas.openxmlformats.org/officeDocument/2006/relationships/image" Target="../media/image23.png"/><Relationship Id="rId2" Type="http://schemas.openxmlformats.org/officeDocument/2006/relationships/image" Target="../media/image18.jpeg"/><Relationship Id="rId16" Type="http://schemas.openxmlformats.org/officeDocument/2006/relationships/image" Target="../media/image66.jpe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61.png"/><Relationship Id="rId5" Type="http://schemas.openxmlformats.org/officeDocument/2006/relationships/image" Target="../media/image8.png"/><Relationship Id="rId15" Type="http://schemas.openxmlformats.org/officeDocument/2006/relationships/image" Target="../media/image65.jpeg"/><Relationship Id="rId10" Type="http://schemas.openxmlformats.org/officeDocument/2006/relationships/image" Target="../media/image5.svg"/><Relationship Id="rId19" Type="http://schemas.openxmlformats.org/officeDocument/2006/relationships/image" Target="../media/image67.pn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64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90.png"/><Relationship Id="rId18" Type="http://schemas.openxmlformats.org/officeDocument/2006/relationships/image" Target="../media/image151.svg"/><Relationship Id="rId3" Type="http://schemas.openxmlformats.org/officeDocument/2006/relationships/image" Target="../media/image82.png"/><Relationship Id="rId21" Type="http://schemas.openxmlformats.org/officeDocument/2006/relationships/image" Target="../media/image154.png"/><Relationship Id="rId7" Type="http://schemas.openxmlformats.org/officeDocument/2006/relationships/image" Target="../media/image126.png"/><Relationship Id="rId12" Type="http://schemas.openxmlformats.org/officeDocument/2006/relationships/image" Target="../media/image147.svg"/><Relationship Id="rId17" Type="http://schemas.openxmlformats.org/officeDocument/2006/relationships/image" Target="../media/image150.png"/><Relationship Id="rId2" Type="http://schemas.openxmlformats.org/officeDocument/2006/relationships/image" Target="../media/image18.jpeg"/><Relationship Id="rId16" Type="http://schemas.openxmlformats.org/officeDocument/2006/relationships/image" Target="../media/image149.svg"/><Relationship Id="rId20" Type="http://schemas.openxmlformats.org/officeDocument/2006/relationships/image" Target="../media/image1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46.png"/><Relationship Id="rId5" Type="http://schemas.openxmlformats.org/officeDocument/2006/relationships/image" Target="../media/image109.png"/><Relationship Id="rId15" Type="http://schemas.openxmlformats.org/officeDocument/2006/relationships/image" Target="../media/image148.png"/><Relationship Id="rId10" Type="http://schemas.openxmlformats.org/officeDocument/2006/relationships/image" Target="../media/image145.svg"/><Relationship Id="rId19" Type="http://schemas.openxmlformats.org/officeDocument/2006/relationships/image" Target="../media/image141.png"/><Relationship Id="rId4" Type="http://schemas.openxmlformats.org/officeDocument/2006/relationships/image" Target="../media/image2.svg"/><Relationship Id="rId9" Type="http://schemas.openxmlformats.org/officeDocument/2006/relationships/image" Target="../media/image144.png"/><Relationship Id="rId14" Type="http://schemas.openxmlformats.org/officeDocument/2006/relationships/image" Target="../media/image64.svg"/><Relationship Id="rId22" Type="http://schemas.openxmlformats.org/officeDocument/2006/relationships/image" Target="../media/image155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90.png"/><Relationship Id="rId18" Type="http://schemas.openxmlformats.org/officeDocument/2006/relationships/image" Target="../media/image151.svg"/><Relationship Id="rId3" Type="http://schemas.openxmlformats.org/officeDocument/2006/relationships/image" Target="../media/image82.png"/><Relationship Id="rId21" Type="http://schemas.openxmlformats.org/officeDocument/2006/relationships/image" Target="../media/image154.png"/><Relationship Id="rId7" Type="http://schemas.openxmlformats.org/officeDocument/2006/relationships/image" Target="../media/image126.png"/><Relationship Id="rId12" Type="http://schemas.openxmlformats.org/officeDocument/2006/relationships/image" Target="../media/image147.svg"/><Relationship Id="rId17" Type="http://schemas.openxmlformats.org/officeDocument/2006/relationships/image" Target="../media/image150.png"/><Relationship Id="rId2" Type="http://schemas.openxmlformats.org/officeDocument/2006/relationships/image" Target="../media/image18.jpeg"/><Relationship Id="rId16" Type="http://schemas.openxmlformats.org/officeDocument/2006/relationships/image" Target="../media/image149.svg"/><Relationship Id="rId20" Type="http://schemas.openxmlformats.org/officeDocument/2006/relationships/image" Target="../media/image1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46.png"/><Relationship Id="rId5" Type="http://schemas.openxmlformats.org/officeDocument/2006/relationships/image" Target="../media/image109.png"/><Relationship Id="rId15" Type="http://schemas.openxmlformats.org/officeDocument/2006/relationships/image" Target="../media/image148.png"/><Relationship Id="rId10" Type="http://schemas.openxmlformats.org/officeDocument/2006/relationships/image" Target="../media/image145.svg"/><Relationship Id="rId19" Type="http://schemas.openxmlformats.org/officeDocument/2006/relationships/image" Target="../media/image141.png"/><Relationship Id="rId4" Type="http://schemas.openxmlformats.org/officeDocument/2006/relationships/image" Target="../media/image2.svg"/><Relationship Id="rId9" Type="http://schemas.openxmlformats.org/officeDocument/2006/relationships/image" Target="../media/image144.png"/><Relationship Id="rId14" Type="http://schemas.openxmlformats.org/officeDocument/2006/relationships/image" Target="../media/image64.svg"/><Relationship Id="rId22" Type="http://schemas.openxmlformats.org/officeDocument/2006/relationships/image" Target="../media/image155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90.png"/><Relationship Id="rId18" Type="http://schemas.openxmlformats.org/officeDocument/2006/relationships/image" Target="../media/image151.svg"/><Relationship Id="rId3" Type="http://schemas.openxmlformats.org/officeDocument/2006/relationships/image" Target="../media/image82.png"/><Relationship Id="rId21" Type="http://schemas.openxmlformats.org/officeDocument/2006/relationships/image" Target="../media/image154.png"/><Relationship Id="rId7" Type="http://schemas.openxmlformats.org/officeDocument/2006/relationships/image" Target="../media/image126.png"/><Relationship Id="rId12" Type="http://schemas.openxmlformats.org/officeDocument/2006/relationships/image" Target="../media/image147.svg"/><Relationship Id="rId17" Type="http://schemas.openxmlformats.org/officeDocument/2006/relationships/image" Target="../media/image150.png"/><Relationship Id="rId2" Type="http://schemas.openxmlformats.org/officeDocument/2006/relationships/image" Target="../media/image18.jpeg"/><Relationship Id="rId16" Type="http://schemas.openxmlformats.org/officeDocument/2006/relationships/image" Target="../media/image149.svg"/><Relationship Id="rId20" Type="http://schemas.openxmlformats.org/officeDocument/2006/relationships/image" Target="../media/image1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46.png"/><Relationship Id="rId5" Type="http://schemas.openxmlformats.org/officeDocument/2006/relationships/image" Target="../media/image109.png"/><Relationship Id="rId15" Type="http://schemas.openxmlformats.org/officeDocument/2006/relationships/image" Target="../media/image148.png"/><Relationship Id="rId10" Type="http://schemas.openxmlformats.org/officeDocument/2006/relationships/image" Target="../media/image145.svg"/><Relationship Id="rId19" Type="http://schemas.openxmlformats.org/officeDocument/2006/relationships/image" Target="../media/image141.png"/><Relationship Id="rId4" Type="http://schemas.openxmlformats.org/officeDocument/2006/relationships/image" Target="../media/image2.svg"/><Relationship Id="rId9" Type="http://schemas.openxmlformats.org/officeDocument/2006/relationships/image" Target="../media/image144.png"/><Relationship Id="rId14" Type="http://schemas.openxmlformats.org/officeDocument/2006/relationships/image" Target="../media/image64.svg"/><Relationship Id="rId22" Type="http://schemas.openxmlformats.org/officeDocument/2006/relationships/image" Target="../media/image155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90.png"/><Relationship Id="rId18" Type="http://schemas.openxmlformats.org/officeDocument/2006/relationships/image" Target="../media/image151.svg"/><Relationship Id="rId3" Type="http://schemas.openxmlformats.org/officeDocument/2006/relationships/image" Target="../media/image82.png"/><Relationship Id="rId21" Type="http://schemas.openxmlformats.org/officeDocument/2006/relationships/image" Target="../media/image154.png"/><Relationship Id="rId7" Type="http://schemas.openxmlformats.org/officeDocument/2006/relationships/image" Target="../media/image126.png"/><Relationship Id="rId12" Type="http://schemas.openxmlformats.org/officeDocument/2006/relationships/image" Target="../media/image147.svg"/><Relationship Id="rId17" Type="http://schemas.openxmlformats.org/officeDocument/2006/relationships/image" Target="../media/image150.png"/><Relationship Id="rId2" Type="http://schemas.openxmlformats.org/officeDocument/2006/relationships/image" Target="../media/image18.jpeg"/><Relationship Id="rId16" Type="http://schemas.openxmlformats.org/officeDocument/2006/relationships/image" Target="../media/image149.svg"/><Relationship Id="rId20" Type="http://schemas.openxmlformats.org/officeDocument/2006/relationships/image" Target="../media/image1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46.png"/><Relationship Id="rId5" Type="http://schemas.openxmlformats.org/officeDocument/2006/relationships/image" Target="../media/image109.png"/><Relationship Id="rId15" Type="http://schemas.openxmlformats.org/officeDocument/2006/relationships/image" Target="../media/image148.png"/><Relationship Id="rId10" Type="http://schemas.openxmlformats.org/officeDocument/2006/relationships/image" Target="../media/image145.svg"/><Relationship Id="rId19" Type="http://schemas.openxmlformats.org/officeDocument/2006/relationships/image" Target="../media/image141.png"/><Relationship Id="rId4" Type="http://schemas.openxmlformats.org/officeDocument/2006/relationships/image" Target="../media/image2.svg"/><Relationship Id="rId9" Type="http://schemas.openxmlformats.org/officeDocument/2006/relationships/image" Target="../media/image144.png"/><Relationship Id="rId14" Type="http://schemas.openxmlformats.org/officeDocument/2006/relationships/image" Target="../media/image64.svg"/><Relationship Id="rId22" Type="http://schemas.openxmlformats.org/officeDocument/2006/relationships/image" Target="../media/image155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90.png"/><Relationship Id="rId18" Type="http://schemas.openxmlformats.org/officeDocument/2006/relationships/image" Target="../media/image151.svg"/><Relationship Id="rId3" Type="http://schemas.openxmlformats.org/officeDocument/2006/relationships/image" Target="../media/image82.png"/><Relationship Id="rId21" Type="http://schemas.openxmlformats.org/officeDocument/2006/relationships/image" Target="../media/image154.png"/><Relationship Id="rId7" Type="http://schemas.openxmlformats.org/officeDocument/2006/relationships/image" Target="../media/image126.png"/><Relationship Id="rId12" Type="http://schemas.openxmlformats.org/officeDocument/2006/relationships/image" Target="../media/image147.svg"/><Relationship Id="rId17" Type="http://schemas.openxmlformats.org/officeDocument/2006/relationships/image" Target="../media/image150.png"/><Relationship Id="rId2" Type="http://schemas.openxmlformats.org/officeDocument/2006/relationships/image" Target="../media/image18.jpeg"/><Relationship Id="rId16" Type="http://schemas.openxmlformats.org/officeDocument/2006/relationships/image" Target="../media/image149.svg"/><Relationship Id="rId20" Type="http://schemas.openxmlformats.org/officeDocument/2006/relationships/image" Target="../media/image1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46.png"/><Relationship Id="rId5" Type="http://schemas.openxmlformats.org/officeDocument/2006/relationships/image" Target="../media/image109.png"/><Relationship Id="rId15" Type="http://schemas.openxmlformats.org/officeDocument/2006/relationships/image" Target="../media/image148.png"/><Relationship Id="rId10" Type="http://schemas.openxmlformats.org/officeDocument/2006/relationships/image" Target="../media/image145.svg"/><Relationship Id="rId19" Type="http://schemas.openxmlformats.org/officeDocument/2006/relationships/image" Target="../media/image141.png"/><Relationship Id="rId4" Type="http://schemas.openxmlformats.org/officeDocument/2006/relationships/image" Target="../media/image2.svg"/><Relationship Id="rId9" Type="http://schemas.openxmlformats.org/officeDocument/2006/relationships/image" Target="../media/image144.png"/><Relationship Id="rId14" Type="http://schemas.openxmlformats.org/officeDocument/2006/relationships/image" Target="../media/image64.svg"/><Relationship Id="rId22" Type="http://schemas.openxmlformats.org/officeDocument/2006/relationships/image" Target="../media/image155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90.png"/><Relationship Id="rId18" Type="http://schemas.openxmlformats.org/officeDocument/2006/relationships/image" Target="../media/image151.svg"/><Relationship Id="rId3" Type="http://schemas.openxmlformats.org/officeDocument/2006/relationships/image" Target="../media/image82.png"/><Relationship Id="rId21" Type="http://schemas.openxmlformats.org/officeDocument/2006/relationships/image" Target="../media/image154.png"/><Relationship Id="rId7" Type="http://schemas.openxmlformats.org/officeDocument/2006/relationships/image" Target="../media/image126.png"/><Relationship Id="rId12" Type="http://schemas.openxmlformats.org/officeDocument/2006/relationships/image" Target="../media/image147.svg"/><Relationship Id="rId17" Type="http://schemas.openxmlformats.org/officeDocument/2006/relationships/image" Target="../media/image150.png"/><Relationship Id="rId2" Type="http://schemas.openxmlformats.org/officeDocument/2006/relationships/image" Target="../media/image18.jpeg"/><Relationship Id="rId16" Type="http://schemas.openxmlformats.org/officeDocument/2006/relationships/image" Target="../media/image149.svg"/><Relationship Id="rId20" Type="http://schemas.openxmlformats.org/officeDocument/2006/relationships/image" Target="../media/image1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46.png"/><Relationship Id="rId5" Type="http://schemas.openxmlformats.org/officeDocument/2006/relationships/image" Target="../media/image109.png"/><Relationship Id="rId15" Type="http://schemas.openxmlformats.org/officeDocument/2006/relationships/image" Target="../media/image148.png"/><Relationship Id="rId10" Type="http://schemas.openxmlformats.org/officeDocument/2006/relationships/image" Target="../media/image145.svg"/><Relationship Id="rId19" Type="http://schemas.openxmlformats.org/officeDocument/2006/relationships/image" Target="../media/image141.png"/><Relationship Id="rId4" Type="http://schemas.openxmlformats.org/officeDocument/2006/relationships/image" Target="../media/image2.svg"/><Relationship Id="rId9" Type="http://schemas.openxmlformats.org/officeDocument/2006/relationships/image" Target="../media/image144.png"/><Relationship Id="rId14" Type="http://schemas.openxmlformats.org/officeDocument/2006/relationships/image" Target="../media/image64.svg"/><Relationship Id="rId22" Type="http://schemas.openxmlformats.org/officeDocument/2006/relationships/image" Target="../media/image155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90.png"/><Relationship Id="rId18" Type="http://schemas.openxmlformats.org/officeDocument/2006/relationships/image" Target="../media/image151.svg"/><Relationship Id="rId3" Type="http://schemas.openxmlformats.org/officeDocument/2006/relationships/image" Target="../media/image82.png"/><Relationship Id="rId21" Type="http://schemas.openxmlformats.org/officeDocument/2006/relationships/image" Target="../media/image154.png"/><Relationship Id="rId7" Type="http://schemas.openxmlformats.org/officeDocument/2006/relationships/image" Target="../media/image126.png"/><Relationship Id="rId12" Type="http://schemas.openxmlformats.org/officeDocument/2006/relationships/image" Target="../media/image147.svg"/><Relationship Id="rId17" Type="http://schemas.openxmlformats.org/officeDocument/2006/relationships/image" Target="../media/image150.png"/><Relationship Id="rId2" Type="http://schemas.openxmlformats.org/officeDocument/2006/relationships/image" Target="../media/image18.jpeg"/><Relationship Id="rId16" Type="http://schemas.openxmlformats.org/officeDocument/2006/relationships/image" Target="../media/image149.svg"/><Relationship Id="rId20" Type="http://schemas.openxmlformats.org/officeDocument/2006/relationships/image" Target="../media/image1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46.png"/><Relationship Id="rId5" Type="http://schemas.openxmlformats.org/officeDocument/2006/relationships/image" Target="../media/image109.png"/><Relationship Id="rId15" Type="http://schemas.openxmlformats.org/officeDocument/2006/relationships/image" Target="../media/image148.png"/><Relationship Id="rId10" Type="http://schemas.openxmlformats.org/officeDocument/2006/relationships/image" Target="../media/image145.svg"/><Relationship Id="rId19" Type="http://schemas.openxmlformats.org/officeDocument/2006/relationships/image" Target="../media/image141.png"/><Relationship Id="rId4" Type="http://schemas.openxmlformats.org/officeDocument/2006/relationships/image" Target="../media/image2.svg"/><Relationship Id="rId9" Type="http://schemas.openxmlformats.org/officeDocument/2006/relationships/image" Target="../media/image144.png"/><Relationship Id="rId14" Type="http://schemas.openxmlformats.org/officeDocument/2006/relationships/image" Target="../media/image64.svg"/><Relationship Id="rId22" Type="http://schemas.openxmlformats.org/officeDocument/2006/relationships/image" Target="../media/image155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90.png"/><Relationship Id="rId18" Type="http://schemas.openxmlformats.org/officeDocument/2006/relationships/image" Target="../media/image151.svg"/><Relationship Id="rId3" Type="http://schemas.openxmlformats.org/officeDocument/2006/relationships/image" Target="../media/image82.png"/><Relationship Id="rId7" Type="http://schemas.openxmlformats.org/officeDocument/2006/relationships/image" Target="../media/image126.png"/><Relationship Id="rId12" Type="http://schemas.openxmlformats.org/officeDocument/2006/relationships/image" Target="../media/image147.svg"/><Relationship Id="rId17" Type="http://schemas.openxmlformats.org/officeDocument/2006/relationships/image" Target="../media/image150.png"/><Relationship Id="rId2" Type="http://schemas.openxmlformats.org/officeDocument/2006/relationships/image" Target="../media/image18.jpeg"/><Relationship Id="rId16" Type="http://schemas.openxmlformats.org/officeDocument/2006/relationships/image" Target="../media/image149.svg"/><Relationship Id="rId20" Type="http://schemas.openxmlformats.org/officeDocument/2006/relationships/image" Target="../media/image1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46.png"/><Relationship Id="rId5" Type="http://schemas.openxmlformats.org/officeDocument/2006/relationships/image" Target="../media/image109.png"/><Relationship Id="rId15" Type="http://schemas.openxmlformats.org/officeDocument/2006/relationships/image" Target="../media/image148.png"/><Relationship Id="rId10" Type="http://schemas.openxmlformats.org/officeDocument/2006/relationships/image" Target="../media/image145.svg"/><Relationship Id="rId19" Type="http://schemas.openxmlformats.org/officeDocument/2006/relationships/image" Target="../media/image156.png"/><Relationship Id="rId4" Type="http://schemas.openxmlformats.org/officeDocument/2006/relationships/image" Target="../media/image2.svg"/><Relationship Id="rId9" Type="http://schemas.openxmlformats.org/officeDocument/2006/relationships/image" Target="../media/image144.png"/><Relationship Id="rId14" Type="http://schemas.openxmlformats.org/officeDocument/2006/relationships/image" Target="../media/image64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90.png"/><Relationship Id="rId18" Type="http://schemas.openxmlformats.org/officeDocument/2006/relationships/image" Target="../media/image151.svg"/><Relationship Id="rId3" Type="http://schemas.openxmlformats.org/officeDocument/2006/relationships/image" Target="../media/image82.png"/><Relationship Id="rId7" Type="http://schemas.openxmlformats.org/officeDocument/2006/relationships/image" Target="../media/image126.png"/><Relationship Id="rId12" Type="http://schemas.openxmlformats.org/officeDocument/2006/relationships/image" Target="../media/image147.svg"/><Relationship Id="rId17" Type="http://schemas.openxmlformats.org/officeDocument/2006/relationships/image" Target="../media/image150.png"/><Relationship Id="rId2" Type="http://schemas.openxmlformats.org/officeDocument/2006/relationships/image" Target="../media/image18.jpeg"/><Relationship Id="rId16" Type="http://schemas.openxmlformats.org/officeDocument/2006/relationships/image" Target="../media/image149.svg"/><Relationship Id="rId20" Type="http://schemas.openxmlformats.org/officeDocument/2006/relationships/image" Target="../media/image1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46.png"/><Relationship Id="rId5" Type="http://schemas.openxmlformats.org/officeDocument/2006/relationships/image" Target="../media/image109.png"/><Relationship Id="rId15" Type="http://schemas.openxmlformats.org/officeDocument/2006/relationships/image" Target="../media/image148.png"/><Relationship Id="rId10" Type="http://schemas.openxmlformats.org/officeDocument/2006/relationships/image" Target="../media/image145.svg"/><Relationship Id="rId19" Type="http://schemas.openxmlformats.org/officeDocument/2006/relationships/image" Target="../media/image156.png"/><Relationship Id="rId4" Type="http://schemas.openxmlformats.org/officeDocument/2006/relationships/image" Target="../media/image2.svg"/><Relationship Id="rId9" Type="http://schemas.openxmlformats.org/officeDocument/2006/relationships/image" Target="../media/image144.png"/><Relationship Id="rId14" Type="http://schemas.openxmlformats.org/officeDocument/2006/relationships/image" Target="../media/image64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90.png"/><Relationship Id="rId18" Type="http://schemas.openxmlformats.org/officeDocument/2006/relationships/image" Target="../media/image151.svg"/><Relationship Id="rId3" Type="http://schemas.openxmlformats.org/officeDocument/2006/relationships/image" Target="../media/image82.png"/><Relationship Id="rId7" Type="http://schemas.openxmlformats.org/officeDocument/2006/relationships/image" Target="../media/image126.png"/><Relationship Id="rId12" Type="http://schemas.openxmlformats.org/officeDocument/2006/relationships/image" Target="../media/image147.svg"/><Relationship Id="rId17" Type="http://schemas.openxmlformats.org/officeDocument/2006/relationships/image" Target="../media/image150.png"/><Relationship Id="rId2" Type="http://schemas.openxmlformats.org/officeDocument/2006/relationships/image" Target="../media/image18.jpeg"/><Relationship Id="rId16" Type="http://schemas.openxmlformats.org/officeDocument/2006/relationships/image" Target="../media/image149.svg"/><Relationship Id="rId20" Type="http://schemas.openxmlformats.org/officeDocument/2006/relationships/image" Target="../media/image1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46.png"/><Relationship Id="rId5" Type="http://schemas.openxmlformats.org/officeDocument/2006/relationships/image" Target="../media/image109.png"/><Relationship Id="rId15" Type="http://schemas.openxmlformats.org/officeDocument/2006/relationships/image" Target="../media/image148.png"/><Relationship Id="rId10" Type="http://schemas.openxmlformats.org/officeDocument/2006/relationships/image" Target="../media/image145.svg"/><Relationship Id="rId19" Type="http://schemas.openxmlformats.org/officeDocument/2006/relationships/image" Target="../media/image156.png"/><Relationship Id="rId4" Type="http://schemas.openxmlformats.org/officeDocument/2006/relationships/image" Target="../media/image2.svg"/><Relationship Id="rId9" Type="http://schemas.openxmlformats.org/officeDocument/2006/relationships/image" Target="../media/image144.png"/><Relationship Id="rId14" Type="http://schemas.openxmlformats.org/officeDocument/2006/relationships/image" Target="../media/image6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4.svg"/><Relationship Id="rId18" Type="http://schemas.openxmlformats.org/officeDocument/2006/relationships/image" Target="../media/image77.png"/><Relationship Id="rId3" Type="http://schemas.openxmlformats.org/officeDocument/2006/relationships/image" Target="../media/image2.svg"/><Relationship Id="rId7" Type="http://schemas.openxmlformats.org/officeDocument/2006/relationships/image" Target="../media/image60.svg"/><Relationship Id="rId12" Type="http://schemas.openxmlformats.org/officeDocument/2006/relationships/image" Target="../media/image75.png"/><Relationship Id="rId17" Type="http://schemas.openxmlformats.org/officeDocument/2006/relationships/image" Target="../media/image24.svg"/><Relationship Id="rId2" Type="http://schemas.openxmlformats.org/officeDocument/2006/relationships/image" Target="../media/image69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62.svg"/><Relationship Id="rId5" Type="http://schemas.openxmlformats.org/officeDocument/2006/relationships/image" Target="../media/image71.svg"/><Relationship Id="rId15" Type="http://schemas.openxmlformats.org/officeDocument/2006/relationships/image" Target="../media/image66.jpeg"/><Relationship Id="rId10" Type="http://schemas.openxmlformats.org/officeDocument/2006/relationships/image" Target="../media/image74.png"/><Relationship Id="rId19" Type="http://schemas.openxmlformats.org/officeDocument/2006/relationships/image" Target="../media/image31.svg"/><Relationship Id="rId4" Type="http://schemas.openxmlformats.org/officeDocument/2006/relationships/image" Target="../media/image70.png"/><Relationship Id="rId9" Type="http://schemas.openxmlformats.org/officeDocument/2006/relationships/image" Target="../media/image5.svg"/><Relationship Id="rId14" Type="http://schemas.openxmlformats.org/officeDocument/2006/relationships/image" Target="../media/image65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90.png"/><Relationship Id="rId18" Type="http://schemas.openxmlformats.org/officeDocument/2006/relationships/image" Target="../media/image151.svg"/><Relationship Id="rId3" Type="http://schemas.openxmlformats.org/officeDocument/2006/relationships/image" Target="../media/image82.png"/><Relationship Id="rId7" Type="http://schemas.openxmlformats.org/officeDocument/2006/relationships/image" Target="../media/image126.png"/><Relationship Id="rId12" Type="http://schemas.openxmlformats.org/officeDocument/2006/relationships/image" Target="../media/image147.svg"/><Relationship Id="rId17" Type="http://schemas.openxmlformats.org/officeDocument/2006/relationships/image" Target="../media/image150.png"/><Relationship Id="rId2" Type="http://schemas.openxmlformats.org/officeDocument/2006/relationships/image" Target="../media/image18.jpeg"/><Relationship Id="rId16" Type="http://schemas.openxmlformats.org/officeDocument/2006/relationships/image" Target="../media/image149.svg"/><Relationship Id="rId20" Type="http://schemas.openxmlformats.org/officeDocument/2006/relationships/image" Target="../media/image1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46.png"/><Relationship Id="rId5" Type="http://schemas.openxmlformats.org/officeDocument/2006/relationships/image" Target="../media/image109.png"/><Relationship Id="rId15" Type="http://schemas.openxmlformats.org/officeDocument/2006/relationships/image" Target="../media/image148.png"/><Relationship Id="rId10" Type="http://schemas.openxmlformats.org/officeDocument/2006/relationships/image" Target="../media/image145.svg"/><Relationship Id="rId19" Type="http://schemas.openxmlformats.org/officeDocument/2006/relationships/image" Target="../media/image156.png"/><Relationship Id="rId4" Type="http://schemas.openxmlformats.org/officeDocument/2006/relationships/image" Target="../media/image2.svg"/><Relationship Id="rId9" Type="http://schemas.openxmlformats.org/officeDocument/2006/relationships/image" Target="../media/image144.png"/><Relationship Id="rId14" Type="http://schemas.openxmlformats.org/officeDocument/2006/relationships/image" Target="../media/image64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90.png"/><Relationship Id="rId18" Type="http://schemas.openxmlformats.org/officeDocument/2006/relationships/image" Target="../media/image151.svg"/><Relationship Id="rId3" Type="http://schemas.openxmlformats.org/officeDocument/2006/relationships/image" Target="../media/image82.png"/><Relationship Id="rId7" Type="http://schemas.openxmlformats.org/officeDocument/2006/relationships/image" Target="../media/image126.png"/><Relationship Id="rId12" Type="http://schemas.openxmlformats.org/officeDocument/2006/relationships/image" Target="../media/image147.svg"/><Relationship Id="rId17" Type="http://schemas.openxmlformats.org/officeDocument/2006/relationships/image" Target="../media/image150.png"/><Relationship Id="rId2" Type="http://schemas.openxmlformats.org/officeDocument/2006/relationships/image" Target="../media/image18.jpeg"/><Relationship Id="rId16" Type="http://schemas.openxmlformats.org/officeDocument/2006/relationships/image" Target="../media/image149.svg"/><Relationship Id="rId20" Type="http://schemas.openxmlformats.org/officeDocument/2006/relationships/image" Target="../media/image1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146.png"/><Relationship Id="rId5" Type="http://schemas.openxmlformats.org/officeDocument/2006/relationships/image" Target="../media/image109.png"/><Relationship Id="rId15" Type="http://schemas.openxmlformats.org/officeDocument/2006/relationships/image" Target="../media/image148.png"/><Relationship Id="rId10" Type="http://schemas.openxmlformats.org/officeDocument/2006/relationships/image" Target="../media/image145.svg"/><Relationship Id="rId19" Type="http://schemas.openxmlformats.org/officeDocument/2006/relationships/image" Target="../media/image156.png"/><Relationship Id="rId4" Type="http://schemas.openxmlformats.org/officeDocument/2006/relationships/image" Target="../media/image2.svg"/><Relationship Id="rId9" Type="http://schemas.openxmlformats.org/officeDocument/2006/relationships/image" Target="../media/image144.png"/><Relationship Id="rId14" Type="http://schemas.openxmlformats.org/officeDocument/2006/relationships/image" Target="../media/image64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49.svg"/><Relationship Id="rId3" Type="http://schemas.openxmlformats.org/officeDocument/2006/relationships/image" Target="../media/image82.png"/><Relationship Id="rId7" Type="http://schemas.openxmlformats.org/officeDocument/2006/relationships/image" Target="../media/image60.svg"/><Relationship Id="rId12" Type="http://schemas.openxmlformats.org/officeDocument/2006/relationships/image" Target="../media/image14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45.svg"/><Relationship Id="rId5" Type="http://schemas.openxmlformats.org/officeDocument/2006/relationships/image" Target="../media/image139.png"/><Relationship Id="rId15" Type="http://schemas.openxmlformats.org/officeDocument/2006/relationships/image" Target="../media/image159.svg"/><Relationship Id="rId10" Type="http://schemas.openxmlformats.org/officeDocument/2006/relationships/image" Target="../media/image144.png"/><Relationship Id="rId4" Type="http://schemas.openxmlformats.org/officeDocument/2006/relationships/image" Target="../media/image2.svg"/><Relationship Id="rId9" Type="http://schemas.openxmlformats.org/officeDocument/2006/relationships/image" Target="../media/image64.svg"/><Relationship Id="rId14" Type="http://schemas.openxmlformats.org/officeDocument/2006/relationships/image" Target="../media/image15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49.svg"/><Relationship Id="rId3" Type="http://schemas.openxmlformats.org/officeDocument/2006/relationships/image" Target="../media/image82.png"/><Relationship Id="rId7" Type="http://schemas.openxmlformats.org/officeDocument/2006/relationships/image" Target="../media/image60.svg"/><Relationship Id="rId12" Type="http://schemas.openxmlformats.org/officeDocument/2006/relationships/image" Target="../media/image14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45.svg"/><Relationship Id="rId5" Type="http://schemas.openxmlformats.org/officeDocument/2006/relationships/image" Target="../media/image139.png"/><Relationship Id="rId15" Type="http://schemas.openxmlformats.org/officeDocument/2006/relationships/image" Target="../media/image159.svg"/><Relationship Id="rId10" Type="http://schemas.openxmlformats.org/officeDocument/2006/relationships/image" Target="../media/image144.png"/><Relationship Id="rId4" Type="http://schemas.openxmlformats.org/officeDocument/2006/relationships/image" Target="../media/image2.svg"/><Relationship Id="rId9" Type="http://schemas.openxmlformats.org/officeDocument/2006/relationships/image" Target="../media/image64.svg"/><Relationship Id="rId14" Type="http://schemas.openxmlformats.org/officeDocument/2006/relationships/image" Target="../media/image15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49.svg"/><Relationship Id="rId3" Type="http://schemas.openxmlformats.org/officeDocument/2006/relationships/image" Target="../media/image82.png"/><Relationship Id="rId7" Type="http://schemas.openxmlformats.org/officeDocument/2006/relationships/image" Target="../media/image60.svg"/><Relationship Id="rId12" Type="http://schemas.openxmlformats.org/officeDocument/2006/relationships/image" Target="../media/image14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45.svg"/><Relationship Id="rId5" Type="http://schemas.openxmlformats.org/officeDocument/2006/relationships/image" Target="../media/image139.png"/><Relationship Id="rId15" Type="http://schemas.openxmlformats.org/officeDocument/2006/relationships/image" Target="../media/image159.svg"/><Relationship Id="rId10" Type="http://schemas.openxmlformats.org/officeDocument/2006/relationships/image" Target="../media/image144.png"/><Relationship Id="rId4" Type="http://schemas.openxmlformats.org/officeDocument/2006/relationships/image" Target="../media/image2.svg"/><Relationship Id="rId9" Type="http://schemas.openxmlformats.org/officeDocument/2006/relationships/image" Target="../media/image64.svg"/><Relationship Id="rId14" Type="http://schemas.openxmlformats.org/officeDocument/2006/relationships/image" Target="../media/image15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49.svg"/><Relationship Id="rId3" Type="http://schemas.openxmlformats.org/officeDocument/2006/relationships/image" Target="../media/image82.png"/><Relationship Id="rId7" Type="http://schemas.openxmlformats.org/officeDocument/2006/relationships/image" Target="../media/image60.svg"/><Relationship Id="rId12" Type="http://schemas.openxmlformats.org/officeDocument/2006/relationships/image" Target="../media/image14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45.svg"/><Relationship Id="rId5" Type="http://schemas.openxmlformats.org/officeDocument/2006/relationships/image" Target="../media/image139.png"/><Relationship Id="rId15" Type="http://schemas.openxmlformats.org/officeDocument/2006/relationships/image" Target="../media/image159.svg"/><Relationship Id="rId10" Type="http://schemas.openxmlformats.org/officeDocument/2006/relationships/image" Target="../media/image144.png"/><Relationship Id="rId4" Type="http://schemas.openxmlformats.org/officeDocument/2006/relationships/image" Target="../media/image2.svg"/><Relationship Id="rId9" Type="http://schemas.openxmlformats.org/officeDocument/2006/relationships/image" Target="../media/image64.svg"/><Relationship Id="rId14" Type="http://schemas.openxmlformats.org/officeDocument/2006/relationships/image" Target="../media/image15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89.png"/><Relationship Id="rId18" Type="http://schemas.openxmlformats.org/officeDocument/2006/relationships/image" Target="../media/image166.jpeg"/><Relationship Id="rId3" Type="http://schemas.microsoft.com/office/2007/relationships/media" Target="../media/media2.mp4"/><Relationship Id="rId7" Type="http://schemas.openxmlformats.org/officeDocument/2006/relationships/image" Target="../media/image82.png"/><Relationship Id="rId12" Type="http://schemas.openxmlformats.org/officeDocument/2006/relationships/image" Target="../media/image163.svg"/><Relationship Id="rId17" Type="http://schemas.openxmlformats.org/officeDocument/2006/relationships/image" Target="../media/image17.svg"/><Relationship Id="rId2" Type="http://schemas.microsoft.com/office/2007/relationships/media" Target="https://www.youtube.com/watch?v=-T5gDAWDApA" TargetMode="External"/><Relationship Id="rId16" Type="http://schemas.openxmlformats.org/officeDocument/2006/relationships/image" Target="../media/image165.png"/><Relationship Id="rId1" Type="http://schemas.openxmlformats.org/officeDocument/2006/relationships/video" Target="NULL" TargetMode="External"/><Relationship Id="rId6" Type="http://schemas.openxmlformats.org/officeDocument/2006/relationships/image" Target="../media/image18.jpeg"/><Relationship Id="rId11" Type="http://schemas.openxmlformats.org/officeDocument/2006/relationships/image" Target="../media/image16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4.png"/><Relationship Id="rId10" Type="http://schemas.openxmlformats.org/officeDocument/2006/relationships/image" Target="../media/image161.svg"/><Relationship Id="rId19" Type="http://schemas.openxmlformats.org/officeDocument/2006/relationships/image" Target="../media/image167.png"/><Relationship Id="rId4" Type="http://schemas.openxmlformats.org/officeDocument/2006/relationships/video" Target="../media/media2.mp4"/><Relationship Id="rId9" Type="http://schemas.openxmlformats.org/officeDocument/2006/relationships/image" Target="../media/image160.png"/><Relationship Id="rId14" Type="http://schemas.openxmlformats.org/officeDocument/2006/relationships/image" Target="../media/image5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131.png"/><Relationship Id="rId18" Type="http://schemas.openxmlformats.org/officeDocument/2006/relationships/image" Target="../media/image145.svg"/><Relationship Id="rId3" Type="http://schemas.openxmlformats.org/officeDocument/2006/relationships/image" Target="../media/image82.png"/><Relationship Id="rId21" Type="http://schemas.openxmlformats.org/officeDocument/2006/relationships/image" Target="../media/image91.png"/><Relationship Id="rId7" Type="http://schemas.openxmlformats.org/officeDocument/2006/relationships/image" Target="../media/image126.png"/><Relationship Id="rId12" Type="http://schemas.openxmlformats.org/officeDocument/2006/relationships/image" Target="../media/image169.svg"/><Relationship Id="rId17" Type="http://schemas.openxmlformats.org/officeDocument/2006/relationships/image" Target="../media/image144.png"/><Relationship Id="rId2" Type="http://schemas.openxmlformats.org/officeDocument/2006/relationships/image" Target="../media/image18.jpeg"/><Relationship Id="rId16" Type="http://schemas.openxmlformats.org/officeDocument/2006/relationships/image" Target="../media/image64.svg"/><Relationship Id="rId20" Type="http://schemas.openxmlformats.org/officeDocument/2006/relationships/image" Target="../media/image1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68.png"/><Relationship Id="rId5" Type="http://schemas.openxmlformats.org/officeDocument/2006/relationships/image" Target="../media/image83.png"/><Relationship Id="rId15" Type="http://schemas.openxmlformats.org/officeDocument/2006/relationships/image" Target="../media/image90.png"/><Relationship Id="rId10" Type="http://schemas.openxmlformats.org/officeDocument/2006/relationships/image" Target="../media/image5.svg"/><Relationship Id="rId19" Type="http://schemas.openxmlformats.org/officeDocument/2006/relationships/image" Target="../media/image148.png"/><Relationship Id="rId4" Type="http://schemas.openxmlformats.org/officeDocument/2006/relationships/image" Target="../media/image2.svg"/><Relationship Id="rId9" Type="http://schemas.openxmlformats.org/officeDocument/2006/relationships/image" Target="../media/image89.png"/><Relationship Id="rId14" Type="http://schemas.openxmlformats.org/officeDocument/2006/relationships/image" Target="../media/image62.svg"/><Relationship Id="rId22" Type="http://schemas.openxmlformats.org/officeDocument/2006/relationships/image" Target="../media/image24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13" Type="http://schemas.openxmlformats.org/officeDocument/2006/relationships/image" Target="../media/image148.png"/><Relationship Id="rId18" Type="http://schemas.openxmlformats.org/officeDocument/2006/relationships/image" Target="../media/image91.png"/><Relationship Id="rId3" Type="http://schemas.openxmlformats.org/officeDocument/2006/relationships/image" Target="../media/image82.png"/><Relationship Id="rId7" Type="http://schemas.openxmlformats.org/officeDocument/2006/relationships/image" Target="../media/image144.png"/><Relationship Id="rId12" Type="http://schemas.openxmlformats.org/officeDocument/2006/relationships/image" Target="../media/image64.svg"/><Relationship Id="rId17" Type="http://schemas.openxmlformats.org/officeDocument/2006/relationships/image" Target="../media/image170.jpeg"/><Relationship Id="rId2" Type="http://schemas.openxmlformats.org/officeDocument/2006/relationships/image" Target="../media/image18.jpeg"/><Relationship Id="rId16" Type="http://schemas.openxmlformats.org/officeDocument/2006/relationships/image" Target="../media/image1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90.png"/><Relationship Id="rId5" Type="http://schemas.openxmlformats.org/officeDocument/2006/relationships/image" Target="../media/image109.png"/><Relationship Id="rId15" Type="http://schemas.openxmlformats.org/officeDocument/2006/relationships/image" Target="../media/image150.png"/><Relationship Id="rId10" Type="http://schemas.openxmlformats.org/officeDocument/2006/relationships/image" Target="../media/image147.svg"/><Relationship Id="rId19" Type="http://schemas.openxmlformats.org/officeDocument/2006/relationships/image" Target="../media/image24.svg"/><Relationship Id="rId4" Type="http://schemas.openxmlformats.org/officeDocument/2006/relationships/image" Target="../media/image2.svg"/><Relationship Id="rId9" Type="http://schemas.openxmlformats.org/officeDocument/2006/relationships/image" Target="../media/image146.png"/><Relationship Id="rId14" Type="http://schemas.openxmlformats.org/officeDocument/2006/relationships/image" Target="../media/image149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146.png"/><Relationship Id="rId18" Type="http://schemas.openxmlformats.org/officeDocument/2006/relationships/image" Target="../media/image151.svg"/><Relationship Id="rId3" Type="http://schemas.openxmlformats.org/officeDocument/2006/relationships/image" Target="../media/image82.png"/><Relationship Id="rId21" Type="http://schemas.openxmlformats.org/officeDocument/2006/relationships/image" Target="../media/image168.png"/><Relationship Id="rId7" Type="http://schemas.openxmlformats.org/officeDocument/2006/relationships/image" Target="../media/image126.png"/><Relationship Id="rId12" Type="http://schemas.openxmlformats.org/officeDocument/2006/relationships/image" Target="../media/image145.svg"/><Relationship Id="rId17" Type="http://schemas.openxmlformats.org/officeDocument/2006/relationships/image" Target="../media/image150.png"/><Relationship Id="rId2" Type="http://schemas.openxmlformats.org/officeDocument/2006/relationships/image" Target="../media/image18.jpeg"/><Relationship Id="rId16" Type="http://schemas.openxmlformats.org/officeDocument/2006/relationships/image" Target="../media/image149.svg"/><Relationship Id="rId20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4.png"/><Relationship Id="rId24" Type="http://schemas.openxmlformats.org/officeDocument/2006/relationships/image" Target="../media/image62.svg"/><Relationship Id="rId5" Type="http://schemas.openxmlformats.org/officeDocument/2006/relationships/image" Target="../media/image83.png"/><Relationship Id="rId15" Type="http://schemas.openxmlformats.org/officeDocument/2006/relationships/image" Target="../media/image148.png"/><Relationship Id="rId23" Type="http://schemas.openxmlformats.org/officeDocument/2006/relationships/image" Target="../media/image131.png"/><Relationship Id="rId10" Type="http://schemas.openxmlformats.org/officeDocument/2006/relationships/image" Target="../media/image5.svg"/><Relationship Id="rId19" Type="http://schemas.openxmlformats.org/officeDocument/2006/relationships/image" Target="../media/image90.png"/><Relationship Id="rId4" Type="http://schemas.openxmlformats.org/officeDocument/2006/relationships/image" Target="../media/image2.svg"/><Relationship Id="rId9" Type="http://schemas.openxmlformats.org/officeDocument/2006/relationships/image" Target="../media/image89.png"/><Relationship Id="rId14" Type="http://schemas.openxmlformats.org/officeDocument/2006/relationships/image" Target="../media/image147.svg"/><Relationship Id="rId22" Type="http://schemas.openxmlformats.org/officeDocument/2006/relationships/image" Target="../media/image16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75.png"/><Relationship Id="rId18" Type="http://schemas.openxmlformats.org/officeDocument/2006/relationships/image" Target="../media/image76.png"/><Relationship Id="rId3" Type="http://schemas.openxmlformats.org/officeDocument/2006/relationships/image" Target="../media/image69.png"/><Relationship Id="rId21" Type="http://schemas.openxmlformats.org/officeDocument/2006/relationships/image" Target="../media/image68.svg"/><Relationship Id="rId7" Type="http://schemas.openxmlformats.org/officeDocument/2006/relationships/image" Target="../media/image72.png"/><Relationship Id="rId12" Type="http://schemas.openxmlformats.org/officeDocument/2006/relationships/image" Target="../media/image62.svg"/><Relationship Id="rId17" Type="http://schemas.openxmlformats.org/officeDocument/2006/relationships/image" Target="../media/image79.jpeg"/><Relationship Id="rId2" Type="http://schemas.openxmlformats.org/officeDocument/2006/relationships/image" Target="../media/image18.jpeg"/><Relationship Id="rId16" Type="http://schemas.openxmlformats.org/officeDocument/2006/relationships/image" Target="../media/image66.jpe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74.png"/><Relationship Id="rId5" Type="http://schemas.openxmlformats.org/officeDocument/2006/relationships/image" Target="../media/image78.png"/><Relationship Id="rId15" Type="http://schemas.openxmlformats.org/officeDocument/2006/relationships/image" Target="../media/image65.jpeg"/><Relationship Id="rId10" Type="http://schemas.openxmlformats.org/officeDocument/2006/relationships/image" Target="../media/image5.svg"/><Relationship Id="rId19" Type="http://schemas.openxmlformats.org/officeDocument/2006/relationships/image" Target="../media/image24.svg"/><Relationship Id="rId4" Type="http://schemas.openxmlformats.org/officeDocument/2006/relationships/image" Target="../media/image2.svg"/><Relationship Id="rId9" Type="http://schemas.openxmlformats.org/officeDocument/2006/relationships/image" Target="../media/image73.png"/><Relationship Id="rId14" Type="http://schemas.openxmlformats.org/officeDocument/2006/relationships/image" Target="../media/image64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150.png"/><Relationship Id="rId18" Type="http://schemas.openxmlformats.org/officeDocument/2006/relationships/image" Target="../media/image91.png"/><Relationship Id="rId3" Type="http://schemas.openxmlformats.org/officeDocument/2006/relationships/image" Target="../media/image82.png"/><Relationship Id="rId7" Type="http://schemas.openxmlformats.org/officeDocument/2006/relationships/image" Target="../media/image146.png"/><Relationship Id="rId12" Type="http://schemas.openxmlformats.org/officeDocument/2006/relationships/image" Target="../media/image149.svg"/><Relationship Id="rId17" Type="http://schemas.openxmlformats.org/officeDocument/2006/relationships/image" Target="../media/image171.png"/><Relationship Id="rId2" Type="http://schemas.openxmlformats.org/officeDocument/2006/relationships/image" Target="../media/image18.jpeg"/><Relationship Id="rId16" Type="http://schemas.openxmlformats.org/officeDocument/2006/relationships/image" Target="../media/image1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svg"/><Relationship Id="rId11" Type="http://schemas.openxmlformats.org/officeDocument/2006/relationships/image" Target="../media/image148.png"/><Relationship Id="rId5" Type="http://schemas.openxmlformats.org/officeDocument/2006/relationships/image" Target="../media/image144.png"/><Relationship Id="rId15" Type="http://schemas.openxmlformats.org/officeDocument/2006/relationships/image" Target="../media/image109.png"/><Relationship Id="rId10" Type="http://schemas.openxmlformats.org/officeDocument/2006/relationships/image" Target="../media/image64.svg"/><Relationship Id="rId19" Type="http://schemas.openxmlformats.org/officeDocument/2006/relationships/image" Target="../media/image24.svg"/><Relationship Id="rId4" Type="http://schemas.openxmlformats.org/officeDocument/2006/relationships/image" Target="../media/image2.svg"/><Relationship Id="rId9" Type="http://schemas.openxmlformats.org/officeDocument/2006/relationships/image" Target="../media/image90.png"/><Relationship Id="rId14" Type="http://schemas.openxmlformats.org/officeDocument/2006/relationships/image" Target="../media/image151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146.png"/><Relationship Id="rId18" Type="http://schemas.openxmlformats.org/officeDocument/2006/relationships/image" Target="../media/image151.svg"/><Relationship Id="rId26" Type="http://schemas.openxmlformats.org/officeDocument/2006/relationships/image" Target="../media/image24.svg"/><Relationship Id="rId3" Type="http://schemas.openxmlformats.org/officeDocument/2006/relationships/image" Target="../media/image82.png"/><Relationship Id="rId21" Type="http://schemas.openxmlformats.org/officeDocument/2006/relationships/image" Target="../media/image168.png"/><Relationship Id="rId7" Type="http://schemas.openxmlformats.org/officeDocument/2006/relationships/image" Target="../media/image126.png"/><Relationship Id="rId12" Type="http://schemas.openxmlformats.org/officeDocument/2006/relationships/image" Target="../media/image145.svg"/><Relationship Id="rId17" Type="http://schemas.openxmlformats.org/officeDocument/2006/relationships/image" Target="../media/image150.png"/><Relationship Id="rId25" Type="http://schemas.openxmlformats.org/officeDocument/2006/relationships/image" Target="../media/image91.png"/><Relationship Id="rId2" Type="http://schemas.openxmlformats.org/officeDocument/2006/relationships/image" Target="../media/image18.jpeg"/><Relationship Id="rId16" Type="http://schemas.openxmlformats.org/officeDocument/2006/relationships/image" Target="../media/image149.svg"/><Relationship Id="rId20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svg"/><Relationship Id="rId11" Type="http://schemas.openxmlformats.org/officeDocument/2006/relationships/image" Target="../media/image144.png"/><Relationship Id="rId24" Type="http://schemas.openxmlformats.org/officeDocument/2006/relationships/image" Target="../media/image62.svg"/><Relationship Id="rId5" Type="http://schemas.openxmlformats.org/officeDocument/2006/relationships/image" Target="../media/image172.png"/><Relationship Id="rId15" Type="http://schemas.openxmlformats.org/officeDocument/2006/relationships/image" Target="../media/image148.png"/><Relationship Id="rId23" Type="http://schemas.openxmlformats.org/officeDocument/2006/relationships/image" Target="../media/image131.png"/><Relationship Id="rId10" Type="http://schemas.openxmlformats.org/officeDocument/2006/relationships/image" Target="../media/image5.svg"/><Relationship Id="rId19" Type="http://schemas.openxmlformats.org/officeDocument/2006/relationships/image" Target="../media/image90.png"/><Relationship Id="rId4" Type="http://schemas.openxmlformats.org/officeDocument/2006/relationships/image" Target="../media/image2.svg"/><Relationship Id="rId9" Type="http://schemas.openxmlformats.org/officeDocument/2006/relationships/image" Target="../media/image89.png"/><Relationship Id="rId14" Type="http://schemas.openxmlformats.org/officeDocument/2006/relationships/image" Target="../media/image147.svg"/><Relationship Id="rId22" Type="http://schemas.openxmlformats.org/officeDocument/2006/relationships/image" Target="../media/image169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90.png"/><Relationship Id="rId3" Type="http://schemas.openxmlformats.org/officeDocument/2006/relationships/image" Target="../media/image82.png"/><Relationship Id="rId7" Type="http://schemas.openxmlformats.org/officeDocument/2006/relationships/image" Target="../media/image126.png"/><Relationship Id="rId12" Type="http://schemas.openxmlformats.org/officeDocument/2006/relationships/image" Target="../media/image62.svg"/><Relationship Id="rId2" Type="http://schemas.openxmlformats.org/officeDocument/2006/relationships/image" Target="../media/image18.jpe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31.png"/><Relationship Id="rId5" Type="http://schemas.openxmlformats.org/officeDocument/2006/relationships/image" Target="../media/image83.png"/><Relationship Id="rId15" Type="http://schemas.openxmlformats.org/officeDocument/2006/relationships/image" Target="../media/image91.png"/><Relationship Id="rId10" Type="http://schemas.openxmlformats.org/officeDocument/2006/relationships/image" Target="../media/image5.svg"/><Relationship Id="rId4" Type="http://schemas.openxmlformats.org/officeDocument/2006/relationships/image" Target="../media/image2.svg"/><Relationship Id="rId9" Type="http://schemas.openxmlformats.org/officeDocument/2006/relationships/image" Target="../media/image89.png"/><Relationship Id="rId14" Type="http://schemas.openxmlformats.org/officeDocument/2006/relationships/image" Target="../media/image6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75.png"/><Relationship Id="rId18" Type="http://schemas.openxmlformats.org/officeDocument/2006/relationships/image" Target="../media/image76.png"/><Relationship Id="rId3" Type="http://schemas.openxmlformats.org/officeDocument/2006/relationships/image" Target="../media/image69.png"/><Relationship Id="rId21" Type="http://schemas.openxmlformats.org/officeDocument/2006/relationships/image" Target="../media/image31.svg"/><Relationship Id="rId7" Type="http://schemas.openxmlformats.org/officeDocument/2006/relationships/image" Target="../media/image72.png"/><Relationship Id="rId12" Type="http://schemas.openxmlformats.org/officeDocument/2006/relationships/image" Target="../media/image62.svg"/><Relationship Id="rId17" Type="http://schemas.openxmlformats.org/officeDocument/2006/relationships/image" Target="../media/image79.jpeg"/><Relationship Id="rId2" Type="http://schemas.openxmlformats.org/officeDocument/2006/relationships/image" Target="../media/image18.jpeg"/><Relationship Id="rId16" Type="http://schemas.openxmlformats.org/officeDocument/2006/relationships/image" Target="../media/image66.jpe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5" Type="http://schemas.openxmlformats.org/officeDocument/2006/relationships/image" Target="../media/image65.jpeg"/><Relationship Id="rId10" Type="http://schemas.openxmlformats.org/officeDocument/2006/relationships/image" Target="../media/image5.svg"/><Relationship Id="rId19" Type="http://schemas.openxmlformats.org/officeDocument/2006/relationships/image" Target="../media/image24.svg"/><Relationship Id="rId4" Type="http://schemas.openxmlformats.org/officeDocument/2006/relationships/image" Target="../media/image2.svg"/><Relationship Id="rId9" Type="http://schemas.openxmlformats.org/officeDocument/2006/relationships/image" Target="../media/image73.png"/><Relationship Id="rId14" Type="http://schemas.openxmlformats.org/officeDocument/2006/relationships/image" Target="../media/image6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5.jpeg"/><Relationship Id="rId18" Type="http://schemas.openxmlformats.org/officeDocument/2006/relationships/image" Target="../media/image24.svg"/><Relationship Id="rId3" Type="http://schemas.openxmlformats.org/officeDocument/2006/relationships/image" Target="../media/image69.png"/><Relationship Id="rId21" Type="http://schemas.openxmlformats.org/officeDocument/2006/relationships/image" Target="../media/image80.png"/><Relationship Id="rId7" Type="http://schemas.openxmlformats.org/officeDocument/2006/relationships/image" Target="../media/image73.png"/><Relationship Id="rId12" Type="http://schemas.openxmlformats.org/officeDocument/2006/relationships/image" Target="../media/image64.svg"/><Relationship Id="rId17" Type="http://schemas.openxmlformats.org/officeDocument/2006/relationships/image" Target="../media/image76.png"/><Relationship Id="rId2" Type="http://schemas.openxmlformats.org/officeDocument/2006/relationships/image" Target="../media/image18.jpeg"/><Relationship Id="rId16" Type="http://schemas.openxmlformats.org/officeDocument/2006/relationships/image" Target="../media/image81.jpeg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5" Type="http://schemas.openxmlformats.org/officeDocument/2006/relationships/image" Target="../media/image79.jpeg"/><Relationship Id="rId10" Type="http://schemas.openxmlformats.org/officeDocument/2006/relationships/image" Target="../media/image62.svg"/><Relationship Id="rId19" Type="http://schemas.openxmlformats.org/officeDocument/2006/relationships/image" Target="../media/image78.png"/><Relationship Id="rId4" Type="http://schemas.openxmlformats.org/officeDocument/2006/relationships/image" Target="../media/image2.svg"/><Relationship Id="rId9" Type="http://schemas.openxmlformats.org/officeDocument/2006/relationships/image" Target="../media/image74.png"/><Relationship Id="rId14" Type="http://schemas.openxmlformats.org/officeDocument/2006/relationships/image" Target="../media/image66.jpeg"/><Relationship Id="rId22" Type="http://schemas.openxmlformats.org/officeDocument/2006/relationships/image" Target="../media/image6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75.png"/><Relationship Id="rId18" Type="http://schemas.openxmlformats.org/officeDocument/2006/relationships/image" Target="../media/image81.jpeg"/><Relationship Id="rId3" Type="http://schemas.openxmlformats.org/officeDocument/2006/relationships/image" Target="../media/image69.png"/><Relationship Id="rId21" Type="http://schemas.openxmlformats.org/officeDocument/2006/relationships/image" Target="../media/image77.png"/><Relationship Id="rId7" Type="http://schemas.openxmlformats.org/officeDocument/2006/relationships/image" Target="../media/image72.png"/><Relationship Id="rId12" Type="http://schemas.openxmlformats.org/officeDocument/2006/relationships/image" Target="../media/image62.svg"/><Relationship Id="rId17" Type="http://schemas.openxmlformats.org/officeDocument/2006/relationships/image" Target="../media/image79.jpeg"/><Relationship Id="rId2" Type="http://schemas.openxmlformats.org/officeDocument/2006/relationships/image" Target="../media/image18.jpeg"/><Relationship Id="rId16" Type="http://schemas.openxmlformats.org/officeDocument/2006/relationships/image" Target="../media/image66.jpe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5" Type="http://schemas.openxmlformats.org/officeDocument/2006/relationships/image" Target="../media/image65.jpeg"/><Relationship Id="rId10" Type="http://schemas.openxmlformats.org/officeDocument/2006/relationships/image" Target="../media/image5.svg"/><Relationship Id="rId19" Type="http://schemas.openxmlformats.org/officeDocument/2006/relationships/image" Target="../media/image76.png"/><Relationship Id="rId4" Type="http://schemas.openxmlformats.org/officeDocument/2006/relationships/image" Target="../media/image2.svg"/><Relationship Id="rId9" Type="http://schemas.openxmlformats.org/officeDocument/2006/relationships/image" Target="../media/image73.png"/><Relationship Id="rId14" Type="http://schemas.openxmlformats.org/officeDocument/2006/relationships/image" Target="../media/image64.svg"/><Relationship Id="rId22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04537" y="3976341"/>
            <a:ext cx="9879018" cy="6779476"/>
          </a:xfrm>
          <a:custGeom>
            <a:avLst/>
            <a:gdLst/>
            <a:ahLst/>
            <a:cxnLst/>
            <a:rect l="l" t="t" r="r" b="b"/>
            <a:pathLst>
              <a:path w="9879018" h="6779476">
                <a:moveTo>
                  <a:pt x="9879018" y="0"/>
                </a:moveTo>
                <a:lnTo>
                  <a:pt x="0" y="0"/>
                </a:lnTo>
                <a:lnTo>
                  <a:pt x="0" y="6779476"/>
                </a:lnTo>
                <a:lnTo>
                  <a:pt x="9879018" y="6779476"/>
                </a:lnTo>
                <a:lnTo>
                  <a:pt x="98790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212102">
            <a:off x="-5477436" y="-8737294"/>
            <a:ext cx="16775103" cy="12405064"/>
            <a:chOff x="0" y="0"/>
            <a:chExt cx="22366804" cy="16540085"/>
          </a:xfrm>
        </p:grpSpPr>
        <p:sp>
          <p:nvSpPr>
            <p:cNvPr id="5" name="Freeform 5"/>
            <p:cNvSpPr/>
            <p:nvPr/>
          </p:nvSpPr>
          <p:spPr>
            <a:xfrm rot="-1433461">
              <a:off x="-48014" y="3976734"/>
              <a:ext cx="20505922" cy="4101184"/>
            </a:xfrm>
            <a:custGeom>
              <a:avLst/>
              <a:gdLst/>
              <a:ahLst/>
              <a:cxnLst/>
              <a:rect l="l" t="t" r="r" b="b"/>
              <a:pathLst>
                <a:path w="20505922" h="4101184">
                  <a:moveTo>
                    <a:pt x="0" y="0"/>
                  </a:moveTo>
                  <a:lnTo>
                    <a:pt x="20505922" y="0"/>
                  </a:lnTo>
                  <a:lnTo>
                    <a:pt x="20505922" y="4101184"/>
                  </a:lnTo>
                  <a:lnTo>
                    <a:pt x="0" y="4101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1433461">
              <a:off x="918514" y="5730443"/>
              <a:ext cx="20505922" cy="4101184"/>
            </a:xfrm>
            <a:custGeom>
              <a:avLst/>
              <a:gdLst/>
              <a:ahLst/>
              <a:cxnLst/>
              <a:rect l="l" t="t" r="r" b="b"/>
              <a:pathLst>
                <a:path w="20505922" h="4101184">
                  <a:moveTo>
                    <a:pt x="0" y="0"/>
                  </a:moveTo>
                  <a:lnTo>
                    <a:pt x="20505922" y="0"/>
                  </a:lnTo>
                  <a:lnTo>
                    <a:pt x="20505922" y="4101185"/>
                  </a:lnTo>
                  <a:lnTo>
                    <a:pt x="0" y="4101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1433461">
              <a:off x="942368" y="6708457"/>
              <a:ext cx="20505922" cy="4101184"/>
            </a:xfrm>
            <a:custGeom>
              <a:avLst/>
              <a:gdLst/>
              <a:ahLst/>
              <a:cxnLst/>
              <a:rect l="l" t="t" r="r" b="b"/>
              <a:pathLst>
                <a:path w="20505922" h="4101184">
                  <a:moveTo>
                    <a:pt x="0" y="0"/>
                  </a:moveTo>
                  <a:lnTo>
                    <a:pt x="20505922" y="0"/>
                  </a:lnTo>
                  <a:lnTo>
                    <a:pt x="20505922" y="4101185"/>
                  </a:lnTo>
                  <a:lnTo>
                    <a:pt x="0" y="4101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1433461">
              <a:off x="1908896" y="8462167"/>
              <a:ext cx="20505922" cy="4101184"/>
            </a:xfrm>
            <a:custGeom>
              <a:avLst/>
              <a:gdLst/>
              <a:ahLst/>
              <a:cxnLst/>
              <a:rect l="l" t="t" r="r" b="b"/>
              <a:pathLst>
                <a:path w="20505922" h="4101184">
                  <a:moveTo>
                    <a:pt x="0" y="0"/>
                  </a:moveTo>
                  <a:lnTo>
                    <a:pt x="20505922" y="0"/>
                  </a:lnTo>
                  <a:lnTo>
                    <a:pt x="20505922" y="4101184"/>
                  </a:lnTo>
                  <a:lnTo>
                    <a:pt x="0" y="4101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3972722" y="-4485365"/>
            <a:ext cx="10342555" cy="7503054"/>
          </a:xfrm>
          <a:custGeom>
            <a:avLst/>
            <a:gdLst/>
            <a:ahLst/>
            <a:cxnLst/>
            <a:rect l="l" t="t" r="r" b="b"/>
            <a:pathLst>
              <a:path w="10342555" h="7503054">
                <a:moveTo>
                  <a:pt x="0" y="0"/>
                </a:moveTo>
                <a:lnTo>
                  <a:pt x="10342556" y="0"/>
                </a:lnTo>
                <a:lnTo>
                  <a:pt x="10342556" y="7503054"/>
                </a:lnTo>
                <a:lnTo>
                  <a:pt x="0" y="7503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1342520">
            <a:off x="5574353" y="8429137"/>
            <a:ext cx="17481849" cy="8918353"/>
            <a:chOff x="0" y="0"/>
            <a:chExt cx="23309132" cy="11891137"/>
          </a:xfrm>
        </p:grpSpPr>
        <p:sp>
          <p:nvSpPr>
            <p:cNvPr id="11" name="Freeform 11"/>
            <p:cNvSpPr/>
            <p:nvPr/>
          </p:nvSpPr>
          <p:spPr>
            <a:xfrm rot="801493">
              <a:off x="669802" y="1371481"/>
              <a:ext cx="12725807" cy="7288417"/>
            </a:xfrm>
            <a:custGeom>
              <a:avLst/>
              <a:gdLst/>
              <a:ahLst/>
              <a:cxnLst/>
              <a:rect l="l" t="t" r="r" b="b"/>
              <a:pathLst>
                <a:path w="12725807" h="7288417">
                  <a:moveTo>
                    <a:pt x="0" y="0"/>
                  </a:moveTo>
                  <a:lnTo>
                    <a:pt x="12725806" y="0"/>
                  </a:lnTo>
                  <a:lnTo>
                    <a:pt x="12725806" y="7288416"/>
                  </a:lnTo>
                  <a:lnTo>
                    <a:pt x="0" y="7288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801493">
              <a:off x="669802" y="3231240"/>
              <a:ext cx="12725807" cy="7288417"/>
            </a:xfrm>
            <a:custGeom>
              <a:avLst/>
              <a:gdLst/>
              <a:ahLst/>
              <a:cxnLst/>
              <a:rect l="l" t="t" r="r" b="b"/>
              <a:pathLst>
                <a:path w="12725807" h="7288417">
                  <a:moveTo>
                    <a:pt x="0" y="0"/>
                  </a:moveTo>
                  <a:lnTo>
                    <a:pt x="12725806" y="0"/>
                  </a:lnTo>
                  <a:lnTo>
                    <a:pt x="12725806" y="7288416"/>
                  </a:lnTo>
                  <a:lnTo>
                    <a:pt x="0" y="7288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801493">
              <a:off x="9913524" y="1371481"/>
              <a:ext cx="12725807" cy="7288417"/>
            </a:xfrm>
            <a:custGeom>
              <a:avLst/>
              <a:gdLst/>
              <a:ahLst/>
              <a:cxnLst/>
              <a:rect l="l" t="t" r="r" b="b"/>
              <a:pathLst>
                <a:path w="12725807" h="7288417">
                  <a:moveTo>
                    <a:pt x="0" y="0"/>
                  </a:moveTo>
                  <a:lnTo>
                    <a:pt x="12725806" y="0"/>
                  </a:lnTo>
                  <a:lnTo>
                    <a:pt x="12725806" y="7288416"/>
                  </a:lnTo>
                  <a:lnTo>
                    <a:pt x="0" y="7288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801493">
              <a:off x="9913524" y="3231240"/>
              <a:ext cx="12725807" cy="7288417"/>
            </a:xfrm>
            <a:custGeom>
              <a:avLst/>
              <a:gdLst/>
              <a:ahLst/>
              <a:cxnLst/>
              <a:rect l="l" t="t" r="r" b="b"/>
              <a:pathLst>
                <a:path w="12725807" h="7288417">
                  <a:moveTo>
                    <a:pt x="0" y="0"/>
                  </a:moveTo>
                  <a:lnTo>
                    <a:pt x="12725806" y="0"/>
                  </a:lnTo>
                  <a:lnTo>
                    <a:pt x="12725806" y="7288416"/>
                  </a:lnTo>
                  <a:lnTo>
                    <a:pt x="0" y="7288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667874">
            <a:off x="9207567" y="4093317"/>
            <a:ext cx="8611753" cy="5694522"/>
          </a:xfrm>
          <a:custGeom>
            <a:avLst/>
            <a:gdLst/>
            <a:ahLst/>
            <a:cxnLst/>
            <a:rect l="l" t="t" r="r" b="b"/>
            <a:pathLst>
              <a:path w="8611753" h="5694522">
                <a:moveTo>
                  <a:pt x="0" y="0"/>
                </a:moveTo>
                <a:lnTo>
                  <a:pt x="8611754" y="0"/>
                </a:lnTo>
                <a:lnTo>
                  <a:pt x="8611754" y="5694522"/>
                </a:lnTo>
                <a:lnTo>
                  <a:pt x="0" y="56945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243522" y="4173136"/>
            <a:ext cx="9879018" cy="6779476"/>
          </a:xfrm>
          <a:custGeom>
            <a:avLst/>
            <a:gdLst/>
            <a:ahLst/>
            <a:cxnLst/>
            <a:rect l="l" t="t" r="r" b="b"/>
            <a:pathLst>
              <a:path w="9879018" h="6779476">
                <a:moveTo>
                  <a:pt x="9879018" y="0"/>
                </a:moveTo>
                <a:lnTo>
                  <a:pt x="0" y="0"/>
                </a:lnTo>
                <a:lnTo>
                  <a:pt x="0" y="6779476"/>
                </a:lnTo>
                <a:lnTo>
                  <a:pt x="9879018" y="6779476"/>
                </a:lnTo>
                <a:lnTo>
                  <a:pt x="9879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306908" y="1271263"/>
            <a:ext cx="9674184" cy="746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  <a:spcBef>
                <a:spcPct val="0"/>
              </a:spcBef>
            </a:pPr>
            <a:r>
              <a:rPr lang="en-US" sz="4350">
                <a:solidFill>
                  <a:srgbClr val="FF1A00"/>
                </a:solidFill>
                <a:latin typeface="Playpen Sans"/>
                <a:ea typeface="Playpen Sans"/>
                <a:cs typeface="Playpen Sans"/>
                <a:sym typeface="Playpen Sans"/>
              </a:rPr>
              <a:t>THE WORLD OF MASS MEDIA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21381" y="-200025"/>
            <a:ext cx="11645239" cy="178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70"/>
              </a:lnSpc>
              <a:spcBef>
                <a:spcPct val="0"/>
              </a:spcBef>
            </a:pPr>
            <a:r>
              <a:rPr lang="en-US" sz="10405" b="1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UNIT 7</a:t>
            </a:r>
          </a:p>
        </p:txBody>
      </p:sp>
      <p:sp>
        <p:nvSpPr>
          <p:cNvPr id="19" name="Freeform 19"/>
          <p:cNvSpPr/>
          <p:nvPr/>
        </p:nvSpPr>
        <p:spPr>
          <a:xfrm>
            <a:off x="911924" y="1028700"/>
            <a:ext cx="2674085" cy="1317594"/>
          </a:xfrm>
          <a:custGeom>
            <a:avLst/>
            <a:gdLst/>
            <a:ahLst/>
            <a:cxnLst/>
            <a:rect l="l" t="t" r="r" b="b"/>
            <a:pathLst>
              <a:path w="2674085" h="1317594">
                <a:moveTo>
                  <a:pt x="0" y="0"/>
                </a:moveTo>
                <a:lnTo>
                  <a:pt x="2674085" y="0"/>
                </a:lnTo>
                <a:lnTo>
                  <a:pt x="2674085" y="1317594"/>
                </a:lnTo>
                <a:lnTo>
                  <a:pt x="0" y="13175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818350" y="7951046"/>
            <a:ext cx="2419847" cy="2614508"/>
          </a:xfrm>
          <a:custGeom>
            <a:avLst/>
            <a:gdLst/>
            <a:ahLst/>
            <a:cxnLst/>
            <a:rect l="l" t="t" r="r" b="b"/>
            <a:pathLst>
              <a:path w="2419847" h="2614508">
                <a:moveTo>
                  <a:pt x="0" y="0"/>
                </a:moveTo>
                <a:lnTo>
                  <a:pt x="2419847" y="0"/>
                </a:lnTo>
                <a:lnTo>
                  <a:pt x="2419847" y="2614508"/>
                </a:lnTo>
                <a:lnTo>
                  <a:pt x="0" y="261450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966619" y="614613"/>
            <a:ext cx="1653068" cy="2145769"/>
          </a:xfrm>
          <a:custGeom>
            <a:avLst/>
            <a:gdLst/>
            <a:ahLst/>
            <a:cxnLst/>
            <a:rect l="l" t="t" r="r" b="b"/>
            <a:pathLst>
              <a:path w="1653068" h="2145769">
                <a:moveTo>
                  <a:pt x="0" y="0"/>
                </a:moveTo>
                <a:lnTo>
                  <a:pt x="1653069" y="0"/>
                </a:lnTo>
                <a:lnTo>
                  <a:pt x="1653069" y="2145769"/>
                </a:lnTo>
                <a:lnTo>
                  <a:pt x="0" y="21457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306908" y="2158793"/>
            <a:ext cx="9674184" cy="746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  <a:spcBef>
                <a:spcPct val="0"/>
              </a:spcBef>
            </a:pPr>
            <a:r>
              <a:rPr lang="en-US" sz="4350">
                <a:solidFill>
                  <a:srgbClr val="FF1A00"/>
                </a:solidFill>
                <a:latin typeface="Playpen Sans"/>
                <a:ea typeface="Playpen Sans"/>
                <a:cs typeface="Playpen Sans"/>
                <a:sym typeface="Playpen Sans"/>
              </a:rPr>
              <a:t>I.GETTING STARTED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885754" y="1826983"/>
            <a:ext cx="15940394" cy="8131980"/>
            <a:chOff x="0" y="0"/>
            <a:chExt cx="21253859" cy="10842641"/>
          </a:xfrm>
        </p:grpSpPr>
        <p:sp>
          <p:nvSpPr>
            <p:cNvPr id="5" name="Freeform 5"/>
            <p:cNvSpPr/>
            <p:nvPr/>
          </p:nvSpPr>
          <p:spPr>
            <a:xfrm rot="801493">
              <a:off x="610742" y="1250551"/>
              <a:ext cx="11603714" cy="6645763"/>
            </a:xfrm>
            <a:custGeom>
              <a:avLst/>
              <a:gdLst/>
              <a:ahLst/>
              <a:cxnLst/>
              <a:rect l="l" t="t" r="r" b="b"/>
              <a:pathLst>
                <a:path w="11603714" h="6645763">
                  <a:moveTo>
                    <a:pt x="0" y="0"/>
                  </a:moveTo>
                  <a:lnTo>
                    <a:pt x="11603714" y="0"/>
                  </a:lnTo>
                  <a:lnTo>
                    <a:pt x="11603714" y="6645763"/>
                  </a:lnTo>
                  <a:lnTo>
                    <a:pt x="0" y="6645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493">
              <a:off x="610742" y="2946326"/>
              <a:ext cx="11603714" cy="6645763"/>
            </a:xfrm>
            <a:custGeom>
              <a:avLst/>
              <a:gdLst/>
              <a:ahLst/>
              <a:cxnLst/>
              <a:rect l="l" t="t" r="r" b="b"/>
              <a:pathLst>
                <a:path w="11603714" h="6645763">
                  <a:moveTo>
                    <a:pt x="0" y="0"/>
                  </a:moveTo>
                  <a:lnTo>
                    <a:pt x="11603714" y="0"/>
                  </a:lnTo>
                  <a:lnTo>
                    <a:pt x="11603714" y="6645764"/>
                  </a:lnTo>
                  <a:lnTo>
                    <a:pt x="0" y="6645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801493">
              <a:off x="9039403" y="1250551"/>
              <a:ext cx="11603714" cy="6645763"/>
            </a:xfrm>
            <a:custGeom>
              <a:avLst/>
              <a:gdLst/>
              <a:ahLst/>
              <a:cxnLst/>
              <a:rect l="l" t="t" r="r" b="b"/>
              <a:pathLst>
                <a:path w="11603714" h="6645763">
                  <a:moveTo>
                    <a:pt x="0" y="0"/>
                  </a:moveTo>
                  <a:lnTo>
                    <a:pt x="11603714" y="0"/>
                  </a:lnTo>
                  <a:lnTo>
                    <a:pt x="11603714" y="6645763"/>
                  </a:lnTo>
                  <a:lnTo>
                    <a:pt x="0" y="6645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801493">
              <a:off x="9039403" y="2946326"/>
              <a:ext cx="11603714" cy="6645763"/>
            </a:xfrm>
            <a:custGeom>
              <a:avLst/>
              <a:gdLst/>
              <a:ahLst/>
              <a:cxnLst/>
              <a:rect l="l" t="t" r="r" b="b"/>
              <a:pathLst>
                <a:path w="11603714" h="6645763">
                  <a:moveTo>
                    <a:pt x="0" y="0"/>
                  </a:moveTo>
                  <a:lnTo>
                    <a:pt x="11603714" y="0"/>
                  </a:lnTo>
                  <a:lnTo>
                    <a:pt x="11603714" y="6645764"/>
                  </a:lnTo>
                  <a:lnTo>
                    <a:pt x="0" y="6645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804155">
            <a:off x="788739" y="1538505"/>
            <a:ext cx="4156189" cy="2494796"/>
          </a:xfrm>
          <a:custGeom>
            <a:avLst/>
            <a:gdLst/>
            <a:ahLst/>
            <a:cxnLst/>
            <a:rect l="l" t="t" r="r" b="b"/>
            <a:pathLst>
              <a:path w="4156189" h="2494796">
                <a:moveTo>
                  <a:pt x="0" y="0"/>
                </a:moveTo>
                <a:lnTo>
                  <a:pt x="4156188" y="0"/>
                </a:lnTo>
                <a:lnTo>
                  <a:pt x="4156188" y="2494795"/>
                </a:lnTo>
                <a:lnTo>
                  <a:pt x="0" y="24947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78093" y="1359913"/>
            <a:ext cx="4731813" cy="2851979"/>
          </a:xfrm>
          <a:custGeom>
            <a:avLst/>
            <a:gdLst/>
            <a:ahLst/>
            <a:cxnLst/>
            <a:rect l="l" t="t" r="r" b="b"/>
            <a:pathLst>
              <a:path w="4731813" h="2851979">
                <a:moveTo>
                  <a:pt x="0" y="0"/>
                </a:moveTo>
                <a:lnTo>
                  <a:pt x="4731814" y="0"/>
                </a:lnTo>
                <a:lnTo>
                  <a:pt x="4731814" y="2851979"/>
                </a:lnTo>
                <a:lnTo>
                  <a:pt x="0" y="28519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835" b="-4704"/>
            </a:stretch>
          </a:blipFill>
        </p:spPr>
      </p:sp>
      <p:sp>
        <p:nvSpPr>
          <p:cNvPr id="11" name="Freeform 11"/>
          <p:cNvSpPr/>
          <p:nvPr/>
        </p:nvSpPr>
        <p:spPr>
          <a:xfrm rot="718189">
            <a:off x="13620385" y="1484336"/>
            <a:ext cx="4408854" cy="2657323"/>
          </a:xfrm>
          <a:custGeom>
            <a:avLst/>
            <a:gdLst/>
            <a:ahLst/>
            <a:cxnLst/>
            <a:rect l="l" t="t" r="r" b="b"/>
            <a:pathLst>
              <a:path w="4408854" h="2657323">
                <a:moveTo>
                  <a:pt x="0" y="0"/>
                </a:moveTo>
                <a:lnTo>
                  <a:pt x="4408854" y="0"/>
                </a:lnTo>
                <a:lnTo>
                  <a:pt x="4408854" y="2657323"/>
                </a:lnTo>
                <a:lnTo>
                  <a:pt x="0" y="26573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4435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318906" y="2155020"/>
            <a:ext cx="15940394" cy="8131980"/>
            <a:chOff x="0" y="0"/>
            <a:chExt cx="21253859" cy="10842641"/>
          </a:xfrm>
        </p:grpSpPr>
        <p:sp>
          <p:nvSpPr>
            <p:cNvPr id="13" name="Freeform 13"/>
            <p:cNvSpPr/>
            <p:nvPr/>
          </p:nvSpPr>
          <p:spPr>
            <a:xfrm rot="801493">
              <a:off x="610742" y="1250551"/>
              <a:ext cx="11603714" cy="6645763"/>
            </a:xfrm>
            <a:custGeom>
              <a:avLst/>
              <a:gdLst/>
              <a:ahLst/>
              <a:cxnLst/>
              <a:rect l="l" t="t" r="r" b="b"/>
              <a:pathLst>
                <a:path w="11603714" h="6645763">
                  <a:moveTo>
                    <a:pt x="0" y="0"/>
                  </a:moveTo>
                  <a:lnTo>
                    <a:pt x="11603714" y="0"/>
                  </a:lnTo>
                  <a:lnTo>
                    <a:pt x="11603714" y="6645763"/>
                  </a:lnTo>
                  <a:lnTo>
                    <a:pt x="0" y="6645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801493">
              <a:off x="610742" y="2946326"/>
              <a:ext cx="11603714" cy="6645763"/>
            </a:xfrm>
            <a:custGeom>
              <a:avLst/>
              <a:gdLst/>
              <a:ahLst/>
              <a:cxnLst/>
              <a:rect l="l" t="t" r="r" b="b"/>
              <a:pathLst>
                <a:path w="11603714" h="6645763">
                  <a:moveTo>
                    <a:pt x="0" y="0"/>
                  </a:moveTo>
                  <a:lnTo>
                    <a:pt x="11603714" y="0"/>
                  </a:lnTo>
                  <a:lnTo>
                    <a:pt x="11603714" y="6645764"/>
                  </a:lnTo>
                  <a:lnTo>
                    <a:pt x="0" y="6645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801493">
              <a:off x="9039403" y="1250551"/>
              <a:ext cx="11603714" cy="6645763"/>
            </a:xfrm>
            <a:custGeom>
              <a:avLst/>
              <a:gdLst/>
              <a:ahLst/>
              <a:cxnLst/>
              <a:rect l="l" t="t" r="r" b="b"/>
              <a:pathLst>
                <a:path w="11603714" h="6645763">
                  <a:moveTo>
                    <a:pt x="0" y="0"/>
                  </a:moveTo>
                  <a:lnTo>
                    <a:pt x="11603714" y="0"/>
                  </a:lnTo>
                  <a:lnTo>
                    <a:pt x="11603714" y="6645763"/>
                  </a:lnTo>
                  <a:lnTo>
                    <a:pt x="0" y="6645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801493">
              <a:off x="9039403" y="2946326"/>
              <a:ext cx="11603714" cy="6645763"/>
            </a:xfrm>
            <a:custGeom>
              <a:avLst/>
              <a:gdLst/>
              <a:ahLst/>
              <a:cxnLst/>
              <a:rect l="l" t="t" r="r" b="b"/>
              <a:pathLst>
                <a:path w="11603714" h="6645763">
                  <a:moveTo>
                    <a:pt x="0" y="0"/>
                  </a:moveTo>
                  <a:lnTo>
                    <a:pt x="11603714" y="0"/>
                  </a:lnTo>
                  <a:lnTo>
                    <a:pt x="11603714" y="6645764"/>
                  </a:lnTo>
                  <a:lnTo>
                    <a:pt x="0" y="6645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2971580" y="4305499"/>
            <a:ext cx="12211490" cy="2855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</a:pPr>
            <a:r>
              <a:rPr lang="en-US" sz="544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WHAT DO WE CALL THE DIFFERENT TYPES OF MEDIA THAT REACH A MASS AUDIENCE, SUCH AS TV, NEWSPAPERS, AND LIVE STREAMS</a:t>
            </a:r>
          </a:p>
        </p:txBody>
      </p:sp>
      <p:sp>
        <p:nvSpPr>
          <p:cNvPr id="18" name="Freeform 18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59470">
            <a:off x="1417250" y="192434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4" y="0"/>
                </a:lnTo>
                <a:lnTo>
                  <a:pt x="2195244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-4094666" y="-4950097"/>
            <a:ext cx="25093737" cy="6184408"/>
            <a:chOff x="0" y="0"/>
            <a:chExt cx="33458316" cy="8245877"/>
          </a:xfrm>
        </p:grpSpPr>
        <p:sp>
          <p:nvSpPr>
            <p:cNvPr id="24" name="Freeform 24"/>
            <p:cNvSpPr/>
            <p:nvPr/>
          </p:nvSpPr>
          <p:spPr>
            <a:xfrm rot="84259">
              <a:off x="1307604" y="634907"/>
              <a:ext cx="30843109" cy="7234111"/>
            </a:xfrm>
            <a:custGeom>
              <a:avLst/>
              <a:gdLst/>
              <a:ahLst/>
              <a:cxnLst/>
              <a:rect l="l" t="t" r="r" b="b"/>
              <a:pathLst>
                <a:path w="30843109" h="7234111">
                  <a:moveTo>
                    <a:pt x="0" y="0"/>
                  </a:moveTo>
                  <a:lnTo>
                    <a:pt x="30843108" y="0"/>
                  </a:lnTo>
                  <a:lnTo>
                    <a:pt x="30843108" y="7234111"/>
                  </a:lnTo>
                  <a:lnTo>
                    <a:pt x="0" y="7234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flipH="1">
              <a:off x="0" y="0"/>
              <a:ext cx="33458316" cy="7847496"/>
            </a:xfrm>
            <a:custGeom>
              <a:avLst/>
              <a:gdLst/>
              <a:ahLst/>
              <a:cxnLst/>
              <a:rect l="l" t="t" r="r" b="b"/>
              <a:pathLst>
                <a:path w="33458316" h="7847496">
                  <a:moveTo>
                    <a:pt x="33458316" y="0"/>
                  </a:moveTo>
                  <a:lnTo>
                    <a:pt x="0" y="0"/>
                  </a:lnTo>
                  <a:lnTo>
                    <a:pt x="0" y="7847496"/>
                  </a:lnTo>
                  <a:lnTo>
                    <a:pt x="33458316" y="7847496"/>
                  </a:lnTo>
                  <a:lnTo>
                    <a:pt x="33458316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11588422" y="6777850"/>
              <a:ext cx="13396379" cy="749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5"/>
                </a:lnSpc>
              </a:pPr>
              <a:r>
                <a:rPr lang="en-US" sz="397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WARM-UP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7217754" y="7686941"/>
            <a:ext cx="3276396" cy="2764086"/>
          </a:xfrm>
          <a:custGeom>
            <a:avLst/>
            <a:gdLst/>
            <a:ahLst/>
            <a:cxnLst/>
            <a:rect l="l" t="t" r="r" b="b"/>
            <a:pathLst>
              <a:path w="3276396" h="2764086">
                <a:moveTo>
                  <a:pt x="0" y="0"/>
                </a:moveTo>
                <a:lnTo>
                  <a:pt x="3276395" y="0"/>
                </a:lnTo>
                <a:lnTo>
                  <a:pt x="3276395" y="2764086"/>
                </a:lnTo>
                <a:lnTo>
                  <a:pt x="0" y="276408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833 -0.244444 L 0 0 " pathEditMode="relative" ptsTypes="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42963 L 0 0 " pathEditMode="relative" ptsTypes="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5833 -0.37037 L 0 0 " pathEditMode="relative" ptsTypes="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667 0.540741 L 0 0 " pathEditMode="relative" ptsTypes="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376103" y="-2598045"/>
            <a:ext cx="28762920" cy="16215096"/>
          </a:xfrm>
          <a:custGeom>
            <a:avLst/>
            <a:gdLst/>
            <a:ahLst/>
            <a:cxnLst/>
            <a:rect l="l" t="t" r="r" b="b"/>
            <a:pathLst>
              <a:path w="28762920" h="16215096">
                <a:moveTo>
                  <a:pt x="0" y="0"/>
                </a:moveTo>
                <a:lnTo>
                  <a:pt x="28762920" y="0"/>
                </a:lnTo>
                <a:lnTo>
                  <a:pt x="28762920" y="16215096"/>
                </a:lnTo>
                <a:lnTo>
                  <a:pt x="0" y="162150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0904" y="4326445"/>
            <a:ext cx="3269244" cy="2366115"/>
          </a:xfrm>
          <a:custGeom>
            <a:avLst/>
            <a:gdLst/>
            <a:ahLst/>
            <a:cxnLst/>
            <a:rect l="l" t="t" r="r" b="b"/>
            <a:pathLst>
              <a:path w="3269244" h="2366115">
                <a:moveTo>
                  <a:pt x="0" y="0"/>
                </a:moveTo>
                <a:lnTo>
                  <a:pt x="3269244" y="0"/>
                </a:lnTo>
                <a:lnTo>
                  <a:pt x="3269244" y="2366115"/>
                </a:lnTo>
                <a:lnTo>
                  <a:pt x="0" y="23661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95669" y="9452947"/>
            <a:ext cx="4439550" cy="332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5"/>
              </a:lnSpc>
            </a:pPr>
            <a:r>
              <a:rPr lang="en-US" sz="227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WARNER &amp; SPENCER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31287" y="9447542"/>
            <a:ext cx="4431356" cy="33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227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MARCH 2023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3514594" y="4326445"/>
            <a:ext cx="3269244" cy="2366115"/>
          </a:xfrm>
          <a:custGeom>
            <a:avLst/>
            <a:gdLst/>
            <a:ahLst/>
            <a:cxnLst/>
            <a:rect l="l" t="t" r="r" b="b"/>
            <a:pathLst>
              <a:path w="3269244" h="2366115">
                <a:moveTo>
                  <a:pt x="3269245" y="0"/>
                </a:moveTo>
                <a:lnTo>
                  <a:pt x="0" y="0"/>
                </a:lnTo>
                <a:lnTo>
                  <a:pt x="0" y="2366115"/>
                </a:lnTo>
                <a:lnTo>
                  <a:pt x="3269245" y="2366115"/>
                </a:lnTo>
                <a:lnTo>
                  <a:pt x="326924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4094666" y="-4950097"/>
            <a:ext cx="25093737" cy="6184408"/>
            <a:chOff x="0" y="0"/>
            <a:chExt cx="33458316" cy="8245877"/>
          </a:xfrm>
        </p:grpSpPr>
        <p:sp>
          <p:nvSpPr>
            <p:cNvPr id="14" name="Freeform 14"/>
            <p:cNvSpPr/>
            <p:nvPr/>
          </p:nvSpPr>
          <p:spPr>
            <a:xfrm rot="84259">
              <a:off x="1307604" y="634907"/>
              <a:ext cx="30843109" cy="7234111"/>
            </a:xfrm>
            <a:custGeom>
              <a:avLst/>
              <a:gdLst/>
              <a:ahLst/>
              <a:cxnLst/>
              <a:rect l="l" t="t" r="r" b="b"/>
              <a:pathLst>
                <a:path w="30843109" h="7234111">
                  <a:moveTo>
                    <a:pt x="0" y="0"/>
                  </a:moveTo>
                  <a:lnTo>
                    <a:pt x="30843108" y="0"/>
                  </a:lnTo>
                  <a:lnTo>
                    <a:pt x="30843108" y="7234111"/>
                  </a:lnTo>
                  <a:lnTo>
                    <a:pt x="0" y="7234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H="1">
              <a:off x="0" y="0"/>
              <a:ext cx="33458316" cy="7847496"/>
            </a:xfrm>
            <a:custGeom>
              <a:avLst/>
              <a:gdLst/>
              <a:ahLst/>
              <a:cxnLst/>
              <a:rect l="l" t="t" r="r" b="b"/>
              <a:pathLst>
                <a:path w="33458316" h="7847496">
                  <a:moveTo>
                    <a:pt x="33458316" y="0"/>
                  </a:moveTo>
                  <a:lnTo>
                    <a:pt x="0" y="0"/>
                  </a:lnTo>
                  <a:lnTo>
                    <a:pt x="0" y="7847496"/>
                  </a:lnTo>
                  <a:lnTo>
                    <a:pt x="33458316" y="7847496"/>
                  </a:lnTo>
                  <a:lnTo>
                    <a:pt x="33458316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1588422" y="6777850"/>
              <a:ext cx="13396379" cy="749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5"/>
                </a:lnSpc>
              </a:pPr>
              <a:r>
                <a:rPr lang="en-US" sz="397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WARM-UP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4480148" y="7522914"/>
            <a:ext cx="3276396" cy="2764086"/>
          </a:xfrm>
          <a:custGeom>
            <a:avLst/>
            <a:gdLst/>
            <a:ahLst/>
            <a:cxnLst/>
            <a:rect l="l" t="t" r="r" b="b"/>
            <a:pathLst>
              <a:path w="3276396" h="2764086">
                <a:moveTo>
                  <a:pt x="0" y="0"/>
                </a:moveTo>
                <a:lnTo>
                  <a:pt x="3276396" y="0"/>
                </a:lnTo>
                <a:lnTo>
                  <a:pt x="3276396" y="2764086"/>
                </a:lnTo>
                <a:lnTo>
                  <a:pt x="0" y="27640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935244" y="3928881"/>
            <a:ext cx="21739059" cy="13517742"/>
          </a:xfrm>
          <a:custGeom>
            <a:avLst/>
            <a:gdLst/>
            <a:ahLst/>
            <a:cxnLst/>
            <a:rect l="l" t="t" r="r" b="b"/>
            <a:pathLst>
              <a:path w="21739059" h="13517742">
                <a:moveTo>
                  <a:pt x="0" y="0"/>
                </a:moveTo>
                <a:lnTo>
                  <a:pt x="21739059" y="0"/>
                </a:lnTo>
                <a:lnTo>
                  <a:pt x="21739059" y="13517742"/>
                </a:lnTo>
                <a:lnTo>
                  <a:pt x="0" y="13517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02113" y="5577034"/>
            <a:ext cx="1653068" cy="2145769"/>
          </a:xfrm>
          <a:custGeom>
            <a:avLst/>
            <a:gdLst/>
            <a:ahLst/>
            <a:cxnLst/>
            <a:rect l="l" t="t" r="r" b="b"/>
            <a:pathLst>
              <a:path w="1653068" h="2145769">
                <a:moveTo>
                  <a:pt x="0" y="0"/>
                </a:moveTo>
                <a:lnTo>
                  <a:pt x="1653068" y="0"/>
                </a:lnTo>
                <a:lnTo>
                  <a:pt x="1653068" y="2145770"/>
                </a:lnTo>
                <a:lnTo>
                  <a:pt x="0" y="2145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46343" y="-4231398"/>
            <a:ext cx="10342555" cy="7503054"/>
          </a:xfrm>
          <a:custGeom>
            <a:avLst/>
            <a:gdLst/>
            <a:ahLst/>
            <a:cxnLst/>
            <a:rect l="l" t="t" r="r" b="b"/>
            <a:pathLst>
              <a:path w="10342555" h="7503054">
                <a:moveTo>
                  <a:pt x="0" y="0"/>
                </a:moveTo>
                <a:lnTo>
                  <a:pt x="10342556" y="0"/>
                </a:lnTo>
                <a:lnTo>
                  <a:pt x="10342556" y="7503054"/>
                </a:lnTo>
                <a:lnTo>
                  <a:pt x="0" y="75030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249322">
            <a:off x="4511648" y="-384294"/>
            <a:ext cx="1204269" cy="2266367"/>
          </a:xfrm>
          <a:custGeom>
            <a:avLst/>
            <a:gdLst/>
            <a:ahLst/>
            <a:cxnLst/>
            <a:rect l="l" t="t" r="r" b="b"/>
            <a:pathLst>
              <a:path w="1204269" h="2266367">
                <a:moveTo>
                  <a:pt x="0" y="0"/>
                </a:moveTo>
                <a:lnTo>
                  <a:pt x="1204269" y="0"/>
                </a:lnTo>
                <a:lnTo>
                  <a:pt x="1204269" y="2266367"/>
                </a:lnTo>
                <a:lnTo>
                  <a:pt x="0" y="22663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51856" y="696908"/>
            <a:ext cx="2674085" cy="1317594"/>
          </a:xfrm>
          <a:custGeom>
            <a:avLst/>
            <a:gdLst/>
            <a:ahLst/>
            <a:cxnLst/>
            <a:rect l="l" t="t" r="r" b="b"/>
            <a:pathLst>
              <a:path w="2674085" h="1317594">
                <a:moveTo>
                  <a:pt x="0" y="0"/>
                </a:moveTo>
                <a:lnTo>
                  <a:pt x="2674085" y="0"/>
                </a:lnTo>
                <a:lnTo>
                  <a:pt x="2674085" y="1317595"/>
                </a:lnTo>
                <a:lnTo>
                  <a:pt x="0" y="13175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385846" y="179403"/>
            <a:ext cx="7517646" cy="2183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55"/>
              </a:lnSpc>
              <a:spcBef>
                <a:spcPct val="0"/>
              </a:spcBef>
            </a:pPr>
            <a:r>
              <a:rPr lang="en-US" sz="10040" b="1">
                <a:solidFill>
                  <a:srgbClr val="FB5A48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vocabulary</a:t>
            </a:r>
          </a:p>
        </p:txBody>
      </p:sp>
      <p:sp>
        <p:nvSpPr>
          <p:cNvPr id="10" name="Freeform 10"/>
          <p:cNvSpPr/>
          <p:nvPr/>
        </p:nvSpPr>
        <p:spPr>
          <a:xfrm>
            <a:off x="1783273" y="6649919"/>
            <a:ext cx="1653068" cy="2145769"/>
          </a:xfrm>
          <a:custGeom>
            <a:avLst/>
            <a:gdLst/>
            <a:ahLst/>
            <a:cxnLst/>
            <a:rect l="l" t="t" r="r" b="b"/>
            <a:pathLst>
              <a:path w="1653068" h="2145769">
                <a:moveTo>
                  <a:pt x="0" y="0"/>
                </a:moveTo>
                <a:lnTo>
                  <a:pt x="1653068" y="0"/>
                </a:lnTo>
                <a:lnTo>
                  <a:pt x="1653068" y="2145770"/>
                </a:lnTo>
                <a:lnTo>
                  <a:pt x="0" y="2145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142588" y="4757855"/>
            <a:ext cx="9053277" cy="5929897"/>
            <a:chOff x="0" y="0"/>
            <a:chExt cx="12071037" cy="79065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071037" cy="7906529"/>
            </a:xfrm>
            <a:custGeom>
              <a:avLst/>
              <a:gdLst/>
              <a:ahLst/>
              <a:cxnLst/>
              <a:rect l="l" t="t" r="r" b="b"/>
              <a:pathLst>
                <a:path w="12071037" h="7906529">
                  <a:moveTo>
                    <a:pt x="0" y="0"/>
                  </a:moveTo>
                  <a:lnTo>
                    <a:pt x="12071037" y="0"/>
                  </a:lnTo>
                  <a:lnTo>
                    <a:pt x="12071037" y="7906529"/>
                  </a:lnTo>
                  <a:lnTo>
                    <a:pt x="0" y="7906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7819863" y="637180"/>
              <a:ext cx="3559520" cy="5486400"/>
            </a:xfrm>
            <a:custGeom>
              <a:avLst/>
              <a:gdLst/>
              <a:ahLst/>
              <a:cxnLst/>
              <a:rect l="l" t="t" r="r" b="b"/>
              <a:pathLst>
                <a:path w="3559520" h="5486400">
                  <a:moveTo>
                    <a:pt x="0" y="0"/>
                  </a:moveTo>
                  <a:lnTo>
                    <a:pt x="3559520" y="0"/>
                  </a:lnTo>
                  <a:lnTo>
                    <a:pt x="355952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470512" t="-17100" b="-125342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957090" y="514193"/>
              <a:ext cx="3422918" cy="3979572"/>
            </a:xfrm>
            <a:custGeom>
              <a:avLst/>
              <a:gdLst/>
              <a:ahLst/>
              <a:cxnLst/>
              <a:rect l="l" t="t" r="r" b="b"/>
              <a:pathLst>
                <a:path w="3422918" h="3979572">
                  <a:moveTo>
                    <a:pt x="0" y="0"/>
                  </a:moveTo>
                  <a:lnTo>
                    <a:pt x="3422918" y="0"/>
                  </a:lnTo>
                  <a:lnTo>
                    <a:pt x="3422918" y="3979571"/>
                  </a:lnTo>
                  <a:lnTo>
                    <a:pt x="0" y="39795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493280" t="-23575" b="-210666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6035518" y="3257393"/>
              <a:ext cx="3279900" cy="2743200"/>
            </a:xfrm>
            <a:custGeom>
              <a:avLst/>
              <a:gdLst/>
              <a:ahLst/>
              <a:cxnLst/>
              <a:rect l="l" t="t" r="r" b="b"/>
              <a:pathLst>
                <a:path w="3279900" h="2743200">
                  <a:moveTo>
                    <a:pt x="0" y="0"/>
                  </a:moveTo>
                  <a:lnTo>
                    <a:pt x="3279900" y="0"/>
                  </a:lnTo>
                  <a:lnTo>
                    <a:pt x="32799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519149" t="-134201" b="-250685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9117621" y="6406030"/>
            <a:ext cx="2481253" cy="770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  <a:spcBef>
                <a:spcPct val="0"/>
              </a:spcBef>
            </a:pPr>
            <a:r>
              <a:rPr lang="en-US" sz="3685" b="1">
                <a:solidFill>
                  <a:srgbClr val="FB5A48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The world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62071" y="6967715"/>
            <a:ext cx="3592354" cy="822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  <a:spcBef>
                <a:spcPct val="0"/>
              </a:spcBef>
            </a:pPr>
            <a:r>
              <a:rPr lang="en-US" sz="3685" b="1">
                <a:solidFill>
                  <a:srgbClr val="FB5A48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of mass media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669227" y="5083340"/>
            <a:ext cx="8468529" cy="1295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20"/>
              </a:lnSpc>
              <a:spcBef>
                <a:spcPct val="0"/>
              </a:spcBef>
            </a:pPr>
            <a:r>
              <a:rPr lang="en-US" sz="7515" b="1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UNIT 7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29230" y="1575756"/>
            <a:ext cx="14429540" cy="5773716"/>
          </a:xfrm>
          <a:custGeom>
            <a:avLst/>
            <a:gdLst/>
            <a:ahLst/>
            <a:cxnLst/>
            <a:rect l="l" t="t" r="r" b="b"/>
            <a:pathLst>
              <a:path w="14429540" h="5773716">
                <a:moveTo>
                  <a:pt x="0" y="0"/>
                </a:moveTo>
                <a:lnTo>
                  <a:pt x="14429540" y="0"/>
                </a:lnTo>
                <a:lnTo>
                  <a:pt x="14429540" y="5773716"/>
                </a:lnTo>
                <a:lnTo>
                  <a:pt x="0" y="57737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95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09762" y="7330340"/>
            <a:ext cx="9009373" cy="1801875"/>
          </a:xfrm>
          <a:custGeom>
            <a:avLst/>
            <a:gdLst/>
            <a:ahLst/>
            <a:cxnLst/>
            <a:rect l="l" t="t" r="r" b="b"/>
            <a:pathLst>
              <a:path w="9009373" h="1801875">
                <a:moveTo>
                  <a:pt x="0" y="0"/>
                </a:moveTo>
                <a:lnTo>
                  <a:pt x="9009373" y="0"/>
                </a:lnTo>
                <a:lnTo>
                  <a:pt x="9009373" y="1801875"/>
                </a:lnTo>
                <a:lnTo>
                  <a:pt x="0" y="1801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14449" y="7473297"/>
            <a:ext cx="9009373" cy="1801875"/>
          </a:xfrm>
          <a:custGeom>
            <a:avLst/>
            <a:gdLst/>
            <a:ahLst/>
            <a:cxnLst/>
            <a:rect l="l" t="t" r="r" b="b"/>
            <a:pathLst>
              <a:path w="9009373" h="1801875">
                <a:moveTo>
                  <a:pt x="0" y="0"/>
                </a:moveTo>
                <a:lnTo>
                  <a:pt x="9009373" y="0"/>
                </a:lnTo>
                <a:lnTo>
                  <a:pt x="9009373" y="1801875"/>
                </a:lnTo>
                <a:lnTo>
                  <a:pt x="0" y="1801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609514" y="8073049"/>
            <a:ext cx="9009373" cy="1801875"/>
          </a:xfrm>
          <a:custGeom>
            <a:avLst/>
            <a:gdLst/>
            <a:ahLst/>
            <a:cxnLst/>
            <a:rect l="l" t="t" r="r" b="b"/>
            <a:pathLst>
              <a:path w="9009373" h="1801875">
                <a:moveTo>
                  <a:pt x="9009373" y="0"/>
                </a:moveTo>
                <a:lnTo>
                  <a:pt x="0" y="0"/>
                </a:lnTo>
                <a:lnTo>
                  <a:pt x="0" y="1801875"/>
                </a:lnTo>
                <a:lnTo>
                  <a:pt x="9009373" y="1801875"/>
                </a:lnTo>
                <a:lnTo>
                  <a:pt x="900937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114200" y="8073049"/>
            <a:ext cx="9009373" cy="1801875"/>
          </a:xfrm>
          <a:custGeom>
            <a:avLst/>
            <a:gdLst/>
            <a:ahLst/>
            <a:cxnLst/>
            <a:rect l="l" t="t" r="r" b="b"/>
            <a:pathLst>
              <a:path w="9009373" h="1801875">
                <a:moveTo>
                  <a:pt x="9009373" y="0"/>
                </a:moveTo>
                <a:lnTo>
                  <a:pt x="0" y="0"/>
                </a:lnTo>
                <a:lnTo>
                  <a:pt x="0" y="1801875"/>
                </a:lnTo>
                <a:lnTo>
                  <a:pt x="9009373" y="1801875"/>
                </a:lnTo>
                <a:lnTo>
                  <a:pt x="900937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 flipH="1">
            <a:off x="2814710" y="7301847"/>
            <a:ext cx="12658581" cy="0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 flipH="1">
            <a:off x="7268865" y="7330340"/>
            <a:ext cx="9009373" cy="1801875"/>
          </a:xfrm>
          <a:custGeom>
            <a:avLst/>
            <a:gdLst/>
            <a:ahLst/>
            <a:cxnLst/>
            <a:rect l="l" t="t" r="r" b="b"/>
            <a:pathLst>
              <a:path w="9009373" h="1801875">
                <a:moveTo>
                  <a:pt x="9009373" y="0"/>
                </a:moveTo>
                <a:lnTo>
                  <a:pt x="0" y="0"/>
                </a:lnTo>
                <a:lnTo>
                  <a:pt x="0" y="1801875"/>
                </a:lnTo>
                <a:lnTo>
                  <a:pt x="9009373" y="1801875"/>
                </a:lnTo>
                <a:lnTo>
                  <a:pt x="900937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009762" y="8073049"/>
            <a:ext cx="9009373" cy="1801875"/>
          </a:xfrm>
          <a:custGeom>
            <a:avLst/>
            <a:gdLst/>
            <a:ahLst/>
            <a:cxnLst/>
            <a:rect l="l" t="t" r="r" b="b"/>
            <a:pathLst>
              <a:path w="9009373" h="1801875">
                <a:moveTo>
                  <a:pt x="0" y="0"/>
                </a:moveTo>
                <a:lnTo>
                  <a:pt x="9009373" y="0"/>
                </a:lnTo>
                <a:lnTo>
                  <a:pt x="9009373" y="1801875"/>
                </a:lnTo>
                <a:lnTo>
                  <a:pt x="0" y="1801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437116" y="7874726"/>
            <a:ext cx="5413767" cy="51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5"/>
              </a:lnSpc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P_ _ _ _ _ _ _ _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4247796" y="-4804210"/>
            <a:ext cx="24841796" cy="6122316"/>
            <a:chOff x="0" y="0"/>
            <a:chExt cx="33122395" cy="8163088"/>
          </a:xfrm>
        </p:grpSpPr>
        <p:sp>
          <p:nvSpPr>
            <p:cNvPr id="14" name="Freeform 14"/>
            <p:cNvSpPr/>
            <p:nvPr/>
          </p:nvSpPr>
          <p:spPr>
            <a:xfrm rot="84259">
              <a:off x="1294476" y="628533"/>
              <a:ext cx="30533443" cy="7161480"/>
            </a:xfrm>
            <a:custGeom>
              <a:avLst/>
              <a:gdLst/>
              <a:ahLst/>
              <a:cxnLst/>
              <a:rect l="l" t="t" r="r" b="b"/>
              <a:pathLst>
                <a:path w="30533443" h="7161480">
                  <a:moveTo>
                    <a:pt x="0" y="0"/>
                  </a:moveTo>
                  <a:lnTo>
                    <a:pt x="30533443" y="0"/>
                  </a:lnTo>
                  <a:lnTo>
                    <a:pt x="30533443" y="7161480"/>
                  </a:lnTo>
                  <a:lnTo>
                    <a:pt x="0" y="7161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H="1">
              <a:off x="0" y="0"/>
              <a:ext cx="33122395" cy="7768707"/>
            </a:xfrm>
            <a:custGeom>
              <a:avLst/>
              <a:gdLst/>
              <a:ahLst/>
              <a:cxnLst/>
              <a:rect l="l" t="t" r="r" b="b"/>
              <a:pathLst>
                <a:path w="33122395" h="7768707">
                  <a:moveTo>
                    <a:pt x="33122395" y="0"/>
                  </a:moveTo>
                  <a:lnTo>
                    <a:pt x="0" y="0"/>
                  </a:lnTo>
                  <a:lnTo>
                    <a:pt x="0" y="7768707"/>
                  </a:lnTo>
                  <a:lnTo>
                    <a:pt x="33122395" y="7768707"/>
                  </a:lnTo>
                  <a:lnTo>
                    <a:pt x="33122395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1472074" y="6713358"/>
              <a:ext cx="13261879" cy="735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0"/>
                </a:lnSpc>
              </a:pPr>
              <a:r>
                <a:rPr lang="en-US" sz="393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-135163" y="8441748"/>
            <a:ext cx="2327726" cy="1845252"/>
          </a:xfrm>
          <a:custGeom>
            <a:avLst/>
            <a:gdLst/>
            <a:ahLst/>
            <a:cxnLst/>
            <a:rect l="l" t="t" r="r" b="b"/>
            <a:pathLst>
              <a:path w="2327726" h="1845252">
                <a:moveTo>
                  <a:pt x="0" y="0"/>
                </a:moveTo>
                <a:lnTo>
                  <a:pt x="2327726" y="0"/>
                </a:lnTo>
                <a:lnTo>
                  <a:pt x="2327726" y="1845252"/>
                </a:lnTo>
                <a:lnTo>
                  <a:pt x="0" y="1845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29230" y="1575756"/>
            <a:ext cx="14429540" cy="5773716"/>
          </a:xfrm>
          <a:custGeom>
            <a:avLst/>
            <a:gdLst/>
            <a:ahLst/>
            <a:cxnLst/>
            <a:rect l="l" t="t" r="r" b="b"/>
            <a:pathLst>
              <a:path w="14429540" h="5773716">
                <a:moveTo>
                  <a:pt x="0" y="0"/>
                </a:moveTo>
                <a:lnTo>
                  <a:pt x="14429540" y="0"/>
                </a:lnTo>
                <a:lnTo>
                  <a:pt x="14429540" y="5773716"/>
                </a:lnTo>
                <a:lnTo>
                  <a:pt x="0" y="57737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95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09762" y="7301847"/>
            <a:ext cx="9009373" cy="1801875"/>
          </a:xfrm>
          <a:custGeom>
            <a:avLst/>
            <a:gdLst/>
            <a:ahLst/>
            <a:cxnLst/>
            <a:rect l="l" t="t" r="r" b="b"/>
            <a:pathLst>
              <a:path w="9009373" h="1801875">
                <a:moveTo>
                  <a:pt x="0" y="0"/>
                </a:moveTo>
                <a:lnTo>
                  <a:pt x="9009373" y="0"/>
                </a:lnTo>
                <a:lnTo>
                  <a:pt x="9009373" y="1801875"/>
                </a:lnTo>
                <a:lnTo>
                  <a:pt x="0" y="1801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14449" y="7473297"/>
            <a:ext cx="9009373" cy="1801875"/>
          </a:xfrm>
          <a:custGeom>
            <a:avLst/>
            <a:gdLst/>
            <a:ahLst/>
            <a:cxnLst/>
            <a:rect l="l" t="t" r="r" b="b"/>
            <a:pathLst>
              <a:path w="9009373" h="1801875">
                <a:moveTo>
                  <a:pt x="0" y="0"/>
                </a:moveTo>
                <a:lnTo>
                  <a:pt x="9009373" y="0"/>
                </a:lnTo>
                <a:lnTo>
                  <a:pt x="9009373" y="1801875"/>
                </a:lnTo>
                <a:lnTo>
                  <a:pt x="0" y="1801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609514" y="8073049"/>
            <a:ext cx="9009373" cy="1801875"/>
          </a:xfrm>
          <a:custGeom>
            <a:avLst/>
            <a:gdLst/>
            <a:ahLst/>
            <a:cxnLst/>
            <a:rect l="l" t="t" r="r" b="b"/>
            <a:pathLst>
              <a:path w="9009373" h="1801875">
                <a:moveTo>
                  <a:pt x="9009373" y="0"/>
                </a:moveTo>
                <a:lnTo>
                  <a:pt x="0" y="0"/>
                </a:lnTo>
                <a:lnTo>
                  <a:pt x="0" y="1801875"/>
                </a:lnTo>
                <a:lnTo>
                  <a:pt x="9009373" y="1801875"/>
                </a:lnTo>
                <a:lnTo>
                  <a:pt x="900937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114200" y="8073049"/>
            <a:ext cx="9009373" cy="1801875"/>
          </a:xfrm>
          <a:custGeom>
            <a:avLst/>
            <a:gdLst/>
            <a:ahLst/>
            <a:cxnLst/>
            <a:rect l="l" t="t" r="r" b="b"/>
            <a:pathLst>
              <a:path w="9009373" h="1801875">
                <a:moveTo>
                  <a:pt x="9009373" y="0"/>
                </a:moveTo>
                <a:lnTo>
                  <a:pt x="0" y="0"/>
                </a:lnTo>
                <a:lnTo>
                  <a:pt x="0" y="1801875"/>
                </a:lnTo>
                <a:lnTo>
                  <a:pt x="9009373" y="1801875"/>
                </a:lnTo>
                <a:lnTo>
                  <a:pt x="900937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 flipH="1">
            <a:off x="2814710" y="7301847"/>
            <a:ext cx="12658581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 flipH="1">
            <a:off x="7268865" y="7301847"/>
            <a:ext cx="9009373" cy="1801875"/>
          </a:xfrm>
          <a:custGeom>
            <a:avLst/>
            <a:gdLst/>
            <a:ahLst/>
            <a:cxnLst/>
            <a:rect l="l" t="t" r="r" b="b"/>
            <a:pathLst>
              <a:path w="9009373" h="1801875">
                <a:moveTo>
                  <a:pt x="9009373" y="0"/>
                </a:moveTo>
                <a:lnTo>
                  <a:pt x="0" y="0"/>
                </a:lnTo>
                <a:lnTo>
                  <a:pt x="0" y="1801875"/>
                </a:lnTo>
                <a:lnTo>
                  <a:pt x="9009373" y="1801875"/>
                </a:lnTo>
                <a:lnTo>
                  <a:pt x="900937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009762" y="8073049"/>
            <a:ext cx="9009373" cy="1801875"/>
          </a:xfrm>
          <a:custGeom>
            <a:avLst/>
            <a:gdLst/>
            <a:ahLst/>
            <a:cxnLst/>
            <a:rect l="l" t="t" r="r" b="b"/>
            <a:pathLst>
              <a:path w="9009373" h="1801875">
                <a:moveTo>
                  <a:pt x="0" y="0"/>
                </a:moveTo>
                <a:lnTo>
                  <a:pt x="9009373" y="0"/>
                </a:lnTo>
                <a:lnTo>
                  <a:pt x="9009373" y="1801875"/>
                </a:lnTo>
                <a:lnTo>
                  <a:pt x="0" y="1801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437116" y="7720332"/>
            <a:ext cx="5413767" cy="51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5"/>
              </a:lnSpc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P_ _ _ _ _ _ _ _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09762" y="8288427"/>
            <a:ext cx="13737561" cy="1113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5"/>
              </a:lnSpc>
            </a:pPr>
            <a:r>
              <a:rPr lang="en-US" sz="4160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The attention that is given to somebody/something by newspapers, television, etc.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-4247796" y="-4804210"/>
            <a:ext cx="24841796" cy="6122316"/>
            <a:chOff x="0" y="0"/>
            <a:chExt cx="33122395" cy="8163088"/>
          </a:xfrm>
        </p:grpSpPr>
        <p:sp>
          <p:nvSpPr>
            <p:cNvPr id="15" name="Freeform 15"/>
            <p:cNvSpPr/>
            <p:nvPr/>
          </p:nvSpPr>
          <p:spPr>
            <a:xfrm rot="84259">
              <a:off x="1294476" y="628533"/>
              <a:ext cx="30533443" cy="7161480"/>
            </a:xfrm>
            <a:custGeom>
              <a:avLst/>
              <a:gdLst/>
              <a:ahLst/>
              <a:cxnLst/>
              <a:rect l="l" t="t" r="r" b="b"/>
              <a:pathLst>
                <a:path w="30533443" h="7161480">
                  <a:moveTo>
                    <a:pt x="0" y="0"/>
                  </a:moveTo>
                  <a:lnTo>
                    <a:pt x="30533443" y="0"/>
                  </a:lnTo>
                  <a:lnTo>
                    <a:pt x="30533443" y="7161480"/>
                  </a:lnTo>
                  <a:lnTo>
                    <a:pt x="0" y="7161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flipH="1">
              <a:off x="0" y="0"/>
              <a:ext cx="33122395" cy="7768707"/>
            </a:xfrm>
            <a:custGeom>
              <a:avLst/>
              <a:gdLst/>
              <a:ahLst/>
              <a:cxnLst/>
              <a:rect l="l" t="t" r="r" b="b"/>
              <a:pathLst>
                <a:path w="33122395" h="7768707">
                  <a:moveTo>
                    <a:pt x="33122395" y="0"/>
                  </a:moveTo>
                  <a:lnTo>
                    <a:pt x="0" y="0"/>
                  </a:lnTo>
                  <a:lnTo>
                    <a:pt x="0" y="7768707"/>
                  </a:lnTo>
                  <a:lnTo>
                    <a:pt x="33122395" y="7768707"/>
                  </a:lnTo>
                  <a:lnTo>
                    <a:pt x="33122395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1472074" y="6713358"/>
              <a:ext cx="13261879" cy="735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0"/>
                </a:lnSpc>
              </a:pPr>
              <a:r>
                <a:rPr lang="en-US" sz="393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-135163" y="8441748"/>
            <a:ext cx="2327726" cy="1845252"/>
          </a:xfrm>
          <a:custGeom>
            <a:avLst/>
            <a:gdLst/>
            <a:ahLst/>
            <a:cxnLst/>
            <a:rect l="l" t="t" r="r" b="b"/>
            <a:pathLst>
              <a:path w="2327726" h="1845252">
                <a:moveTo>
                  <a:pt x="0" y="0"/>
                </a:moveTo>
                <a:lnTo>
                  <a:pt x="2327726" y="0"/>
                </a:lnTo>
                <a:lnTo>
                  <a:pt x="2327726" y="1845252"/>
                </a:lnTo>
                <a:lnTo>
                  <a:pt x="0" y="1845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619633" y="2278689"/>
            <a:ext cx="6426558" cy="2738487"/>
            <a:chOff x="0" y="0"/>
            <a:chExt cx="8568744" cy="36513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532373" cy="1706475"/>
            </a:xfrm>
            <a:custGeom>
              <a:avLst/>
              <a:gdLst/>
              <a:ahLst/>
              <a:cxnLst/>
              <a:rect l="l" t="t" r="r" b="b"/>
              <a:pathLst>
                <a:path w="8532373" h="1706475">
                  <a:moveTo>
                    <a:pt x="0" y="0"/>
                  </a:moveTo>
                  <a:lnTo>
                    <a:pt x="8532373" y="0"/>
                  </a:lnTo>
                  <a:lnTo>
                    <a:pt x="8532373" y="1706475"/>
                  </a:lnTo>
                  <a:lnTo>
                    <a:pt x="0" y="1706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0" y="366586"/>
              <a:ext cx="8532373" cy="1706475"/>
            </a:xfrm>
            <a:custGeom>
              <a:avLst/>
              <a:gdLst/>
              <a:ahLst/>
              <a:cxnLst/>
              <a:rect l="l" t="t" r="r" b="b"/>
              <a:pathLst>
                <a:path w="8532373" h="1706475">
                  <a:moveTo>
                    <a:pt x="8532373" y="0"/>
                  </a:moveTo>
                  <a:lnTo>
                    <a:pt x="0" y="0"/>
                  </a:lnTo>
                  <a:lnTo>
                    <a:pt x="0" y="1706474"/>
                  </a:lnTo>
                  <a:lnTo>
                    <a:pt x="8532373" y="1706474"/>
                  </a:lnTo>
                  <a:lnTo>
                    <a:pt x="8532373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183293"/>
              <a:ext cx="8532373" cy="1706475"/>
            </a:xfrm>
            <a:custGeom>
              <a:avLst/>
              <a:gdLst/>
              <a:ahLst/>
              <a:cxnLst/>
              <a:rect l="l" t="t" r="r" b="b"/>
              <a:pathLst>
                <a:path w="8532373" h="1706475">
                  <a:moveTo>
                    <a:pt x="0" y="0"/>
                  </a:moveTo>
                  <a:lnTo>
                    <a:pt x="8532373" y="0"/>
                  </a:lnTo>
                  <a:lnTo>
                    <a:pt x="8532373" y="1706474"/>
                  </a:lnTo>
                  <a:lnTo>
                    <a:pt x="0" y="1706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0" y="549878"/>
              <a:ext cx="8532373" cy="1706475"/>
            </a:xfrm>
            <a:custGeom>
              <a:avLst/>
              <a:gdLst/>
              <a:ahLst/>
              <a:cxnLst/>
              <a:rect l="l" t="t" r="r" b="b"/>
              <a:pathLst>
                <a:path w="8532373" h="1706475">
                  <a:moveTo>
                    <a:pt x="8532373" y="0"/>
                  </a:moveTo>
                  <a:lnTo>
                    <a:pt x="0" y="0"/>
                  </a:lnTo>
                  <a:lnTo>
                    <a:pt x="0" y="1706475"/>
                  </a:lnTo>
                  <a:lnTo>
                    <a:pt x="8532373" y="1706475"/>
                  </a:lnTo>
                  <a:lnTo>
                    <a:pt x="8532373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511996"/>
              <a:ext cx="8532373" cy="1706475"/>
            </a:xfrm>
            <a:custGeom>
              <a:avLst/>
              <a:gdLst/>
              <a:ahLst/>
              <a:cxnLst/>
              <a:rect l="l" t="t" r="r" b="b"/>
              <a:pathLst>
                <a:path w="8532373" h="1706475">
                  <a:moveTo>
                    <a:pt x="0" y="0"/>
                  </a:moveTo>
                  <a:lnTo>
                    <a:pt x="8532373" y="0"/>
                  </a:lnTo>
                  <a:lnTo>
                    <a:pt x="8532373" y="1706475"/>
                  </a:lnTo>
                  <a:lnTo>
                    <a:pt x="0" y="1706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0" y="878582"/>
              <a:ext cx="8532373" cy="1706475"/>
            </a:xfrm>
            <a:custGeom>
              <a:avLst/>
              <a:gdLst/>
              <a:ahLst/>
              <a:cxnLst/>
              <a:rect l="l" t="t" r="r" b="b"/>
              <a:pathLst>
                <a:path w="8532373" h="1706475">
                  <a:moveTo>
                    <a:pt x="8532373" y="0"/>
                  </a:moveTo>
                  <a:lnTo>
                    <a:pt x="0" y="0"/>
                  </a:lnTo>
                  <a:lnTo>
                    <a:pt x="0" y="1706474"/>
                  </a:lnTo>
                  <a:lnTo>
                    <a:pt x="8532373" y="1706474"/>
                  </a:lnTo>
                  <a:lnTo>
                    <a:pt x="8532373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853237"/>
              <a:ext cx="8532373" cy="1706475"/>
            </a:xfrm>
            <a:custGeom>
              <a:avLst/>
              <a:gdLst/>
              <a:ahLst/>
              <a:cxnLst/>
              <a:rect l="l" t="t" r="r" b="b"/>
              <a:pathLst>
                <a:path w="8532373" h="1706475">
                  <a:moveTo>
                    <a:pt x="0" y="0"/>
                  </a:moveTo>
                  <a:lnTo>
                    <a:pt x="8532373" y="0"/>
                  </a:lnTo>
                  <a:lnTo>
                    <a:pt x="8532373" y="1706475"/>
                  </a:lnTo>
                  <a:lnTo>
                    <a:pt x="0" y="1706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0" y="1219823"/>
              <a:ext cx="8532373" cy="1706475"/>
            </a:xfrm>
            <a:custGeom>
              <a:avLst/>
              <a:gdLst/>
              <a:ahLst/>
              <a:cxnLst/>
              <a:rect l="l" t="t" r="r" b="b"/>
              <a:pathLst>
                <a:path w="8532373" h="1706475">
                  <a:moveTo>
                    <a:pt x="8532373" y="0"/>
                  </a:moveTo>
                  <a:lnTo>
                    <a:pt x="0" y="0"/>
                  </a:lnTo>
                  <a:lnTo>
                    <a:pt x="0" y="1706474"/>
                  </a:lnTo>
                  <a:lnTo>
                    <a:pt x="8532373" y="1706474"/>
                  </a:lnTo>
                  <a:lnTo>
                    <a:pt x="8532373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6371" y="1322939"/>
              <a:ext cx="8532373" cy="1706475"/>
            </a:xfrm>
            <a:custGeom>
              <a:avLst/>
              <a:gdLst/>
              <a:ahLst/>
              <a:cxnLst/>
              <a:rect l="l" t="t" r="r" b="b"/>
              <a:pathLst>
                <a:path w="8532373" h="1706475">
                  <a:moveTo>
                    <a:pt x="0" y="0"/>
                  </a:moveTo>
                  <a:lnTo>
                    <a:pt x="8532373" y="0"/>
                  </a:lnTo>
                  <a:lnTo>
                    <a:pt x="8532373" y="1706475"/>
                  </a:lnTo>
                  <a:lnTo>
                    <a:pt x="0" y="1706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flipH="1">
              <a:off x="36371" y="1689525"/>
              <a:ext cx="8532373" cy="1706475"/>
            </a:xfrm>
            <a:custGeom>
              <a:avLst/>
              <a:gdLst/>
              <a:ahLst/>
              <a:cxnLst/>
              <a:rect l="l" t="t" r="r" b="b"/>
              <a:pathLst>
                <a:path w="8532373" h="1706475">
                  <a:moveTo>
                    <a:pt x="8532373" y="0"/>
                  </a:moveTo>
                  <a:lnTo>
                    <a:pt x="0" y="0"/>
                  </a:lnTo>
                  <a:lnTo>
                    <a:pt x="0" y="1706474"/>
                  </a:lnTo>
                  <a:lnTo>
                    <a:pt x="8532373" y="1706474"/>
                  </a:lnTo>
                  <a:lnTo>
                    <a:pt x="8532373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6371" y="1578256"/>
              <a:ext cx="8532373" cy="1706475"/>
            </a:xfrm>
            <a:custGeom>
              <a:avLst/>
              <a:gdLst/>
              <a:ahLst/>
              <a:cxnLst/>
              <a:rect l="l" t="t" r="r" b="b"/>
              <a:pathLst>
                <a:path w="8532373" h="1706475">
                  <a:moveTo>
                    <a:pt x="0" y="0"/>
                  </a:moveTo>
                  <a:lnTo>
                    <a:pt x="8532373" y="0"/>
                  </a:lnTo>
                  <a:lnTo>
                    <a:pt x="8532373" y="1706475"/>
                  </a:lnTo>
                  <a:lnTo>
                    <a:pt x="0" y="1706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flipH="1">
              <a:off x="36371" y="1944842"/>
              <a:ext cx="8532373" cy="1706475"/>
            </a:xfrm>
            <a:custGeom>
              <a:avLst/>
              <a:gdLst/>
              <a:ahLst/>
              <a:cxnLst/>
              <a:rect l="l" t="t" r="r" b="b"/>
              <a:pathLst>
                <a:path w="8532373" h="1706475">
                  <a:moveTo>
                    <a:pt x="8532373" y="0"/>
                  </a:moveTo>
                  <a:lnTo>
                    <a:pt x="0" y="0"/>
                  </a:lnTo>
                  <a:lnTo>
                    <a:pt x="0" y="1706475"/>
                  </a:lnTo>
                  <a:lnTo>
                    <a:pt x="8532373" y="1706475"/>
                  </a:lnTo>
                  <a:lnTo>
                    <a:pt x="8532373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936850" y="2234521"/>
            <a:ext cx="8207150" cy="4224757"/>
          </a:xfrm>
          <a:custGeom>
            <a:avLst/>
            <a:gdLst/>
            <a:ahLst/>
            <a:cxnLst/>
            <a:rect l="l" t="t" r="r" b="b"/>
            <a:pathLst>
              <a:path w="8207150" h="4224757">
                <a:moveTo>
                  <a:pt x="0" y="0"/>
                </a:moveTo>
                <a:lnTo>
                  <a:pt x="8207150" y="0"/>
                </a:lnTo>
                <a:lnTo>
                  <a:pt x="8207150" y="4224757"/>
                </a:lnTo>
                <a:lnTo>
                  <a:pt x="0" y="42247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345" b="-19343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84395" y="2374706"/>
            <a:ext cx="7912060" cy="3910428"/>
          </a:xfrm>
          <a:custGeom>
            <a:avLst/>
            <a:gdLst/>
            <a:ahLst/>
            <a:cxnLst/>
            <a:rect l="l" t="t" r="r" b="b"/>
            <a:pathLst>
              <a:path w="7912060" h="3910428">
                <a:moveTo>
                  <a:pt x="0" y="0"/>
                </a:moveTo>
                <a:lnTo>
                  <a:pt x="7912060" y="0"/>
                </a:lnTo>
                <a:lnTo>
                  <a:pt x="7912060" y="3910427"/>
                </a:lnTo>
                <a:lnTo>
                  <a:pt x="0" y="39104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29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6242011" y="5039083"/>
            <a:ext cx="12013723" cy="727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5"/>
              </a:lnSpc>
            </a:pPr>
            <a:r>
              <a:rPr lang="en-US" sz="535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MASS MEDIA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360218" y="7635239"/>
            <a:ext cx="15790137" cy="2302047"/>
            <a:chOff x="0" y="0"/>
            <a:chExt cx="21053517" cy="3069396"/>
          </a:xfrm>
        </p:grpSpPr>
        <p:sp>
          <p:nvSpPr>
            <p:cNvPr id="21" name="Freeform 21"/>
            <p:cNvSpPr/>
            <p:nvPr/>
          </p:nvSpPr>
          <p:spPr>
            <a:xfrm>
              <a:off x="3126827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3324334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3126827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3126827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3521842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3381525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flipH="1">
              <a:off x="4232977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flipH="1">
              <a:off x="4430484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flipH="1">
              <a:off x="4232977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flipH="1">
              <a:off x="4232977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flipH="1">
              <a:off x="4627992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flipH="1">
              <a:off x="4487676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3126827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3324334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3267143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3267143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3521842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3521842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flipH="1">
              <a:off x="4232977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flipH="1">
              <a:off x="4430484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flipH="1">
              <a:off x="4373293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flipH="1">
              <a:off x="4373293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flipH="1">
              <a:off x="4627992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flipH="1">
              <a:off x="4627992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13734509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13932017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13734509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1373450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>
              <a:off x="14129524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13989208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flipH="1">
              <a:off x="14840659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flipH="1">
              <a:off x="15038167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 flipH="1">
              <a:off x="14840659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flipH="1">
              <a:off x="1484065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flipH="1">
              <a:off x="15235674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flipH="1">
              <a:off x="15095358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>
              <a:off x="1373450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>
              <a:off x="13932017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>
              <a:off x="13874825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>
              <a:off x="13874825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>
              <a:off x="14129524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>
              <a:off x="14129524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 flipH="1">
              <a:off x="1484065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 flipH="1">
              <a:off x="15038167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65"/>
            <p:cNvSpPr/>
            <p:nvPr/>
          </p:nvSpPr>
          <p:spPr>
            <a:xfrm flipH="1">
              <a:off x="14980976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66"/>
            <p:cNvSpPr/>
            <p:nvPr/>
          </p:nvSpPr>
          <p:spPr>
            <a:xfrm flipH="1">
              <a:off x="14980976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Freeform 67"/>
            <p:cNvSpPr/>
            <p:nvPr/>
          </p:nvSpPr>
          <p:spPr>
            <a:xfrm flipH="1">
              <a:off x="15235674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68"/>
            <p:cNvSpPr/>
            <p:nvPr/>
          </p:nvSpPr>
          <p:spPr>
            <a:xfrm flipH="1">
              <a:off x="15235674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69"/>
            <p:cNvSpPr/>
            <p:nvPr/>
          </p:nvSpPr>
          <p:spPr>
            <a:xfrm>
              <a:off x="8475519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Freeform 70"/>
            <p:cNvSpPr/>
            <p:nvPr/>
          </p:nvSpPr>
          <p:spPr>
            <a:xfrm>
              <a:off x="8673027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1" name="Freeform 71"/>
            <p:cNvSpPr/>
            <p:nvPr/>
          </p:nvSpPr>
          <p:spPr>
            <a:xfrm>
              <a:off x="8475519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2" name="Freeform 72"/>
            <p:cNvSpPr/>
            <p:nvPr/>
          </p:nvSpPr>
          <p:spPr>
            <a:xfrm>
              <a:off x="847551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3" name="Freeform 73"/>
            <p:cNvSpPr/>
            <p:nvPr/>
          </p:nvSpPr>
          <p:spPr>
            <a:xfrm>
              <a:off x="8870534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Freeform 74"/>
            <p:cNvSpPr/>
            <p:nvPr/>
          </p:nvSpPr>
          <p:spPr>
            <a:xfrm>
              <a:off x="8730218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75"/>
            <p:cNvSpPr/>
            <p:nvPr/>
          </p:nvSpPr>
          <p:spPr>
            <a:xfrm flipH="1">
              <a:off x="9581669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6" name="Freeform 76"/>
            <p:cNvSpPr/>
            <p:nvPr/>
          </p:nvSpPr>
          <p:spPr>
            <a:xfrm flipH="1">
              <a:off x="9779177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7" name="Freeform 77"/>
            <p:cNvSpPr/>
            <p:nvPr/>
          </p:nvSpPr>
          <p:spPr>
            <a:xfrm flipH="1">
              <a:off x="9581669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8" name="Freeform 78"/>
            <p:cNvSpPr/>
            <p:nvPr/>
          </p:nvSpPr>
          <p:spPr>
            <a:xfrm flipH="1">
              <a:off x="958166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9" name="Freeform 79"/>
            <p:cNvSpPr/>
            <p:nvPr/>
          </p:nvSpPr>
          <p:spPr>
            <a:xfrm flipH="1">
              <a:off x="9976685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80"/>
            <p:cNvSpPr/>
            <p:nvPr/>
          </p:nvSpPr>
          <p:spPr>
            <a:xfrm flipH="1">
              <a:off x="9836368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1" name="Freeform 81"/>
            <p:cNvSpPr/>
            <p:nvPr/>
          </p:nvSpPr>
          <p:spPr>
            <a:xfrm>
              <a:off x="847551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2" name="Freeform 82"/>
            <p:cNvSpPr/>
            <p:nvPr/>
          </p:nvSpPr>
          <p:spPr>
            <a:xfrm>
              <a:off x="8673027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3" name="Freeform 83"/>
            <p:cNvSpPr/>
            <p:nvPr/>
          </p:nvSpPr>
          <p:spPr>
            <a:xfrm>
              <a:off x="8615836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4" name="Freeform 84"/>
            <p:cNvSpPr/>
            <p:nvPr/>
          </p:nvSpPr>
          <p:spPr>
            <a:xfrm>
              <a:off x="8615836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5" name="Freeform 85"/>
            <p:cNvSpPr/>
            <p:nvPr/>
          </p:nvSpPr>
          <p:spPr>
            <a:xfrm>
              <a:off x="8870534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6" name="Freeform 86"/>
            <p:cNvSpPr/>
            <p:nvPr/>
          </p:nvSpPr>
          <p:spPr>
            <a:xfrm>
              <a:off x="8870534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7" name="Freeform 87"/>
            <p:cNvSpPr/>
            <p:nvPr/>
          </p:nvSpPr>
          <p:spPr>
            <a:xfrm flipH="1">
              <a:off x="958166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8" name="Freeform 88"/>
            <p:cNvSpPr/>
            <p:nvPr/>
          </p:nvSpPr>
          <p:spPr>
            <a:xfrm flipH="1">
              <a:off x="9779177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9" name="Freeform 89"/>
            <p:cNvSpPr/>
            <p:nvPr/>
          </p:nvSpPr>
          <p:spPr>
            <a:xfrm flipH="1">
              <a:off x="9721986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0" name="Freeform 90"/>
            <p:cNvSpPr/>
            <p:nvPr/>
          </p:nvSpPr>
          <p:spPr>
            <a:xfrm flipH="1">
              <a:off x="9721986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1" name="Freeform 91"/>
            <p:cNvSpPr/>
            <p:nvPr/>
          </p:nvSpPr>
          <p:spPr>
            <a:xfrm flipH="1">
              <a:off x="9976685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2" name="Freeform 92"/>
            <p:cNvSpPr/>
            <p:nvPr/>
          </p:nvSpPr>
          <p:spPr>
            <a:xfrm flipH="1">
              <a:off x="9976685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93"/>
            <p:cNvSpPr/>
            <p:nvPr/>
          </p:nvSpPr>
          <p:spPr>
            <a:xfrm>
              <a:off x="0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4" name="Freeform 94"/>
            <p:cNvSpPr/>
            <p:nvPr/>
          </p:nvSpPr>
          <p:spPr>
            <a:xfrm>
              <a:off x="197508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5" name="Freeform 95"/>
            <p:cNvSpPr/>
            <p:nvPr/>
          </p:nvSpPr>
          <p:spPr>
            <a:xfrm>
              <a:off x="0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6" name="Freeform 96"/>
            <p:cNvSpPr/>
            <p:nvPr/>
          </p:nvSpPr>
          <p:spPr>
            <a:xfrm>
              <a:off x="0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7" name="Freeform 97"/>
            <p:cNvSpPr/>
            <p:nvPr/>
          </p:nvSpPr>
          <p:spPr>
            <a:xfrm>
              <a:off x="395015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98"/>
            <p:cNvSpPr/>
            <p:nvPr/>
          </p:nvSpPr>
          <p:spPr>
            <a:xfrm>
              <a:off x="254699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9" name="Freeform 99"/>
            <p:cNvSpPr/>
            <p:nvPr/>
          </p:nvSpPr>
          <p:spPr>
            <a:xfrm flipH="1">
              <a:off x="1106150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0" name="Freeform 100"/>
            <p:cNvSpPr/>
            <p:nvPr/>
          </p:nvSpPr>
          <p:spPr>
            <a:xfrm flipH="1">
              <a:off x="1303658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1" name="Freeform 101"/>
            <p:cNvSpPr/>
            <p:nvPr/>
          </p:nvSpPr>
          <p:spPr>
            <a:xfrm flipH="1">
              <a:off x="1106150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2" name="Freeform 102"/>
            <p:cNvSpPr/>
            <p:nvPr/>
          </p:nvSpPr>
          <p:spPr>
            <a:xfrm flipH="1">
              <a:off x="1106150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3" name="Freeform 103"/>
            <p:cNvSpPr/>
            <p:nvPr/>
          </p:nvSpPr>
          <p:spPr>
            <a:xfrm flipH="1">
              <a:off x="1501165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4" name="Freeform 104"/>
            <p:cNvSpPr/>
            <p:nvPr/>
          </p:nvSpPr>
          <p:spPr>
            <a:xfrm flipH="1">
              <a:off x="1360849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5" name="Freeform 105"/>
            <p:cNvSpPr/>
            <p:nvPr/>
          </p:nvSpPr>
          <p:spPr>
            <a:xfrm>
              <a:off x="0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6" name="Freeform 106"/>
            <p:cNvSpPr/>
            <p:nvPr/>
          </p:nvSpPr>
          <p:spPr>
            <a:xfrm>
              <a:off x="197508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7" name="Freeform 107"/>
            <p:cNvSpPr/>
            <p:nvPr/>
          </p:nvSpPr>
          <p:spPr>
            <a:xfrm>
              <a:off x="140316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8" name="Freeform 108"/>
            <p:cNvSpPr/>
            <p:nvPr/>
          </p:nvSpPr>
          <p:spPr>
            <a:xfrm>
              <a:off x="140316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9" name="Freeform 109"/>
            <p:cNvSpPr/>
            <p:nvPr/>
          </p:nvSpPr>
          <p:spPr>
            <a:xfrm>
              <a:off x="395015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0" name="Freeform 110"/>
            <p:cNvSpPr/>
            <p:nvPr/>
          </p:nvSpPr>
          <p:spPr>
            <a:xfrm>
              <a:off x="395015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11"/>
            <p:cNvSpPr/>
            <p:nvPr/>
          </p:nvSpPr>
          <p:spPr>
            <a:xfrm flipH="1">
              <a:off x="1106150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2" name="Freeform 112"/>
            <p:cNvSpPr/>
            <p:nvPr/>
          </p:nvSpPr>
          <p:spPr>
            <a:xfrm flipH="1">
              <a:off x="1303658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3" name="Freeform 113"/>
            <p:cNvSpPr/>
            <p:nvPr/>
          </p:nvSpPr>
          <p:spPr>
            <a:xfrm flipH="1">
              <a:off x="1246467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4" name="Freeform 114"/>
            <p:cNvSpPr/>
            <p:nvPr/>
          </p:nvSpPr>
          <p:spPr>
            <a:xfrm flipH="1">
              <a:off x="1246467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5" name="Freeform 115"/>
            <p:cNvSpPr/>
            <p:nvPr/>
          </p:nvSpPr>
          <p:spPr>
            <a:xfrm flipH="1">
              <a:off x="1501165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16"/>
            <p:cNvSpPr/>
            <p:nvPr/>
          </p:nvSpPr>
          <p:spPr>
            <a:xfrm flipH="1">
              <a:off x="1501165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7" name="TextBox 117"/>
          <p:cNvSpPr txBox="1"/>
          <p:nvPr/>
        </p:nvSpPr>
        <p:spPr>
          <a:xfrm>
            <a:off x="2116948" y="8247032"/>
            <a:ext cx="14276678" cy="1145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5"/>
              </a:lnSpc>
            </a:pPr>
            <a:r>
              <a:rPr lang="en-US" sz="4325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attention that is given to somebody/something by newspapers, television, etc.</a:t>
            </a:r>
          </a:p>
        </p:txBody>
      </p:sp>
      <p:grpSp>
        <p:nvGrpSpPr>
          <p:cNvPr id="118" name="Group 118"/>
          <p:cNvGrpSpPr/>
          <p:nvPr/>
        </p:nvGrpSpPr>
        <p:grpSpPr>
          <a:xfrm>
            <a:off x="-4247796" y="-4804210"/>
            <a:ext cx="24841796" cy="6122316"/>
            <a:chOff x="0" y="0"/>
            <a:chExt cx="33122395" cy="8163088"/>
          </a:xfrm>
        </p:grpSpPr>
        <p:sp>
          <p:nvSpPr>
            <p:cNvPr id="119" name="Freeform 119"/>
            <p:cNvSpPr/>
            <p:nvPr/>
          </p:nvSpPr>
          <p:spPr>
            <a:xfrm rot="84259">
              <a:off x="1294476" y="628533"/>
              <a:ext cx="30533443" cy="7161480"/>
            </a:xfrm>
            <a:custGeom>
              <a:avLst/>
              <a:gdLst/>
              <a:ahLst/>
              <a:cxnLst/>
              <a:rect l="l" t="t" r="r" b="b"/>
              <a:pathLst>
                <a:path w="30533443" h="7161480">
                  <a:moveTo>
                    <a:pt x="0" y="0"/>
                  </a:moveTo>
                  <a:lnTo>
                    <a:pt x="30533443" y="0"/>
                  </a:lnTo>
                  <a:lnTo>
                    <a:pt x="30533443" y="7161480"/>
                  </a:lnTo>
                  <a:lnTo>
                    <a:pt x="0" y="7161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0" name="Freeform 120"/>
            <p:cNvSpPr/>
            <p:nvPr/>
          </p:nvSpPr>
          <p:spPr>
            <a:xfrm flipH="1">
              <a:off x="0" y="0"/>
              <a:ext cx="33122395" cy="7768707"/>
            </a:xfrm>
            <a:custGeom>
              <a:avLst/>
              <a:gdLst/>
              <a:ahLst/>
              <a:cxnLst/>
              <a:rect l="l" t="t" r="r" b="b"/>
              <a:pathLst>
                <a:path w="33122395" h="7768707">
                  <a:moveTo>
                    <a:pt x="33122395" y="0"/>
                  </a:moveTo>
                  <a:lnTo>
                    <a:pt x="0" y="0"/>
                  </a:lnTo>
                  <a:lnTo>
                    <a:pt x="0" y="7768707"/>
                  </a:lnTo>
                  <a:lnTo>
                    <a:pt x="33122395" y="7768707"/>
                  </a:lnTo>
                  <a:lnTo>
                    <a:pt x="33122395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1" name="TextBox 121"/>
            <p:cNvSpPr txBox="1"/>
            <p:nvPr/>
          </p:nvSpPr>
          <p:spPr>
            <a:xfrm>
              <a:off x="11472074" y="6713358"/>
              <a:ext cx="13261879" cy="735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0"/>
                </a:lnSpc>
              </a:pPr>
              <a:r>
                <a:rPr lang="en-US" sz="393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grpSp>
        <p:nvGrpSpPr>
          <p:cNvPr id="122" name="Group 122"/>
          <p:cNvGrpSpPr/>
          <p:nvPr/>
        </p:nvGrpSpPr>
        <p:grpSpPr>
          <a:xfrm>
            <a:off x="12054809" y="2764524"/>
            <a:ext cx="3556204" cy="1129186"/>
            <a:chOff x="0" y="0"/>
            <a:chExt cx="4741606" cy="1505581"/>
          </a:xfrm>
        </p:grpSpPr>
        <p:sp>
          <p:nvSpPr>
            <p:cNvPr id="123" name="TextBox 123"/>
            <p:cNvSpPr txBox="1"/>
            <p:nvPr/>
          </p:nvSpPr>
          <p:spPr>
            <a:xfrm>
              <a:off x="0" y="57150"/>
              <a:ext cx="4741606" cy="718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383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PUBLICITY</a:t>
              </a:r>
            </a:p>
          </p:txBody>
        </p:sp>
        <p:sp>
          <p:nvSpPr>
            <p:cNvPr id="124" name="TextBox 124"/>
            <p:cNvSpPr txBox="1"/>
            <p:nvPr/>
          </p:nvSpPr>
          <p:spPr>
            <a:xfrm>
              <a:off x="0" y="877813"/>
              <a:ext cx="4741606" cy="6277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45"/>
                </a:lnSpc>
              </a:pPr>
              <a:r>
                <a:rPr lang="en-US" sz="338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(N)</a:t>
              </a:r>
            </a:p>
          </p:txBody>
        </p:sp>
      </p:grpSp>
      <p:sp>
        <p:nvSpPr>
          <p:cNvPr id="125" name="TextBox 125"/>
          <p:cNvSpPr txBox="1"/>
          <p:nvPr/>
        </p:nvSpPr>
        <p:spPr>
          <a:xfrm>
            <a:off x="11853822" y="3980713"/>
            <a:ext cx="3958180" cy="649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5"/>
              </a:lnSpc>
            </a:pPr>
            <a:r>
              <a:rPr lang="en-US" sz="426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/PɅBˈLꞮSƏTI/</a:t>
            </a:r>
          </a:p>
        </p:txBody>
      </p:sp>
      <p:sp>
        <p:nvSpPr>
          <p:cNvPr id="126" name="Freeform 126"/>
          <p:cNvSpPr/>
          <p:nvPr/>
        </p:nvSpPr>
        <p:spPr>
          <a:xfrm rot="280170">
            <a:off x="16075754" y="4147769"/>
            <a:ext cx="1472250" cy="1895337"/>
          </a:xfrm>
          <a:custGeom>
            <a:avLst/>
            <a:gdLst/>
            <a:ahLst/>
            <a:cxnLst/>
            <a:rect l="l" t="t" r="r" b="b"/>
            <a:pathLst>
              <a:path w="1472250" h="1895337">
                <a:moveTo>
                  <a:pt x="0" y="0"/>
                </a:moveTo>
                <a:lnTo>
                  <a:pt x="1472250" y="0"/>
                </a:lnTo>
                <a:lnTo>
                  <a:pt x="1472250" y="1895337"/>
                </a:lnTo>
                <a:lnTo>
                  <a:pt x="0" y="18953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7" name="Freeform 127"/>
          <p:cNvSpPr/>
          <p:nvPr/>
        </p:nvSpPr>
        <p:spPr>
          <a:xfrm rot="-1559470">
            <a:off x="9977007" y="881825"/>
            <a:ext cx="1941678" cy="2016548"/>
          </a:xfrm>
          <a:custGeom>
            <a:avLst/>
            <a:gdLst/>
            <a:ahLst/>
            <a:cxnLst/>
            <a:rect l="l" t="t" r="r" b="b"/>
            <a:pathLst>
              <a:path w="1941678" h="2016548">
                <a:moveTo>
                  <a:pt x="0" y="0"/>
                </a:moveTo>
                <a:lnTo>
                  <a:pt x="1941679" y="0"/>
                </a:lnTo>
                <a:lnTo>
                  <a:pt x="1941679" y="2016549"/>
                </a:lnTo>
                <a:lnTo>
                  <a:pt x="0" y="20165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8" name="Freeform 128"/>
          <p:cNvSpPr/>
          <p:nvPr/>
        </p:nvSpPr>
        <p:spPr>
          <a:xfrm>
            <a:off x="15611014" y="7635239"/>
            <a:ext cx="3416287" cy="2764086"/>
          </a:xfrm>
          <a:custGeom>
            <a:avLst/>
            <a:gdLst/>
            <a:ahLst/>
            <a:cxnLst/>
            <a:rect l="l" t="t" r="r" b="b"/>
            <a:pathLst>
              <a:path w="3416287" h="2764086">
                <a:moveTo>
                  <a:pt x="0" y="0"/>
                </a:moveTo>
                <a:lnTo>
                  <a:pt x="3416286" y="0"/>
                </a:lnTo>
                <a:lnTo>
                  <a:pt x="3416286" y="2764087"/>
                </a:lnTo>
                <a:lnTo>
                  <a:pt x="0" y="27640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8573" y="2849724"/>
            <a:ext cx="8012948" cy="4507284"/>
          </a:xfrm>
          <a:custGeom>
            <a:avLst/>
            <a:gdLst/>
            <a:ahLst/>
            <a:cxnLst/>
            <a:rect l="l" t="t" r="r" b="b"/>
            <a:pathLst>
              <a:path w="8012948" h="4507284">
                <a:moveTo>
                  <a:pt x="0" y="0"/>
                </a:moveTo>
                <a:lnTo>
                  <a:pt x="8012949" y="0"/>
                </a:lnTo>
                <a:lnTo>
                  <a:pt x="8012949" y="4507283"/>
                </a:lnTo>
                <a:lnTo>
                  <a:pt x="0" y="45072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4247796" y="-4804210"/>
            <a:ext cx="24841796" cy="6122316"/>
            <a:chOff x="0" y="0"/>
            <a:chExt cx="33122395" cy="8163088"/>
          </a:xfrm>
        </p:grpSpPr>
        <p:sp>
          <p:nvSpPr>
            <p:cNvPr id="11" name="Freeform 11"/>
            <p:cNvSpPr/>
            <p:nvPr/>
          </p:nvSpPr>
          <p:spPr>
            <a:xfrm rot="84259">
              <a:off x="1294476" y="628533"/>
              <a:ext cx="30533443" cy="7161480"/>
            </a:xfrm>
            <a:custGeom>
              <a:avLst/>
              <a:gdLst/>
              <a:ahLst/>
              <a:cxnLst/>
              <a:rect l="l" t="t" r="r" b="b"/>
              <a:pathLst>
                <a:path w="30533443" h="7161480">
                  <a:moveTo>
                    <a:pt x="0" y="0"/>
                  </a:moveTo>
                  <a:lnTo>
                    <a:pt x="30533443" y="0"/>
                  </a:lnTo>
                  <a:lnTo>
                    <a:pt x="30533443" y="7161480"/>
                  </a:lnTo>
                  <a:lnTo>
                    <a:pt x="0" y="7161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0" y="0"/>
              <a:ext cx="33122395" cy="7768707"/>
            </a:xfrm>
            <a:custGeom>
              <a:avLst/>
              <a:gdLst/>
              <a:ahLst/>
              <a:cxnLst/>
              <a:rect l="l" t="t" r="r" b="b"/>
              <a:pathLst>
                <a:path w="33122395" h="7768707">
                  <a:moveTo>
                    <a:pt x="33122395" y="0"/>
                  </a:moveTo>
                  <a:lnTo>
                    <a:pt x="0" y="0"/>
                  </a:lnTo>
                  <a:lnTo>
                    <a:pt x="0" y="7768707"/>
                  </a:lnTo>
                  <a:lnTo>
                    <a:pt x="33122395" y="7768707"/>
                  </a:lnTo>
                  <a:lnTo>
                    <a:pt x="33122395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1472074" y="6713358"/>
              <a:ext cx="13261879" cy="735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0"/>
                </a:lnSpc>
              </a:pPr>
              <a:r>
                <a:rPr lang="en-US" sz="393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>
            <a:off x="9144000" y="2320499"/>
            <a:ext cx="0" cy="5648068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-135163" y="8441748"/>
            <a:ext cx="2327726" cy="1845252"/>
          </a:xfrm>
          <a:custGeom>
            <a:avLst/>
            <a:gdLst/>
            <a:ahLst/>
            <a:cxnLst/>
            <a:rect l="l" t="t" r="r" b="b"/>
            <a:pathLst>
              <a:path w="2327726" h="1845252">
                <a:moveTo>
                  <a:pt x="0" y="0"/>
                </a:moveTo>
                <a:lnTo>
                  <a:pt x="2327726" y="0"/>
                </a:lnTo>
                <a:lnTo>
                  <a:pt x="2327726" y="1845252"/>
                </a:lnTo>
                <a:lnTo>
                  <a:pt x="0" y="1845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302151" y="3325978"/>
            <a:ext cx="7957149" cy="51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8525" lvl="1" indent="-448945" algn="l">
              <a:lnSpc>
                <a:spcPts val="3745"/>
              </a:lnSpc>
              <a:buFont typeface="Arial" panose="020B0604020202020204"/>
              <a:buChar char="•"/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Public media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15500" y="2547033"/>
            <a:ext cx="3943931" cy="66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5"/>
              </a:lnSpc>
            </a:pPr>
            <a:r>
              <a:rPr lang="en-US" sz="5835" b="1" i="1" spc="-192">
                <a:solidFill>
                  <a:srgbClr val="2FC7B5"/>
                </a:solidFill>
                <a:latin typeface="Tex Gyre Termes Bold Italics" panose="00000800000000000000"/>
                <a:ea typeface="Tex Gyre Termes Bold Italics" panose="00000800000000000000"/>
                <a:cs typeface="Tex Gyre Termes Bold Italics" panose="00000800000000000000"/>
                <a:sym typeface="Tex Gyre Termes Bold Italics" panose="00000800000000000000"/>
              </a:rPr>
              <a:t>Format: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02151" y="3957346"/>
            <a:ext cx="7957149" cy="51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8525" lvl="1" indent="-448945" algn="l">
              <a:lnSpc>
                <a:spcPts val="3745"/>
              </a:lnSpc>
              <a:buFont typeface="Arial" panose="020B0604020202020204"/>
              <a:buChar char="•"/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Blog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02151" y="4706416"/>
            <a:ext cx="7957149" cy="51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8525" lvl="1" indent="-448945" algn="l">
              <a:lnSpc>
                <a:spcPts val="3745"/>
              </a:lnSpc>
              <a:buFont typeface="Arial" panose="020B0604020202020204"/>
              <a:buChar char="•"/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Streaming Platform</a:t>
            </a:r>
          </a:p>
        </p:txBody>
      </p:sp>
      <p:sp>
        <p:nvSpPr>
          <p:cNvPr id="13" name="Freeform 13"/>
          <p:cNvSpPr/>
          <p:nvPr/>
        </p:nvSpPr>
        <p:spPr>
          <a:xfrm>
            <a:off x="556198" y="2850757"/>
            <a:ext cx="8012948" cy="4507284"/>
          </a:xfrm>
          <a:custGeom>
            <a:avLst/>
            <a:gdLst/>
            <a:ahLst/>
            <a:cxnLst/>
            <a:rect l="l" t="t" r="r" b="b"/>
            <a:pathLst>
              <a:path w="8012948" h="4507284">
                <a:moveTo>
                  <a:pt x="0" y="0"/>
                </a:moveTo>
                <a:lnTo>
                  <a:pt x="8012949" y="0"/>
                </a:lnTo>
                <a:lnTo>
                  <a:pt x="8012949" y="4507283"/>
                </a:lnTo>
                <a:lnTo>
                  <a:pt x="0" y="45072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-4247796" y="-4804210"/>
            <a:ext cx="24841796" cy="6122316"/>
            <a:chOff x="0" y="0"/>
            <a:chExt cx="33122395" cy="8163088"/>
          </a:xfrm>
        </p:grpSpPr>
        <p:sp>
          <p:nvSpPr>
            <p:cNvPr id="15" name="Freeform 15"/>
            <p:cNvSpPr/>
            <p:nvPr/>
          </p:nvSpPr>
          <p:spPr>
            <a:xfrm rot="84259">
              <a:off x="1294476" y="628533"/>
              <a:ext cx="30533443" cy="7161480"/>
            </a:xfrm>
            <a:custGeom>
              <a:avLst/>
              <a:gdLst/>
              <a:ahLst/>
              <a:cxnLst/>
              <a:rect l="l" t="t" r="r" b="b"/>
              <a:pathLst>
                <a:path w="30533443" h="7161480">
                  <a:moveTo>
                    <a:pt x="0" y="0"/>
                  </a:moveTo>
                  <a:lnTo>
                    <a:pt x="30533443" y="0"/>
                  </a:lnTo>
                  <a:lnTo>
                    <a:pt x="30533443" y="7161480"/>
                  </a:lnTo>
                  <a:lnTo>
                    <a:pt x="0" y="7161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flipH="1">
              <a:off x="0" y="0"/>
              <a:ext cx="33122395" cy="7768707"/>
            </a:xfrm>
            <a:custGeom>
              <a:avLst/>
              <a:gdLst/>
              <a:ahLst/>
              <a:cxnLst/>
              <a:rect l="l" t="t" r="r" b="b"/>
              <a:pathLst>
                <a:path w="33122395" h="7768707">
                  <a:moveTo>
                    <a:pt x="33122395" y="0"/>
                  </a:moveTo>
                  <a:lnTo>
                    <a:pt x="0" y="0"/>
                  </a:lnTo>
                  <a:lnTo>
                    <a:pt x="0" y="7768707"/>
                  </a:lnTo>
                  <a:lnTo>
                    <a:pt x="33122395" y="7768707"/>
                  </a:lnTo>
                  <a:lnTo>
                    <a:pt x="33122395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1472074" y="6713358"/>
              <a:ext cx="13261879" cy="735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0"/>
                </a:lnSpc>
              </a:pPr>
              <a:r>
                <a:rPr lang="en-US" sz="393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>
            <a:off x="9144000" y="2320499"/>
            <a:ext cx="0" cy="5648068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Freeform 19"/>
          <p:cNvSpPr/>
          <p:nvPr/>
        </p:nvSpPr>
        <p:spPr>
          <a:xfrm>
            <a:off x="-135163" y="8441748"/>
            <a:ext cx="2327726" cy="1845252"/>
          </a:xfrm>
          <a:custGeom>
            <a:avLst/>
            <a:gdLst/>
            <a:ahLst/>
            <a:cxnLst/>
            <a:rect l="l" t="t" r="r" b="b"/>
            <a:pathLst>
              <a:path w="2327726" h="1845252">
                <a:moveTo>
                  <a:pt x="0" y="0"/>
                </a:moveTo>
                <a:lnTo>
                  <a:pt x="2327726" y="0"/>
                </a:lnTo>
                <a:lnTo>
                  <a:pt x="2327726" y="1845252"/>
                </a:lnTo>
                <a:lnTo>
                  <a:pt x="0" y="1845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9144000" y="2320499"/>
            <a:ext cx="0" cy="5648068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9302151" y="3325978"/>
            <a:ext cx="7957149" cy="51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8525" lvl="1" indent="-448945" algn="l">
              <a:lnSpc>
                <a:spcPts val="3745"/>
              </a:lnSpc>
              <a:buFont typeface="Arial" panose="020B0604020202020204"/>
              <a:buChar char="•"/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Public media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15500" y="2547033"/>
            <a:ext cx="3943931" cy="66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5"/>
              </a:lnSpc>
            </a:pPr>
            <a:r>
              <a:rPr lang="en-US" sz="5835" b="1" i="1" spc="-192">
                <a:solidFill>
                  <a:srgbClr val="2FC7B5"/>
                </a:solidFill>
                <a:latin typeface="Tex Gyre Termes Bold Italics" panose="00000800000000000000"/>
                <a:ea typeface="Tex Gyre Termes Bold Italics" panose="00000800000000000000"/>
                <a:cs typeface="Tex Gyre Termes Bold Italics" panose="00000800000000000000"/>
                <a:sym typeface="Tex Gyre Termes Bold Italics" panose="00000800000000000000"/>
              </a:rPr>
              <a:t>Format: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15500" y="5569787"/>
            <a:ext cx="3943931" cy="66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5"/>
              </a:lnSpc>
            </a:pPr>
            <a:r>
              <a:rPr lang="en-US" sz="5835" b="1" i="1" spc="-192">
                <a:solidFill>
                  <a:srgbClr val="2FC7B5"/>
                </a:solidFill>
                <a:latin typeface="Tex Gyre Termes Bold Italics" panose="00000800000000000000"/>
                <a:ea typeface="Tex Gyre Termes Bold Italics" panose="00000800000000000000"/>
                <a:cs typeface="Tex Gyre Termes Bold Italics" panose="00000800000000000000"/>
                <a:sym typeface="Tex Gyre Termes Bold Italics" panose="00000800000000000000"/>
              </a:rPr>
              <a:t>Antonyms: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02151" y="3957346"/>
            <a:ext cx="7957149" cy="51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8525" lvl="1" indent="-448945" algn="l">
              <a:lnSpc>
                <a:spcPts val="3745"/>
              </a:lnSpc>
              <a:buFont typeface="Arial" panose="020B0604020202020204"/>
              <a:buChar char="•"/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Blog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02151" y="6472557"/>
            <a:ext cx="7957149" cy="51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8525" lvl="1" indent="-448945" algn="l">
              <a:lnSpc>
                <a:spcPts val="3745"/>
              </a:lnSpc>
              <a:buFont typeface="Arial" panose="020B0604020202020204"/>
              <a:buChar char="•"/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Private media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02151" y="4706416"/>
            <a:ext cx="7957149" cy="51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8525" lvl="1" indent="-448945" algn="l">
              <a:lnSpc>
                <a:spcPts val="3745"/>
              </a:lnSpc>
              <a:buFont typeface="Arial" panose="020B0604020202020204"/>
              <a:buChar char="•"/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Streaming Platform</a:t>
            </a:r>
          </a:p>
        </p:txBody>
      </p:sp>
      <p:sp>
        <p:nvSpPr>
          <p:cNvPr id="16" name="Freeform 16"/>
          <p:cNvSpPr/>
          <p:nvPr/>
        </p:nvSpPr>
        <p:spPr>
          <a:xfrm>
            <a:off x="556198" y="2850757"/>
            <a:ext cx="8012948" cy="4507284"/>
          </a:xfrm>
          <a:custGeom>
            <a:avLst/>
            <a:gdLst/>
            <a:ahLst/>
            <a:cxnLst/>
            <a:rect l="l" t="t" r="r" b="b"/>
            <a:pathLst>
              <a:path w="8012948" h="4507284">
                <a:moveTo>
                  <a:pt x="0" y="0"/>
                </a:moveTo>
                <a:lnTo>
                  <a:pt x="8012949" y="0"/>
                </a:lnTo>
                <a:lnTo>
                  <a:pt x="8012949" y="4507283"/>
                </a:lnTo>
                <a:lnTo>
                  <a:pt x="0" y="45072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-4247796" y="-4804210"/>
            <a:ext cx="24841796" cy="6122316"/>
            <a:chOff x="0" y="0"/>
            <a:chExt cx="33122395" cy="8163088"/>
          </a:xfrm>
        </p:grpSpPr>
        <p:sp>
          <p:nvSpPr>
            <p:cNvPr id="18" name="Freeform 18"/>
            <p:cNvSpPr/>
            <p:nvPr/>
          </p:nvSpPr>
          <p:spPr>
            <a:xfrm rot="84259">
              <a:off x="1294476" y="628533"/>
              <a:ext cx="30533443" cy="7161480"/>
            </a:xfrm>
            <a:custGeom>
              <a:avLst/>
              <a:gdLst/>
              <a:ahLst/>
              <a:cxnLst/>
              <a:rect l="l" t="t" r="r" b="b"/>
              <a:pathLst>
                <a:path w="30533443" h="7161480">
                  <a:moveTo>
                    <a:pt x="0" y="0"/>
                  </a:moveTo>
                  <a:lnTo>
                    <a:pt x="30533443" y="0"/>
                  </a:lnTo>
                  <a:lnTo>
                    <a:pt x="30533443" y="7161480"/>
                  </a:lnTo>
                  <a:lnTo>
                    <a:pt x="0" y="7161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0" y="0"/>
              <a:ext cx="33122395" cy="7768707"/>
            </a:xfrm>
            <a:custGeom>
              <a:avLst/>
              <a:gdLst/>
              <a:ahLst/>
              <a:cxnLst/>
              <a:rect l="l" t="t" r="r" b="b"/>
              <a:pathLst>
                <a:path w="33122395" h="7768707">
                  <a:moveTo>
                    <a:pt x="33122395" y="0"/>
                  </a:moveTo>
                  <a:lnTo>
                    <a:pt x="0" y="0"/>
                  </a:lnTo>
                  <a:lnTo>
                    <a:pt x="0" y="7768707"/>
                  </a:lnTo>
                  <a:lnTo>
                    <a:pt x="33122395" y="7768707"/>
                  </a:lnTo>
                  <a:lnTo>
                    <a:pt x="33122395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1472074" y="6713358"/>
              <a:ext cx="13261879" cy="735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0"/>
                </a:lnSpc>
              </a:pPr>
              <a:r>
                <a:rPr lang="en-US" sz="393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sp>
        <p:nvSpPr>
          <p:cNvPr id="21" name="AutoShape 21"/>
          <p:cNvSpPr/>
          <p:nvPr/>
        </p:nvSpPr>
        <p:spPr>
          <a:xfrm>
            <a:off x="9144000" y="2393328"/>
            <a:ext cx="0" cy="5648068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Freeform 22"/>
          <p:cNvSpPr/>
          <p:nvPr/>
        </p:nvSpPr>
        <p:spPr>
          <a:xfrm>
            <a:off x="-135163" y="8441748"/>
            <a:ext cx="2327726" cy="1845252"/>
          </a:xfrm>
          <a:custGeom>
            <a:avLst/>
            <a:gdLst/>
            <a:ahLst/>
            <a:cxnLst/>
            <a:rect l="l" t="t" r="r" b="b"/>
            <a:pathLst>
              <a:path w="2327726" h="1845252">
                <a:moveTo>
                  <a:pt x="0" y="0"/>
                </a:moveTo>
                <a:lnTo>
                  <a:pt x="2327726" y="0"/>
                </a:lnTo>
                <a:lnTo>
                  <a:pt x="2327726" y="1845252"/>
                </a:lnTo>
                <a:lnTo>
                  <a:pt x="0" y="1845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9144000" y="2320499"/>
            <a:ext cx="0" cy="5648068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9302151" y="3325978"/>
            <a:ext cx="7957149" cy="51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8525" lvl="1" indent="-448945" algn="l">
              <a:lnSpc>
                <a:spcPts val="3745"/>
              </a:lnSpc>
              <a:buFont typeface="Arial" panose="020B0604020202020204"/>
              <a:buChar char="•"/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Public media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15500" y="2547033"/>
            <a:ext cx="3943931" cy="66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5"/>
              </a:lnSpc>
            </a:pPr>
            <a:r>
              <a:rPr lang="en-US" sz="5835" b="1" i="1" spc="-192">
                <a:solidFill>
                  <a:srgbClr val="2FC7B5"/>
                </a:solidFill>
                <a:latin typeface="Tex Gyre Termes Bold Italics" panose="00000800000000000000"/>
                <a:ea typeface="Tex Gyre Termes Bold Italics" panose="00000800000000000000"/>
                <a:cs typeface="Tex Gyre Termes Bold Italics" panose="00000800000000000000"/>
                <a:sym typeface="Tex Gyre Termes Bold Italics" panose="00000800000000000000"/>
              </a:rPr>
              <a:t>Format: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15500" y="5569787"/>
            <a:ext cx="3943931" cy="66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5"/>
              </a:lnSpc>
            </a:pPr>
            <a:r>
              <a:rPr lang="en-US" sz="5835" b="1" i="1" spc="-192" dirty="0">
                <a:solidFill>
                  <a:srgbClr val="2FC7B5"/>
                </a:solidFill>
                <a:latin typeface="Tex Gyre Termes Bold Italics" panose="00000800000000000000"/>
                <a:ea typeface="Tex Gyre Termes Bold Italics" panose="00000800000000000000"/>
                <a:cs typeface="Tex Gyre Termes Bold Italics" panose="00000800000000000000"/>
                <a:sym typeface="Tex Gyre Termes Bold Italics" panose="00000800000000000000"/>
              </a:rPr>
              <a:t>Antonym: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02151" y="3957346"/>
            <a:ext cx="7957149" cy="51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8525" lvl="1" indent="-448945" algn="l">
              <a:lnSpc>
                <a:spcPts val="3745"/>
              </a:lnSpc>
              <a:buFont typeface="Arial" panose="020B0604020202020204"/>
              <a:buChar char="•"/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Blog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02151" y="6472557"/>
            <a:ext cx="7957149" cy="51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8525" lvl="1" indent="-448945" algn="l">
              <a:lnSpc>
                <a:spcPts val="3745"/>
              </a:lnSpc>
              <a:buFont typeface="Arial" panose="020B0604020202020204"/>
              <a:buChar char="•"/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Private media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02151" y="4706416"/>
            <a:ext cx="7957149" cy="51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8525" lvl="1" indent="-448945" algn="l">
              <a:lnSpc>
                <a:spcPts val="3745"/>
              </a:lnSpc>
              <a:buFont typeface="Arial" panose="020B0604020202020204"/>
              <a:buChar char="•"/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Streaming Platform</a:t>
            </a:r>
          </a:p>
        </p:txBody>
      </p:sp>
      <p:sp>
        <p:nvSpPr>
          <p:cNvPr id="16" name="Freeform 16"/>
          <p:cNvSpPr/>
          <p:nvPr/>
        </p:nvSpPr>
        <p:spPr>
          <a:xfrm flipH="1">
            <a:off x="5521136" y="8133095"/>
            <a:ext cx="7043686" cy="1652065"/>
          </a:xfrm>
          <a:custGeom>
            <a:avLst/>
            <a:gdLst/>
            <a:ahLst/>
            <a:cxnLst/>
            <a:rect l="l" t="t" r="r" b="b"/>
            <a:pathLst>
              <a:path w="7043686" h="1652065">
                <a:moveTo>
                  <a:pt x="7043686" y="0"/>
                </a:moveTo>
                <a:lnTo>
                  <a:pt x="0" y="0"/>
                </a:lnTo>
                <a:lnTo>
                  <a:pt x="0" y="1652064"/>
                </a:lnTo>
                <a:lnTo>
                  <a:pt x="7043686" y="1652064"/>
                </a:lnTo>
                <a:lnTo>
                  <a:pt x="70436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718347" y="8644842"/>
            <a:ext cx="6649264" cy="871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0"/>
              </a:lnSpc>
            </a:pPr>
            <a:r>
              <a:rPr lang="en-US" sz="6070">
                <a:solidFill>
                  <a:srgbClr val="EFECE0"/>
                </a:solidFill>
                <a:latin typeface="More Sugar"/>
                <a:ea typeface="More Sugar"/>
                <a:cs typeface="More Sugar"/>
                <a:sym typeface="More Sugar"/>
              </a:rPr>
              <a:t>MASS MEDIA</a:t>
            </a:r>
          </a:p>
        </p:txBody>
      </p:sp>
      <p:sp>
        <p:nvSpPr>
          <p:cNvPr id="18" name="Freeform 18"/>
          <p:cNvSpPr/>
          <p:nvPr/>
        </p:nvSpPr>
        <p:spPr>
          <a:xfrm>
            <a:off x="556198" y="2850757"/>
            <a:ext cx="8012948" cy="4507284"/>
          </a:xfrm>
          <a:custGeom>
            <a:avLst/>
            <a:gdLst/>
            <a:ahLst/>
            <a:cxnLst/>
            <a:rect l="l" t="t" r="r" b="b"/>
            <a:pathLst>
              <a:path w="8012948" h="4507284">
                <a:moveTo>
                  <a:pt x="0" y="0"/>
                </a:moveTo>
                <a:lnTo>
                  <a:pt x="8012949" y="0"/>
                </a:lnTo>
                <a:lnTo>
                  <a:pt x="8012949" y="4507283"/>
                </a:lnTo>
                <a:lnTo>
                  <a:pt x="0" y="45072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-4247796" y="-4804210"/>
            <a:ext cx="24841796" cy="6122316"/>
            <a:chOff x="0" y="0"/>
            <a:chExt cx="33122395" cy="8163088"/>
          </a:xfrm>
        </p:grpSpPr>
        <p:sp>
          <p:nvSpPr>
            <p:cNvPr id="20" name="Freeform 20"/>
            <p:cNvSpPr/>
            <p:nvPr/>
          </p:nvSpPr>
          <p:spPr>
            <a:xfrm rot="84259">
              <a:off x="1294476" y="628533"/>
              <a:ext cx="30533443" cy="7161480"/>
            </a:xfrm>
            <a:custGeom>
              <a:avLst/>
              <a:gdLst/>
              <a:ahLst/>
              <a:cxnLst/>
              <a:rect l="l" t="t" r="r" b="b"/>
              <a:pathLst>
                <a:path w="30533443" h="7161480">
                  <a:moveTo>
                    <a:pt x="0" y="0"/>
                  </a:moveTo>
                  <a:lnTo>
                    <a:pt x="30533443" y="0"/>
                  </a:lnTo>
                  <a:lnTo>
                    <a:pt x="30533443" y="7161480"/>
                  </a:lnTo>
                  <a:lnTo>
                    <a:pt x="0" y="7161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flipH="1">
              <a:off x="0" y="0"/>
              <a:ext cx="33122395" cy="7768707"/>
            </a:xfrm>
            <a:custGeom>
              <a:avLst/>
              <a:gdLst/>
              <a:ahLst/>
              <a:cxnLst/>
              <a:rect l="l" t="t" r="r" b="b"/>
              <a:pathLst>
                <a:path w="33122395" h="7768707">
                  <a:moveTo>
                    <a:pt x="33122395" y="0"/>
                  </a:moveTo>
                  <a:lnTo>
                    <a:pt x="0" y="0"/>
                  </a:lnTo>
                  <a:lnTo>
                    <a:pt x="0" y="7768707"/>
                  </a:lnTo>
                  <a:lnTo>
                    <a:pt x="33122395" y="7768707"/>
                  </a:lnTo>
                  <a:lnTo>
                    <a:pt x="33122395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11472074" y="6713358"/>
              <a:ext cx="13261879" cy="735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0"/>
                </a:lnSpc>
              </a:pPr>
              <a:r>
                <a:rPr lang="en-US" sz="393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-135163" y="8441748"/>
            <a:ext cx="2327726" cy="1845252"/>
          </a:xfrm>
          <a:custGeom>
            <a:avLst/>
            <a:gdLst/>
            <a:ahLst/>
            <a:cxnLst/>
            <a:rect l="l" t="t" r="r" b="b"/>
            <a:pathLst>
              <a:path w="2327726" h="1845252">
                <a:moveTo>
                  <a:pt x="0" y="0"/>
                </a:moveTo>
                <a:lnTo>
                  <a:pt x="2327726" y="0"/>
                </a:lnTo>
                <a:lnTo>
                  <a:pt x="2327726" y="1845252"/>
                </a:lnTo>
                <a:lnTo>
                  <a:pt x="0" y="18452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357495">
            <a:off x="-218036" y="4709285"/>
            <a:ext cx="28426594" cy="5685319"/>
          </a:xfrm>
          <a:custGeom>
            <a:avLst/>
            <a:gdLst/>
            <a:ahLst/>
            <a:cxnLst/>
            <a:rect l="l" t="t" r="r" b="b"/>
            <a:pathLst>
              <a:path w="28426594" h="5685319">
                <a:moveTo>
                  <a:pt x="0" y="0"/>
                </a:moveTo>
                <a:lnTo>
                  <a:pt x="28426594" y="0"/>
                </a:lnTo>
                <a:lnTo>
                  <a:pt x="28426594" y="5685318"/>
                </a:lnTo>
                <a:lnTo>
                  <a:pt x="0" y="56853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57495">
            <a:off x="-7796708" y="578994"/>
            <a:ext cx="26203860" cy="5240772"/>
          </a:xfrm>
          <a:custGeom>
            <a:avLst/>
            <a:gdLst/>
            <a:ahLst/>
            <a:cxnLst/>
            <a:rect l="l" t="t" r="r" b="b"/>
            <a:pathLst>
              <a:path w="26203860" h="5240772">
                <a:moveTo>
                  <a:pt x="0" y="0"/>
                </a:moveTo>
                <a:lnTo>
                  <a:pt x="26203861" y="0"/>
                </a:lnTo>
                <a:lnTo>
                  <a:pt x="26203861" y="5240772"/>
                </a:lnTo>
                <a:lnTo>
                  <a:pt x="0" y="5240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20880">
            <a:off x="2831452" y="3260045"/>
            <a:ext cx="17671338" cy="4144732"/>
          </a:xfrm>
          <a:custGeom>
            <a:avLst/>
            <a:gdLst/>
            <a:ahLst/>
            <a:cxnLst/>
            <a:rect l="l" t="t" r="r" b="b"/>
            <a:pathLst>
              <a:path w="17671338" h="4144732">
                <a:moveTo>
                  <a:pt x="0" y="0"/>
                </a:moveTo>
                <a:lnTo>
                  <a:pt x="17671337" y="0"/>
                </a:lnTo>
                <a:lnTo>
                  <a:pt x="17671337" y="4144732"/>
                </a:lnTo>
                <a:lnTo>
                  <a:pt x="0" y="41447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22713">
            <a:off x="14968345" y="6968743"/>
            <a:ext cx="9544355" cy="5466312"/>
          </a:xfrm>
          <a:custGeom>
            <a:avLst/>
            <a:gdLst/>
            <a:ahLst/>
            <a:cxnLst/>
            <a:rect l="l" t="t" r="r" b="b"/>
            <a:pathLst>
              <a:path w="9544355" h="5466312">
                <a:moveTo>
                  <a:pt x="0" y="0"/>
                </a:moveTo>
                <a:lnTo>
                  <a:pt x="9544355" y="0"/>
                </a:lnTo>
                <a:lnTo>
                  <a:pt x="9544355" y="5466313"/>
                </a:lnTo>
                <a:lnTo>
                  <a:pt x="0" y="54663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71805" y="5406251"/>
            <a:ext cx="12013723" cy="727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5"/>
              </a:lnSpc>
            </a:pPr>
            <a:r>
              <a:rPr lang="en-US" sz="535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WHAT IS THIS?</a:t>
            </a:r>
          </a:p>
        </p:txBody>
      </p:sp>
      <p:grpSp>
        <p:nvGrpSpPr>
          <p:cNvPr id="12" name="Group 12"/>
          <p:cNvGrpSpPr/>
          <p:nvPr/>
        </p:nvGrpSpPr>
        <p:grpSpPr>
          <a:xfrm rot="212102">
            <a:off x="-3481392" y="-7655172"/>
            <a:ext cx="16775103" cy="12405064"/>
            <a:chOff x="0" y="0"/>
            <a:chExt cx="22366804" cy="16540085"/>
          </a:xfrm>
        </p:grpSpPr>
        <p:sp>
          <p:nvSpPr>
            <p:cNvPr id="13" name="Freeform 13"/>
            <p:cNvSpPr/>
            <p:nvPr/>
          </p:nvSpPr>
          <p:spPr>
            <a:xfrm rot="-1433461">
              <a:off x="-48014" y="3976734"/>
              <a:ext cx="20505922" cy="4101184"/>
            </a:xfrm>
            <a:custGeom>
              <a:avLst/>
              <a:gdLst/>
              <a:ahLst/>
              <a:cxnLst/>
              <a:rect l="l" t="t" r="r" b="b"/>
              <a:pathLst>
                <a:path w="20505922" h="4101184">
                  <a:moveTo>
                    <a:pt x="0" y="0"/>
                  </a:moveTo>
                  <a:lnTo>
                    <a:pt x="20505922" y="0"/>
                  </a:lnTo>
                  <a:lnTo>
                    <a:pt x="20505922" y="4101184"/>
                  </a:lnTo>
                  <a:lnTo>
                    <a:pt x="0" y="4101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1433461">
              <a:off x="918514" y="5730443"/>
              <a:ext cx="20505922" cy="4101184"/>
            </a:xfrm>
            <a:custGeom>
              <a:avLst/>
              <a:gdLst/>
              <a:ahLst/>
              <a:cxnLst/>
              <a:rect l="l" t="t" r="r" b="b"/>
              <a:pathLst>
                <a:path w="20505922" h="4101184">
                  <a:moveTo>
                    <a:pt x="0" y="0"/>
                  </a:moveTo>
                  <a:lnTo>
                    <a:pt x="20505922" y="0"/>
                  </a:lnTo>
                  <a:lnTo>
                    <a:pt x="20505922" y="4101185"/>
                  </a:lnTo>
                  <a:lnTo>
                    <a:pt x="0" y="4101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1433461">
              <a:off x="942368" y="6708457"/>
              <a:ext cx="20505922" cy="4101184"/>
            </a:xfrm>
            <a:custGeom>
              <a:avLst/>
              <a:gdLst/>
              <a:ahLst/>
              <a:cxnLst/>
              <a:rect l="l" t="t" r="r" b="b"/>
              <a:pathLst>
                <a:path w="20505922" h="4101184">
                  <a:moveTo>
                    <a:pt x="0" y="0"/>
                  </a:moveTo>
                  <a:lnTo>
                    <a:pt x="20505922" y="0"/>
                  </a:lnTo>
                  <a:lnTo>
                    <a:pt x="20505922" y="4101185"/>
                  </a:lnTo>
                  <a:lnTo>
                    <a:pt x="0" y="4101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-1433461">
              <a:off x="1908896" y="8462167"/>
              <a:ext cx="20505922" cy="4101184"/>
            </a:xfrm>
            <a:custGeom>
              <a:avLst/>
              <a:gdLst/>
              <a:ahLst/>
              <a:cxnLst/>
              <a:rect l="l" t="t" r="r" b="b"/>
              <a:pathLst>
                <a:path w="20505922" h="4101184">
                  <a:moveTo>
                    <a:pt x="0" y="0"/>
                  </a:moveTo>
                  <a:lnTo>
                    <a:pt x="20505922" y="0"/>
                  </a:lnTo>
                  <a:lnTo>
                    <a:pt x="20505922" y="4101184"/>
                  </a:lnTo>
                  <a:lnTo>
                    <a:pt x="0" y="4101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9839180" y="4673426"/>
            <a:ext cx="14550624" cy="9556067"/>
            <a:chOff x="0" y="0"/>
            <a:chExt cx="19400832" cy="12741422"/>
          </a:xfrm>
        </p:grpSpPr>
        <p:sp>
          <p:nvSpPr>
            <p:cNvPr id="19" name="Freeform 19"/>
            <p:cNvSpPr/>
            <p:nvPr/>
          </p:nvSpPr>
          <p:spPr>
            <a:xfrm rot="-822713">
              <a:off x="5992546" y="1404400"/>
              <a:ext cx="12725807" cy="7288417"/>
            </a:xfrm>
            <a:custGeom>
              <a:avLst/>
              <a:gdLst/>
              <a:ahLst/>
              <a:cxnLst/>
              <a:rect l="l" t="t" r="r" b="b"/>
              <a:pathLst>
                <a:path w="12725807" h="7288417">
                  <a:moveTo>
                    <a:pt x="0" y="0"/>
                  </a:moveTo>
                  <a:lnTo>
                    <a:pt x="12725807" y="0"/>
                  </a:lnTo>
                  <a:lnTo>
                    <a:pt x="12725807" y="7288417"/>
                  </a:lnTo>
                  <a:lnTo>
                    <a:pt x="0" y="728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741054">
              <a:off x="632227" y="4176332"/>
              <a:ext cx="12725807" cy="7288417"/>
            </a:xfrm>
            <a:custGeom>
              <a:avLst/>
              <a:gdLst/>
              <a:ahLst/>
              <a:cxnLst/>
              <a:rect l="l" t="t" r="r" b="b"/>
              <a:pathLst>
                <a:path w="12725807" h="7288417">
                  <a:moveTo>
                    <a:pt x="0" y="0"/>
                  </a:moveTo>
                  <a:lnTo>
                    <a:pt x="12725806" y="0"/>
                  </a:lnTo>
                  <a:lnTo>
                    <a:pt x="12725806" y="7288417"/>
                  </a:lnTo>
                  <a:lnTo>
                    <a:pt x="0" y="7288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 rot="-1505139" flipH="1">
            <a:off x="-1711318" y="3410662"/>
            <a:ext cx="18380510" cy="4644920"/>
          </a:xfrm>
          <a:custGeom>
            <a:avLst/>
            <a:gdLst/>
            <a:ahLst/>
            <a:cxnLst/>
            <a:rect l="l" t="t" r="r" b="b"/>
            <a:pathLst>
              <a:path w="18380510" h="4644920">
                <a:moveTo>
                  <a:pt x="18380510" y="0"/>
                </a:moveTo>
                <a:lnTo>
                  <a:pt x="0" y="0"/>
                </a:lnTo>
                <a:lnTo>
                  <a:pt x="0" y="4644920"/>
                </a:lnTo>
                <a:lnTo>
                  <a:pt x="18380510" y="4644920"/>
                </a:lnTo>
                <a:lnTo>
                  <a:pt x="18380510" y="0"/>
                </a:lnTo>
                <a:close/>
              </a:path>
            </a:pathLst>
          </a:custGeom>
          <a:blipFill>
            <a:blip r:embed="rId15"/>
            <a:stretch>
              <a:fillRect l="-3872" r="-3872"/>
            </a:stretch>
          </a:blipFill>
        </p:spPr>
      </p:sp>
      <p:sp>
        <p:nvSpPr>
          <p:cNvPr id="22" name="AutoShape 22"/>
          <p:cNvSpPr/>
          <p:nvPr/>
        </p:nvSpPr>
        <p:spPr>
          <a:xfrm>
            <a:off x="252424" y="323188"/>
            <a:ext cx="17674063" cy="0"/>
          </a:xfrm>
          <a:prstGeom prst="line">
            <a:avLst/>
          </a:prstGeom>
          <a:ln w="57150" cap="flat">
            <a:solidFill>
              <a:srgbClr val="FFFFFF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252424" y="9959010"/>
            <a:ext cx="17674063" cy="0"/>
          </a:xfrm>
          <a:prstGeom prst="line">
            <a:avLst/>
          </a:prstGeom>
          <a:ln w="57150" cap="flat">
            <a:solidFill>
              <a:srgbClr val="FFFFFF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flipH="1">
            <a:off x="304810" y="322904"/>
            <a:ext cx="52388" cy="9635821"/>
          </a:xfrm>
          <a:prstGeom prst="line">
            <a:avLst/>
          </a:prstGeom>
          <a:ln w="57150" cap="flat">
            <a:solidFill>
              <a:srgbClr val="FFFFFF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 flipH="1">
            <a:off x="17821713" y="325589"/>
            <a:ext cx="52388" cy="9635821"/>
          </a:xfrm>
          <a:prstGeom prst="line">
            <a:avLst/>
          </a:prstGeom>
          <a:ln w="57150" cap="flat">
            <a:solidFill>
              <a:srgbClr val="FFFFFF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26" name="Freeform 26"/>
          <p:cNvSpPr/>
          <p:nvPr/>
        </p:nvSpPr>
        <p:spPr>
          <a:xfrm>
            <a:off x="11742888" y="1889672"/>
            <a:ext cx="5427194" cy="4114800"/>
          </a:xfrm>
          <a:custGeom>
            <a:avLst/>
            <a:gdLst/>
            <a:ahLst/>
            <a:cxnLst/>
            <a:rect l="l" t="t" r="r" b="b"/>
            <a:pathLst>
              <a:path w="5427194" h="4114800">
                <a:moveTo>
                  <a:pt x="0" y="0"/>
                </a:moveTo>
                <a:lnTo>
                  <a:pt x="5427195" y="0"/>
                </a:lnTo>
                <a:lnTo>
                  <a:pt x="54271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3981988" y="3910166"/>
            <a:ext cx="11453169" cy="1935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0"/>
              </a:lnSpc>
            </a:pPr>
            <a:r>
              <a:rPr lang="en-US" sz="13450" spc="336">
                <a:solidFill>
                  <a:srgbClr val="000000"/>
                </a:solidFill>
                <a:latin typeface="Pirou" panose="00000500000000000000"/>
                <a:ea typeface="Pirou" panose="00000500000000000000"/>
                <a:cs typeface="Pirou" panose="00000500000000000000"/>
                <a:sym typeface="Pirou" panose="00000500000000000000"/>
              </a:rPr>
              <a:t>TEACHING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981988" y="5877127"/>
            <a:ext cx="11453169" cy="971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0"/>
              </a:lnSpc>
            </a:pPr>
            <a:r>
              <a:rPr lang="en-US" sz="5650" spc="677">
                <a:solidFill>
                  <a:srgbClr val="000000"/>
                </a:solidFill>
                <a:latin typeface="Aleo" panose="020F0502020204030203"/>
                <a:ea typeface="Aleo" panose="020F0502020204030203"/>
                <a:cs typeface="Aleo" panose="020F0502020204030203"/>
                <a:sym typeface="Aleo" panose="020F0502020204030203"/>
              </a:rPr>
              <a:t>PROGRESSION </a:t>
            </a:r>
          </a:p>
        </p:txBody>
      </p:sp>
      <p:sp>
        <p:nvSpPr>
          <p:cNvPr id="29" name="TextBox 29"/>
          <p:cNvSpPr txBox="1"/>
          <p:nvPr/>
        </p:nvSpPr>
        <p:spPr>
          <a:xfrm rot="-1359130">
            <a:off x="2268220" y="2045335"/>
            <a:ext cx="7308850" cy="975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15"/>
              </a:lnSpc>
            </a:pPr>
            <a:r>
              <a:rPr lang="en-US" sz="9285">
                <a:solidFill>
                  <a:srgbClr val="0000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vocabulary</a:t>
            </a:r>
          </a:p>
        </p:txBody>
      </p:sp>
      <p:sp>
        <p:nvSpPr>
          <p:cNvPr id="30" name="TextBox 30"/>
          <p:cNvSpPr txBox="1"/>
          <p:nvPr/>
        </p:nvSpPr>
        <p:spPr>
          <a:xfrm rot="-1359130">
            <a:off x="-87204" y="983295"/>
            <a:ext cx="5236853" cy="1098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15"/>
              </a:lnSpc>
            </a:pPr>
            <a:r>
              <a:rPr lang="en-US" sz="9285">
                <a:solidFill>
                  <a:srgbClr val="0000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warm-up</a:t>
            </a:r>
          </a:p>
        </p:txBody>
      </p:sp>
      <p:sp>
        <p:nvSpPr>
          <p:cNvPr id="31" name="TextBox 31"/>
          <p:cNvSpPr txBox="1"/>
          <p:nvPr/>
        </p:nvSpPr>
        <p:spPr>
          <a:xfrm rot="-1433588">
            <a:off x="11012445" y="6858457"/>
            <a:ext cx="5236853" cy="1098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15"/>
              </a:lnSpc>
            </a:pPr>
            <a:r>
              <a:rPr lang="en-US" sz="9285">
                <a:solidFill>
                  <a:srgbClr val="0000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excercise</a:t>
            </a:r>
          </a:p>
        </p:txBody>
      </p:sp>
      <p:sp>
        <p:nvSpPr>
          <p:cNvPr id="32" name="TextBox 32"/>
          <p:cNvSpPr txBox="1"/>
          <p:nvPr/>
        </p:nvSpPr>
        <p:spPr>
          <a:xfrm rot="-1433588">
            <a:off x="13781721" y="8082515"/>
            <a:ext cx="5236853" cy="206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15"/>
              </a:lnSpc>
            </a:pPr>
            <a:r>
              <a:rPr lang="en-US" sz="9285">
                <a:solidFill>
                  <a:srgbClr val="0000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wrap-up game</a:t>
            </a:r>
          </a:p>
        </p:txBody>
      </p:sp>
      <p:sp>
        <p:nvSpPr>
          <p:cNvPr id="33" name="Freeform 33"/>
          <p:cNvSpPr/>
          <p:nvPr/>
        </p:nvSpPr>
        <p:spPr>
          <a:xfrm>
            <a:off x="0" y="7588253"/>
            <a:ext cx="3781710" cy="2764086"/>
          </a:xfrm>
          <a:custGeom>
            <a:avLst/>
            <a:gdLst/>
            <a:ahLst/>
            <a:cxnLst/>
            <a:rect l="l" t="t" r="r" b="b"/>
            <a:pathLst>
              <a:path w="3781710" h="2764086">
                <a:moveTo>
                  <a:pt x="0" y="0"/>
                </a:moveTo>
                <a:lnTo>
                  <a:pt x="3781710" y="0"/>
                </a:lnTo>
                <a:lnTo>
                  <a:pt x="3781710" y="2764087"/>
                </a:lnTo>
                <a:lnTo>
                  <a:pt x="0" y="27640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667 -0.444444 L 0 0 " pathEditMode="relative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833 0.807407 L 0 0 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4583 -1.05926 L 0 0 " pathEditMode="relative" ptsTypes="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667 -0.955556 L 0 0 " pathEditMode="relative" ptsTypes="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 1 L 0 0 " pathEditMode="relative" ptsTypes="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875 -0.918519 L 0 0 " pathEditMode="relative" ptsTypes="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5384" y="2142265"/>
            <a:ext cx="7936902" cy="4875957"/>
          </a:xfrm>
          <a:custGeom>
            <a:avLst/>
            <a:gdLst/>
            <a:ahLst/>
            <a:cxnLst/>
            <a:rect l="l" t="t" r="r" b="b"/>
            <a:pathLst>
              <a:path w="7936902" h="4875957">
                <a:moveTo>
                  <a:pt x="0" y="0"/>
                </a:moveTo>
                <a:lnTo>
                  <a:pt x="7936903" y="0"/>
                </a:lnTo>
                <a:lnTo>
                  <a:pt x="7936903" y="4875957"/>
                </a:lnTo>
                <a:lnTo>
                  <a:pt x="0" y="48759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34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4477" y="2294115"/>
            <a:ext cx="7663719" cy="4600227"/>
          </a:xfrm>
          <a:custGeom>
            <a:avLst/>
            <a:gdLst/>
            <a:ahLst/>
            <a:cxnLst/>
            <a:rect l="l" t="t" r="r" b="b"/>
            <a:pathLst>
              <a:path w="7663719" h="4600227">
                <a:moveTo>
                  <a:pt x="0" y="0"/>
                </a:moveTo>
                <a:lnTo>
                  <a:pt x="7663720" y="0"/>
                </a:lnTo>
                <a:lnTo>
                  <a:pt x="7663720" y="4600227"/>
                </a:lnTo>
                <a:lnTo>
                  <a:pt x="0" y="46002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4477" y="2294115"/>
            <a:ext cx="7663719" cy="4600227"/>
          </a:xfrm>
          <a:custGeom>
            <a:avLst/>
            <a:gdLst/>
            <a:ahLst/>
            <a:cxnLst/>
            <a:rect l="l" t="t" r="r" b="b"/>
            <a:pathLst>
              <a:path w="7663719" h="4600227">
                <a:moveTo>
                  <a:pt x="0" y="0"/>
                </a:moveTo>
                <a:lnTo>
                  <a:pt x="7663720" y="0"/>
                </a:lnTo>
                <a:lnTo>
                  <a:pt x="7663720" y="4600227"/>
                </a:lnTo>
                <a:lnTo>
                  <a:pt x="0" y="46002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8300" b="-269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4247796" y="-4804210"/>
            <a:ext cx="24841796" cy="6122316"/>
            <a:chOff x="0" y="0"/>
            <a:chExt cx="33122395" cy="8163088"/>
          </a:xfrm>
        </p:grpSpPr>
        <p:sp>
          <p:nvSpPr>
            <p:cNvPr id="8" name="Freeform 8"/>
            <p:cNvSpPr/>
            <p:nvPr/>
          </p:nvSpPr>
          <p:spPr>
            <a:xfrm rot="84259">
              <a:off x="1294476" y="628533"/>
              <a:ext cx="30533443" cy="7161480"/>
            </a:xfrm>
            <a:custGeom>
              <a:avLst/>
              <a:gdLst/>
              <a:ahLst/>
              <a:cxnLst/>
              <a:rect l="l" t="t" r="r" b="b"/>
              <a:pathLst>
                <a:path w="30533443" h="7161480">
                  <a:moveTo>
                    <a:pt x="0" y="0"/>
                  </a:moveTo>
                  <a:lnTo>
                    <a:pt x="30533443" y="0"/>
                  </a:lnTo>
                  <a:lnTo>
                    <a:pt x="30533443" y="7161480"/>
                  </a:lnTo>
                  <a:lnTo>
                    <a:pt x="0" y="7161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0" y="0"/>
              <a:ext cx="33122395" cy="7768707"/>
            </a:xfrm>
            <a:custGeom>
              <a:avLst/>
              <a:gdLst/>
              <a:ahLst/>
              <a:cxnLst/>
              <a:rect l="l" t="t" r="r" b="b"/>
              <a:pathLst>
                <a:path w="33122395" h="7768707">
                  <a:moveTo>
                    <a:pt x="33122395" y="0"/>
                  </a:moveTo>
                  <a:lnTo>
                    <a:pt x="0" y="0"/>
                  </a:lnTo>
                  <a:lnTo>
                    <a:pt x="0" y="7768707"/>
                  </a:lnTo>
                  <a:lnTo>
                    <a:pt x="33122395" y="7768707"/>
                  </a:lnTo>
                  <a:lnTo>
                    <a:pt x="33122395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1472074" y="6713358"/>
              <a:ext cx="13261879" cy="735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0"/>
                </a:lnSpc>
              </a:pPr>
              <a:r>
                <a:rPr lang="en-US" sz="393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458509" y="3069765"/>
            <a:ext cx="6299908" cy="2519963"/>
            <a:chOff x="0" y="0"/>
            <a:chExt cx="8399878" cy="335995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99878" cy="1679976"/>
            </a:xfrm>
            <a:custGeom>
              <a:avLst/>
              <a:gdLst/>
              <a:ahLst/>
              <a:cxnLst/>
              <a:rect l="l" t="t" r="r" b="b"/>
              <a:pathLst>
                <a:path w="8399878" h="1679976">
                  <a:moveTo>
                    <a:pt x="0" y="0"/>
                  </a:moveTo>
                  <a:lnTo>
                    <a:pt x="8399878" y="0"/>
                  </a:lnTo>
                  <a:lnTo>
                    <a:pt x="8399878" y="1679976"/>
                  </a:lnTo>
                  <a:lnTo>
                    <a:pt x="0" y="1679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flipH="1">
              <a:off x="0" y="0"/>
              <a:ext cx="8399878" cy="1679976"/>
            </a:xfrm>
            <a:custGeom>
              <a:avLst/>
              <a:gdLst/>
              <a:ahLst/>
              <a:cxnLst/>
              <a:rect l="l" t="t" r="r" b="b"/>
              <a:pathLst>
                <a:path w="8399878" h="1679976">
                  <a:moveTo>
                    <a:pt x="8399878" y="0"/>
                  </a:moveTo>
                  <a:lnTo>
                    <a:pt x="0" y="0"/>
                  </a:lnTo>
                  <a:lnTo>
                    <a:pt x="0" y="1679976"/>
                  </a:lnTo>
                  <a:lnTo>
                    <a:pt x="8399878" y="1679976"/>
                  </a:lnTo>
                  <a:lnTo>
                    <a:pt x="8399878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827426"/>
              <a:ext cx="8399878" cy="1679976"/>
            </a:xfrm>
            <a:custGeom>
              <a:avLst/>
              <a:gdLst/>
              <a:ahLst/>
              <a:cxnLst/>
              <a:rect l="l" t="t" r="r" b="b"/>
              <a:pathLst>
                <a:path w="8399878" h="1679976">
                  <a:moveTo>
                    <a:pt x="0" y="0"/>
                  </a:moveTo>
                  <a:lnTo>
                    <a:pt x="8399878" y="0"/>
                  </a:lnTo>
                  <a:lnTo>
                    <a:pt x="8399878" y="1679976"/>
                  </a:lnTo>
                  <a:lnTo>
                    <a:pt x="0" y="1679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H="1">
              <a:off x="0" y="827426"/>
              <a:ext cx="8399878" cy="1679976"/>
            </a:xfrm>
            <a:custGeom>
              <a:avLst/>
              <a:gdLst/>
              <a:ahLst/>
              <a:cxnLst/>
              <a:rect l="l" t="t" r="r" b="b"/>
              <a:pathLst>
                <a:path w="8399878" h="1679976">
                  <a:moveTo>
                    <a:pt x="8399878" y="0"/>
                  </a:moveTo>
                  <a:lnTo>
                    <a:pt x="0" y="0"/>
                  </a:lnTo>
                  <a:lnTo>
                    <a:pt x="0" y="1679976"/>
                  </a:lnTo>
                  <a:lnTo>
                    <a:pt x="8399878" y="1679976"/>
                  </a:lnTo>
                  <a:lnTo>
                    <a:pt x="8399878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1679976"/>
              <a:ext cx="8399878" cy="1679976"/>
            </a:xfrm>
            <a:custGeom>
              <a:avLst/>
              <a:gdLst/>
              <a:ahLst/>
              <a:cxnLst/>
              <a:rect l="l" t="t" r="r" b="b"/>
              <a:pathLst>
                <a:path w="8399878" h="1679976">
                  <a:moveTo>
                    <a:pt x="0" y="0"/>
                  </a:moveTo>
                  <a:lnTo>
                    <a:pt x="8399878" y="0"/>
                  </a:lnTo>
                  <a:lnTo>
                    <a:pt x="8399878" y="1679975"/>
                  </a:lnTo>
                  <a:lnTo>
                    <a:pt x="0" y="1679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0" y="1679976"/>
              <a:ext cx="8399878" cy="1679976"/>
            </a:xfrm>
            <a:custGeom>
              <a:avLst/>
              <a:gdLst/>
              <a:ahLst/>
              <a:cxnLst/>
              <a:rect l="l" t="t" r="r" b="b"/>
              <a:pathLst>
                <a:path w="8399878" h="1679976">
                  <a:moveTo>
                    <a:pt x="8399878" y="0"/>
                  </a:moveTo>
                  <a:lnTo>
                    <a:pt x="0" y="0"/>
                  </a:lnTo>
                  <a:lnTo>
                    <a:pt x="0" y="1679975"/>
                  </a:lnTo>
                  <a:lnTo>
                    <a:pt x="8399878" y="1679975"/>
                  </a:lnTo>
                  <a:lnTo>
                    <a:pt x="8399878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1848669" y="3429737"/>
            <a:ext cx="3738694" cy="1800020"/>
            <a:chOff x="0" y="0"/>
            <a:chExt cx="4984926" cy="2400026"/>
          </a:xfrm>
        </p:grpSpPr>
        <p:sp>
          <p:nvSpPr>
            <p:cNvPr id="19" name="TextBox 19"/>
            <p:cNvSpPr txBox="1"/>
            <p:nvPr/>
          </p:nvSpPr>
          <p:spPr>
            <a:xfrm>
              <a:off x="75320" y="57150"/>
              <a:ext cx="4909606" cy="745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5"/>
                </a:lnSpc>
              </a:pPr>
              <a:r>
                <a:rPr lang="en-US" sz="396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MASS MEDIA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5320" y="906890"/>
              <a:ext cx="4909606" cy="652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70"/>
                </a:lnSpc>
              </a:pPr>
              <a:r>
                <a:rPr lang="en-US" sz="350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(N)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596252"/>
              <a:ext cx="4909606" cy="8037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45"/>
                </a:lnSpc>
              </a:pPr>
              <a:r>
                <a:rPr lang="en-US" sz="3965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/MÆS ˈMIːDIƏ/</a:t>
              </a:r>
            </a:p>
          </p:txBody>
        </p:sp>
      </p:grpSp>
      <p:sp>
        <p:nvSpPr>
          <p:cNvPr id="22" name="Freeform 22"/>
          <p:cNvSpPr/>
          <p:nvPr/>
        </p:nvSpPr>
        <p:spPr>
          <a:xfrm rot="280170">
            <a:off x="15586416" y="4942224"/>
            <a:ext cx="1472250" cy="1895337"/>
          </a:xfrm>
          <a:custGeom>
            <a:avLst/>
            <a:gdLst/>
            <a:ahLst/>
            <a:cxnLst/>
            <a:rect l="l" t="t" r="r" b="b"/>
            <a:pathLst>
              <a:path w="1472250" h="1895337">
                <a:moveTo>
                  <a:pt x="0" y="0"/>
                </a:moveTo>
                <a:lnTo>
                  <a:pt x="1472250" y="0"/>
                </a:lnTo>
                <a:lnTo>
                  <a:pt x="1472250" y="1895337"/>
                </a:lnTo>
                <a:lnTo>
                  <a:pt x="0" y="1895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559470">
            <a:off x="9487669" y="1989721"/>
            <a:ext cx="1941678" cy="2016548"/>
          </a:xfrm>
          <a:custGeom>
            <a:avLst/>
            <a:gdLst/>
            <a:ahLst/>
            <a:cxnLst/>
            <a:rect l="l" t="t" r="r" b="b"/>
            <a:pathLst>
              <a:path w="1941678" h="2016548">
                <a:moveTo>
                  <a:pt x="0" y="0"/>
                </a:moveTo>
                <a:lnTo>
                  <a:pt x="1941679" y="0"/>
                </a:lnTo>
                <a:lnTo>
                  <a:pt x="1941679" y="2016548"/>
                </a:lnTo>
                <a:lnTo>
                  <a:pt x="0" y="20165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48931" y="7370647"/>
            <a:ext cx="15790137" cy="2302047"/>
            <a:chOff x="0" y="0"/>
            <a:chExt cx="21053517" cy="3069396"/>
          </a:xfrm>
        </p:grpSpPr>
        <p:sp>
          <p:nvSpPr>
            <p:cNvPr id="25" name="Freeform 25"/>
            <p:cNvSpPr/>
            <p:nvPr/>
          </p:nvSpPr>
          <p:spPr>
            <a:xfrm>
              <a:off x="3126827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3324334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3126827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3126827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3521842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3381525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flipH="1">
              <a:off x="4232977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flipH="1">
              <a:off x="4430484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flipH="1">
              <a:off x="4232977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flipH="1">
              <a:off x="4232977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flipH="1">
              <a:off x="4627992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flipH="1">
              <a:off x="4487676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3126827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3324334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3267143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3267143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3521842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3521842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flipH="1">
              <a:off x="4232977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flipH="1">
              <a:off x="4430484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flipH="1">
              <a:off x="4373293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flipH="1">
              <a:off x="4373293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flipH="1">
              <a:off x="4627992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flipH="1">
              <a:off x="4627992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>
              <a:off x="13734509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13932017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>
              <a:off x="13734509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1373450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14129524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>
              <a:off x="13989208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flipH="1">
              <a:off x="14840659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flipH="1">
              <a:off x="15038167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flipH="1">
              <a:off x="14840659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flipH="1">
              <a:off x="1484065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 flipH="1">
              <a:off x="15235674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 flipH="1">
              <a:off x="15095358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>
              <a:off x="1373450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>
              <a:off x="13932017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>
              <a:off x="13874825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>
              <a:off x="13874825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65"/>
            <p:cNvSpPr/>
            <p:nvPr/>
          </p:nvSpPr>
          <p:spPr>
            <a:xfrm>
              <a:off x="14129524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66"/>
            <p:cNvSpPr/>
            <p:nvPr/>
          </p:nvSpPr>
          <p:spPr>
            <a:xfrm>
              <a:off x="14129524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Freeform 67"/>
            <p:cNvSpPr/>
            <p:nvPr/>
          </p:nvSpPr>
          <p:spPr>
            <a:xfrm flipH="1">
              <a:off x="1484065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68"/>
            <p:cNvSpPr/>
            <p:nvPr/>
          </p:nvSpPr>
          <p:spPr>
            <a:xfrm flipH="1">
              <a:off x="15038167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69"/>
            <p:cNvSpPr/>
            <p:nvPr/>
          </p:nvSpPr>
          <p:spPr>
            <a:xfrm flipH="1">
              <a:off x="14980976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Freeform 70"/>
            <p:cNvSpPr/>
            <p:nvPr/>
          </p:nvSpPr>
          <p:spPr>
            <a:xfrm flipH="1">
              <a:off x="14980976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1" name="Freeform 71"/>
            <p:cNvSpPr/>
            <p:nvPr/>
          </p:nvSpPr>
          <p:spPr>
            <a:xfrm flipH="1">
              <a:off x="15235674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2" name="Freeform 72"/>
            <p:cNvSpPr/>
            <p:nvPr/>
          </p:nvSpPr>
          <p:spPr>
            <a:xfrm flipH="1">
              <a:off x="15235674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3" name="Freeform 73"/>
            <p:cNvSpPr/>
            <p:nvPr/>
          </p:nvSpPr>
          <p:spPr>
            <a:xfrm>
              <a:off x="8475519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Freeform 74"/>
            <p:cNvSpPr/>
            <p:nvPr/>
          </p:nvSpPr>
          <p:spPr>
            <a:xfrm>
              <a:off x="8673027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75"/>
            <p:cNvSpPr/>
            <p:nvPr/>
          </p:nvSpPr>
          <p:spPr>
            <a:xfrm>
              <a:off x="8475519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6" name="Freeform 76"/>
            <p:cNvSpPr/>
            <p:nvPr/>
          </p:nvSpPr>
          <p:spPr>
            <a:xfrm>
              <a:off x="847551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7" name="Freeform 77"/>
            <p:cNvSpPr/>
            <p:nvPr/>
          </p:nvSpPr>
          <p:spPr>
            <a:xfrm>
              <a:off x="8870534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8" name="Freeform 78"/>
            <p:cNvSpPr/>
            <p:nvPr/>
          </p:nvSpPr>
          <p:spPr>
            <a:xfrm>
              <a:off x="8730218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9" name="Freeform 79"/>
            <p:cNvSpPr/>
            <p:nvPr/>
          </p:nvSpPr>
          <p:spPr>
            <a:xfrm flipH="1">
              <a:off x="9581669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80"/>
            <p:cNvSpPr/>
            <p:nvPr/>
          </p:nvSpPr>
          <p:spPr>
            <a:xfrm flipH="1">
              <a:off x="9779177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1" name="Freeform 81"/>
            <p:cNvSpPr/>
            <p:nvPr/>
          </p:nvSpPr>
          <p:spPr>
            <a:xfrm flipH="1">
              <a:off x="9581669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2" name="Freeform 82"/>
            <p:cNvSpPr/>
            <p:nvPr/>
          </p:nvSpPr>
          <p:spPr>
            <a:xfrm flipH="1">
              <a:off x="958166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3" name="Freeform 83"/>
            <p:cNvSpPr/>
            <p:nvPr/>
          </p:nvSpPr>
          <p:spPr>
            <a:xfrm flipH="1">
              <a:off x="9976685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4" name="Freeform 84"/>
            <p:cNvSpPr/>
            <p:nvPr/>
          </p:nvSpPr>
          <p:spPr>
            <a:xfrm flipH="1">
              <a:off x="9836368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5" name="Freeform 85"/>
            <p:cNvSpPr/>
            <p:nvPr/>
          </p:nvSpPr>
          <p:spPr>
            <a:xfrm>
              <a:off x="847551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6" name="Freeform 86"/>
            <p:cNvSpPr/>
            <p:nvPr/>
          </p:nvSpPr>
          <p:spPr>
            <a:xfrm>
              <a:off x="8673027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7" name="Freeform 87"/>
            <p:cNvSpPr/>
            <p:nvPr/>
          </p:nvSpPr>
          <p:spPr>
            <a:xfrm>
              <a:off x="8615836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8" name="Freeform 88"/>
            <p:cNvSpPr/>
            <p:nvPr/>
          </p:nvSpPr>
          <p:spPr>
            <a:xfrm>
              <a:off x="8615836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9" name="Freeform 89"/>
            <p:cNvSpPr/>
            <p:nvPr/>
          </p:nvSpPr>
          <p:spPr>
            <a:xfrm>
              <a:off x="8870534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0" name="Freeform 90"/>
            <p:cNvSpPr/>
            <p:nvPr/>
          </p:nvSpPr>
          <p:spPr>
            <a:xfrm>
              <a:off x="8870534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1" name="Freeform 91"/>
            <p:cNvSpPr/>
            <p:nvPr/>
          </p:nvSpPr>
          <p:spPr>
            <a:xfrm flipH="1">
              <a:off x="958166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2" name="Freeform 92"/>
            <p:cNvSpPr/>
            <p:nvPr/>
          </p:nvSpPr>
          <p:spPr>
            <a:xfrm flipH="1">
              <a:off x="9779177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93"/>
            <p:cNvSpPr/>
            <p:nvPr/>
          </p:nvSpPr>
          <p:spPr>
            <a:xfrm flipH="1">
              <a:off x="9721986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4" name="Freeform 94"/>
            <p:cNvSpPr/>
            <p:nvPr/>
          </p:nvSpPr>
          <p:spPr>
            <a:xfrm flipH="1">
              <a:off x="9721986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5" name="Freeform 95"/>
            <p:cNvSpPr/>
            <p:nvPr/>
          </p:nvSpPr>
          <p:spPr>
            <a:xfrm flipH="1">
              <a:off x="9976685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6" name="Freeform 96"/>
            <p:cNvSpPr/>
            <p:nvPr/>
          </p:nvSpPr>
          <p:spPr>
            <a:xfrm flipH="1">
              <a:off x="9976685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7" name="Freeform 97"/>
            <p:cNvSpPr/>
            <p:nvPr/>
          </p:nvSpPr>
          <p:spPr>
            <a:xfrm>
              <a:off x="0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98"/>
            <p:cNvSpPr/>
            <p:nvPr/>
          </p:nvSpPr>
          <p:spPr>
            <a:xfrm>
              <a:off x="197508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9" name="Freeform 99"/>
            <p:cNvSpPr/>
            <p:nvPr/>
          </p:nvSpPr>
          <p:spPr>
            <a:xfrm>
              <a:off x="0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0" name="Freeform 100"/>
            <p:cNvSpPr/>
            <p:nvPr/>
          </p:nvSpPr>
          <p:spPr>
            <a:xfrm>
              <a:off x="0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1" name="Freeform 101"/>
            <p:cNvSpPr/>
            <p:nvPr/>
          </p:nvSpPr>
          <p:spPr>
            <a:xfrm>
              <a:off x="395015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2" name="Freeform 102"/>
            <p:cNvSpPr/>
            <p:nvPr/>
          </p:nvSpPr>
          <p:spPr>
            <a:xfrm>
              <a:off x="254699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3" name="Freeform 103"/>
            <p:cNvSpPr/>
            <p:nvPr/>
          </p:nvSpPr>
          <p:spPr>
            <a:xfrm flipH="1">
              <a:off x="1106150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4" name="Freeform 104"/>
            <p:cNvSpPr/>
            <p:nvPr/>
          </p:nvSpPr>
          <p:spPr>
            <a:xfrm flipH="1">
              <a:off x="1303658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5" name="Freeform 105"/>
            <p:cNvSpPr/>
            <p:nvPr/>
          </p:nvSpPr>
          <p:spPr>
            <a:xfrm flipH="1">
              <a:off x="1106150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6" name="Freeform 106"/>
            <p:cNvSpPr/>
            <p:nvPr/>
          </p:nvSpPr>
          <p:spPr>
            <a:xfrm flipH="1">
              <a:off x="1106150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7" name="Freeform 107"/>
            <p:cNvSpPr/>
            <p:nvPr/>
          </p:nvSpPr>
          <p:spPr>
            <a:xfrm flipH="1">
              <a:off x="1501165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8" name="Freeform 108"/>
            <p:cNvSpPr/>
            <p:nvPr/>
          </p:nvSpPr>
          <p:spPr>
            <a:xfrm flipH="1">
              <a:off x="1360849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9" name="Freeform 109"/>
            <p:cNvSpPr/>
            <p:nvPr/>
          </p:nvSpPr>
          <p:spPr>
            <a:xfrm>
              <a:off x="0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0" name="Freeform 110"/>
            <p:cNvSpPr/>
            <p:nvPr/>
          </p:nvSpPr>
          <p:spPr>
            <a:xfrm>
              <a:off x="197508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11"/>
            <p:cNvSpPr/>
            <p:nvPr/>
          </p:nvSpPr>
          <p:spPr>
            <a:xfrm>
              <a:off x="140316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2" name="Freeform 112"/>
            <p:cNvSpPr/>
            <p:nvPr/>
          </p:nvSpPr>
          <p:spPr>
            <a:xfrm>
              <a:off x="140316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3" name="Freeform 113"/>
            <p:cNvSpPr/>
            <p:nvPr/>
          </p:nvSpPr>
          <p:spPr>
            <a:xfrm>
              <a:off x="395015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4" name="Freeform 114"/>
            <p:cNvSpPr/>
            <p:nvPr/>
          </p:nvSpPr>
          <p:spPr>
            <a:xfrm>
              <a:off x="395015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5" name="Freeform 115"/>
            <p:cNvSpPr/>
            <p:nvPr/>
          </p:nvSpPr>
          <p:spPr>
            <a:xfrm flipH="1">
              <a:off x="1106150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16"/>
            <p:cNvSpPr/>
            <p:nvPr/>
          </p:nvSpPr>
          <p:spPr>
            <a:xfrm flipH="1">
              <a:off x="1303658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7" name="Freeform 117"/>
            <p:cNvSpPr/>
            <p:nvPr/>
          </p:nvSpPr>
          <p:spPr>
            <a:xfrm flipH="1">
              <a:off x="1246467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8" name="Freeform 118"/>
            <p:cNvSpPr/>
            <p:nvPr/>
          </p:nvSpPr>
          <p:spPr>
            <a:xfrm flipH="1">
              <a:off x="1246467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9" name="Freeform 119"/>
            <p:cNvSpPr/>
            <p:nvPr/>
          </p:nvSpPr>
          <p:spPr>
            <a:xfrm flipH="1">
              <a:off x="1501165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0" name="Freeform 120"/>
            <p:cNvSpPr/>
            <p:nvPr/>
          </p:nvSpPr>
          <p:spPr>
            <a:xfrm flipH="1">
              <a:off x="1501165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1" name="TextBox 121"/>
          <p:cNvSpPr txBox="1"/>
          <p:nvPr/>
        </p:nvSpPr>
        <p:spPr>
          <a:xfrm>
            <a:off x="2196823" y="7877787"/>
            <a:ext cx="13894353" cy="1457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69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Sources of information and news such as newspapers, television, radio and the internet, that reach and influence large numbers of people</a:t>
            </a:r>
          </a:p>
        </p:txBody>
      </p:sp>
      <p:sp>
        <p:nvSpPr>
          <p:cNvPr id="122" name="Freeform 122"/>
          <p:cNvSpPr/>
          <p:nvPr/>
        </p:nvSpPr>
        <p:spPr>
          <a:xfrm>
            <a:off x="15611014" y="7635239"/>
            <a:ext cx="3416287" cy="2764086"/>
          </a:xfrm>
          <a:custGeom>
            <a:avLst/>
            <a:gdLst/>
            <a:ahLst/>
            <a:cxnLst/>
            <a:rect l="l" t="t" r="r" b="b"/>
            <a:pathLst>
              <a:path w="3416287" h="2764086">
                <a:moveTo>
                  <a:pt x="0" y="0"/>
                </a:moveTo>
                <a:lnTo>
                  <a:pt x="3416286" y="0"/>
                </a:lnTo>
                <a:lnTo>
                  <a:pt x="3416286" y="2764087"/>
                </a:lnTo>
                <a:lnTo>
                  <a:pt x="0" y="27640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8573" y="2747331"/>
            <a:ext cx="8133526" cy="4719265"/>
          </a:xfrm>
          <a:custGeom>
            <a:avLst/>
            <a:gdLst/>
            <a:ahLst/>
            <a:cxnLst/>
            <a:rect l="l" t="t" r="r" b="b"/>
            <a:pathLst>
              <a:path w="8133526" h="4719265">
                <a:moveTo>
                  <a:pt x="0" y="0"/>
                </a:moveTo>
                <a:lnTo>
                  <a:pt x="8133526" y="0"/>
                </a:lnTo>
                <a:lnTo>
                  <a:pt x="8133526" y="4719265"/>
                </a:lnTo>
                <a:lnTo>
                  <a:pt x="0" y="47192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173" r="-5675"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9096375" y="2319466"/>
            <a:ext cx="0" cy="5648068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-4247796" y="-4804210"/>
            <a:ext cx="24841796" cy="6122316"/>
            <a:chOff x="0" y="0"/>
            <a:chExt cx="33122395" cy="8163088"/>
          </a:xfrm>
        </p:grpSpPr>
        <p:sp>
          <p:nvSpPr>
            <p:cNvPr id="12" name="Freeform 12"/>
            <p:cNvSpPr/>
            <p:nvPr/>
          </p:nvSpPr>
          <p:spPr>
            <a:xfrm rot="84259">
              <a:off x="1294476" y="628533"/>
              <a:ext cx="30533443" cy="7161480"/>
            </a:xfrm>
            <a:custGeom>
              <a:avLst/>
              <a:gdLst/>
              <a:ahLst/>
              <a:cxnLst/>
              <a:rect l="l" t="t" r="r" b="b"/>
              <a:pathLst>
                <a:path w="30533443" h="7161480">
                  <a:moveTo>
                    <a:pt x="0" y="0"/>
                  </a:moveTo>
                  <a:lnTo>
                    <a:pt x="30533443" y="0"/>
                  </a:lnTo>
                  <a:lnTo>
                    <a:pt x="30533443" y="7161480"/>
                  </a:lnTo>
                  <a:lnTo>
                    <a:pt x="0" y="7161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flipH="1">
              <a:off x="0" y="0"/>
              <a:ext cx="33122395" cy="7768707"/>
            </a:xfrm>
            <a:custGeom>
              <a:avLst/>
              <a:gdLst/>
              <a:ahLst/>
              <a:cxnLst/>
              <a:rect l="l" t="t" r="r" b="b"/>
              <a:pathLst>
                <a:path w="33122395" h="7768707">
                  <a:moveTo>
                    <a:pt x="33122395" y="0"/>
                  </a:moveTo>
                  <a:lnTo>
                    <a:pt x="0" y="0"/>
                  </a:lnTo>
                  <a:lnTo>
                    <a:pt x="0" y="7768707"/>
                  </a:lnTo>
                  <a:lnTo>
                    <a:pt x="33122395" y="7768707"/>
                  </a:lnTo>
                  <a:lnTo>
                    <a:pt x="33122395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1472074" y="6713358"/>
              <a:ext cx="13261879" cy="735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0"/>
                </a:lnSpc>
              </a:pPr>
              <a:r>
                <a:rPr lang="en-US" sz="393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-135163" y="8441748"/>
            <a:ext cx="2327726" cy="1845252"/>
          </a:xfrm>
          <a:custGeom>
            <a:avLst/>
            <a:gdLst/>
            <a:ahLst/>
            <a:cxnLst/>
            <a:rect l="l" t="t" r="r" b="b"/>
            <a:pathLst>
              <a:path w="2327726" h="1845252">
                <a:moveTo>
                  <a:pt x="0" y="0"/>
                </a:moveTo>
                <a:lnTo>
                  <a:pt x="2327726" y="0"/>
                </a:lnTo>
                <a:lnTo>
                  <a:pt x="2327726" y="1845252"/>
                </a:lnTo>
                <a:lnTo>
                  <a:pt x="0" y="1845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9138468" y="2319466"/>
            <a:ext cx="0" cy="5648068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1793981" y="4351861"/>
            <a:ext cx="3929557" cy="66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0"/>
              </a:lnSpc>
            </a:pPr>
            <a:r>
              <a:rPr lang="en-US" sz="5810" b="1" i="1" spc="-191">
                <a:solidFill>
                  <a:srgbClr val="2FC7B5"/>
                </a:solidFill>
                <a:latin typeface="Tex Gyre Termes Bold Italics" panose="00000800000000000000"/>
                <a:ea typeface="Tex Gyre Termes Bold Italics" panose="00000800000000000000"/>
                <a:cs typeface="Tex Gyre Termes Bold Italics" panose="00000800000000000000"/>
                <a:sym typeface="Tex Gyre Termes Bold Italics" panose="00000800000000000000"/>
              </a:rPr>
              <a:t>(adj)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80185" y="3387121"/>
            <a:ext cx="7957149" cy="51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5"/>
              </a:lnSpc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C_ _ _ _ _ _ _ _ _</a:t>
            </a:r>
          </a:p>
        </p:txBody>
      </p:sp>
      <p:sp>
        <p:nvSpPr>
          <p:cNvPr id="12" name="Freeform 12"/>
          <p:cNvSpPr/>
          <p:nvPr/>
        </p:nvSpPr>
        <p:spPr>
          <a:xfrm>
            <a:off x="550666" y="2747331"/>
            <a:ext cx="8133526" cy="4719265"/>
          </a:xfrm>
          <a:custGeom>
            <a:avLst/>
            <a:gdLst/>
            <a:ahLst/>
            <a:cxnLst/>
            <a:rect l="l" t="t" r="r" b="b"/>
            <a:pathLst>
              <a:path w="8133526" h="4719265">
                <a:moveTo>
                  <a:pt x="0" y="0"/>
                </a:moveTo>
                <a:lnTo>
                  <a:pt x="8133526" y="0"/>
                </a:lnTo>
                <a:lnTo>
                  <a:pt x="8133526" y="4719265"/>
                </a:lnTo>
                <a:lnTo>
                  <a:pt x="0" y="47192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173" r="-5675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4247796" y="-4804210"/>
            <a:ext cx="24841796" cy="6122316"/>
            <a:chOff x="0" y="0"/>
            <a:chExt cx="33122395" cy="8163088"/>
          </a:xfrm>
        </p:grpSpPr>
        <p:sp>
          <p:nvSpPr>
            <p:cNvPr id="14" name="Freeform 14"/>
            <p:cNvSpPr/>
            <p:nvPr/>
          </p:nvSpPr>
          <p:spPr>
            <a:xfrm rot="84259">
              <a:off x="1294476" y="628533"/>
              <a:ext cx="30533443" cy="7161480"/>
            </a:xfrm>
            <a:custGeom>
              <a:avLst/>
              <a:gdLst/>
              <a:ahLst/>
              <a:cxnLst/>
              <a:rect l="l" t="t" r="r" b="b"/>
              <a:pathLst>
                <a:path w="30533443" h="7161480">
                  <a:moveTo>
                    <a:pt x="0" y="0"/>
                  </a:moveTo>
                  <a:lnTo>
                    <a:pt x="30533443" y="0"/>
                  </a:lnTo>
                  <a:lnTo>
                    <a:pt x="30533443" y="7161480"/>
                  </a:lnTo>
                  <a:lnTo>
                    <a:pt x="0" y="7161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H="1">
              <a:off x="0" y="0"/>
              <a:ext cx="33122395" cy="7768707"/>
            </a:xfrm>
            <a:custGeom>
              <a:avLst/>
              <a:gdLst/>
              <a:ahLst/>
              <a:cxnLst/>
              <a:rect l="l" t="t" r="r" b="b"/>
              <a:pathLst>
                <a:path w="33122395" h="7768707">
                  <a:moveTo>
                    <a:pt x="33122395" y="0"/>
                  </a:moveTo>
                  <a:lnTo>
                    <a:pt x="0" y="0"/>
                  </a:lnTo>
                  <a:lnTo>
                    <a:pt x="0" y="7768707"/>
                  </a:lnTo>
                  <a:lnTo>
                    <a:pt x="33122395" y="7768707"/>
                  </a:lnTo>
                  <a:lnTo>
                    <a:pt x="33122395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1472074" y="6713358"/>
              <a:ext cx="13261879" cy="735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0"/>
                </a:lnSpc>
              </a:pPr>
              <a:r>
                <a:rPr lang="en-US" sz="393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-135163" y="8441748"/>
            <a:ext cx="2327726" cy="1845252"/>
          </a:xfrm>
          <a:custGeom>
            <a:avLst/>
            <a:gdLst/>
            <a:ahLst/>
            <a:cxnLst/>
            <a:rect l="l" t="t" r="r" b="b"/>
            <a:pathLst>
              <a:path w="2327726" h="1845252">
                <a:moveTo>
                  <a:pt x="0" y="0"/>
                </a:moveTo>
                <a:lnTo>
                  <a:pt x="2327726" y="0"/>
                </a:lnTo>
                <a:lnTo>
                  <a:pt x="2327726" y="1845252"/>
                </a:lnTo>
                <a:lnTo>
                  <a:pt x="0" y="1845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9138468" y="2319466"/>
            <a:ext cx="0" cy="5648068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1793981" y="4351861"/>
            <a:ext cx="3929557" cy="66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0"/>
              </a:lnSpc>
            </a:pPr>
            <a:r>
              <a:rPr lang="en-US" sz="5810" b="1" i="1" spc="-191">
                <a:solidFill>
                  <a:srgbClr val="2FC7B5"/>
                </a:solidFill>
                <a:latin typeface="Tex Gyre Termes Bold Italics" panose="00000800000000000000"/>
                <a:ea typeface="Tex Gyre Termes Bold Italics" panose="00000800000000000000"/>
                <a:cs typeface="Tex Gyre Termes Bold Italics" panose="00000800000000000000"/>
                <a:sym typeface="Tex Gyre Termes Bold Italics" panose="00000800000000000000"/>
              </a:rPr>
              <a:t>(adj)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80185" y="5242576"/>
            <a:ext cx="3943931" cy="66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5"/>
              </a:lnSpc>
            </a:pPr>
            <a:r>
              <a:rPr lang="en-US" sz="5835" b="1" i="1" spc="-192">
                <a:solidFill>
                  <a:srgbClr val="2FC7B5"/>
                </a:solidFill>
                <a:latin typeface="Tex Gyre Termes Bold Italics" panose="00000800000000000000"/>
                <a:ea typeface="Tex Gyre Termes Bold Italics" panose="00000800000000000000"/>
                <a:cs typeface="Tex Gyre Termes Bold Italics" panose="00000800000000000000"/>
                <a:sym typeface="Tex Gyre Termes Bold Italics" panose="00000800000000000000"/>
              </a:rPr>
              <a:t>Format: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45542" y="6021521"/>
            <a:ext cx="7957149" cy="51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8525" lvl="1" indent="-448945" algn="l">
              <a:lnSpc>
                <a:spcPts val="3745"/>
              </a:lnSpc>
              <a:buFont typeface="Arial" panose="020B0604020202020204"/>
              <a:buChar char="•"/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Advertisement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45542" y="6646811"/>
            <a:ext cx="7957149" cy="51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8525" lvl="1" indent="-448945" algn="l">
              <a:lnSpc>
                <a:spcPts val="3745"/>
              </a:lnSpc>
              <a:buFont typeface="Arial" panose="020B0604020202020204"/>
              <a:buChar char="•"/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Publicity </a:t>
            </a:r>
          </a:p>
        </p:txBody>
      </p:sp>
      <p:sp>
        <p:nvSpPr>
          <p:cNvPr id="14" name="Freeform 14"/>
          <p:cNvSpPr/>
          <p:nvPr/>
        </p:nvSpPr>
        <p:spPr>
          <a:xfrm>
            <a:off x="550666" y="2654343"/>
            <a:ext cx="8133526" cy="4719265"/>
          </a:xfrm>
          <a:custGeom>
            <a:avLst/>
            <a:gdLst/>
            <a:ahLst/>
            <a:cxnLst/>
            <a:rect l="l" t="t" r="r" b="b"/>
            <a:pathLst>
              <a:path w="8133526" h="4719265">
                <a:moveTo>
                  <a:pt x="0" y="0"/>
                </a:moveTo>
                <a:lnTo>
                  <a:pt x="8133526" y="0"/>
                </a:lnTo>
                <a:lnTo>
                  <a:pt x="8133526" y="4719265"/>
                </a:lnTo>
                <a:lnTo>
                  <a:pt x="0" y="47192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173" r="-5675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780185" y="3387121"/>
            <a:ext cx="7957149" cy="51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5"/>
              </a:lnSpc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C_ _ _ _ _ _ _ _ _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-4247796" y="-4804210"/>
            <a:ext cx="24841796" cy="6122316"/>
            <a:chOff x="0" y="0"/>
            <a:chExt cx="33122395" cy="8163088"/>
          </a:xfrm>
        </p:grpSpPr>
        <p:sp>
          <p:nvSpPr>
            <p:cNvPr id="17" name="Freeform 17"/>
            <p:cNvSpPr/>
            <p:nvPr/>
          </p:nvSpPr>
          <p:spPr>
            <a:xfrm rot="84259">
              <a:off x="1294476" y="628533"/>
              <a:ext cx="30533443" cy="7161480"/>
            </a:xfrm>
            <a:custGeom>
              <a:avLst/>
              <a:gdLst/>
              <a:ahLst/>
              <a:cxnLst/>
              <a:rect l="l" t="t" r="r" b="b"/>
              <a:pathLst>
                <a:path w="30533443" h="7161480">
                  <a:moveTo>
                    <a:pt x="0" y="0"/>
                  </a:moveTo>
                  <a:lnTo>
                    <a:pt x="30533443" y="0"/>
                  </a:lnTo>
                  <a:lnTo>
                    <a:pt x="30533443" y="7161480"/>
                  </a:lnTo>
                  <a:lnTo>
                    <a:pt x="0" y="7161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0" y="0"/>
              <a:ext cx="33122395" cy="7768707"/>
            </a:xfrm>
            <a:custGeom>
              <a:avLst/>
              <a:gdLst/>
              <a:ahLst/>
              <a:cxnLst/>
              <a:rect l="l" t="t" r="r" b="b"/>
              <a:pathLst>
                <a:path w="33122395" h="7768707">
                  <a:moveTo>
                    <a:pt x="33122395" y="0"/>
                  </a:moveTo>
                  <a:lnTo>
                    <a:pt x="0" y="0"/>
                  </a:lnTo>
                  <a:lnTo>
                    <a:pt x="0" y="7768707"/>
                  </a:lnTo>
                  <a:lnTo>
                    <a:pt x="33122395" y="7768707"/>
                  </a:lnTo>
                  <a:lnTo>
                    <a:pt x="33122395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1472074" y="6713358"/>
              <a:ext cx="13261879" cy="735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0"/>
                </a:lnSpc>
              </a:pPr>
              <a:r>
                <a:rPr lang="en-US" sz="393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-135163" y="8441748"/>
            <a:ext cx="2327726" cy="1845252"/>
          </a:xfrm>
          <a:custGeom>
            <a:avLst/>
            <a:gdLst/>
            <a:ahLst/>
            <a:cxnLst/>
            <a:rect l="l" t="t" r="r" b="b"/>
            <a:pathLst>
              <a:path w="2327726" h="1845252">
                <a:moveTo>
                  <a:pt x="0" y="0"/>
                </a:moveTo>
                <a:lnTo>
                  <a:pt x="2327726" y="0"/>
                </a:lnTo>
                <a:lnTo>
                  <a:pt x="2327726" y="1845252"/>
                </a:lnTo>
                <a:lnTo>
                  <a:pt x="0" y="1845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9138468" y="2319466"/>
            <a:ext cx="0" cy="5648068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1793981" y="4351861"/>
            <a:ext cx="3929557" cy="66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0"/>
              </a:lnSpc>
            </a:pPr>
            <a:r>
              <a:rPr lang="en-US" sz="5810" b="1" i="1" spc="-191">
                <a:solidFill>
                  <a:srgbClr val="2FC7B5"/>
                </a:solidFill>
                <a:latin typeface="Tex Gyre Termes Bold Italics" panose="00000800000000000000"/>
                <a:ea typeface="Tex Gyre Termes Bold Italics" panose="00000800000000000000"/>
                <a:cs typeface="Tex Gyre Termes Bold Italics" panose="00000800000000000000"/>
                <a:sym typeface="Tex Gyre Termes Bold Italics" panose="00000800000000000000"/>
              </a:rPr>
              <a:t>(adj)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80185" y="5242576"/>
            <a:ext cx="3943931" cy="664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5"/>
              </a:lnSpc>
            </a:pPr>
            <a:r>
              <a:rPr lang="en-US" sz="5835" b="1" i="1" spc="-192">
                <a:solidFill>
                  <a:srgbClr val="2FC7B5"/>
                </a:solidFill>
                <a:latin typeface="Tex Gyre Termes Bold Italics" panose="00000800000000000000"/>
                <a:ea typeface="Tex Gyre Termes Bold Italics" panose="00000800000000000000"/>
                <a:cs typeface="Tex Gyre Termes Bold Italics" panose="00000800000000000000"/>
                <a:sym typeface="Tex Gyre Termes Bold Italics" panose="00000800000000000000"/>
              </a:rPr>
              <a:t>Format: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45542" y="6021521"/>
            <a:ext cx="7957149" cy="51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8525" lvl="1" indent="-448945" algn="l">
              <a:lnSpc>
                <a:spcPts val="3745"/>
              </a:lnSpc>
              <a:buFont typeface="Arial" panose="020B0604020202020204"/>
              <a:buChar char="•"/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Advertisement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45542" y="6646811"/>
            <a:ext cx="7957149" cy="51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8525" lvl="1" indent="-448945" algn="l">
              <a:lnSpc>
                <a:spcPts val="3745"/>
              </a:lnSpc>
              <a:buFont typeface="Arial" panose="020B0604020202020204"/>
              <a:buChar char="•"/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Publicity </a:t>
            </a:r>
          </a:p>
        </p:txBody>
      </p:sp>
      <p:sp>
        <p:nvSpPr>
          <p:cNvPr id="14" name="Freeform 14"/>
          <p:cNvSpPr/>
          <p:nvPr/>
        </p:nvSpPr>
        <p:spPr>
          <a:xfrm>
            <a:off x="550666" y="2654343"/>
            <a:ext cx="8133526" cy="4719265"/>
          </a:xfrm>
          <a:custGeom>
            <a:avLst/>
            <a:gdLst/>
            <a:ahLst/>
            <a:cxnLst/>
            <a:rect l="l" t="t" r="r" b="b"/>
            <a:pathLst>
              <a:path w="8133526" h="4719265">
                <a:moveTo>
                  <a:pt x="0" y="0"/>
                </a:moveTo>
                <a:lnTo>
                  <a:pt x="8133526" y="0"/>
                </a:lnTo>
                <a:lnTo>
                  <a:pt x="8133526" y="4719265"/>
                </a:lnTo>
                <a:lnTo>
                  <a:pt x="0" y="47192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173" r="-5675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780185" y="3434746"/>
            <a:ext cx="7957149" cy="71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sz="5800" spc="-42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Commercial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-4247796" y="-4804210"/>
            <a:ext cx="24841796" cy="6122316"/>
            <a:chOff x="0" y="0"/>
            <a:chExt cx="33122395" cy="8163088"/>
          </a:xfrm>
        </p:grpSpPr>
        <p:sp>
          <p:nvSpPr>
            <p:cNvPr id="17" name="Freeform 17"/>
            <p:cNvSpPr/>
            <p:nvPr/>
          </p:nvSpPr>
          <p:spPr>
            <a:xfrm rot="84259">
              <a:off x="1294476" y="628533"/>
              <a:ext cx="30533443" cy="7161480"/>
            </a:xfrm>
            <a:custGeom>
              <a:avLst/>
              <a:gdLst/>
              <a:ahLst/>
              <a:cxnLst/>
              <a:rect l="l" t="t" r="r" b="b"/>
              <a:pathLst>
                <a:path w="30533443" h="7161480">
                  <a:moveTo>
                    <a:pt x="0" y="0"/>
                  </a:moveTo>
                  <a:lnTo>
                    <a:pt x="30533443" y="0"/>
                  </a:lnTo>
                  <a:lnTo>
                    <a:pt x="30533443" y="7161480"/>
                  </a:lnTo>
                  <a:lnTo>
                    <a:pt x="0" y="7161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0" y="0"/>
              <a:ext cx="33122395" cy="7768707"/>
            </a:xfrm>
            <a:custGeom>
              <a:avLst/>
              <a:gdLst/>
              <a:ahLst/>
              <a:cxnLst/>
              <a:rect l="l" t="t" r="r" b="b"/>
              <a:pathLst>
                <a:path w="33122395" h="7768707">
                  <a:moveTo>
                    <a:pt x="33122395" y="0"/>
                  </a:moveTo>
                  <a:lnTo>
                    <a:pt x="0" y="0"/>
                  </a:lnTo>
                  <a:lnTo>
                    <a:pt x="0" y="7768707"/>
                  </a:lnTo>
                  <a:lnTo>
                    <a:pt x="33122395" y="7768707"/>
                  </a:lnTo>
                  <a:lnTo>
                    <a:pt x="33122395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1472074" y="6713358"/>
              <a:ext cx="13261879" cy="735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0"/>
                </a:lnSpc>
              </a:pPr>
              <a:r>
                <a:rPr lang="en-US" sz="393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-135163" y="8441748"/>
            <a:ext cx="2327726" cy="1845252"/>
          </a:xfrm>
          <a:custGeom>
            <a:avLst/>
            <a:gdLst/>
            <a:ahLst/>
            <a:cxnLst/>
            <a:rect l="l" t="t" r="r" b="b"/>
            <a:pathLst>
              <a:path w="2327726" h="1845252">
                <a:moveTo>
                  <a:pt x="0" y="0"/>
                </a:moveTo>
                <a:lnTo>
                  <a:pt x="2327726" y="0"/>
                </a:lnTo>
                <a:lnTo>
                  <a:pt x="2327726" y="1845252"/>
                </a:lnTo>
                <a:lnTo>
                  <a:pt x="0" y="1845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9574">
            <a:off x="3845651" y="6747988"/>
            <a:ext cx="1384931" cy="196408"/>
          </a:xfrm>
          <a:custGeom>
            <a:avLst/>
            <a:gdLst/>
            <a:ahLst/>
            <a:cxnLst/>
            <a:rect l="l" t="t" r="r" b="b"/>
            <a:pathLst>
              <a:path w="1384931" h="196408">
                <a:moveTo>
                  <a:pt x="0" y="0"/>
                </a:moveTo>
                <a:lnTo>
                  <a:pt x="1384931" y="0"/>
                </a:lnTo>
                <a:lnTo>
                  <a:pt x="1384931" y="196409"/>
                </a:lnTo>
                <a:lnTo>
                  <a:pt x="0" y="1964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458509" y="3035069"/>
            <a:ext cx="6299908" cy="2519963"/>
            <a:chOff x="0" y="0"/>
            <a:chExt cx="8399878" cy="33599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399878" cy="1679976"/>
            </a:xfrm>
            <a:custGeom>
              <a:avLst/>
              <a:gdLst/>
              <a:ahLst/>
              <a:cxnLst/>
              <a:rect l="l" t="t" r="r" b="b"/>
              <a:pathLst>
                <a:path w="8399878" h="1679976">
                  <a:moveTo>
                    <a:pt x="0" y="0"/>
                  </a:moveTo>
                  <a:lnTo>
                    <a:pt x="8399878" y="0"/>
                  </a:lnTo>
                  <a:lnTo>
                    <a:pt x="8399878" y="1679976"/>
                  </a:lnTo>
                  <a:lnTo>
                    <a:pt x="0" y="1679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0" y="0"/>
              <a:ext cx="8399878" cy="1679976"/>
            </a:xfrm>
            <a:custGeom>
              <a:avLst/>
              <a:gdLst/>
              <a:ahLst/>
              <a:cxnLst/>
              <a:rect l="l" t="t" r="r" b="b"/>
              <a:pathLst>
                <a:path w="8399878" h="1679976">
                  <a:moveTo>
                    <a:pt x="8399878" y="0"/>
                  </a:moveTo>
                  <a:lnTo>
                    <a:pt x="0" y="0"/>
                  </a:lnTo>
                  <a:lnTo>
                    <a:pt x="0" y="1679976"/>
                  </a:lnTo>
                  <a:lnTo>
                    <a:pt x="8399878" y="1679976"/>
                  </a:lnTo>
                  <a:lnTo>
                    <a:pt x="8399878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827426"/>
              <a:ext cx="8399878" cy="1679976"/>
            </a:xfrm>
            <a:custGeom>
              <a:avLst/>
              <a:gdLst/>
              <a:ahLst/>
              <a:cxnLst/>
              <a:rect l="l" t="t" r="r" b="b"/>
              <a:pathLst>
                <a:path w="8399878" h="1679976">
                  <a:moveTo>
                    <a:pt x="0" y="0"/>
                  </a:moveTo>
                  <a:lnTo>
                    <a:pt x="8399878" y="0"/>
                  </a:lnTo>
                  <a:lnTo>
                    <a:pt x="8399878" y="1679976"/>
                  </a:lnTo>
                  <a:lnTo>
                    <a:pt x="0" y="1679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0" y="827426"/>
              <a:ext cx="8399878" cy="1679976"/>
            </a:xfrm>
            <a:custGeom>
              <a:avLst/>
              <a:gdLst/>
              <a:ahLst/>
              <a:cxnLst/>
              <a:rect l="l" t="t" r="r" b="b"/>
              <a:pathLst>
                <a:path w="8399878" h="1679976">
                  <a:moveTo>
                    <a:pt x="8399878" y="0"/>
                  </a:moveTo>
                  <a:lnTo>
                    <a:pt x="0" y="0"/>
                  </a:lnTo>
                  <a:lnTo>
                    <a:pt x="0" y="1679976"/>
                  </a:lnTo>
                  <a:lnTo>
                    <a:pt x="8399878" y="1679976"/>
                  </a:lnTo>
                  <a:lnTo>
                    <a:pt x="8399878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1679976"/>
              <a:ext cx="8399878" cy="1679976"/>
            </a:xfrm>
            <a:custGeom>
              <a:avLst/>
              <a:gdLst/>
              <a:ahLst/>
              <a:cxnLst/>
              <a:rect l="l" t="t" r="r" b="b"/>
              <a:pathLst>
                <a:path w="8399878" h="1679976">
                  <a:moveTo>
                    <a:pt x="0" y="0"/>
                  </a:moveTo>
                  <a:lnTo>
                    <a:pt x="8399878" y="0"/>
                  </a:lnTo>
                  <a:lnTo>
                    <a:pt x="8399878" y="1679975"/>
                  </a:lnTo>
                  <a:lnTo>
                    <a:pt x="0" y="1679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0" y="1679976"/>
              <a:ext cx="8399878" cy="1679976"/>
            </a:xfrm>
            <a:custGeom>
              <a:avLst/>
              <a:gdLst/>
              <a:ahLst/>
              <a:cxnLst/>
              <a:rect l="l" t="t" r="r" b="b"/>
              <a:pathLst>
                <a:path w="8399878" h="1679976">
                  <a:moveTo>
                    <a:pt x="8399878" y="0"/>
                  </a:moveTo>
                  <a:lnTo>
                    <a:pt x="0" y="0"/>
                  </a:lnTo>
                  <a:lnTo>
                    <a:pt x="0" y="1679975"/>
                  </a:lnTo>
                  <a:lnTo>
                    <a:pt x="8399878" y="1679975"/>
                  </a:lnTo>
                  <a:lnTo>
                    <a:pt x="8399878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280170">
            <a:off x="15586416" y="4907528"/>
            <a:ext cx="1472250" cy="1895337"/>
          </a:xfrm>
          <a:custGeom>
            <a:avLst/>
            <a:gdLst/>
            <a:ahLst/>
            <a:cxnLst/>
            <a:rect l="l" t="t" r="r" b="b"/>
            <a:pathLst>
              <a:path w="1472250" h="1895337">
                <a:moveTo>
                  <a:pt x="0" y="0"/>
                </a:moveTo>
                <a:lnTo>
                  <a:pt x="1472250" y="0"/>
                </a:lnTo>
                <a:lnTo>
                  <a:pt x="1472250" y="1895337"/>
                </a:lnTo>
                <a:lnTo>
                  <a:pt x="0" y="18953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559470">
            <a:off x="9487669" y="1641584"/>
            <a:ext cx="1941678" cy="2016548"/>
          </a:xfrm>
          <a:custGeom>
            <a:avLst/>
            <a:gdLst/>
            <a:ahLst/>
            <a:cxnLst/>
            <a:rect l="l" t="t" r="r" b="b"/>
            <a:pathLst>
              <a:path w="1941678" h="2016548">
                <a:moveTo>
                  <a:pt x="0" y="0"/>
                </a:moveTo>
                <a:lnTo>
                  <a:pt x="1941679" y="0"/>
                </a:lnTo>
                <a:lnTo>
                  <a:pt x="1941679" y="2016549"/>
                </a:lnTo>
                <a:lnTo>
                  <a:pt x="0" y="20165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49615" y="1819947"/>
            <a:ext cx="8086382" cy="4967788"/>
          </a:xfrm>
          <a:custGeom>
            <a:avLst/>
            <a:gdLst/>
            <a:ahLst/>
            <a:cxnLst/>
            <a:rect l="l" t="t" r="r" b="b"/>
            <a:pathLst>
              <a:path w="8086382" h="4967788">
                <a:moveTo>
                  <a:pt x="0" y="0"/>
                </a:moveTo>
                <a:lnTo>
                  <a:pt x="8086382" y="0"/>
                </a:lnTo>
                <a:lnTo>
                  <a:pt x="8086382" y="4967788"/>
                </a:lnTo>
                <a:lnTo>
                  <a:pt x="0" y="496778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234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81139" y="1974656"/>
            <a:ext cx="7794284" cy="4658459"/>
          </a:xfrm>
          <a:custGeom>
            <a:avLst/>
            <a:gdLst/>
            <a:ahLst/>
            <a:cxnLst/>
            <a:rect l="l" t="t" r="r" b="b"/>
            <a:pathLst>
              <a:path w="7794284" h="4658459">
                <a:moveTo>
                  <a:pt x="0" y="0"/>
                </a:moveTo>
                <a:lnTo>
                  <a:pt x="7794284" y="0"/>
                </a:lnTo>
                <a:lnTo>
                  <a:pt x="7794284" y="4658460"/>
                </a:lnTo>
                <a:lnTo>
                  <a:pt x="0" y="46584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625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1911682" y="3539227"/>
            <a:ext cx="3500982" cy="515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5"/>
              </a:lnSpc>
            </a:pPr>
            <a:r>
              <a:rPr lang="en-US" sz="377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COMMERCIAL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891607" y="5800294"/>
            <a:ext cx="12013723" cy="727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5"/>
              </a:lnSpc>
            </a:pPr>
            <a:r>
              <a:rPr lang="en-US" sz="535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MASS MEDIA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911682" y="4145166"/>
            <a:ext cx="3500982" cy="448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5"/>
              </a:lnSpc>
            </a:pPr>
            <a:r>
              <a:rPr lang="en-US" sz="332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(ADJ)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57972" y="4617612"/>
            <a:ext cx="3500982" cy="57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5"/>
              </a:lnSpc>
            </a:pPr>
            <a:r>
              <a:rPr lang="en-US" sz="377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/KƏˈMꞫːƩL/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-4247796" y="-4804210"/>
            <a:ext cx="24841796" cy="6122316"/>
            <a:chOff x="0" y="0"/>
            <a:chExt cx="33122395" cy="8163088"/>
          </a:xfrm>
        </p:grpSpPr>
        <p:sp>
          <p:nvSpPr>
            <p:cNvPr id="21" name="Freeform 21"/>
            <p:cNvSpPr/>
            <p:nvPr/>
          </p:nvSpPr>
          <p:spPr>
            <a:xfrm rot="84259">
              <a:off x="1294476" y="628533"/>
              <a:ext cx="30533443" cy="7161480"/>
            </a:xfrm>
            <a:custGeom>
              <a:avLst/>
              <a:gdLst/>
              <a:ahLst/>
              <a:cxnLst/>
              <a:rect l="l" t="t" r="r" b="b"/>
              <a:pathLst>
                <a:path w="30533443" h="7161480">
                  <a:moveTo>
                    <a:pt x="0" y="0"/>
                  </a:moveTo>
                  <a:lnTo>
                    <a:pt x="30533443" y="0"/>
                  </a:lnTo>
                  <a:lnTo>
                    <a:pt x="30533443" y="7161480"/>
                  </a:lnTo>
                  <a:lnTo>
                    <a:pt x="0" y="7161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flipH="1">
              <a:off x="0" y="0"/>
              <a:ext cx="33122395" cy="7768707"/>
            </a:xfrm>
            <a:custGeom>
              <a:avLst/>
              <a:gdLst/>
              <a:ahLst/>
              <a:cxnLst/>
              <a:rect l="l" t="t" r="r" b="b"/>
              <a:pathLst>
                <a:path w="33122395" h="7768707">
                  <a:moveTo>
                    <a:pt x="33122395" y="0"/>
                  </a:moveTo>
                  <a:lnTo>
                    <a:pt x="0" y="0"/>
                  </a:lnTo>
                  <a:lnTo>
                    <a:pt x="0" y="7768707"/>
                  </a:lnTo>
                  <a:lnTo>
                    <a:pt x="33122395" y="7768707"/>
                  </a:lnTo>
                  <a:lnTo>
                    <a:pt x="33122395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11472074" y="6713358"/>
              <a:ext cx="13261879" cy="735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0"/>
                </a:lnSpc>
              </a:pPr>
              <a:r>
                <a:rPr lang="en-US" sz="393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5611014" y="7635239"/>
            <a:ext cx="3416287" cy="2764086"/>
          </a:xfrm>
          <a:custGeom>
            <a:avLst/>
            <a:gdLst/>
            <a:ahLst/>
            <a:cxnLst/>
            <a:rect l="l" t="t" r="r" b="b"/>
            <a:pathLst>
              <a:path w="3416287" h="2764086">
                <a:moveTo>
                  <a:pt x="0" y="0"/>
                </a:moveTo>
                <a:lnTo>
                  <a:pt x="3416286" y="0"/>
                </a:lnTo>
                <a:lnTo>
                  <a:pt x="3416286" y="2764087"/>
                </a:lnTo>
                <a:lnTo>
                  <a:pt x="0" y="27640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136500" y="1932096"/>
            <a:ext cx="14417504" cy="6422808"/>
            <a:chOff x="0" y="0"/>
            <a:chExt cx="19223339" cy="8563744"/>
          </a:xfrm>
        </p:grpSpPr>
        <p:sp>
          <p:nvSpPr>
            <p:cNvPr id="10" name="Freeform 10"/>
            <p:cNvSpPr/>
            <p:nvPr/>
          </p:nvSpPr>
          <p:spPr>
            <a:xfrm rot="801493">
              <a:off x="552394" y="1131078"/>
              <a:ext cx="10495135" cy="6010850"/>
            </a:xfrm>
            <a:custGeom>
              <a:avLst/>
              <a:gdLst/>
              <a:ahLst/>
              <a:cxnLst/>
              <a:rect l="l" t="t" r="r" b="b"/>
              <a:pathLst>
                <a:path w="10495135" h="6010850">
                  <a:moveTo>
                    <a:pt x="0" y="0"/>
                  </a:moveTo>
                  <a:lnTo>
                    <a:pt x="10495135" y="0"/>
                  </a:lnTo>
                  <a:lnTo>
                    <a:pt x="10495135" y="6010850"/>
                  </a:lnTo>
                  <a:lnTo>
                    <a:pt x="0" y="601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801493">
              <a:off x="552394" y="1421817"/>
              <a:ext cx="10495135" cy="6010850"/>
            </a:xfrm>
            <a:custGeom>
              <a:avLst/>
              <a:gdLst/>
              <a:ahLst/>
              <a:cxnLst/>
              <a:rect l="l" t="t" r="r" b="b"/>
              <a:pathLst>
                <a:path w="10495135" h="6010850">
                  <a:moveTo>
                    <a:pt x="0" y="0"/>
                  </a:moveTo>
                  <a:lnTo>
                    <a:pt x="10495135" y="0"/>
                  </a:lnTo>
                  <a:lnTo>
                    <a:pt x="10495135" y="6010850"/>
                  </a:lnTo>
                  <a:lnTo>
                    <a:pt x="0" y="601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801493">
              <a:off x="8175810" y="1131078"/>
              <a:ext cx="10495135" cy="6010850"/>
            </a:xfrm>
            <a:custGeom>
              <a:avLst/>
              <a:gdLst/>
              <a:ahLst/>
              <a:cxnLst/>
              <a:rect l="l" t="t" r="r" b="b"/>
              <a:pathLst>
                <a:path w="10495135" h="6010850">
                  <a:moveTo>
                    <a:pt x="0" y="0"/>
                  </a:moveTo>
                  <a:lnTo>
                    <a:pt x="10495135" y="0"/>
                  </a:lnTo>
                  <a:lnTo>
                    <a:pt x="10495135" y="6010850"/>
                  </a:lnTo>
                  <a:lnTo>
                    <a:pt x="0" y="601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801493">
              <a:off x="8175810" y="1421817"/>
              <a:ext cx="10495135" cy="6010850"/>
            </a:xfrm>
            <a:custGeom>
              <a:avLst/>
              <a:gdLst/>
              <a:ahLst/>
              <a:cxnLst/>
              <a:rect l="l" t="t" r="r" b="b"/>
              <a:pathLst>
                <a:path w="10495135" h="6010850">
                  <a:moveTo>
                    <a:pt x="0" y="0"/>
                  </a:moveTo>
                  <a:lnTo>
                    <a:pt x="10495135" y="0"/>
                  </a:lnTo>
                  <a:lnTo>
                    <a:pt x="10495135" y="6010850"/>
                  </a:lnTo>
                  <a:lnTo>
                    <a:pt x="0" y="601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2195325" y="2808571"/>
              <a:ext cx="14127860" cy="2513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15"/>
                </a:lnSpc>
              </a:pPr>
              <a:r>
                <a:rPr lang="en-US" sz="472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"I AM HERE; I CANNOT BE FORGOTTEN. IF I AM NOT HERE, WHAT WOULD YOU CALL IT?"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728145" y="1932096"/>
            <a:ext cx="8831711" cy="1633934"/>
            <a:chOff x="0" y="0"/>
            <a:chExt cx="11775614" cy="2178579"/>
          </a:xfrm>
        </p:grpSpPr>
        <p:sp>
          <p:nvSpPr>
            <p:cNvPr id="16" name="Freeform 16"/>
            <p:cNvSpPr/>
            <p:nvPr/>
          </p:nvSpPr>
          <p:spPr>
            <a:xfrm flipH="1">
              <a:off x="1230070" y="173856"/>
              <a:ext cx="8547269" cy="2004723"/>
            </a:xfrm>
            <a:custGeom>
              <a:avLst/>
              <a:gdLst/>
              <a:ahLst/>
              <a:cxnLst/>
              <a:rect l="l" t="t" r="r" b="b"/>
              <a:pathLst>
                <a:path w="8547269" h="2004723">
                  <a:moveTo>
                    <a:pt x="8547270" y="0"/>
                  </a:moveTo>
                  <a:lnTo>
                    <a:pt x="0" y="0"/>
                  </a:lnTo>
                  <a:lnTo>
                    <a:pt x="0" y="2004723"/>
                  </a:lnTo>
                  <a:lnTo>
                    <a:pt x="8547270" y="2004723"/>
                  </a:lnTo>
                  <a:lnTo>
                    <a:pt x="854727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997493" y="0"/>
              <a:ext cx="8547269" cy="2004723"/>
            </a:xfrm>
            <a:custGeom>
              <a:avLst/>
              <a:gdLst/>
              <a:ahLst/>
              <a:cxnLst/>
              <a:rect l="l" t="t" r="r" b="b"/>
              <a:pathLst>
                <a:path w="8547269" h="2004723">
                  <a:moveTo>
                    <a:pt x="8547269" y="0"/>
                  </a:moveTo>
                  <a:lnTo>
                    <a:pt x="0" y="0"/>
                  </a:lnTo>
                  <a:lnTo>
                    <a:pt x="0" y="2004723"/>
                  </a:lnTo>
                  <a:lnTo>
                    <a:pt x="8547269" y="2004723"/>
                  </a:lnTo>
                  <a:lnTo>
                    <a:pt x="8547269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0" y="438481"/>
              <a:ext cx="11775614" cy="1551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70"/>
                </a:lnSpc>
              </a:pPr>
              <a:r>
                <a:rPr lang="en-US" sz="806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PUZZLE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4247796" y="-4804210"/>
            <a:ext cx="24841796" cy="6122316"/>
            <a:chOff x="0" y="0"/>
            <a:chExt cx="33122395" cy="8163088"/>
          </a:xfrm>
        </p:grpSpPr>
        <p:sp>
          <p:nvSpPr>
            <p:cNvPr id="20" name="Freeform 20"/>
            <p:cNvSpPr/>
            <p:nvPr/>
          </p:nvSpPr>
          <p:spPr>
            <a:xfrm rot="84259">
              <a:off x="1294476" y="628533"/>
              <a:ext cx="30533443" cy="7161480"/>
            </a:xfrm>
            <a:custGeom>
              <a:avLst/>
              <a:gdLst/>
              <a:ahLst/>
              <a:cxnLst/>
              <a:rect l="l" t="t" r="r" b="b"/>
              <a:pathLst>
                <a:path w="30533443" h="7161480">
                  <a:moveTo>
                    <a:pt x="0" y="0"/>
                  </a:moveTo>
                  <a:lnTo>
                    <a:pt x="30533443" y="0"/>
                  </a:lnTo>
                  <a:lnTo>
                    <a:pt x="30533443" y="7161480"/>
                  </a:lnTo>
                  <a:lnTo>
                    <a:pt x="0" y="7161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flipH="1">
              <a:off x="0" y="0"/>
              <a:ext cx="33122395" cy="7768707"/>
            </a:xfrm>
            <a:custGeom>
              <a:avLst/>
              <a:gdLst/>
              <a:ahLst/>
              <a:cxnLst/>
              <a:rect l="l" t="t" r="r" b="b"/>
              <a:pathLst>
                <a:path w="33122395" h="7768707">
                  <a:moveTo>
                    <a:pt x="33122395" y="0"/>
                  </a:moveTo>
                  <a:lnTo>
                    <a:pt x="0" y="0"/>
                  </a:lnTo>
                  <a:lnTo>
                    <a:pt x="0" y="7768707"/>
                  </a:lnTo>
                  <a:lnTo>
                    <a:pt x="33122395" y="7768707"/>
                  </a:lnTo>
                  <a:lnTo>
                    <a:pt x="33122395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11472074" y="6713358"/>
              <a:ext cx="13261879" cy="735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0"/>
                </a:lnSpc>
              </a:pPr>
              <a:r>
                <a:rPr lang="en-US" sz="393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16632097" y="312225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556198" y="3284747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1254406" y="0"/>
                </a:moveTo>
                <a:lnTo>
                  <a:pt x="0" y="0"/>
                </a:lnTo>
                <a:lnTo>
                  <a:pt x="0" y="4114800"/>
                </a:lnTo>
                <a:lnTo>
                  <a:pt x="1254406" y="4114800"/>
                </a:lnTo>
                <a:lnTo>
                  <a:pt x="125440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885712" y="7549954"/>
            <a:ext cx="3543701" cy="2764086"/>
          </a:xfrm>
          <a:custGeom>
            <a:avLst/>
            <a:gdLst/>
            <a:ahLst/>
            <a:cxnLst/>
            <a:rect l="l" t="t" r="r" b="b"/>
            <a:pathLst>
              <a:path w="3543701" h="2764086">
                <a:moveTo>
                  <a:pt x="0" y="0"/>
                </a:moveTo>
                <a:lnTo>
                  <a:pt x="3543701" y="0"/>
                </a:lnTo>
                <a:lnTo>
                  <a:pt x="3543701" y="2764086"/>
                </a:lnTo>
                <a:lnTo>
                  <a:pt x="0" y="27640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01493">
            <a:off x="2550795" y="2780404"/>
            <a:ext cx="7871351" cy="4508138"/>
          </a:xfrm>
          <a:custGeom>
            <a:avLst/>
            <a:gdLst/>
            <a:ahLst/>
            <a:cxnLst/>
            <a:rect l="l" t="t" r="r" b="b"/>
            <a:pathLst>
              <a:path w="7871351" h="4508138">
                <a:moveTo>
                  <a:pt x="0" y="0"/>
                </a:moveTo>
                <a:lnTo>
                  <a:pt x="7871352" y="0"/>
                </a:lnTo>
                <a:lnTo>
                  <a:pt x="7871352" y="4508138"/>
                </a:lnTo>
                <a:lnTo>
                  <a:pt x="0" y="45081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01493">
            <a:off x="2550795" y="2998458"/>
            <a:ext cx="7871351" cy="4508138"/>
          </a:xfrm>
          <a:custGeom>
            <a:avLst/>
            <a:gdLst/>
            <a:ahLst/>
            <a:cxnLst/>
            <a:rect l="l" t="t" r="r" b="b"/>
            <a:pathLst>
              <a:path w="7871351" h="4508138">
                <a:moveTo>
                  <a:pt x="0" y="0"/>
                </a:moveTo>
                <a:lnTo>
                  <a:pt x="7871352" y="0"/>
                </a:lnTo>
                <a:lnTo>
                  <a:pt x="7871352" y="4508138"/>
                </a:lnTo>
                <a:lnTo>
                  <a:pt x="0" y="45081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01493">
            <a:off x="8268357" y="2780404"/>
            <a:ext cx="7871351" cy="4508138"/>
          </a:xfrm>
          <a:custGeom>
            <a:avLst/>
            <a:gdLst/>
            <a:ahLst/>
            <a:cxnLst/>
            <a:rect l="l" t="t" r="r" b="b"/>
            <a:pathLst>
              <a:path w="7871351" h="4508138">
                <a:moveTo>
                  <a:pt x="0" y="0"/>
                </a:moveTo>
                <a:lnTo>
                  <a:pt x="7871351" y="0"/>
                </a:lnTo>
                <a:lnTo>
                  <a:pt x="7871351" y="4508138"/>
                </a:lnTo>
                <a:lnTo>
                  <a:pt x="0" y="45081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801493">
            <a:off x="8268357" y="2998458"/>
            <a:ext cx="7871351" cy="4508138"/>
          </a:xfrm>
          <a:custGeom>
            <a:avLst/>
            <a:gdLst/>
            <a:ahLst/>
            <a:cxnLst/>
            <a:rect l="l" t="t" r="r" b="b"/>
            <a:pathLst>
              <a:path w="7871351" h="4508138">
                <a:moveTo>
                  <a:pt x="0" y="0"/>
                </a:moveTo>
                <a:lnTo>
                  <a:pt x="7871351" y="0"/>
                </a:lnTo>
                <a:lnTo>
                  <a:pt x="7871351" y="4508138"/>
                </a:lnTo>
                <a:lnTo>
                  <a:pt x="0" y="45081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846053" y="4133672"/>
            <a:ext cx="10595895" cy="186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472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"I AM HERE; I CANNOT BE FORGOTTEN. IF I AM NOT HERE, WHAT WOULD YOU CALL IT?"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728145" y="1932096"/>
            <a:ext cx="8831711" cy="1633934"/>
            <a:chOff x="0" y="0"/>
            <a:chExt cx="11775614" cy="2178579"/>
          </a:xfrm>
        </p:grpSpPr>
        <p:sp>
          <p:nvSpPr>
            <p:cNvPr id="14" name="Freeform 14"/>
            <p:cNvSpPr/>
            <p:nvPr/>
          </p:nvSpPr>
          <p:spPr>
            <a:xfrm flipH="1">
              <a:off x="1230070" y="173856"/>
              <a:ext cx="8547269" cy="2004723"/>
            </a:xfrm>
            <a:custGeom>
              <a:avLst/>
              <a:gdLst/>
              <a:ahLst/>
              <a:cxnLst/>
              <a:rect l="l" t="t" r="r" b="b"/>
              <a:pathLst>
                <a:path w="8547269" h="2004723">
                  <a:moveTo>
                    <a:pt x="8547270" y="0"/>
                  </a:moveTo>
                  <a:lnTo>
                    <a:pt x="0" y="0"/>
                  </a:lnTo>
                  <a:lnTo>
                    <a:pt x="0" y="2004723"/>
                  </a:lnTo>
                  <a:lnTo>
                    <a:pt x="8547270" y="2004723"/>
                  </a:lnTo>
                  <a:lnTo>
                    <a:pt x="854727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H="1">
              <a:off x="1997493" y="0"/>
              <a:ext cx="8547269" cy="2004723"/>
            </a:xfrm>
            <a:custGeom>
              <a:avLst/>
              <a:gdLst/>
              <a:ahLst/>
              <a:cxnLst/>
              <a:rect l="l" t="t" r="r" b="b"/>
              <a:pathLst>
                <a:path w="8547269" h="2004723">
                  <a:moveTo>
                    <a:pt x="8547269" y="0"/>
                  </a:moveTo>
                  <a:lnTo>
                    <a:pt x="0" y="0"/>
                  </a:lnTo>
                  <a:lnTo>
                    <a:pt x="0" y="2004723"/>
                  </a:lnTo>
                  <a:lnTo>
                    <a:pt x="8547269" y="2004723"/>
                  </a:lnTo>
                  <a:lnTo>
                    <a:pt x="8547269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438481"/>
              <a:ext cx="11775614" cy="1551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70"/>
                </a:lnSpc>
              </a:pPr>
              <a:r>
                <a:rPr lang="en-US" sz="806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PUZZLE</a:t>
              </a:r>
            </a:p>
          </p:txBody>
        </p:sp>
      </p:grpSp>
      <p:sp>
        <p:nvSpPr>
          <p:cNvPr id="17" name="AutoShape 17"/>
          <p:cNvSpPr/>
          <p:nvPr/>
        </p:nvSpPr>
        <p:spPr>
          <a:xfrm flipH="1">
            <a:off x="2814710" y="7237050"/>
            <a:ext cx="12658581" cy="0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>
            <a:off x="-4247796" y="-4804210"/>
            <a:ext cx="24841796" cy="6122316"/>
            <a:chOff x="0" y="0"/>
            <a:chExt cx="33122395" cy="8163088"/>
          </a:xfrm>
        </p:grpSpPr>
        <p:sp>
          <p:nvSpPr>
            <p:cNvPr id="19" name="Freeform 19"/>
            <p:cNvSpPr/>
            <p:nvPr/>
          </p:nvSpPr>
          <p:spPr>
            <a:xfrm rot="84259">
              <a:off x="1294476" y="628533"/>
              <a:ext cx="30533443" cy="7161480"/>
            </a:xfrm>
            <a:custGeom>
              <a:avLst/>
              <a:gdLst/>
              <a:ahLst/>
              <a:cxnLst/>
              <a:rect l="l" t="t" r="r" b="b"/>
              <a:pathLst>
                <a:path w="30533443" h="7161480">
                  <a:moveTo>
                    <a:pt x="0" y="0"/>
                  </a:moveTo>
                  <a:lnTo>
                    <a:pt x="30533443" y="0"/>
                  </a:lnTo>
                  <a:lnTo>
                    <a:pt x="30533443" y="7161480"/>
                  </a:lnTo>
                  <a:lnTo>
                    <a:pt x="0" y="7161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flipH="1">
              <a:off x="0" y="0"/>
              <a:ext cx="33122395" cy="7768707"/>
            </a:xfrm>
            <a:custGeom>
              <a:avLst/>
              <a:gdLst/>
              <a:ahLst/>
              <a:cxnLst/>
              <a:rect l="l" t="t" r="r" b="b"/>
              <a:pathLst>
                <a:path w="33122395" h="7768707">
                  <a:moveTo>
                    <a:pt x="33122395" y="0"/>
                  </a:moveTo>
                  <a:lnTo>
                    <a:pt x="0" y="0"/>
                  </a:lnTo>
                  <a:lnTo>
                    <a:pt x="0" y="7768707"/>
                  </a:lnTo>
                  <a:lnTo>
                    <a:pt x="33122395" y="7768707"/>
                  </a:lnTo>
                  <a:lnTo>
                    <a:pt x="33122395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11472074" y="6713358"/>
              <a:ext cx="13261879" cy="735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0"/>
                </a:lnSpc>
              </a:pPr>
              <a:r>
                <a:rPr lang="en-US" sz="393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16632097" y="312225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7172034" y="7696608"/>
            <a:ext cx="3943931" cy="658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5"/>
              </a:lnSpc>
            </a:pPr>
            <a:r>
              <a:rPr lang="en-US" sz="5835" b="1" i="1" spc="-192">
                <a:solidFill>
                  <a:srgbClr val="2FC7B5"/>
                </a:solidFill>
                <a:latin typeface="Tex Gyre Termes Bold Italics" panose="00000800000000000000"/>
                <a:ea typeface="Tex Gyre Termes Bold Italics" panose="00000800000000000000"/>
                <a:cs typeface="Tex Gyre Termes Bold Italics" panose="00000800000000000000"/>
                <a:sym typeface="Tex Gyre Termes Bold Italics" panose="00000800000000000000"/>
              </a:rPr>
              <a:t>Format: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728145" y="8469204"/>
            <a:ext cx="7957149" cy="51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8525" lvl="1" indent="-448945" algn="ctr">
              <a:lnSpc>
                <a:spcPts val="3745"/>
              </a:lnSpc>
              <a:buFont typeface="Arial" panose="020B0604020202020204"/>
              <a:buChar char="•"/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Appearance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728145" y="9167864"/>
            <a:ext cx="7957149" cy="51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8525" lvl="1" indent="-448945" algn="ctr">
              <a:lnSpc>
                <a:spcPts val="3745"/>
              </a:lnSpc>
              <a:buFont typeface="Arial" panose="020B0604020202020204"/>
              <a:buChar char="•"/>
            </a:pPr>
            <a:r>
              <a:rPr lang="en-US" sz="4160" spc="-303">
                <a:solidFill>
                  <a:srgbClr val="000000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Visibility </a:t>
            </a:r>
          </a:p>
        </p:txBody>
      </p:sp>
      <p:sp>
        <p:nvSpPr>
          <p:cNvPr id="27" name="Freeform 27"/>
          <p:cNvSpPr/>
          <p:nvPr/>
        </p:nvSpPr>
        <p:spPr>
          <a:xfrm flipH="1">
            <a:off x="556198" y="3284747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1254406" y="0"/>
                </a:moveTo>
                <a:lnTo>
                  <a:pt x="0" y="0"/>
                </a:lnTo>
                <a:lnTo>
                  <a:pt x="0" y="4114800"/>
                </a:lnTo>
                <a:lnTo>
                  <a:pt x="1254406" y="4114800"/>
                </a:lnTo>
                <a:lnTo>
                  <a:pt x="125440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885712" y="7549954"/>
            <a:ext cx="3543701" cy="2764086"/>
          </a:xfrm>
          <a:custGeom>
            <a:avLst/>
            <a:gdLst/>
            <a:ahLst/>
            <a:cxnLst/>
            <a:rect l="l" t="t" r="r" b="b"/>
            <a:pathLst>
              <a:path w="3543701" h="2764086">
                <a:moveTo>
                  <a:pt x="0" y="0"/>
                </a:moveTo>
                <a:lnTo>
                  <a:pt x="3543701" y="0"/>
                </a:lnTo>
                <a:lnTo>
                  <a:pt x="3543701" y="2764086"/>
                </a:lnTo>
                <a:lnTo>
                  <a:pt x="0" y="27640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136500" y="1932096"/>
            <a:ext cx="14417504" cy="6422808"/>
            <a:chOff x="0" y="0"/>
            <a:chExt cx="19223339" cy="8563744"/>
          </a:xfrm>
        </p:grpSpPr>
        <p:sp>
          <p:nvSpPr>
            <p:cNvPr id="10" name="Freeform 10"/>
            <p:cNvSpPr/>
            <p:nvPr/>
          </p:nvSpPr>
          <p:spPr>
            <a:xfrm rot="801493">
              <a:off x="552394" y="1131078"/>
              <a:ext cx="10495135" cy="6010850"/>
            </a:xfrm>
            <a:custGeom>
              <a:avLst/>
              <a:gdLst/>
              <a:ahLst/>
              <a:cxnLst/>
              <a:rect l="l" t="t" r="r" b="b"/>
              <a:pathLst>
                <a:path w="10495135" h="6010850">
                  <a:moveTo>
                    <a:pt x="0" y="0"/>
                  </a:moveTo>
                  <a:lnTo>
                    <a:pt x="10495135" y="0"/>
                  </a:lnTo>
                  <a:lnTo>
                    <a:pt x="10495135" y="6010850"/>
                  </a:lnTo>
                  <a:lnTo>
                    <a:pt x="0" y="601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801493">
              <a:off x="552394" y="1421817"/>
              <a:ext cx="10495135" cy="6010850"/>
            </a:xfrm>
            <a:custGeom>
              <a:avLst/>
              <a:gdLst/>
              <a:ahLst/>
              <a:cxnLst/>
              <a:rect l="l" t="t" r="r" b="b"/>
              <a:pathLst>
                <a:path w="10495135" h="6010850">
                  <a:moveTo>
                    <a:pt x="0" y="0"/>
                  </a:moveTo>
                  <a:lnTo>
                    <a:pt x="10495135" y="0"/>
                  </a:lnTo>
                  <a:lnTo>
                    <a:pt x="10495135" y="6010850"/>
                  </a:lnTo>
                  <a:lnTo>
                    <a:pt x="0" y="601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801493">
              <a:off x="8175810" y="1131078"/>
              <a:ext cx="10495135" cy="6010850"/>
            </a:xfrm>
            <a:custGeom>
              <a:avLst/>
              <a:gdLst/>
              <a:ahLst/>
              <a:cxnLst/>
              <a:rect l="l" t="t" r="r" b="b"/>
              <a:pathLst>
                <a:path w="10495135" h="6010850">
                  <a:moveTo>
                    <a:pt x="0" y="0"/>
                  </a:moveTo>
                  <a:lnTo>
                    <a:pt x="10495135" y="0"/>
                  </a:lnTo>
                  <a:lnTo>
                    <a:pt x="10495135" y="6010850"/>
                  </a:lnTo>
                  <a:lnTo>
                    <a:pt x="0" y="601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801493">
              <a:off x="8175810" y="1421817"/>
              <a:ext cx="10495135" cy="6010850"/>
            </a:xfrm>
            <a:custGeom>
              <a:avLst/>
              <a:gdLst/>
              <a:ahLst/>
              <a:cxnLst/>
              <a:rect l="l" t="t" r="r" b="b"/>
              <a:pathLst>
                <a:path w="10495135" h="6010850">
                  <a:moveTo>
                    <a:pt x="0" y="0"/>
                  </a:moveTo>
                  <a:lnTo>
                    <a:pt x="10495135" y="0"/>
                  </a:lnTo>
                  <a:lnTo>
                    <a:pt x="10495135" y="6010850"/>
                  </a:lnTo>
                  <a:lnTo>
                    <a:pt x="0" y="601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2195325" y="2808571"/>
              <a:ext cx="14127860" cy="2513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15"/>
                </a:lnSpc>
              </a:pPr>
              <a:r>
                <a:rPr lang="en-US" sz="472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"I AM HERE; I CANNOT BE FORGOTTEN. IF I AM NOT HERE, WHAT WOULD YOU CALL IT?"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728145" y="1932096"/>
            <a:ext cx="8831711" cy="1633934"/>
            <a:chOff x="0" y="0"/>
            <a:chExt cx="11775614" cy="2178579"/>
          </a:xfrm>
        </p:grpSpPr>
        <p:sp>
          <p:nvSpPr>
            <p:cNvPr id="16" name="Freeform 16"/>
            <p:cNvSpPr/>
            <p:nvPr/>
          </p:nvSpPr>
          <p:spPr>
            <a:xfrm flipH="1">
              <a:off x="1230070" y="173856"/>
              <a:ext cx="8547269" cy="2004723"/>
            </a:xfrm>
            <a:custGeom>
              <a:avLst/>
              <a:gdLst/>
              <a:ahLst/>
              <a:cxnLst/>
              <a:rect l="l" t="t" r="r" b="b"/>
              <a:pathLst>
                <a:path w="8547269" h="2004723">
                  <a:moveTo>
                    <a:pt x="8547270" y="0"/>
                  </a:moveTo>
                  <a:lnTo>
                    <a:pt x="0" y="0"/>
                  </a:lnTo>
                  <a:lnTo>
                    <a:pt x="0" y="2004723"/>
                  </a:lnTo>
                  <a:lnTo>
                    <a:pt x="8547270" y="2004723"/>
                  </a:lnTo>
                  <a:lnTo>
                    <a:pt x="854727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997493" y="0"/>
              <a:ext cx="8547269" cy="2004723"/>
            </a:xfrm>
            <a:custGeom>
              <a:avLst/>
              <a:gdLst/>
              <a:ahLst/>
              <a:cxnLst/>
              <a:rect l="l" t="t" r="r" b="b"/>
              <a:pathLst>
                <a:path w="8547269" h="2004723">
                  <a:moveTo>
                    <a:pt x="8547269" y="0"/>
                  </a:moveTo>
                  <a:lnTo>
                    <a:pt x="0" y="0"/>
                  </a:lnTo>
                  <a:lnTo>
                    <a:pt x="0" y="2004723"/>
                  </a:lnTo>
                  <a:lnTo>
                    <a:pt x="8547269" y="2004723"/>
                  </a:lnTo>
                  <a:lnTo>
                    <a:pt x="8547269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0" y="438481"/>
              <a:ext cx="11775614" cy="1551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70"/>
                </a:lnSpc>
              </a:pPr>
              <a:r>
                <a:rPr lang="en-US" sz="806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PUZZLE</a:t>
              </a:r>
            </a:p>
          </p:txBody>
        </p:sp>
      </p:grpSp>
      <p:sp>
        <p:nvSpPr>
          <p:cNvPr id="19" name="AutoShape 19"/>
          <p:cNvSpPr/>
          <p:nvPr/>
        </p:nvSpPr>
        <p:spPr>
          <a:xfrm flipH="1">
            <a:off x="2814710" y="7237050"/>
            <a:ext cx="12658581" cy="0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Freeform 20"/>
          <p:cNvSpPr/>
          <p:nvPr/>
        </p:nvSpPr>
        <p:spPr>
          <a:xfrm flipH="1">
            <a:off x="5305624" y="7749535"/>
            <a:ext cx="7043686" cy="1652065"/>
          </a:xfrm>
          <a:custGeom>
            <a:avLst/>
            <a:gdLst/>
            <a:ahLst/>
            <a:cxnLst/>
            <a:rect l="l" t="t" r="r" b="b"/>
            <a:pathLst>
              <a:path w="7043686" h="1652065">
                <a:moveTo>
                  <a:pt x="7043686" y="0"/>
                </a:moveTo>
                <a:lnTo>
                  <a:pt x="0" y="0"/>
                </a:lnTo>
                <a:lnTo>
                  <a:pt x="0" y="1652065"/>
                </a:lnTo>
                <a:lnTo>
                  <a:pt x="7043686" y="1652065"/>
                </a:lnTo>
                <a:lnTo>
                  <a:pt x="704368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5938046" y="7606263"/>
            <a:ext cx="7043686" cy="1652065"/>
          </a:xfrm>
          <a:custGeom>
            <a:avLst/>
            <a:gdLst/>
            <a:ahLst/>
            <a:cxnLst/>
            <a:rect l="l" t="t" r="r" b="b"/>
            <a:pathLst>
              <a:path w="7043686" h="1652065">
                <a:moveTo>
                  <a:pt x="7043686" y="0"/>
                </a:moveTo>
                <a:lnTo>
                  <a:pt x="0" y="0"/>
                </a:lnTo>
                <a:lnTo>
                  <a:pt x="0" y="1652064"/>
                </a:lnTo>
                <a:lnTo>
                  <a:pt x="7043686" y="1652064"/>
                </a:lnTo>
                <a:lnTo>
                  <a:pt x="704368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5670698" y="8124743"/>
            <a:ext cx="7349109" cy="958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0"/>
              </a:lnSpc>
            </a:pPr>
            <a:r>
              <a:rPr lang="en-US" sz="6710">
                <a:solidFill>
                  <a:srgbClr val="EFECE0"/>
                </a:solidFill>
                <a:latin typeface="More Sugar"/>
                <a:ea typeface="More Sugar"/>
                <a:cs typeface="More Sugar"/>
                <a:sym typeface="More Sugar"/>
              </a:rPr>
              <a:t>PRESENCE 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-4247796" y="-4804210"/>
            <a:ext cx="24841796" cy="6122316"/>
            <a:chOff x="0" y="0"/>
            <a:chExt cx="33122395" cy="8163088"/>
          </a:xfrm>
        </p:grpSpPr>
        <p:sp>
          <p:nvSpPr>
            <p:cNvPr id="24" name="Freeform 24"/>
            <p:cNvSpPr/>
            <p:nvPr/>
          </p:nvSpPr>
          <p:spPr>
            <a:xfrm rot="84259">
              <a:off x="1294476" y="628533"/>
              <a:ext cx="30533443" cy="7161480"/>
            </a:xfrm>
            <a:custGeom>
              <a:avLst/>
              <a:gdLst/>
              <a:ahLst/>
              <a:cxnLst/>
              <a:rect l="l" t="t" r="r" b="b"/>
              <a:pathLst>
                <a:path w="30533443" h="7161480">
                  <a:moveTo>
                    <a:pt x="0" y="0"/>
                  </a:moveTo>
                  <a:lnTo>
                    <a:pt x="30533443" y="0"/>
                  </a:lnTo>
                  <a:lnTo>
                    <a:pt x="30533443" y="7161480"/>
                  </a:lnTo>
                  <a:lnTo>
                    <a:pt x="0" y="7161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flipH="1">
              <a:off x="0" y="0"/>
              <a:ext cx="33122395" cy="7768707"/>
            </a:xfrm>
            <a:custGeom>
              <a:avLst/>
              <a:gdLst/>
              <a:ahLst/>
              <a:cxnLst/>
              <a:rect l="l" t="t" r="r" b="b"/>
              <a:pathLst>
                <a:path w="33122395" h="7768707">
                  <a:moveTo>
                    <a:pt x="33122395" y="0"/>
                  </a:moveTo>
                  <a:lnTo>
                    <a:pt x="0" y="0"/>
                  </a:lnTo>
                  <a:lnTo>
                    <a:pt x="0" y="7768707"/>
                  </a:lnTo>
                  <a:lnTo>
                    <a:pt x="33122395" y="7768707"/>
                  </a:lnTo>
                  <a:lnTo>
                    <a:pt x="33122395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11472074" y="6713358"/>
              <a:ext cx="13261879" cy="735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0"/>
                </a:lnSpc>
              </a:pPr>
              <a:r>
                <a:rPr lang="en-US" sz="393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6632097" y="312225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>
            <a:off x="556198" y="3284747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1254406" y="0"/>
                </a:moveTo>
                <a:lnTo>
                  <a:pt x="0" y="0"/>
                </a:lnTo>
                <a:lnTo>
                  <a:pt x="0" y="4114800"/>
                </a:lnTo>
                <a:lnTo>
                  <a:pt x="1254406" y="4114800"/>
                </a:lnTo>
                <a:lnTo>
                  <a:pt x="125440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72407" y="7522914"/>
            <a:ext cx="3276396" cy="2764086"/>
          </a:xfrm>
          <a:custGeom>
            <a:avLst/>
            <a:gdLst/>
            <a:ahLst/>
            <a:cxnLst/>
            <a:rect l="l" t="t" r="r" b="b"/>
            <a:pathLst>
              <a:path w="3276396" h="2764086">
                <a:moveTo>
                  <a:pt x="0" y="0"/>
                </a:moveTo>
                <a:lnTo>
                  <a:pt x="3276395" y="0"/>
                </a:lnTo>
                <a:lnTo>
                  <a:pt x="3276395" y="2764086"/>
                </a:lnTo>
                <a:lnTo>
                  <a:pt x="0" y="27640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547360" y="2518822"/>
            <a:ext cx="7122622" cy="2849049"/>
            <a:chOff x="0" y="0"/>
            <a:chExt cx="9496829" cy="37987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496829" cy="1899366"/>
            </a:xfrm>
            <a:custGeom>
              <a:avLst/>
              <a:gdLst/>
              <a:ahLst/>
              <a:cxnLst/>
              <a:rect l="l" t="t" r="r" b="b"/>
              <a:pathLst>
                <a:path w="9496829" h="1899366">
                  <a:moveTo>
                    <a:pt x="0" y="0"/>
                  </a:moveTo>
                  <a:lnTo>
                    <a:pt x="9496829" y="0"/>
                  </a:lnTo>
                  <a:lnTo>
                    <a:pt x="9496829" y="1899366"/>
                  </a:lnTo>
                  <a:lnTo>
                    <a:pt x="0" y="1899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0" y="0"/>
              <a:ext cx="9496829" cy="1899366"/>
            </a:xfrm>
            <a:custGeom>
              <a:avLst/>
              <a:gdLst/>
              <a:ahLst/>
              <a:cxnLst/>
              <a:rect l="l" t="t" r="r" b="b"/>
              <a:pathLst>
                <a:path w="9496829" h="1899366">
                  <a:moveTo>
                    <a:pt x="9496829" y="0"/>
                  </a:moveTo>
                  <a:lnTo>
                    <a:pt x="0" y="0"/>
                  </a:lnTo>
                  <a:lnTo>
                    <a:pt x="0" y="1899366"/>
                  </a:lnTo>
                  <a:lnTo>
                    <a:pt x="9496829" y="1899366"/>
                  </a:lnTo>
                  <a:lnTo>
                    <a:pt x="9496829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935481"/>
              <a:ext cx="9496829" cy="1899366"/>
            </a:xfrm>
            <a:custGeom>
              <a:avLst/>
              <a:gdLst/>
              <a:ahLst/>
              <a:cxnLst/>
              <a:rect l="l" t="t" r="r" b="b"/>
              <a:pathLst>
                <a:path w="9496829" h="1899366">
                  <a:moveTo>
                    <a:pt x="0" y="0"/>
                  </a:moveTo>
                  <a:lnTo>
                    <a:pt x="9496829" y="0"/>
                  </a:lnTo>
                  <a:lnTo>
                    <a:pt x="9496829" y="1899365"/>
                  </a:lnTo>
                  <a:lnTo>
                    <a:pt x="0" y="1899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0" y="935481"/>
              <a:ext cx="9496829" cy="1899366"/>
            </a:xfrm>
            <a:custGeom>
              <a:avLst/>
              <a:gdLst/>
              <a:ahLst/>
              <a:cxnLst/>
              <a:rect l="l" t="t" r="r" b="b"/>
              <a:pathLst>
                <a:path w="9496829" h="1899366">
                  <a:moveTo>
                    <a:pt x="9496829" y="0"/>
                  </a:moveTo>
                  <a:lnTo>
                    <a:pt x="0" y="0"/>
                  </a:lnTo>
                  <a:lnTo>
                    <a:pt x="0" y="1899365"/>
                  </a:lnTo>
                  <a:lnTo>
                    <a:pt x="9496829" y="1899365"/>
                  </a:lnTo>
                  <a:lnTo>
                    <a:pt x="9496829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1899366"/>
              <a:ext cx="9496829" cy="1899366"/>
            </a:xfrm>
            <a:custGeom>
              <a:avLst/>
              <a:gdLst/>
              <a:ahLst/>
              <a:cxnLst/>
              <a:rect l="l" t="t" r="r" b="b"/>
              <a:pathLst>
                <a:path w="9496829" h="1899366">
                  <a:moveTo>
                    <a:pt x="0" y="0"/>
                  </a:moveTo>
                  <a:lnTo>
                    <a:pt x="9496829" y="0"/>
                  </a:lnTo>
                  <a:lnTo>
                    <a:pt x="9496829" y="1899366"/>
                  </a:lnTo>
                  <a:lnTo>
                    <a:pt x="0" y="1899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0" y="1899366"/>
              <a:ext cx="9496829" cy="1899366"/>
            </a:xfrm>
            <a:custGeom>
              <a:avLst/>
              <a:gdLst/>
              <a:ahLst/>
              <a:cxnLst/>
              <a:rect l="l" t="t" r="r" b="b"/>
              <a:pathLst>
                <a:path w="9496829" h="1899366">
                  <a:moveTo>
                    <a:pt x="9496829" y="0"/>
                  </a:moveTo>
                  <a:lnTo>
                    <a:pt x="0" y="0"/>
                  </a:lnTo>
                  <a:lnTo>
                    <a:pt x="0" y="1899366"/>
                  </a:lnTo>
                  <a:lnTo>
                    <a:pt x="9496829" y="1899366"/>
                  </a:lnTo>
                  <a:lnTo>
                    <a:pt x="9496829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280170">
            <a:off x="16344927" y="4635808"/>
            <a:ext cx="1664513" cy="2142851"/>
          </a:xfrm>
          <a:custGeom>
            <a:avLst/>
            <a:gdLst/>
            <a:ahLst/>
            <a:cxnLst/>
            <a:rect l="l" t="t" r="r" b="b"/>
            <a:pathLst>
              <a:path w="1664513" h="2142851">
                <a:moveTo>
                  <a:pt x="0" y="0"/>
                </a:moveTo>
                <a:lnTo>
                  <a:pt x="1664513" y="0"/>
                </a:lnTo>
                <a:lnTo>
                  <a:pt x="1664513" y="2142851"/>
                </a:lnTo>
                <a:lnTo>
                  <a:pt x="0" y="2142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59470">
            <a:off x="9449737" y="943360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79651" y="1899126"/>
            <a:ext cx="8181537" cy="5026246"/>
          </a:xfrm>
          <a:custGeom>
            <a:avLst/>
            <a:gdLst/>
            <a:ahLst/>
            <a:cxnLst/>
            <a:rect l="l" t="t" r="r" b="b"/>
            <a:pathLst>
              <a:path w="8181537" h="5026246">
                <a:moveTo>
                  <a:pt x="0" y="0"/>
                </a:moveTo>
                <a:lnTo>
                  <a:pt x="8181537" y="0"/>
                </a:lnTo>
                <a:lnTo>
                  <a:pt x="8181537" y="5026246"/>
                </a:lnTo>
                <a:lnTo>
                  <a:pt x="0" y="50262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2345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-5376103" y="-5093616"/>
            <a:ext cx="26566879" cy="6547467"/>
            <a:chOff x="0" y="0"/>
            <a:chExt cx="35422505" cy="8729956"/>
          </a:xfrm>
        </p:grpSpPr>
        <p:sp>
          <p:nvSpPr>
            <p:cNvPr id="15" name="Freeform 15"/>
            <p:cNvSpPr/>
            <p:nvPr/>
          </p:nvSpPr>
          <p:spPr>
            <a:xfrm rot="84259">
              <a:off x="1384368" y="672180"/>
              <a:ext cx="32653770" cy="7658793"/>
            </a:xfrm>
            <a:custGeom>
              <a:avLst/>
              <a:gdLst/>
              <a:ahLst/>
              <a:cxnLst/>
              <a:rect l="l" t="t" r="r" b="b"/>
              <a:pathLst>
                <a:path w="32653770" h="7658793">
                  <a:moveTo>
                    <a:pt x="0" y="0"/>
                  </a:moveTo>
                  <a:lnTo>
                    <a:pt x="32653769" y="0"/>
                  </a:lnTo>
                  <a:lnTo>
                    <a:pt x="32653769" y="7658793"/>
                  </a:lnTo>
                  <a:lnTo>
                    <a:pt x="0" y="765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flipH="1">
              <a:off x="0" y="0"/>
              <a:ext cx="35422505" cy="8308188"/>
            </a:xfrm>
            <a:custGeom>
              <a:avLst/>
              <a:gdLst/>
              <a:ahLst/>
              <a:cxnLst/>
              <a:rect l="l" t="t" r="r" b="b"/>
              <a:pathLst>
                <a:path w="35422505" h="8308188">
                  <a:moveTo>
                    <a:pt x="35422505" y="0"/>
                  </a:moveTo>
                  <a:lnTo>
                    <a:pt x="0" y="0"/>
                  </a:lnTo>
                  <a:lnTo>
                    <a:pt x="0" y="8308188"/>
                  </a:lnTo>
                  <a:lnTo>
                    <a:pt x="35422505" y="8308188"/>
                  </a:lnTo>
                  <a:lnTo>
                    <a:pt x="35422505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2268727" y="7138810"/>
              <a:ext cx="14182821" cy="883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30"/>
                </a:lnSpc>
              </a:pPr>
              <a:r>
                <a:rPr lang="en-US" sz="473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027419" y="2053386"/>
            <a:ext cx="7886002" cy="4717725"/>
          </a:xfrm>
          <a:custGeom>
            <a:avLst/>
            <a:gdLst/>
            <a:ahLst/>
            <a:cxnLst/>
            <a:rect l="l" t="t" r="r" b="b"/>
            <a:pathLst>
              <a:path w="7886002" h="4717725">
                <a:moveTo>
                  <a:pt x="0" y="0"/>
                </a:moveTo>
                <a:lnTo>
                  <a:pt x="7886001" y="0"/>
                </a:lnTo>
                <a:lnTo>
                  <a:pt x="7886001" y="4717725"/>
                </a:lnTo>
                <a:lnTo>
                  <a:pt x="0" y="47177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240" r="-2155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2190304" y="3090880"/>
            <a:ext cx="3958180" cy="580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5"/>
              </a:lnSpc>
            </a:pPr>
            <a:r>
              <a:rPr lang="en-US" sz="426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PRESENCE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047912" y="4980125"/>
            <a:ext cx="12013723" cy="727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5"/>
              </a:lnSpc>
            </a:pPr>
            <a:r>
              <a:rPr lang="en-US" sz="535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MASS MEDIA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90304" y="3766425"/>
            <a:ext cx="3958180" cy="51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</a:pPr>
            <a:r>
              <a:rPr lang="en-US" sz="376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(N)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129581" y="4309276"/>
            <a:ext cx="3958180" cy="649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5"/>
              </a:lnSpc>
            </a:pPr>
            <a:r>
              <a:rPr lang="en-US" sz="426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/ˈPREZNS/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48931" y="7370647"/>
            <a:ext cx="15790137" cy="2302047"/>
            <a:chOff x="0" y="0"/>
            <a:chExt cx="21053517" cy="3069396"/>
          </a:xfrm>
        </p:grpSpPr>
        <p:sp>
          <p:nvSpPr>
            <p:cNvPr id="24" name="Freeform 24"/>
            <p:cNvSpPr/>
            <p:nvPr/>
          </p:nvSpPr>
          <p:spPr>
            <a:xfrm>
              <a:off x="3126827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3324334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3126827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3126827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3521842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3381525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flipH="1">
              <a:off x="4232977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flipH="1">
              <a:off x="4430484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flipH="1">
              <a:off x="4232977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flipH="1">
              <a:off x="4232977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flipH="1">
              <a:off x="4627992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flipH="1">
              <a:off x="4487676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3126827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3324334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3267143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3267143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3521842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3521842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flipH="1">
              <a:off x="4232977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flipH="1">
              <a:off x="4430484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flipH="1">
              <a:off x="4373293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flipH="1">
              <a:off x="4373293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flipH="1">
              <a:off x="4627992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flipH="1">
              <a:off x="4627992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13734509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>
              <a:off x="13932017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13734509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>
              <a:off x="1373450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14129524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13989208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flipH="1">
              <a:off x="14840659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flipH="1">
              <a:off x="15038167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flipH="1">
              <a:off x="14840659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flipH="1">
              <a:off x="1484065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flipH="1">
              <a:off x="15235674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 flipH="1">
              <a:off x="15095358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>
              <a:off x="1373450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>
              <a:off x="13932017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>
              <a:off x="13874825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>
              <a:off x="13874825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>
              <a:off x="14129524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65"/>
            <p:cNvSpPr/>
            <p:nvPr/>
          </p:nvSpPr>
          <p:spPr>
            <a:xfrm>
              <a:off x="14129524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66"/>
            <p:cNvSpPr/>
            <p:nvPr/>
          </p:nvSpPr>
          <p:spPr>
            <a:xfrm flipH="1">
              <a:off x="1484065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Freeform 67"/>
            <p:cNvSpPr/>
            <p:nvPr/>
          </p:nvSpPr>
          <p:spPr>
            <a:xfrm flipH="1">
              <a:off x="15038167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68"/>
            <p:cNvSpPr/>
            <p:nvPr/>
          </p:nvSpPr>
          <p:spPr>
            <a:xfrm flipH="1">
              <a:off x="14980976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69"/>
            <p:cNvSpPr/>
            <p:nvPr/>
          </p:nvSpPr>
          <p:spPr>
            <a:xfrm flipH="1">
              <a:off x="14980976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Freeform 70"/>
            <p:cNvSpPr/>
            <p:nvPr/>
          </p:nvSpPr>
          <p:spPr>
            <a:xfrm flipH="1">
              <a:off x="15235674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1" name="Freeform 71"/>
            <p:cNvSpPr/>
            <p:nvPr/>
          </p:nvSpPr>
          <p:spPr>
            <a:xfrm flipH="1">
              <a:off x="15235674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2" name="Freeform 72"/>
            <p:cNvSpPr/>
            <p:nvPr/>
          </p:nvSpPr>
          <p:spPr>
            <a:xfrm>
              <a:off x="8475519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3" name="Freeform 73"/>
            <p:cNvSpPr/>
            <p:nvPr/>
          </p:nvSpPr>
          <p:spPr>
            <a:xfrm>
              <a:off x="8673027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Freeform 74"/>
            <p:cNvSpPr/>
            <p:nvPr/>
          </p:nvSpPr>
          <p:spPr>
            <a:xfrm>
              <a:off x="8475519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75"/>
            <p:cNvSpPr/>
            <p:nvPr/>
          </p:nvSpPr>
          <p:spPr>
            <a:xfrm>
              <a:off x="847551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6" name="Freeform 76"/>
            <p:cNvSpPr/>
            <p:nvPr/>
          </p:nvSpPr>
          <p:spPr>
            <a:xfrm>
              <a:off x="8870534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7" name="Freeform 77"/>
            <p:cNvSpPr/>
            <p:nvPr/>
          </p:nvSpPr>
          <p:spPr>
            <a:xfrm>
              <a:off x="8730218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8" name="Freeform 78"/>
            <p:cNvSpPr/>
            <p:nvPr/>
          </p:nvSpPr>
          <p:spPr>
            <a:xfrm flipH="1">
              <a:off x="9581669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9" name="Freeform 79"/>
            <p:cNvSpPr/>
            <p:nvPr/>
          </p:nvSpPr>
          <p:spPr>
            <a:xfrm flipH="1">
              <a:off x="9779177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80"/>
            <p:cNvSpPr/>
            <p:nvPr/>
          </p:nvSpPr>
          <p:spPr>
            <a:xfrm flipH="1">
              <a:off x="9581669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1" name="Freeform 81"/>
            <p:cNvSpPr/>
            <p:nvPr/>
          </p:nvSpPr>
          <p:spPr>
            <a:xfrm flipH="1">
              <a:off x="958166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2" name="Freeform 82"/>
            <p:cNvSpPr/>
            <p:nvPr/>
          </p:nvSpPr>
          <p:spPr>
            <a:xfrm flipH="1">
              <a:off x="9976685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3" name="Freeform 83"/>
            <p:cNvSpPr/>
            <p:nvPr/>
          </p:nvSpPr>
          <p:spPr>
            <a:xfrm flipH="1">
              <a:off x="9836368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4" name="Freeform 84"/>
            <p:cNvSpPr/>
            <p:nvPr/>
          </p:nvSpPr>
          <p:spPr>
            <a:xfrm>
              <a:off x="847551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5" name="Freeform 85"/>
            <p:cNvSpPr/>
            <p:nvPr/>
          </p:nvSpPr>
          <p:spPr>
            <a:xfrm>
              <a:off x="8673027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6" name="Freeform 86"/>
            <p:cNvSpPr/>
            <p:nvPr/>
          </p:nvSpPr>
          <p:spPr>
            <a:xfrm>
              <a:off x="8615836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7" name="Freeform 87"/>
            <p:cNvSpPr/>
            <p:nvPr/>
          </p:nvSpPr>
          <p:spPr>
            <a:xfrm>
              <a:off x="8615836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8" name="Freeform 88"/>
            <p:cNvSpPr/>
            <p:nvPr/>
          </p:nvSpPr>
          <p:spPr>
            <a:xfrm>
              <a:off x="8870534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9" name="Freeform 89"/>
            <p:cNvSpPr/>
            <p:nvPr/>
          </p:nvSpPr>
          <p:spPr>
            <a:xfrm>
              <a:off x="8870534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0" name="Freeform 90"/>
            <p:cNvSpPr/>
            <p:nvPr/>
          </p:nvSpPr>
          <p:spPr>
            <a:xfrm flipH="1">
              <a:off x="958166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1" name="Freeform 91"/>
            <p:cNvSpPr/>
            <p:nvPr/>
          </p:nvSpPr>
          <p:spPr>
            <a:xfrm flipH="1">
              <a:off x="9779177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2" name="Freeform 92"/>
            <p:cNvSpPr/>
            <p:nvPr/>
          </p:nvSpPr>
          <p:spPr>
            <a:xfrm flipH="1">
              <a:off x="9721986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93"/>
            <p:cNvSpPr/>
            <p:nvPr/>
          </p:nvSpPr>
          <p:spPr>
            <a:xfrm flipH="1">
              <a:off x="9721986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4" name="Freeform 94"/>
            <p:cNvSpPr/>
            <p:nvPr/>
          </p:nvSpPr>
          <p:spPr>
            <a:xfrm flipH="1">
              <a:off x="9976685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5" name="Freeform 95"/>
            <p:cNvSpPr/>
            <p:nvPr/>
          </p:nvSpPr>
          <p:spPr>
            <a:xfrm flipH="1">
              <a:off x="9976685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6" name="Freeform 96"/>
            <p:cNvSpPr/>
            <p:nvPr/>
          </p:nvSpPr>
          <p:spPr>
            <a:xfrm>
              <a:off x="0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7" name="Freeform 97"/>
            <p:cNvSpPr/>
            <p:nvPr/>
          </p:nvSpPr>
          <p:spPr>
            <a:xfrm>
              <a:off x="197508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98"/>
            <p:cNvSpPr/>
            <p:nvPr/>
          </p:nvSpPr>
          <p:spPr>
            <a:xfrm>
              <a:off x="0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9" name="Freeform 99"/>
            <p:cNvSpPr/>
            <p:nvPr/>
          </p:nvSpPr>
          <p:spPr>
            <a:xfrm>
              <a:off x="0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0" name="Freeform 100"/>
            <p:cNvSpPr/>
            <p:nvPr/>
          </p:nvSpPr>
          <p:spPr>
            <a:xfrm>
              <a:off x="395015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1" name="Freeform 101"/>
            <p:cNvSpPr/>
            <p:nvPr/>
          </p:nvSpPr>
          <p:spPr>
            <a:xfrm>
              <a:off x="254699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2" name="Freeform 102"/>
            <p:cNvSpPr/>
            <p:nvPr/>
          </p:nvSpPr>
          <p:spPr>
            <a:xfrm flipH="1">
              <a:off x="1106150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3" name="Freeform 103"/>
            <p:cNvSpPr/>
            <p:nvPr/>
          </p:nvSpPr>
          <p:spPr>
            <a:xfrm flipH="1">
              <a:off x="1303658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4" name="Freeform 104"/>
            <p:cNvSpPr/>
            <p:nvPr/>
          </p:nvSpPr>
          <p:spPr>
            <a:xfrm flipH="1">
              <a:off x="1106150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5" name="Freeform 105"/>
            <p:cNvSpPr/>
            <p:nvPr/>
          </p:nvSpPr>
          <p:spPr>
            <a:xfrm flipH="1">
              <a:off x="1106150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6" name="Freeform 106"/>
            <p:cNvSpPr/>
            <p:nvPr/>
          </p:nvSpPr>
          <p:spPr>
            <a:xfrm flipH="1">
              <a:off x="1501165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7" name="Freeform 107"/>
            <p:cNvSpPr/>
            <p:nvPr/>
          </p:nvSpPr>
          <p:spPr>
            <a:xfrm flipH="1">
              <a:off x="1360849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8" name="Freeform 108"/>
            <p:cNvSpPr/>
            <p:nvPr/>
          </p:nvSpPr>
          <p:spPr>
            <a:xfrm>
              <a:off x="0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9" name="Freeform 109"/>
            <p:cNvSpPr/>
            <p:nvPr/>
          </p:nvSpPr>
          <p:spPr>
            <a:xfrm>
              <a:off x="197508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0" name="Freeform 110"/>
            <p:cNvSpPr/>
            <p:nvPr/>
          </p:nvSpPr>
          <p:spPr>
            <a:xfrm>
              <a:off x="140316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11"/>
            <p:cNvSpPr/>
            <p:nvPr/>
          </p:nvSpPr>
          <p:spPr>
            <a:xfrm>
              <a:off x="140316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2" name="Freeform 112"/>
            <p:cNvSpPr/>
            <p:nvPr/>
          </p:nvSpPr>
          <p:spPr>
            <a:xfrm>
              <a:off x="395015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3" name="Freeform 113"/>
            <p:cNvSpPr/>
            <p:nvPr/>
          </p:nvSpPr>
          <p:spPr>
            <a:xfrm>
              <a:off x="395015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4" name="Freeform 114"/>
            <p:cNvSpPr/>
            <p:nvPr/>
          </p:nvSpPr>
          <p:spPr>
            <a:xfrm flipH="1">
              <a:off x="1106150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5" name="Freeform 115"/>
            <p:cNvSpPr/>
            <p:nvPr/>
          </p:nvSpPr>
          <p:spPr>
            <a:xfrm flipH="1">
              <a:off x="1303658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16"/>
            <p:cNvSpPr/>
            <p:nvPr/>
          </p:nvSpPr>
          <p:spPr>
            <a:xfrm flipH="1">
              <a:off x="1246467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7" name="Freeform 117"/>
            <p:cNvSpPr/>
            <p:nvPr/>
          </p:nvSpPr>
          <p:spPr>
            <a:xfrm flipH="1">
              <a:off x="1246467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8" name="Freeform 118"/>
            <p:cNvSpPr/>
            <p:nvPr/>
          </p:nvSpPr>
          <p:spPr>
            <a:xfrm flipH="1">
              <a:off x="1501165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9" name="Freeform 119"/>
            <p:cNvSpPr/>
            <p:nvPr/>
          </p:nvSpPr>
          <p:spPr>
            <a:xfrm flipH="1">
              <a:off x="1501165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0" name="TextBox 120"/>
          <p:cNvSpPr txBox="1"/>
          <p:nvPr/>
        </p:nvSpPr>
        <p:spPr>
          <a:xfrm>
            <a:off x="2254131" y="8211247"/>
            <a:ext cx="13894353" cy="57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0"/>
              </a:lnSpc>
            </a:pPr>
            <a:r>
              <a:rPr lang="en-US" sz="419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(of a person) the fact of being in a particular place</a:t>
            </a:r>
          </a:p>
        </p:txBody>
      </p:sp>
      <p:sp>
        <p:nvSpPr>
          <p:cNvPr id="121" name="Freeform 121"/>
          <p:cNvSpPr/>
          <p:nvPr/>
        </p:nvSpPr>
        <p:spPr>
          <a:xfrm>
            <a:off x="15611014" y="7635239"/>
            <a:ext cx="3416287" cy="2764086"/>
          </a:xfrm>
          <a:custGeom>
            <a:avLst/>
            <a:gdLst/>
            <a:ahLst/>
            <a:cxnLst/>
            <a:rect l="l" t="t" r="r" b="b"/>
            <a:pathLst>
              <a:path w="3416287" h="2764086">
                <a:moveTo>
                  <a:pt x="0" y="0"/>
                </a:moveTo>
                <a:lnTo>
                  <a:pt x="3416286" y="0"/>
                </a:lnTo>
                <a:lnTo>
                  <a:pt x="3416286" y="2764087"/>
                </a:lnTo>
                <a:lnTo>
                  <a:pt x="0" y="27640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502068" y="-4823729"/>
            <a:ext cx="25093737" cy="6184408"/>
            <a:chOff x="0" y="0"/>
            <a:chExt cx="33458316" cy="8245877"/>
          </a:xfrm>
        </p:grpSpPr>
        <p:sp>
          <p:nvSpPr>
            <p:cNvPr id="5" name="Freeform 5"/>
            <p:cNvSpPr/>
            <p:nvPr/>
          </p:nvSpPr>
          <p:spPr>
            <a:xfrm rot="84259">
              <a:off x="1307604" y="634907"/>
              <a:ext cx="30843109" cy="7234111"/>
            </a:xfrm>
            <a:custGeom>
              <a:avLst/>
              <a:gdLst/>
              <a:ahLst/>
              <a:cxnLst/>
              <a:rect l="l" t="t" r="r" b="b"/>
              <a:pathLst>
                <a:path w="30843109" h="7234111">
                  <a:moveTo>
                    <a:pt x="0" y="0"/>
                  </a:moveTo>
                  <a:lnTo>
                    <a:pt x="30843108" y="0"/>
                  </a:lnTo>
                  <a:lnTo>
                    <a:pt x="30843108" y="7234111"/>
                  </a:lnTo>
                  <a:lnTo>
                    <a:pt x="0" y="7234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0" y="0"/>
              <a:ext cx="33458316" cy="7847496"/>
            </a:xfrm>
            <a:custGeom>
              <a:avLst/>
              <a:gdLst/>
              <a:ahLst/>
              <a:cxnLst/>
              <a:rect l="l" t="t" r="r" b="b"/>
              <a:pathLst>
                <a:path w="33458316" h="7847496">
                  <a:moveTo>
                    <a:pt x="33458316" y="0"/>
                  </a:moveTo>
                  <a:lnTo>
                    <a:pt x="0" y="0"/>
                  </a:lnTo>
                  <a:lnTo>
                    <a:pt x="0" y="7847496"/>
                  </a:lnTo>
                  <a:lnTo>
                    <a:pt x="33458316" y="7847496"/>
                  </a:lnTo>
                  <a:lnTo>
                    <a:pt x="33458316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1588422" y="6777850"/>
              <a:ext cx="13396379" cy="749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5"/>
                </a:lnSpc>
              </a:pPr>
              <a:r>
                <a:rPr lang="en-US" sz="397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WARM-UP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-1044801" y="9258300"/>
            <a:ext cx="5315394" cy="1913542"/>
          </a:xfrm>
          <a:custGeom>
            <a:avLst/>
            <a:gdLst/>
            <a:ahLst/>
            <a:cxnLst/>
            <a:rect l="l" t="t" r="r" b="b"/>
            <a:pathLst>
              <a:path w="5315394" h="1913542">
                <a:moveTo>
                  <a:pt x="0" y="0"/>
                </a:moveTo>
                <a:lnTo>
                  <a:pt x="5315394" y="0"/>
                </a:lnTo>
                <a:lnTo>
                  <a:pt x="5315394" y="1913542"/>
                </a:lnTo>
                <a:lnTo>
                  <a:pt x="0" y="19135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2830164">
            <a:off x="5322070" y="8801780"/>
            <a:ext cx="3550978" cy="3705954"/>
          </a:xfrm>
          <a:custGeom>
            <a:avLst/>
            <a:gdLst/>
            <a:ahLst/>
            <a:cxnLst/>
            <a:rect l="l" t="t" r="r" b="b"/>
            <a:pathLst>
              <a:path w="3550978" h="3705954">
                <a:moveTo>
                  <a:pt x="0" y="0"/>
                </a:moveTo>
                <a:lnTo>
                  <a:pt x="3550978" y="0"/>
                </a:lnTo>
                <a:lnTo>
                  <a:pt x="3550978" y="3705955"/>
                </a:lnTo>
                <a:lnTo>
                  <a:pt x="0" y="37059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50933">
            <a:off x="-2321047" y="2125233"/>
            <a:ext cx="4236628" cy="4828066"/>
          </a:xfrm>
          <a:custGeom>
            <a:avLst/>
            <a:gdLst/>
            <a:ahLst/>
            <a:cxnLst/>
            <a:rect l="l" t="t" r="r" b="b"/>
            <a:pathLst>
              <a:path w="4236628" h="4828066">
                <a:moveTo>
                  <a:pt x="0" y="0"/>
                </a:moveTo>
                <a:lnTo>
                  <a:pt x="4236628" y="0"/>
                </a:lnTo>
                <a:lnTo>
                  <a:pt x="4236628" y="4828066"/>
                </a:lnTo>
                <a:lnTo>
                  <a:pt x="0" y="4828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366315">
            <a:off x="16272866" y="2044607"/>
            <a:ext cx="3659690" cy="4299195"/>
          </a:xfrm>
          <a:custGeom>
            <a:avLst/>
            <a:gdLst/>
            <a:ahLst/>
            <a:cxnLst/>
            <a:rect l="l" t="t" r="r" b="b"/>
            <a:pathLst>
              <a:path w="3659690" h="4299195">
                <a:moveTo>
                  <a:pt x="0" y="0"/>
                </a:moveTo>
                <a:lnTo>
                  <a:pt x="3659690" y="0"/>
                </a:lnTo>
                <a:lnTo>
                  <a:pt x="3659690" y="4299195"/>
                </a:lnTo>
                <a:lnTo>
                  <a:pt x="0" y="4299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24524" y="8931997"/>
            <a:ext cx="5331561" cy="3445521"/>
          </a:xfrm>
          <a:custGeom>
            <a:avLst/>
            <a:gdLst/>
            <a:ahLst/>
            <a:cxnLst/>
            <a:rect l="l" t="t" r="r" b="b"/>
            <a:pathLst>
              <a:path w="5331561" h="3445521">
                <a:moveTo>
                  <a:pt x="0" y="0"/>
                </a:moveTo>
                <a:lnTo>
                  <a:pt x="5331562" y="0"/>
                </a:lnTo>
                <a:lnTo>
                  <a:pt x="5331562" y="3445521"/>
                </a:lnTo>
                <a:lnTo>
                  <a:pt x="0" y="344552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5513261" y="7125624"/>
            <a:ext cx="3869837" cy="4265352"/>
          </a:xfrm>
          <a:custGeom>
            <a:avLst/>
            <a:gdLst/>
            <a:ahLst/>
            <a:cxnLst/>
            <a:rect l="l" t="t" r="r" b="b"/>
            <a:pathLst>
              <a:path w="3869837" h="4265352">
                <a:moveTo>
                  <a:pt x="0" y="0"/>
                </a:moveTo>
                <a:lnTo>
                  <a:pt x="3869837" y="0"/>
                </a:lnTo>
                <a:lnTo>
                  <a:pt x="3869837" y="4265352"/>
                </a:lnTo>
                <a:lnTo>
                  <a:pt x="0" y="42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TextBox 14"/>
          <p:cNvSpPr txBox="1"/>
          <p:nvPr/>
        </p:nvSpPr>
        <p:spPr>
          <a:xfrm>
            <a:off x="4616628" y="2158907"/>
            <a:ext cx="9054745" cy="4759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65"/>
              </a:lnSpc>
            </a:pPr>
            <a:r>
              <a:rPr lang="en-US" sz="18890" spc="-1133">
                <a:solidFill>
                  <a:srgbClr val="EF7B9E"/>
                </a:solidFill>
                <a:latin typeface="Rustic Printed"/>
                <a:ea typeface="Rustic Printed"/>
                <a:cs typeface="Rustic Printed"/>
                <a:sym typeface="Rustic Printed"/>
              </a:rPr>
              <a:t>WARM</a:t>
            </a:r>
          </a:p>
          <a:p>
            <a:pPr marL="0" lvl="0" indent="0" algn="ctr">
              <a:lnSpc>
                <a:spcPts val="15865"/>
              </a:lnSpc>
            </a:pPr>
            <a:r>
              <a:rPr lang="en-US" sz="18890" spc="-1133">
                <a:solidFill>
                  <a:srgbClr val="EF7B9E"/>
                </a:solidFill>
                <a:latin typeface="Rustic Printed"/>
                <a:ea typeface="Rustic Printed"/>
                <a:cs typeface="Rustic Printed"/>
                <a:sym typeface="Rustic Printed"/>
              </a:rPr>
              <a:t>UP</a:t>
            </a:r>
          </a:p>
        </p:txBody>
      </p:sp>
      <p:sp>
        <p:nvSpPr>
          <p:cNvPr id="15" name="Freeform 15"/>
          <p:cNvSpPr/>
          <p:nvPr/>
        </p:nvSpPr>
        <p:spPr>
          <a:xfrm rot="4142913">
            <a:off x="14127999" y="2115546"/>
            <a:ext cx="2770524" cy="1664799"/>
          </a:xfrm>
          <a:custGeom>
            <a:avLst/>
            <a:gdLst/>
            <a:ahLst/>
            <a:cxnLst/>
            <a:rect l="l" t="t" r="r" b="b"/>
            <a:pathLst>
              <a:path w="2770524" h="1664799">
                <a:moveTo>
                  <a:pt x="0" y="0"/>
                </a:moveTo>
                <a:lnTo>
                  <a:pt x="2770524" y="0"/>
                </a:lnTo>
                <a:lnTo>
                  <a:pt x="2770524" y="1664799"/>
                </a:lnTo>
                <a:lnTo>
                  <a:pt x="0" y="166479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966196" y="7092766"/>
            <a:ext cx="10355609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55"/>
              </a:lnSpc>
              <a:spcBef>
                <a:spcPct val="0"/>
              </a:spcBef>
            </a:pPr>
            <a:r>
              <a:rPr lang="en-US" sz="2840" b="1" spc="179" dirty="0">
                <a:solidFill>
                  <a:srgbClr val="000000"/>
                </a:solidFill>
                <a:latin typeface="Canva Sans Medium" panose="020B0603030501040103"/>
                <a:ea typeface="Canva Sans Medium" panose="020B0603030501040103"/>
                <a:cs typeface="Canva Sans Medium" panose="020B0603030501040103"/>
                <a:sym typeface="Canva Sans Medium" panose="020B0603030501040103"/>
              </a:rPr>
              <a:t>UNIT 7</a:t>
            </a:r>
          </a:p>
        </p:txBody>
      </p:sp>
      <p:sp>
        <p:nvSpPr>
          <p:cNvPr id="17" name="Freeform 17"/>
          <p:cNvSpPr/>
          <p:nvPr/>
        </p:nvSpPr>
        <p:spPr>
          <a:xfrm rot="-6823717">
            <a:off x="2151602" y="6085992"/>
            <a:ext cx="2770524" cy="1664799"/>
          </a:xfrm>
          <a:custGeom>
            <a:avLst/>
            <a:gdLst/>
            <a:ahLst/>
            <a:cxnLst/>
            <a:rect l="l" t="t" r="r" b="b"/>
            <a:pathLst>
              <a:path w="2770524" h="1664799">
                <a:moveTo>
                  <a:pt x="0" y="0"/>
                </a:moveTo>
                <a:lnTo>
                  <a:pt x="2770524" y="0"/>
                </a:lnTo>
                <a:lnTo>
                  <a:pt x="2770524" y="1664799"/>
                </a:lnTo>
                <a:lnTo>
                  <a:pt x="0" y="166479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3149169" y="1570229"/>
            <a:ext cx="1467459" cy="1581362"/>
          </a:xfrm>
          <a:custGeom>
            <a:avLst/>
            <a:gdLst/>
            <a:ahLst/>
            <a:cxnLst/>
            <a:rect l="l" t="t" r="r" b="b"/>
            <a:pathLst>
              <a:path w="1467459" h="1581362">
                <a:moveTo>
                  <a:pt x="1467459" y="0"/>
                </a:moveTo>
                <a:lnTo>
                  <a:pt x="0" y="0"/>
                </a:lnTo>
                <a:lnTo>
                  <a:pt x="0" y="1581362"/>
                </a:lnTo>
                <a:lnTo>
                  <a:pt x="1467459" y="1581362"/>
                </a:lnTo>
                <a:lnTo>
                  <a:pt x="1467459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14460725" y="6616137"/>
            <a:ext cx="1140143" cy="1228640"/>
          </a:xfrm>
          <a:custGeom>
            <a:avLst/>
            <a:gdLst/>
            <a:ahLst/>
            <a:cxnLst/>
            <a:rect l="l" t="t" r="r" b="b"/>
            <a:pathLst>
              <a:path w="1140143" h="1228640">
                <a:moveTo>
                  <a:pt x="0" y="0"/>
                </a:moveTo>
                <a:lnTo>
                  <a:pt x="1140143" y="0"/>
                </a:lnTo>
                <a:lnTo>
                  <a:pt x="1140143" y="1228640"/>
                </a:lnTo>
                <a:lnTo>
                  <a:pt x="0" y="122864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4270593" y="2481866"/>
            <a:ext cx="2109770" cy="4114800"/>
          </a:xfrm>
          <a:custGeom>
            <a:avLst/>
            <a:gdLst/>
            <a:ahLst/>
            <a:cxnLst/>
            <a:rect l="l" t="t" r="r" b="b"/>
            <a:pathLst>
              <a:path w="2109770" h="4114800">
                <a:moveTo>
                  <a:pt x="0" y="0"/>
                </a:moveTo>
                <a:lnTo>
                  <a:pt x="2109770" y="0"/>
                </a:lnTo>
                <a:lnTo>
                  <a:pt x="2109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246215" y="2481866"/>
            <a:ext cx="2214511" cy="4114800"/>
          </a:xfrm>
          <a:custGeom>
            <a:avLst/>
            <a:gdLst/>
            <a:ahLst/>
            <a:cxnLst/>
            <a:rect l="l" t="t" r="r" b="b"/>
            <a:pathLst>
              <a:path w="2214511" h="4114800">
                <a:moveTo>
                  <a:pt x="0" y="0"/>
                </a:moveTo>
                <a:lnTo>
                  <a:pt x="2214510" y="0"/>
                </a:lnTo>
                <a:lnTo>
                  <a:pt x="22145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885712" y="7549954"/>
            <a:ext cx="3543701" cy="2764086"/>
          </a:xfrm>
          <a:custGeom>
            <a:avLst/>
            <a:gdLst/>
            <a:ahLst/>
            <a:cxnLst/>
            <a:rect l="l" t="t" r="r" b="b"/>
            <a:pathLst>
              <a:path w="3543701" h="2764086">
                <a:moveTo>
                  <a:pt x="0" y="0"/>
                </a:moveTo>
                <a:lnTo>
                  <a:pt x="3543701" y="0"/>
                </a:lnTo>
                <a:lnTo>
                  <a:pt x="3543701" y="2764086"/>
                </a:lnTo>
                <a:lnTo>
                  <a:pt x="0" y="2764086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577778 L 0 0 " pathEditMode="relative" ptsTypes="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5334064" y="-5093616"/>
            <a:ext cx="26566879" cy="6547467"/>
            <a:chOff x="0" y="0"/>
            <a:chExt cx="35422505" cy="8729956"/>
          </a:xfrm>
        </p:grpSpPr>
        <p:sp>
          <p:nvSpPr>
            <p:cNvPr id="9" name="Freeform 9"/>
            <p:cNvSpPr/>
            <p:nvPr/>
          </p:nvSpPr>
          <p:spPr>
            <a:xfrm rot="84259">
              <a:off x="1384368" y="672180"/>
              <a:ext cx="32653770" cy="7658793"/>
            </a:xfrm>
            <a:custGeom>
              <a:avLst/>
              <a:gdLst/>
              <a:ahLst/>
              <a:cxnLst/>
              <a:rect l="l" t="t" r="r" b="b"/>
              <a:pathLst>
                <a:path w="32653770" h="7658793">
                  <a:moveTo>
                    <a:pt x="0" y="0"/>
                  </a:moveTo>
                  <a:lnTo>
                    <a:pt x="32653769" y="0"/>
                  </a:lnTo>
                  <a:lnTo>
                    <a:pt x="32653769" y="7658793"/>
                  </a:lnTo>
                  <a:lnTo>
                    <a:pt x="0" y="765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0" y="0"/>
              <a:ext cx="35422505" cy="8308188"/>
            </a:xfrm>
            <a:custGeom>
              <a:avLst/>
              <a:gdLst/>
              <a:ahLst/>
              <a:cxnLst/>
              <a:rect l="l" t="t" r="r" b="b"/>
              <a:pathLst>
                <a:path w="35422505" h="8308188">
                  <a:moveTo>
                    <a:pt x="35422505" y="0"/>
                  </a:moveTo>
                  <a:lnTo>
                    <a:pt x="0" y="0"/>
                  </a:lnTo>
                  <a:lnTo>
                    <a:pt x="0" y="8308188"/>
                  </a:lnTo>
                  <a:lnTo>
                    <a:pt x="35422505" y="8308188"/>
                  </a:lnTo>
                  <a:lnTo>
                    <a:pt x="35422505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2268727" y="7138810"/>
              <a:ext cx="14182821" cy="883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30"/>
                </a:lnSpc>
              </a:pPr>
              <a:r>
                <a:rPr lang="en-US" sz="473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252801" y="3427675"/>
            <a:ext cx="6100710" cy="3431649"/>
          </a:xfrm>
          <a:custGeom>
            <a:avLst/>
            <a:gdLst/>
            <a:ahLst/>
            <a:cxnLst/>
            <a:rect l="l" t="t" r="r" b="b"/>
            <a:pathLst>
              <a:path w="6100710" h="3431649">
                <a:moveTo>
                  <a:pt x="0" y="0"/>
                </a:moveTo>
                <a:lnTo>
                  <a:pt x="6100710" y="0"/>
                </a:lnTo>
                <a:lnTo>
                  <a:pt x="6100710" y="3431650"/>
                </a:lnTo>
                <a:lnTo>
                  <a:pt x="0" y="34316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AutoShape 14"/>
          <p:cNvSpPr/>
          <p:nvPr/>
        </p:nvSpPr>
        <p:spPr>
          <a:xfrm>
            <a:off x="6687022" y="2319466"/>
            <a:ext cx="0" cy="5648068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-135163" y="8441748"/>
            <a:ext cx="2327726" cy="1845252"/>
          </a:xfrm>
          <a:custGeom>
            <a:avLst/>
            <a:gdLst/>
            <a:ahLst/>
            <a:cxnLst/>
            <a:rect l="l" t="t" r="r" b="b"/>
            <a:pathLst>
              <a:path w="2327726" h="1845252">
                <a:moveTo>
                  <a:pt x="0" y="0"/>
                </a:moveTo>
                <a:lnTo>
                  <a:pt x="2327726" y="0"/>
                </a:lnTo>
                <a:lnTo>
                  <a:pt x="2327726" y="1845252"/>
                </a:lnTo>
                <a:lnTo>
                  <a:pt x="0" y="1845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5334064" y="-5093616"/>
            <a:ext cx="26566879" cy="6547467"/>
            <a:chOff x="0" y="0"/>
            <a:chExt cx="35422505" cy="8729956"/>
          </a:xfrm>
        </p:grpSpPr>
        <p:sp>
          <p:nvSpPr>
            <p:cNvPr id="9" name="Freeform 9"/>
            <p:cNvSpPr/>
            <p:nvPr/>
          </p:nvSpPr>
          <p:spPr>
            <a:xfrm rot="84259">
              <a:off x="1384368" y="672180"/>
              <a:ext cx="32653770" cy="7658793"/>
            </a:xfrm>
            <a:custGeom>
              <a:avLst/>
              <a:gdLst/>
              <a:ahLst/>
              <a:cxnLst/>
              <a:rect l="l" t="t" r="r" b="b"/>
              <a:pathLst>
                <a:path w="32653770" h="7658793">
                  <a:moveTo>
                    <a:pt x="0" y="0"/>
                  </a:moveTo>
                  <a:lnTo>
                    <a:pt x="32653769" y="0"/>
                  </a:lnTo>
                  <a:lnTo>
                    <a:pt x="32653769" y="7658793"/>
                  </a:lnTo>
                  <a:lnTo>
                    <a:pt x="0" y="765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0" y="0"/>
              <a:ext cx="35422505" cy="8308188"/>
            </a:xfrm>
            <a:custGeom>
              <a:avLst/>
              <a:gdLst/>
              <a:ahLst/>
              <a:cxnLst/>
              <a:rect l="l" t="t" r="r" b="b"/>
              <a:pathLst>
                <a:path w="35422505" h="8308188">
                  <a:moveTo>
                    <a:pt x="35422505" y="0"/>
                  </a:moveTo>
                  <a:lnTo>
                    <a:pt x="0" y="0"/>
                  </a:lnTo>
                  <a:lnTo>
                    <a:pt x="0" y="8308188"/>
                  </a:lnTo>
                  <a:lnTo>
                    <a:pt x="35422505" y="8308188"/>
                  </a:lnTo>
                  <a:lnTo>
                    <a:pt x="35422505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2268727" y="7138810"/>
              <a:ext cx="14182821" cy="883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30"/>
                </a:lnSpc>
              </a:pPr>
              <a:r>
                <a:rPr lang="en-US" sz="473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34406" y="2993687"/>
            <a:ext cx="10299526" cy="4225114"/>
            <a:chOff x="418679" y="0"/>
            <a:chExt cx="13732701" cy="5633485"/>
          </a:xfrm>
        </p:grpSpPr>
        <p:sp>
          <p:nvSpPr>
            <p:cNvPr id="13" name="Freeform 13"/>
            <p:cNvSpPr/>
            <p:nvPr/>
          </p:nvSpPr>
          <p:spPr>
            <a:xfrm rot="801493">
              <a:off x="418679" y="857284"/>
              <a:ext cx="7954640" cy="4555839"/>
            </a:xfrm>
            <a:custGeom>
              <a:avLst/>
              <a:gdLst/>
              <a:ahLst/>
              <a:cxnLst/>
              <a:rect l="l" t="t" r="r" b="b"/>
              <a:pathLst>
                <a:path w="7954640" h="4555839">
                  <a:moveTo>
                    <a:pt x="0" y="0"/>
                  </a:moveTo>
                  <a:lnTo>
                    <a:pt x="7954640" y="0"/>
                  </a:lnTo>
                  <a:lnTo>
                    <a:pt x="7954640" y="4555839"/>
                  </a:lnTo>
                  <a:lnTo>
                    <a:pt x="0" y="4555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801493">
              <a:off x="418679" y="1077646"/>
              <a:ext cx="7954640" cy="4555839"/>
            </a:xfrm>
            <a:custGeom>
              <a:avLst/>
              <a:gdLst/>
              <a:ahLst/>
              <a:cxnLst/>
              <a:rect l="l" t="t" r="r" b="b"/>
              <a:pathLst>
                <a:path w="7954640" h="4555839">
                  <a:moveTo>
                    <a:pt x="0" y="0"/>
                  </a:moveTo>
                  <a:lnTo>
                    <a:pt x="7954640" y="0"/>
                  </a:lnTo>
                  <a:lnTo>
                    <a:pt x="7954640" y="4555839"/>
                  </a:lnTo>
                  <a:lnTo>
                    <a:pt x="0" y="4555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801493">
              <a:off x="6196740" y="857284"/>
              <a:ext cx="7954640" cy="4555839"/>
            </a:xfrm>
            <a:custGeom>
              <a:avLst/>
              <a:gdLst/>
              <a:ahLst/>
              <a:cxnLst/>
              <a:rect l="l" t="t" r="r" b="b"/>
              <a:pathLst>
                <a:path w="7954640" h="4555839">
                  <a:moveTo>
                    <a:pt x="0" y="0"/>
                  </a:moveTo>
                  <a:lnTo>
                    <a:pt x="7954640" y="0"/>
                  </a:lnTo>
                  <a:lnTo>
                    <a:pt x="7954640" y="4555839"/>
                  </a:lnTo>
                  <a:lnTo>
                    <a:pt x="0" y="4555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801493">
              <a:off x="6196740" y="1077646"/>
              <a:ext cx="7954640" cy="4555839"/>
            </a:xfrm>
            <a:custGeom>
              <a:avLst/>
              <a:gdLst/>
              <a:ahLst/>
              <a:cxnLst/>
              <a:rect l="l" t="t" r="r" b="b"/>
              <a:pathLst>
                <a:path w="7954640" h="4555839">
                  <a:moveTo>
                    <a:pt x="0" y="0"/>
                  </a:moveTo>
                  <a:lnTo>
                    <a:pt x="7954640" y="0"/>
                  </a:lnTo>
                  <a:lnTo>
                    <a:pt x="7954640" y="4555839"/>
                  </a:lnTo>
                  <a:lnTo>
                    <a:pt x="0" y="4555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663916" y="1818073"/>
              <a:ext cx="10708012" cy="2495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0"/>
                </a:lnSpc>
              </a:pPr>
              <a:r>
                <a:rPr lang="en-US" sz="3575" b="1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"ON BLACK FRIDAY, SHOPS OFTEN SELL THINGS FOR LESS MONEY. WHAT WORD MEANS THIS LOWERING OF PRICES?"</a:t>
              </a:r>
            </a:p>
          </p:txBody>
        </p:sp>
        <p:sp>
          <p:nvSpPr>
            <p:cNvPr id="18" name="Freeform 18"/>
            <p:cNvSpPr/>
            <p:nvPr/>
          </p:nvSpPr>
          <p:spPr>
            <a:xfrm flipH="1">
              <a:off x="3551382" y="131772"/>
              <a:ext cx="6478282" cy="1519452"/>
            </a:xfrm>
            <a:custGeom>
              <a:avLst/>
              <a:gdLst/>
              <a:ahLst/>
              <a:cxnLst/>
              <a:rect l="l" t="t" r="r" b="b"/>
              <a:pathLst>
                <a:path w="6478282" h="1519452">
                  <a:moveTo>
                    <a:pt x="6478282" y="0"/>
                  </a:moveTo>
                  <a:lnTo>
                    <a:pt x="0" y="0"/>
                  </a:lnTo>
                  <a:lnTo>
                    <a:pt x="0" y="1519451"/>
                  </a:lnTo>
                  <a:lnTo>
                    <a:pt x="6478282" y="1519451"/>
                  </a:lnTo>
                  <a:lnTo>
                    <a:pt x="6478282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4133039" y="0"/>
              <a:ext cx="6478282" cy="1519452"/>
            </a:xfrm>
            <a:custGeom>
              <a:avLst/>
              <a:gdLst/>
              <a:ahLst/>
              <a:cxnLst/>
              <a:rect l="l" t="t" r="r" b="b"/>
              <a:pathLst>
                <a:path w="6478282" h="1519452">
                  <a:moveTo>
                    <a:pt x="6478282" y="0"/>
                  </a:moveTo>
                  <a:lnTo>
                    <a:pt x="0" y="0"/>
                  </a:lnTo>
                  <a:lnTo>
                    <a:pt x="0" y="1519452"/>
                  </a:lnTo>
                  <a:lnTo>
                    <a:pt x="6478282" y="1519452"/>
                  </a:lnTo>
                  <a:lnTo>
                    <a:pt x="6478282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2619068" y="322211"/>
              <a:ext cx="8925161" cy="1186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5"/>
                </a:lnSpc>
              </a:pPr>
              <a:r>
                <a:rPr lang="en-US" sz="611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PUZZLE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252801" y="3427675"/>
            <a:ext cx="6100710" cy="3431649"/>
          </a:xfrm>
          <a:custGeom>
            <a:avLst/>
            <a:gdLst/>
            <a:ahLst/>
            <a:cxnLst/>
            <a:rect l="l" t="t" r="r" b="b"/>
            <a:pathLst>
              <a:path w="6100710" h="3431649">
                <a:moveTo>
                  <a:pt x="0" y="0"/>
                </a:moveTo>
                <a:lnTo>
                  <a:pt x="6100710" y="0"/>
                </a:lnTo>
                <a:lnTo>
                  <a:pt x="6100710" y="3431650"/>
                </a:lnTo>
                <a:lnTo>
                  <a:pt x="0" y="34316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AutoShape 23"/>
          <p:cNvSpPr/>
          <p:nvPr/>
        </p:nvSpPr>
        <p:spPr>
          <a:xfrm>
            <a:off x="6687022" y="2319466"/>
            <a:ext cx="0" cy="5648068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Freeform 24"/>
          <p:cNvSpPr/>
          <p:nvPr/>
        </p:nvSpPr>
        <p:spPr>
          <a:xfrm>
            <a:off x="-135163" y="8441748"/>
            <a:ext cx="2327726" cy="1845252"/>
          </a:xfrm>
          <a:custGeom>
            <a:avLst/>
            <a:gdLst/>
            <a:ahLst/>
            <a:cxnLst/>
            <a:rect l="l" t="t" r="r" b="b"/>
            <a:pathLst>
              <a:path w="2327726" h="1845252">
                <a:moveTo>
                  <a:pt x="0" y="0"/>
                </a:moveTo>
                <a:lnTo>
                  <a:pt x="2327726" y="0"/>
                </a:lnTo>
                <a:lnTo>
                  <a:pt x="2327726" y="1845252"/>
                </a:lnTo>
                <a:lnTo>
                  <a:pt x="0" y="18452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5334064" y="-5093616"/>
            <a:ext cx="26566879" cy="6547467"/>
            <a:chOff x="0" y="0"/>
            <a:chExt cx="35422505" cy="8729956"/>
          </a:xfrm>
        </p:grpSpPr>
        <p:sp>
          <p:nvSpPr>
            <p:cNvPr id="9" name="Freeform 9"/>
            <p:cNvSpPr/>
            <p:nvPr/>
          </p:nvSpPr>
          <p:spPr>
            <a:xfrm rot="84259">
              <a:off x="1384368" y="672180"/>
              <a:ext cx="32653770" cy="7658793"/>
            </a:xfrm>
            <a:custGeom>
              <a:avLst/>
              <a:gdLst/>
              <a:ahLst/>
              <a:cxnLst/>
              <a:rect l="l" t="t" r="r" b="b"/>
              <a:pathLst>
                <a:path w="32653770" h="7658793">
                  <a:moveTo>
                    <a:pt x="0" y="0"/>
                  </a:moveTo>
                  <a:lnTo>
                    <a:pt x="32653769" y="0"/>
                  </a:lnTo>
                  <a:lnTo>
                    <a:pt x="32653769" y="7658793"/>
                  </a:lnTo>
                  <a:lnTo>
                    <a:pt x="0" y="765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0" y="0"/>
              <a:ext cx="35422505" cy="8308188"/>
            </a:xfrm>
            <a:custGeom>
              <a:avLst/>
              <a:gdLst/>
              <a:ahLst/>
              <a:cxnLst/>
              <a:rect l="l" t="t" r="r" b="b"/>
              <a:pathLst>
                <a:path w="35422505" h="8308188">
                  <a:moveTo>
                    <a:pt x="35422505" y="0"/>
                  </a:moveTo>
                  <a:lnTo>
                    <a:pt x="0" y="0"/>
                  </a:lnTo>
                  <a:lnTo>
                    <a:pt x="0" y="8308188"/>
                  </a:lnTo>
                  <a:lnTo>
                    <a:pt x="35422505" y="8308188"/>
                  </a:lnTo>
                  <a:lnTo>
                    <a:pt x="35422505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2268727" y="7138810"/>
              <a:ext cx="14182821" cy="883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30"/>
                </a:lnSpc>
              </a:pPr>
              <a:r>
                <a:rPr lang="en-US" sz="473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34406" y="2993687"/>
            <a:ext cx="10299526" cy="4225114"/>
            <a:chOff x="418679" y="0"/>
            <a:chExt cx="13732701" cy="5633485"/>
          </a:xfrm>
        </p:grpSpPr>
        <p:sp>
          <p:nvSpPr>
            <p:cNvPr id="13" name="Freeform 13"/>
            <p:cNvSpPr/>
            <p:nvPr/>
          </p:nvSpPr>
          <p:spPr>
            <a:xfrm rot="801493">
              <a:off x="418679" y="857284"/>
              <a:ext cx="7954640" cy="4555839"/>
            </a:xfrm>
            <a:custGeom>
              <a:avLst/>
              <a:gdLst/>
              <a:ahLst/>
              <a:cxnLst/>
              <a:rect l="l" t="t" r="r" b="b"/>
              <a:pathLst>
                <a:path w="7954640" h="4555839">
                  <a:moveTo>
                    <a:pt x="0" y="0"/>
                  </a:moveTo>
                  <a:lnTo>
                    <a:pt x="7954640" y="0"/>
                  </a:lnTo>
                  <a:lnTo>
                    <a:pt x="7954640" y="4555839"/>
                  </a:lnTo>
                  <a:lnTo>
                    <a:pt x="0" y="4555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801493">
              <a:off x="418679" y="1077646"/>
              <a:ext cx="7954640" cy="4555839"/>
            </a:xfrm>
            <a:custGeom>
              <a:avLst/>
              <a:gdLst/>
              <a:ahLst/>
              <a:cxnLst/>
              <a:rect l="l" t="t" r="r" b="b"/>
              <a:pathLst>
                <a:path w="7954640" h="4555839">
                  <a:moveTo>
                    <a:pt x="0" y="0"/>
                  </a:moveTo>
                  <a:lnTo>
                    <a:pt x="7954640" y="0"/>
                  </a:lnTo>
                  <a:lnTo>
                    <a:pt x="7954640" y="4555839"/>
                  </a:lnTo>
                  <a:lnTo>
                    <a:pt x="0" y="4555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801493">
              <a:off x="6196740" y="857284"/>
              <a:ext cx="7954640" cy="4555839"/>
            </a:xfrm>
            <a:custGeom>
              <a:avLst/>
              <a:gdLst/>
              <a:ahLst/>
              <a:cxnLst/>
              <a:rect l="l" t="t" r="r" b="b"/>
              <a:pathLst>
                <a:path w="7954640" h="4555839">
                  <a:moveTo>
                    <a:pt x="0" y="0"/>
                  </a:moveTo>
                  <a:lnTo>
                    <a:pt x="7954640" y="0"/>
                  </a:lnTo>
                  <a:lnTo>
                    <a:pt x="7954640" y="4555839"/>
                  </a:lnTo>
                  <a:lnTo>
                    <a:pt x="0" y="4555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801493">
              <a:off x="6196740" y="1077646"/>
              <a:ext cx="7954640" cy="4555839"/>
            </a:xfrm>
            <a:custGeom>
              <a:avLst/>
              <a:gdLst/>
              <a:ahLst/>
              <a:cxnLst/>
              <a:rect l="l" t="t" r="r" b="b"/>
              <a:pathLst>
                <a:path w="7954640" h="4555839">
                  <a:moveTo>
                    <a:pt x="0" y="0"/>
                  </a:moveTo>
                  <a:lnTo>
                    <a:pt x="7954640" y="0"/>
                  </a:lnTo>
                  <a:lnTo>
                    <a:pt x="7954640" y="4555839"/>
                  </a:lnTo>
                  <a:lnTo>
                    <a:pt x="0" y="4555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663916" y="1818073"/>
              <a:ext cx="10708012" cy="2495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0"/>
                </a:lnSpc>
              </a:pPr>
              <a:r>
                <a:rPr lang="en-US" sz="3575" b="1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"ON BLACK FRIDAY, SHOPS OFTEN SELL THINGS FOR LESS MONEY. WHAT WORD MEANS THIS LOWERING OF PRICES?"</a:t>
              </a:r>
            </a:p>
          </p:txBody>
        </p:sp>
        <p:sp>
          <p:nvSpPr>
            <p:cNvPr id="18" name="Freeform 18"/>
            <p:cNvSpPr/>
            <p:nvPr/>
          </p:nvSpPr>
          <p:spPr>
            <a:xfrm flipH="1">
              <a:off x="3551382" y="131772"/>
              <a:ext cx="6478282" cy="1519452"/>
            </a:xfrm>
            <a:custGeom>
              <a:avLst/>
              <a:gdLst/>
              <a:ahLst/>
              <a:cxnLst/>
              <a:rect l="l" t="t" r="r" b="b"/>
              <a:pathLst>
                <a:path w="6478282" h="1519452">
                  <a:moveTo>
                    <a:pt x="6478282" y="0"/>
                  </a:moveTo>
                  <a:lnTo>
                    <a:pt x="0" y="0"/>
                  </a:lnTo>
                  <a:lnTo>
                    <a:pt x="0" y="1519451"/>
                  </a:lnTo>
                  <a:lnTo>
                    <a:pt x="6478282" y="1519451"/>
                  </a:lnTo>
                  <a:lnTo>
                    <a:pt x="6478282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4133039" y="0"/>
              <a:ext cx="6478282" cy="1519452"/>
            </a:xfrm>
            <a:custGeom>
              <a:avLst/>
              <a:gdLst/>
              <a:ahLst/>
              <a:cxnLst/>
              <a:rect l="l" t="t" r="r" b="b"/>
              <a:pathLst>
                <a:path w="6478282" h="1519452">
                  <a:moveTo>
                    <a:pt x="6478282" y="0"/>
                  </a:moveTo>
                  <a:lnTo>
                    <a:pt x="0" y="0"/>
                  </a:lnTo>
                  <a:lnTo>
                    <a:pt x="0" y="1519452"/>
                  </a:lnTo>
                  <a:lnTo>
                    <a:pt x="6478282" y="1519452"/>
                  </a:lnTo>
                  <a:lnTo>
                    <a:pt x="6478282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2619068" y="322211"/>
              <a:ext cx="8925161" cy="1186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5"/>
                </a:lnSpc>
              </a:pPr>
              <a:r>
                <a:rPr lang="en-US" sz="611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PUZZLE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252801" y="3427675"/>
            <a:ext cx="6100710" cy="3431649"/>
          </a:xfrm>
          <a:custGeom>
            <a:avLst/>
            <a:gdLst/>
            <a:ahLst/>
            <a:cxnLst/>
            <a:rect l="l" t="t" r="r" b="b"/>
            <a:pathLst>
              <a:path w="6100710" h="3431649">
                <a:moveTo>
                  <a:pt x="0" y="0"/>
                </a:moveTo>
                <a:lnTo>
                  <a:pt x="6100710" y="0"/>
                </a:lnTo>
                <a:lnTo>
                  <a:pt x="6100710" y="3431650"/>
                </a:lnTo>
                <a:lnTo>
                  <a:pt x="0" y="34316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505594" y="7201339"/>
            <a:ext cx="7957149" cy="51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5"/>
              </a:lnSpc>
            </a:pPr>
            <a:r>
              <a:rPr lang="en-US" sz="4160" spc="-303">
                <a:solidFill>
                  <a:schemeClr val="tx1"/>
                </a:solidFill>
                <a:latin typeface="Touvlo" panose="020B0604030403020204"/>
                <a:ea typeface="Touvlo" panose="020B0604030403020204"/>
                <a:cs typeface="Touvlo" panose="020B0604030403020204"/>
                <a:sym typeface="Touvlo" panose="020B0604030403020204"/>
              </a:rPr>
              <a:t>D_  _  _  _  _  _  _ </a:t>
            </a:r>
          </a:p>
        </p:txBody>
      </p:sp>
      <p:sp>
        <p:nvSpPr>
          <p:cNvPr id="24" name="AutoShape 24"/>
          <p:cNvSpPr/>
          <p:nvPr/>
        </p:nvSpPr>
        <p:spPr>
          <a:xfrm>
            <a:off x="6687022" y="2319466"/>
            <a:ext cx="0" cy="5648068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-135163" y="8441748"/>
            <a:ext cx="2327726" cy="1845252"/>
          </a:xfrm>
          <a:custGeom>
            <a:avLst/>
            <a:gdLst/>
            <a:ahLst/>
            <a:cxnLst/>
            <a:rect l="l" t="t" r="r" b="b"/>
            <a:pathLst>
              <a:path w="2327726" h="1845252">
                <a:moveTo>
                  <a:pt x="0" y="0"/>
                </a:moveTo>
                <a:lnTo>
                  <a:pt x="2327726" y="0"/>
                </a:lnTo>
                <a:lnTo>
                  <a:pt x="2327726" y="1845252"/>
                </a:lnTo>
                <a:lnTo>
                  <a:pt x="0" y="18452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5334064" y="-5093616"/>
            <a:ext cx="26566879" cy="6547467"/>
            <a:chOff x="0" y="0"/>
            <a:chExt cx="35422505" cy="8729956"/>
          </a:xfrm>
        </p:grpSpPr>
        <p:sp>
          <p:nvSpPr>
            <p:cNvPr id="9" name="Freeform 9"/>
            <p:cNvSpPr/>
            <p:nvPr/>
          </p:nvSpPr>
          <p:spPr>
            <a:xfrm rot="84259">
              <a:off x="1384368" y="672180"/>
              <a:ext cx="32653770" cy="7658793"/>
            </a:xfrm>
            <a:custGeom>
              <a:avLst/>
              <a:gdLst/>
              <a:ahLst/>
              <a:cxnLst/>
              <a:rect l="l" t="t" r="r" b="b"/>
              <a:pathLst>
                <a:path w="32653770" h="7658793">
                  <a:moveTo>
                    <a:pt x="0" y="0"/>
                  </a:moveTo>
                  <a:lnTo>
                    <a:pt x="32653769" y="0"/>
                  </a:lnTo>
                  <a:lnTo>
                    <a:pt x="32653769" y="7658793"/>
                  </a:lnTo>
                  <a:lnTo>
                    <a:pt x="0" y="765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0" y="0"/>
              <a:ext cx="35422505" cy="8308188"/>
            </a:xfrm>
            <a:custGeom>
              <a:avLst/>
              <a:gdLst/>
              <a:ahLst/>
              <a:cxnLst/>
              <a:rect l="l" t="t" r="r" b="b"/>
              <a:pathLst>
                <a:path w="35422505" h="8308188">
                  <a:moveTo>
                    <a:pt x="35422505" y="0"/>
                  </a:moveTo>
                  <a:lnTo>
                    <a:pt x="0" y="0"/>
                  </a:lnTo>
                  <a:lnTo>
                    <a:pt x="0" y="8308188"/>
                  </a:lnTo>
                  <a:lnTo>
                    <a:pt x="35422505" y="8308188"/>
                  </a:lnTo>
                  <a:lnTo>
                    <a:pt x="35422505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2268727" y="7138810"/>
              <a:ext cx="14182821" cy="883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30"/>
                </a:lnSpc>
              </a:pPr>
              <a:r>
                <a:rPr lang="en-US" sz="473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34406" y="2993687"/>
            <a:ext cx="10299526" cy="4225114"/>
            <a:chOff x="418679" y="0"/>
            <a:chExt cx="13732701" cy="5633485"/>
          </a:xfrm>
        </p:grpSpPr>
        <p:sp>
          <p:nvSpPr>
            <p:cNvPr id="13" name="Freeform 13"/>
            <p:cNvSpPr/>
            <p:nvPr/>
          </p:nvSpPr>
          <p:spPr>
            <a:xfrm rot="801493">
              <a:off x="418679" y="857284"/>
              <a:ext cx="7954640" cy="4555839"/>
            </a:xfrm>
            <a:custGeom>
              <a:avLst/>
              <a:gdLst/>
              <a:ahLst/>
              <a:cxnLst/>
              <a:rect l="l" t="t" r="r" b="b"/>
              <a:pathLst>
                <a:path w="7954640" h="4555839">
                  <a:moveTo>
                    <a:pt x="0" y="0"/>
                  </a:moveTo>
                  <a:lnTo>
                    <a:pt x="7954640" y="0"/>
                  </a:lnTo>
                  <a:lnTo>
                    <a:pt x="7954640" y="4555839"/>
                  </a:lnTo>
                  <a:lnTo>
                    <a:pt x="0" y="4555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801493">
              <a:off x="418679" y="1077646"/>
              <a:ext cx="7954640" cy="4555839"/>
            </a:xfrm>
            <a:custGeom>
              <a:avLst/>
              <a:gdLst/>
              <a:ahLst/>
              <a:cxnLst/>
              <a:rect l="l" t="t" r="r" b="b"/>
              <a:pathLst>
                <a:path w="7954640" h="4555839">
                  <a:moveTo>
                    <a:pt x="0" y="0"/>
                  </a:moveTo>
                  <a:lnTo>
                    <a:pt x="7954640" y="0"/>
                  </a:lnTo>
                  <a:lnTo>
                    <a:pt x="7954640" y="4555839"/>
                  </a:lnTo>
                  <a:lnTo>
                    <a:pt x="0" y="4555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801493">
              <a:off x="6196740" y="857284"/>
              <a:ext cx="7954640" cy="4555839"/>
            </a:xfrm>
            <a:custGeom>
              <a:avLst/>
              <a:gdLst/>
              <a:ahLst/>
              <a:cxnLst/>
              <a:rect l="l" t="t" r="r" b="b"/>
              <a:pathLst>
                <a:path w="7954640" h="4555839">
                  <a:moveTo>
                    <a:pt x="0" y="0"/>
                  </a:moveTo>
                  <a:lnTo>
                    <a:pt x="7954640" y="0"/>
                  </a:lnTo>
                  <a:lnTo>
                    <a:pt x="7954640" y="4555839"/>
                  </a:lnTo>
                  <a:lnTo>
                    <a:pt x="0" y="4555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801493">
              <a:off x="6196740" y="1077646"/>
              <a:ext cx="7954640" cy="4555839"/>
            </a:xfrm>
            <a:custGeom>
              <a:avLst/>
              <a:gdLst/>
              <a:ahLst/>
              <a:cxnLst/>
              <a:rect l="l" t="t" r="r" b="b"/>
              <a:pathLst>
                <a:path w="7954640" h="4555839">
                  <a:moveTo>
                    <a:pt x="0" y="0"/>
                  </a:moveTo>
                  <a:lnTo>
                    <a:pt x="7954640" y="0"/>
                  </a:lnTo>
                  <a:lnTo>
                    <a:pt x="7954640" y="4555839"/>
                  </a:lnTo>
                  <a:lnTo>
                    <a:pt x="0" y="4555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663916" y="1818073"/>
              <a:ext cx="10708012" cy="2495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0"/>
                </a:lnSpc>
              </a:pPr>
              <a:r>
                <a:rPr lang="en-US" sz="3575" b="1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"ON BLACK FRIDAY, SHOPS OFTEN SELL THINGS FOR LESS MONEY. WHAT WORD MEANS THIS LOWERING OF PRICES?"</a:t>
              </a:r>
            </a:p>
          </p:txBody>
        </p:sp>
        <p:sp>
          <p:nvSpPr>
            <p:cNvPr id="18" name="Freeform 18"/>
            <p:cNvSpPr/>
            <p:nvPr/>
          </p:nvSpPr>
          <p:spPr>
            <a:xfrm flipH="1">
              <a:off x="3551382" y="131772"/>
              <a:ext cx="6478282" cy="1519452"/>
            </a:xfrm>
            <a:custGeom>
              <a:avLst/>
              <a:gdLst/>
              <a:ahLst/>
              <a:cxnLst/>
              <a:rect l="l" t="t" r="r" b="b"/>
              <a:pathLst>
                <a:path w="6478282" h="1519452">
                  <a:moveTo>
                    <a:pt x="6478282" y="0"/>
                  </a:moveTo>
                  <a:lnTo>
                    <a:pt x="0" y="0"/>
                  </a:lnTo>
                  <a:lnTo>
                    <a:pt x="0" y="1519451"/>
                  </a:lnTo>
                  <a:lnTo>
                    <a:pt x="6478282" y="1519451"/>
                  </a:lnTo>
                  <a:lnTo>
                    <a:pt x="6478282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4133039" y="0"/>
              <a:ext cx="6478282" cy="1519452"/>
            </a:xfrm>
            <a:custGeom>
              <a:avLst/>
              <a:gdLst/>
              <a:ahLst/>
              <a:cxnLst/>
              <a:rect l="l" t="t" r="r" b="b"/>
              <a:pathLst>
                <a:path w="6478282" h="1519452">
                  <a:moveTo>
                    <a:pt x="6478282" y="0"/>
                  </a:moveTo>
                  <a:lnTo>
                    <a:pt x="0" y="0"/>
                  </a:lnTo>
                  <a:lnTo>
                    <a:pt x="0" y="1519452"/>
                  </a:lnTo>
                  <a:lnTo>
                    <a:pt x="6478282" y="1519452"/>
                  </a:lnTo>
                  <a:lnTo>
                    <a:pt x="6478282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2619068" y="322211"/>
              <a:ext cx="8925161" cy="1186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5"/>
                </a:lnSpc>
              </a:pPr>
              <a:r>
                <a:rPr lang="en-US" sz="611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PUZZLE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252801" y="3427675"/>
            <a:ext cx="6100710" cy="3431649"/>
          </a:xfrm>
          <a:custGeom>
            <a:avLst/>
            <a:gdLst/>
            <a:ahLst/>
            <a:cxnLst/>
            <a:rect l="l" t="t" r="r" b="b"/>
            <a:pathLst>
              <a:path w="6100710" h="3431649">
                <a:moveTo>
                  <a:pt x="0" y="0"/>
                </a:moveTo>
                <a:lnTo>
                  <a:pt x="6100710" y="0"/>
                </a:lnTo>
                <a:lnTo>
                  <a:pt x="6100710" y="3431650"/>
                </a:lnTo>
                <a:lnTo>
                  <a:pt x="0" y="34316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2" name="AutoShape 22"/>
          <p:cNvSpPr/>
          <p:nvPr/>
        </p:nvSpPr>
        <p:spPr>
          <a:xfrm>
            <a:off x="6687022" y="2319466"/>
            <a:ext cx="0" cy="5648068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Freeform 24"/>
          <p:cNvSpPr/>
          <p:nvPr/>
        </p:nvSpPr>
        <p:spPr>
          <a:xfrm flipH="1">
            <a:off x="5286909" y="7749535"/>
            <a:ext cx="7043686" cy="1652065"/>
          </a:xfrm>
          <a:custGeom>
            <a:avLst/>
            <a:gdLst/>
            <a:ahLst/>
            <a:cxnLst/>
            <a:rect l="l" t="t" r="r" b="b"/>
            <a:pathLst>
              <a:path w="7043686" h="1652065">
                <a:moveTo>
                  <a:pt x="7043686" y="0"/>
                </a:moveTo>
                <a:lnTo>
                  <a:pt x="0" y="0"/>
                </a:lnTo>
                <a:lnTo>
                  <a:pt x="0" y="1652065"/>
                </a:lnTo>
                <a:lnTo>
                  <a:pt x="7043686" y="1652065"/>
                </a:lnTo>
                <a:lnTo>
                  <a:pt x="704368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5919331" y="7606263"/>
            <a:ext cx="7043686" cy="1652065"/>
          </a:xfrm>
          <a:custGeom>
            <a:avLst/>
            <a:gdLst/>
            <a:ahLst/>
            <a:cxnLst/>
            <a:rect l="l" t="t" r="r" b="b"/>
            <a:pathLst>
              <a:path w="7043686" h="1652065">
                <a:moveTo>
                  <a:pt x="7043686" y="0"/>
                </a:moveTo>
                <a:lnTo>
                  <a:pt x="0" y="0"/>
                </a:lnTo>
                <a:lnTo>
                  <a:pt x="0" y="1652064"/>
                </a:lnTo>
                <a:lnTo>
                  <a:pt x="7043686" y="1652064"/>
                </a:lnTo>
                <a:lnTo>
                  <a:pt x="704368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5651983" y="8124743"/>
            <a:ext cx="7349109" cy="958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0"/>
              </a:lnSpc>
            </a:pPr>
            <a:r>
              <a:rPr lang="en-US" sz="6710">
                <a:solidFill>
                  <a:srgbClr val="EFECE0"/>
                </a:solidFill>
                <a:latin typeface="More Sugar"/>
                <a:ea typeface="More Sugar"/>
                <a:cs typeface="More Sugar"/>
                <a:sym typeface="More Sugar"/>
              </a:rPr>
              <a:t>DISCOUNT </a:t>
            </a:r>
          </a:p>
        </p:txBody>
      </p:sp>
      <p:sp>
        <p:nvSpPr>
          <p:cNvPr id="27" name="Freeform 27"/>
          <p:cNvSpPr/>
          <p:nvPr/>
        </p:nvSpPr>
        <p:spPr>
          <a:xfrm>
            <a:off x="-135163" y="8441748"/>
            <a:ext cx="2327726" cy="1845252"/>
          </a:xfrm>
          <a:custGeom>
            <a:avLst/>
            <a:gdLst/>
            <a:ahLst/>
            <a:cxnLst/>
            <a:rect l="l" t="t" r="r" b="b"/>
            <a:pathLst>
              <a:path w="2327726" h="1845252">
                <a:moveTo>
                  <a:pt x="0" y="0"/>
                </a:moveTo>
                <a:lnTo>
                  <a:pt x="2327726" y="0"/>
                </a:lnTo>
                <a:lnTo>
                  <a:pt x="2327726" y="1845252"/>
                </a:lnTo>
                <a:lnTo>
                  <a:pt x="0" y="184525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304310" y="2486402"/>
            <a:ext cx="7183345" cy="3292642"/>
            <a:chOff x="0" y="0"/>
            <a:chExt cx="9577794" cy="43901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496829" cy="1899366"/>
            </a:xfrm>
            <a:custGeom>
              <a:avLst/>
              <a:gdLst/>
              <a:ahLst/>
              <a:cxnLst/>
              <a:rect l="l" t="t" r="r" b="b"/>
              <a:pathLst>
                <a:path w="9496829" h="1899366">
                  <a:moveTo>
                    <a:pt x="0" y="0"/>
                  </a:moveTo>
                  <a:lnTo>
                    <a:pt x="9496829" y="0"/>
                  </a:lnTo>
                  <a:lnTo>
                    <a:pt x="9496829" y="1899366"/>
                  </a:lnTo>
                  <a:lnTo>
                    <a:pt x="0" y="1899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80965" y="177882"/>
              <a:ext cx="9496829" cy="1899366"/>
            </a:xfrm>
            <a:custGeom>
              <a:avLst/>
              <a:gdLst/>
              <a:ahLst/>
              <a:cxnLst/>
              <a:rect l="l" t="t" r="r" b="b"/>
              <a:pathLst>
                <a:path w="9496829" h="1899366">
                  <a:moveTo>
                    <a:pt x="9496829" y="0"/>
                  </a:moveTo>
                  <a:lnTo>
                    <a:pt x="0" y="0"/>
                  </a:lnTo>
                  <a:lnTo>
                    <a:pt x="0" y="1899366"/>
                  </a:lnTo>
                  <a:lnTo>
                    <a:pt x="9496829" y="1899366"/>
                  </a:lnTo>
                  <a:lnTo>
                    <a:pt x="9496829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859875"/>
              <a:ext cx="9496829" cy="1899366"/>
            </a:xfrm>
            <a:custGeom>
              <a:avLst/>
              <a:gdLst/>
              <a:ahLst/>
              <a:cxnLst/>
              <a:rect l="l" t="t" r="r" b="b"/>
              <a:pathLst>
                <a:path w="9496829" h="1899366">
                  <a:moveTo>
                    <a:pt x="0" y="0"/>
                  </a:moveTo>
                  <a:lnTo>
                    <a:pt x="9496829" y="0"/>
                  </a:lnTo>
                  <a:lnTo>
                    <a:pt x="9496829" y="1899366"/>
                  </a:lnTo>
                  <a:lnTo>
                    <a:pt x="0" y="1899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0" y="1290260"/>
              <a:ext cx="9496829" cy="1899366"/>
            </a:xfrm>
            <a:custGeom>
              <a:avLst/>
              <a:gdLst/>
              <a:ahLst/>
              <a:cxnLst/>
              <a:rect l="l" t="t" r="r" b="b"/>
              <a:pathLst>
                <a:path w="9496829" h="1899366">
                  <a:moveTo>
                    <a:pt x="9496829" y="0"/>
                  </a:moveTo>
                  <a:lnTo>
                    <a:pt x="0" y="0"/>
                  </a:lnTo>
                  <a:lnTo>
                    <a:pt x="0" y="1899365"/>
                  </a:lnTo>
                  <a:lnTo>
                    <a:pt x="9496829" y="1899365"/>
                  </a:lnTo>
                  <a:lnTo>
                    <a:pt x="9496829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1809558"/>
              <a:ext cx="9496829" cy="1899366"/>
            </a:xfrm>
            <a:custGeom>
              <a:avLst/>
              <a:gdLst/>
              <a:ahLst/>
              <a:cxnLst/>
              <a:rect l="l" t="t" r="r" b="b"/>
              <a:pathLst>
                <a:path w="9496829" h="1899366">
                  <a:moveTo>
                    <a:pt x="0" y="0"/>
                  </a:moveTo>
                  <a:lnTo>
                    <a:pt x="9496829" y="0"/>
                  </a:lnTo>
                  <a:lnTo>
                    <a:pt x="9496829" y="1899366"/>
                  </a:lnTo>
                  <a:lnTo>
                    <a:pt x="0" y="1899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0" y="2490823"/>
              <a:ext cx="9496829" cy="1899366"/>
            </a:xfrm>
            <a:custGeom>
              <a:avLst/>
              <a:gdLst/>
              <a:ahLst/>
              <a:cxnLst/>
              <a:rect l="l" t="t" r="r" b="b"/>
              <a:pathLst>
                <a:path w="9496829" h="1899366">
                  <a:moveTo>
                    <a:pt x="9496829" y="0"/>
                  </a:moveTo>
                  <a:lnTo>
                    <a:pt x="0" y="0"/>
                  </a:lnTo>
                  <a:lnTo>
                    <a:pt x="0" y="1899366"/>
                  </a:lnTo>
                  <a:lnTo>
                    <a:pt x="9496829" y="1899366"/>
                  </a:lnTo>
                  <a:lnTo>
                    <a:pt x="9496829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280170">
            <a:off x="16071516" y="4773378"/>
            <a:ext cx="1664513" cy="2142851"/>
          </a:xfrm>
          <a:custGeom>
            <a:avLst/>
            <a:gdLst/>
            <a:ahLst/>
            <a:cxnLst/>
            <a:rect l="l" t="t" r="r" b="b"/>
            <a:pathLst>
              <a:path w="1664513" h="2142851">
                <a:moveTo>
                  <a:pt x="0" y="0"/>
                </a:moveTo>
                <a:lnTo>
                  <a:pt x="1664513" y="0"/>
                </a:lnTo>
                <a:lnTo>
                  <a:pt x="1664513" y="2142852"/>
                </a:lnTo>
                <a:lnTo>
                  <a:pt x="0" y="21428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59470">
            <a:off x="9176326" y="1080931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18030" y="1804015"/>
            <a:ext cx="8425970" cy="5176411"/>
          </a:xfrm>
          <a:custGeom>
            <a:avLst/>
            <a:gdLst/>
            <a:ahLst/>
            <a:cxnLst/>
            <a:rect l="l" t="t" r="r" b="b"/>
            <a:pathLst>
              <a:path w="8425970" h="5176411">
                <a:moveTo>
                  <a:pt x="0" y="0"/>
                </a:moveTo>
                <a:lnTo>
                  <a:pt x="8425970" y="0"/>
                </a:lnTo>
                <a:lnTo>
                  <a:pt x="8425970" y="5176411"/>
                </a:lnTo>
                <a:lnTo>
                  <a:pt x="0" y="517641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2345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-5376103" y="-5093616"/>
            <a:ext cx="26566879" cy="6547467"/>
            <a:chOff x="0" y="0"/>
            <a:chExt cx="35422505" cy="8729956"/>
          </a:xfrm>
        </p:grpSpPr>
        <p:sp>
          <p:nvSpPr>
            <p:cNvPr id="15" name="Freeform 15"/>
            <p:cNvSpPr/>
            <p:nvPr/>
          </p:nvSpPr>
          <p:spPr>
            <a:xfrm rot="84259">
              <a:off x="1384368" y="672180"/>
              <a:ext cx="32653770" cy="7658793"/>
            </a:xfrm>
            <a:custGeom>
              <a:avLst/>
              <a:gdLst/>
              <a:ahLst/>
              <a:cxnLst/>
              <a:rect l="l" t="t" r="r" b="b"/>
              <a:pathLst>
                <a:path w="32653770" h="7658793">
                  <a:moveTo>
                    <a:pt x="0" y="0"/>
                  </a:moveTo>
                  <a:lnTo>
                    <a:pt x="32653769" y="0"/>
                  </a:lnTo>
                  <a:lnTo>
                    <a:pt x="32653769" y="7658793"/>
                  </a:lnTo>
                  <a:lnTo>
                    <a:pt x="0" y="765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flipH="1">
              <a:off x="0" y="0"/>
              <a:ext cx="35422505" cy="8308188"/>
            </a:xfrm>
            <a:custGeom>
              <a:avLst/>
              <a:gdLst/>
              <a:ahLst/>
              <a:cxnLst/>
              <a:rect l="l" t="t" r="r" b="b"/>
              <a:pathLst>
                <a:path w="35422505" h="8308188">
                  <a:moveTo>
                    <a:pt x="35422505" y="0"/>
                  </a:moveTo>
                  <a:lnTo>
                    <a:pt x="0" y="0"/>
                  </a:lnTo>
                  <a:lnTo>
                    <a:pt x="0" y="8308188"/>
                  </a:lnTo>
                  <a:lnTo>
                    <a:pt x="35422505" y="8308188"/>
                  </a:lnTo>
                  <a:lnTo>
                    <a:pt x="35422505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2268727" y="7138810"/>
              <a:ext cx="14182821" cy="883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30"/>
                </a:lnSpc>
              </a:pPr>
              <a:r>
                <a:rPr lang="en-US" sz="473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947078" y="2033149"/>
            <a:ext cx="8023766" cy="4720597"/>
          </a:xfrm>
          <a:custGeom>
            <a:avLst/>
            <a:gdLst/>
            <a:ahLst/>
            <a:cxnLst/>
            <a:rect l="l" t="t" r="r" b="b"/>
            <a:pathLst>
              <a:path w="8023766" h="4720597">
                <a:moveTo>
                  <a:pt x="0" y="0"/>
                </a:moveTo>
                <a:lnTo>
                  <a:pt x="8023766" y="0"/>
                </a:lnTo>
                <a:lnTo>
                  <a:pt x="8023766" y="4720597"/>
                </a:lnTo>
                <a:lnTo>
                  <a:pt x="0" y="472059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3462" b="-9994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1916893" y="3228451"/>
            <a:ext cx="3958180" cy="580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5"/>
              </a:lnSpc>
            </a:pPr>
            <a:r>
              <a:rPr lang="en-US" sz="4260">
                <a:solidFill>
                  <a:srgbClr val="EFECE0"/>
                </a:solidFill>
                <a:latin typeface="More Sugar"/>
                <a:ea typeface="More Sugar"/>
                <a:cs typeface="More Sugar"/>
                <a:sym typeface="More Sugar"/>
              </a:rPr>
              <a:t>DISCOUNT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774501" y="5117695"/>
            <a:ext cx="12013723" cy="727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5"/>
              </a:lnSpc>
            </a:pPr>
            <a:r>
              <a:rPr lang="en-US" sz="535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MASS MEDIA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916893" y="3903996"/>
            <a:ext cx="3958180" cy="51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</a:pPr>
            <a:r>
              <a:rPr lang="en-US" sz="3760">
                <a:solidFill>
                  <a:srgbClr val="EFECE0"/>
                </a:solidFill>
                <a:latin typeface="More Sugar"/>
                <a:ea typeface="More Sugar"/>
                <a:cs typeface="More Sugar"/>
                <a:sym typeface="More Sugar"/>
              </a:rPr>
              <a:t>(N)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856169" y="4446846"/>
            <a:ext cx="3958180" cy="649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5"/>
              </a:lnSpc>
            </a:pPr>
            <a:r>
              <a:rPr lang="en-US" sz="4260">
                <a:solidFill>
                  <a:srgbClr val="EFECE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/ˈDꞮSKAƱNT/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48931" y="7370647"/>
            <a:ext cx="15790137" cy="2302047"/>
            <a:chOff x="0" y="0"/>
            <a:chExt cx="21053517" cy="3069396"/>
          </a:xfrm>
        </p:grpSpPr>
        <p:sp>
          <p:nvSpPr>
            <p:cNvPr id="24" name="Freeform 24"/>
            <p:cNvSpPr/>
            <p:nvPr/>
          </p:nvSpPr>
          <p:spPr>
            <a:xfrm>
              <a:off x="3126827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3324334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3126827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3126827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3521842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3381525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flipH="1">
              <a:off x="4232977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flipH="1">
              <a:off x="4430484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flipH="1">
              <a:off x="4232977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flipH="1">
              <a:off x="4232977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flipH="1">
              <a:off x="4627992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flipH="1">
              <a:off x="4487676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3126827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3324334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3267143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3267143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3521842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3521842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flipH="1">
              <a:off x="4232977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flipH="1">
              <a:off x="4430484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flipH="1">
              <a:off x="4373293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flipH="1">
              <a:off x="4373293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flipH="1">
              <a:off x="4627992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flipH="1">
              <a:off x="4627992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13734509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>
              <a:off x="13932017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13734509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>
              <a:off x="1373450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14129524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13989208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flipH="1">
              <a:off x="14840659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flipH="1">
              <a:off x="15038167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 flipH="1">
              <a:off x="14840659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 flipH="1">
              <a:off x="1484065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flipH="1">
              <a:off x="15235674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 flipH="1">
              <a:off x="15095358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>
              <a:off x="1373450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>
              <a:off x="13932017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>
              <a:off x="13874825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>
              <a:off x="13874825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>
              <a:off x="14129524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65"/>
            <p:cNvSpPr/>
            <p:nvPr/>
          </p:nvSpPr>
          <p:spPr>
            <a:xfrm>
              <a:off x="14129524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66"/>
            <p:cNvSpPr/>
            <p:nvPr/>
          </p:nvSpPr>
          <p:spPr>
            <a:xfrm flipH="1">
              <a:off x="1484065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Freeform 67"/>
            <p:cNvSpPr/>
            <p:nvPr/>
          </p:nvSpPr>
          <p:spPr>
            <a:xfrm flipH="1">
              <a:off x="15038167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68"/>
            <p:cNvSpPr/>
            <p:nvPr/>
          </p:nvSpPr>
          <p:spPr>
            <a:xfrm flipH="1">
              <a:off x="14980976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69"/>
            <p:cNvSpPr/>
            <p:nvPr/>
          </p:nvSpPr>
          <p:spPr>
            <a:xfrm flipH="1">
              <a:off x="14980976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Freeform 70"/>
            <p:cNvSpPr/>
            <p:nvPr/>
          </p:nvSpPr>
          <p:spPr>
            <a:xfrm flipH="1">
              <a:off x="15235674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1" name="Freeform 71"/>
            <p:cNvSpPr/>
            <p:nvPr/>
          </p:nvSpPr>
          <p:spPr>
            <a:xfrm flipH="1">
              <a:off x="15235674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2" name="Freeform 72"/>
            <p:cNvSpPr/>
            <p:nvPr/>
          </p:nvSpPr>
          <p:spPr>
            <a:xfrm>
              <a:off x="8475519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3" name="Freeform 73"/>
            <p:cNvSpPr/>
            <p:nvPr/>
          </p:nvSpPr>
          <p:spPr>
            <a:xfrm>
              <a:off x="8673027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Freeform 74"/>
            <p:cNvSpPr/>
            <p:nvPr/>
          </p:nvSpPr>
          <p:spPr>
            <a:xfrm>
              <a:off x="8475519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75"/>
            <p:cNvSpPr/>
            <p:nvPr/>
          </p:nvSpPr>
          <p:spPr>
            <a:xfrm>
              <a:off x="847551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6" name="Freeform 76"/>
            <p:cNvSpPr/>
            <p:nvPr/>
          </p:nvSpPr>
          <p:spPr>
            <a:xfrm>
              <a:off x="8870534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7" name="Freeform 77"/>
            <p:cNvSpPr/>
            <p:nvPr/>
          </p:nvSpPr>
          <p:spPr>
            <a:xfrm>
              <a:off x="8730218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8" name="Freeform 78"/>
            <p:cNvSpPr/>
            <p:nvPr/>
          </p:nvSpPr>
          <p:spPr>
            <a:xfrm flipH="1">
              <a:off x="9581669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9" name="Freeform 79"/>
            <p:cNvSpPr/>
            <p:nvPr/>
          </p:nvSpPr>
          <p:spPr>
            <a:xfrm flipH="1">
              <a:off x="9779177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80"/>
            <p:cNvSpPr/>
            <p:nvPr/>
          </p:nvSpPr>
          <p:spPr>
            <a:xfrm flipH="1">
              <a:off x="9581669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1" name="Freeform 81"/>
            <p:cNvSpPr/>
            <p:nvPr/>
          </p:nvSpPr>
          <p:spPr>
            <a:xfrm flipH="1">
              <a:off x="958166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2" name="Freeform 82"/>
            <p:cNvSpPr/>
            <p:nvPr/>
          </p:nvSpPr>
          <p:spPr>
            <a:xfrm flipH="1">
              <a:off x="9976685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3" name="Freeform 83"/>
            <p:cNvSpPr/>
            <p:nvPr/>
          </p:nvSpPr>
          <p:spPr>
            <a:xfrm flipH="1">
              <a:off x="9836368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4" name="Freeform 84"/>
            <p:cNvSpPr/>
            <p:nvPr/>
          </p:nvSpPr>
          <p:spPr>
            <a:xfrm>
              <a:off x="847551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5" name="Freeform 85"/>
            <p:cNvSpPr/>
            <p:nvPr/>
          </p:nvSpPr>
          <p:spPr>
            <a:xfrm>
              <a:off x="8673027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6" name="Freeform 86"/>
            <p:cNvSpPr/>
            <p:nvPr/>
          </p:nvSpPr>
          <p:spPr>
            <a:xfrm>
              <a:off x="8615836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7" name="Freeform 87"/>
            <p:cNvSpPr/>
            <p:nvPr/>
          </p:nvSpPr>
          <p:spPr>
            <a:xfrm>
              <a:off x="8615836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8" name="Freeform 88"/>
            <p:cNvSpPr/>
            <p:nvPr/>
          </p:nvSpPr>
          <p:spPr>
            <a:xfrm>
              <a:off x="8870534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9" name="Freeform 89"/>
            <p:cNvSpPr/>
            <p:nvPr/>
          </p:nvSpPr>
          <p:spPr>
            <a:xfrm>
              <a:off x="8870534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0" name="Freeform 90"/>
            <p:cNvSpPr/>
            <p:nvPr/>
          </p:nvSpPr>
          <p:spPr>
            <a:xfrm flipH="1">
              <a:off x="9581669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1" name="Freeform 91"/>
            <p:cNvSpPr/>
            <p:nvPr/>
          </p:nvSpPr>
          <p:spPr>
            <a:xfrm flipH="1">
              <a:off x="9779177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2" name="Freeform 92"/>
            <p:cNvSpPr/>
            <p:nvPr/>
          </p:nvSpPr>
          <p:spPr>
            <a:xfrm flipH="1">
              <a:off x="9721986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93"/>
            <p:cNvSpPr/>
            <p:nvPr/>
          </p:nvSpPr>
          <p:spPr>
            <a:xfrm flipH="1">
              <a:off x="9721986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4" name="Freeform 94"/>
            <p:cNvSpPr/>
            <p:nvPr/>
          </p:nvSpPr>
          <p:spPr>
            <a:xfrm flipH="1">
              <a:off x="9976685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5" name="Freeform 95"/>
            <p:cNvSpPr/>
            <p:nvPr/>
          </p:nvSpPr>
          <p:spPr>
            <a:xfrm flipH="1">
              <a:off x="9976685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6" name="Freeform 96"/>
            <p:cNvSpPr/>
            <p:nvPr/>
          </p:nvSpPr>
          <p:spPr>
            <a:xfrm>
              <a:off x="0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7" name="Freeform 97"/>
            <p:cNvSpPr/>
            <p:nvPr/>
          </p:nvSpPr>
          <p:spPr>
            <a:xfrm>
              <a:off x="197508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98"/>
            <p:cNvSpPr/>
            <p:nvPr/>
          </p:nvSpPr>
          <p:spPr>
            <a:xfrm>
              <a:off x="0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9" name="Freeform 99"/>
            <p:cNvSpPr/>
            <p:nvPr/>
          </p:nvSpPr>
          <p:spPr>
            <a:xfrm>
              <a:off x="0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0" name="Freeform 100"/>
            <p:cNvSpPr/>
            <p:nvPr/>
          </p:nvSpPr>
          <p:spPr>
            <a:xfrm>
              <a:off x="395015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1" name="Freeform 101"/>
            <p:cNvSpPr/>
            <p:nvPr/>
          </p:nvSpPr>
          <p:spPr>
            <a:xfrm>
              <a:off x="254699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2" name="Freeform 102"/>
            <p:cNvSpPr/>
            <p:nvPr/>
          </p:nvSpPr>
          <p:spPr>
            <a:xfrm flipH="1">
              <a:off x="1106150" y="0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3" name="Freeform 103"/>
            <p:cNvSpPr/>
            <p:nvPr/>
          </p:nvSpPr>
          <p:spPr>
            <a:xfrm flipH="1">
              <a:off x="1303658" y="19750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2" y="1163568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4" name="Freeform 104"/>
            <p:cNvSpPr/>
            <p:nvPr/>
          </p:nvSpPr>
          <p:spPr>
            <a:xfrm flipH="1">
              <a:off x="1106150" y="581784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5" name="Freeform 105"/>
            <p:cNvSpPr/>
            <p:nvPr/>
          </p:nvSpPr>
          <p:spPr>
            <a:xfrm flipH="1">
              <a:off x="1106150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6" name="Freeform 106"/>
            <p:cNvSpPr/>
            <p:nvPr/>
          </p:nvSpPr>
          <p:spPr>
            <a:xfrm flipH="1">
              <a:off x="1501165" y="395015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3" y="1163569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7" name="Freeform 107"/>
            <p:cNvSpPr/>
            <p:nvPr/>
          </p:nvSpPr>
          <p:spPr>
            <a:xfrm flipH="1">
              <a:off x="1360849" y="1324043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8" name="Freeform 108"/>
            <p:cNvSpPr/>
            <p:nvPr/>
          </p:nvSpPr>
          <p:spPr>
            <a:xfrm>
              <a:off x="0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9" name="Freeform 109"/>
            <p:cNvSpPr/>
            <p:nvPr/>
          </p:nvSpPr>
          <p:spPr>
            <a:xfrm>
              <a:off x="197508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0" name="Freeform 110"/>
            <p:cNvSpPr/>
            <p:nvPr/>
          </p:nvSpPr>
          <p:spPr>
            <a:xfrm>
              <a:off x="140316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11"/>
            <p:cNvSpPr/>
            <p:nvPr/>
          </p:nvSpPr>
          <p:spPr>
            <a:xfrm>
              <a:off x="140316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3" y="0"/>
                  </a:lnTo>
                  <a:lnTo>
                    <a:pt x="5817843" y="1163569"/>
                  </a:lnTo>
                  <a:lnTo>
                    <a:pt x="0" y="1163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2" name="Freeform 112"/>
            <p:cNvSpPr/>
            <p:nvPr/>
          </p:nvSpPr>
          <p:spPr>
            <a:xfrm>
              <a:off x="395015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3" name="Freeform 113"/>
            <p:cNvSpPr/>
            <p:nvPr/>
          </p:nvSpPr>
          <p:spPr>
            <a:xfrm>
              <a:off x="395015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0" y="0"/>
                  </a:moveTo>
                  <a:lnTo>
                    <a:pt x="5817842" y="0"/>
                  </a:lnTo>
                  <a:lnTo>
                    <a:pt x="5817842" y="1163568"/>
                  </a:lnTo>
                  <a:lnTo>
                    <a:pt x="0" y="1163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4" name="Freeform 114"/>
            <p:cNvSpPr/>
            <p:nvPr/>
          </p:nvSpPr>
          <p:spPr>
            <a:xfrm flipH="1">
              <a:off x="1106150" y="1006292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5" name="Freeform 115"/>
            <p:cNvSpPr/>
            <p:nvPr/>
          </p:nvSpPr>
          <p:spPr>
            <a:xfrm flipH="1">
              <a:off x="1303658" y="1203799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16"/>
            <p:cNvSpPr/>
            <p:nvPr/>
          </p:nvSpPr>
          <p:spPr>
            <a:xfrm flipH="1">
              <a:off x="1246467" y="116356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7" name="Freeform 117"/>
            <p:cNvSpPr/>
            <p:nvPr/>
          </p:nvSpPr>
          <p:spPr>
            <a:xfrm flipH="1">
              <a:off x="1246467" y="1588076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2" y="0"/>
                  </a:moveTo>
                  <a:lnTo>
                    <a:pt x="0" y="0"/>
                  </a:lnTo>
                  <a:lnTo>
                    <a:pt x="0" y="1163569"/>
                  </a:lnTo>
                  <a:lnTo>
                    <a:pt x="5817842" y="1163569"/>
                  </a:lnTo>
                  <a:lnTo>
                    <a:pt x="581784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8" name="Freeform 118"/>
            <p:cNvSpPr/>
            <p:nvPr/>
          </p:nvSpPr>
          <p:spPr>
            <a:xfrm flipH="1">
              <a:off x="1501165" y="1401307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9" name="Freeform 119"/>
            <p:cNvSpPr/>
            <p:nvPr/>
          </p:nvSpPr>
          <p:spPr>
            <a:xfrm flipH="1">
              <a:off x="1501165" y="1905828"/>
              <a:ext cx="5817842" cy="1163568"/>
            </a:xfrm>
            <a:custGeom>
              <a:avLst/>
              <a:gdLst/>
              <a:ahLst/>
              <a:cxnLst/>
              <a:rect l="l" t="t" r="r" b="b"/>
              <a:pathLst>
                <a:path w="5817842" h="1163568">
                  <a:moveTo>
                    <a:pt x="5817843" y="0"/>
                  </a:moveTo>
                  <a:lnTo>
                    <a:pt x="0" y="0"/>
                  </a:lnTo>
                  <a:lnTo>
                    <a:pt x="0" y="1163568"/>
                  </a:lnTo>
                  <a:lnTo>
                    <a:pt x="5817843" y="1163568"/>
                  </a:lnTo>
                  <a:lnTo>
                    <a:pt x="581784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0" name="TextBox 120"/>
          <p:cNvSpPr txBox="1"/>
          <p:nvPr/>
        </p:nvSpPr>
        <p:spPr>
          <a:xfrm>
            <a:off x="2196823" y="8028176"/>
            <a:ext cx="13894353" cy="1123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0"/>
              </a:lnSpc>
            </a:pPr>
            <a:r>
              <a:rPr lang="en-US" sz="419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an amount of money that is taken off the usual cost of something</a:t>
            </a:r>
          </a:p>
        </p:txBody>
      </p:sp>
      <p:sp>
        <p:nvSpPr>
          <p:cNvPr id="121" name="Freeform 121"/>
          <p:cNvSpPr/>
          <p:nvPr/>
        </p:nvSpPr>
        <p:spPr>
          <a:xfrm>
            <a:off x="-135163" y="8441748"/>
            <a:ext cx="2327726" cy="1845252"/>
          </a:xfrm>
          <a:custGeom>
            <a:avLst/>
            <a:gdLst/>
            <a:ahLst/>
            <a:cxnLst/>
            <a:rect l="l" t="t" r="r" b="b"/>
            <a:pathLst>
              <a:path w="2327726" h="1845252">
                <a:moveTo>
                  <a:pt x="0" y="0"/>
                </a:moveTo>
                <a:lnTo>
                  <a:pt x="2327726" y="0"/>
                </a:lnTo>
                <a:lnTo>
                  <a:pt x="2327726" y="1845252"/>
                </a:lnTo>
                <a:lnTo>
                  <a:pt x="0" y="18452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5376103" y="-5093616"/>
            <a:ext cx="26566879" cy="6547467"/>
            <a:chOff x="0" y="0"/>
            <a:chExt cx="35422505" cy="8729956"/>
          </a:xfrm>
        </p:grpSpPr>
        <p:sp>
          <p:nvSpPr>
            <p:cNvPr id="5" name="Freeform 5"/>
            <p:cNvSpPr/>
            <p:nvPr/>
          </p:nvSpPr>
          <p:spPr>
            <a:xfrm rot="84259">
              <a:off x="1384368" y="672180"/>
              <a:ext cx="32653770" cy="7658793"/>
            </a:xfrm>
            <a:custGeom>
              <a:avLst/>
              <a:gdLst/>
              <a:ahLst/>
              <a:cxnLst/>
              <a:rect l="l" t="t" r="r" b="b"/>
              <a:pathLst>
                <a:path w="32653770" h="7658793">
                  <a:moveTo>
                    <a:pt x="0" y="0"/>
                  </a:moveTo>
                  <a:lnTo>
                    <a:pt x="32653769" y="0"/>
                  </a:lnTo>
                  <a:lnTo>
                    <a:pt x="32653769" y="7658793"/>
                  </a:lnTo>
                  <a:lnTo>
                    <a:pt x="0" y="765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0" y="0"/>
              <a:ext cx="35422505" cy="8308188"/>
            </a:xfrm>
            <a:custGeom>
              <a:avLst/>
              <a:gdLst/>
              <a:ahLst/>
              <a:cxnLst/>
              <a:rect l="l" t="t" r="r" b="b"/>
              <a:pathLst>
                <a:path w="35422505" h="8308188">
                  <a:moveTo>
                    <a:pt x="35422505" y="0"/>
                  </a:moveTo>
                  <a:lnTo>
                    <a:pt x="0" y="0"/>
                  </a:lnTo>
                  <a:lnTo>
                    <a:pt x="0" y="8308188"/>
                  </a:lnTo>
                  <a:lnTo>
                    <a:pt x="35422505" y="8308188"/>
                  </a:lnTo>
                  <a:lnTo>
                    <a:pt x="3542250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2268727" y="7138810"/>
              <a:ext cx="14182821" cy="883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30"/>
                </a:lnSpc>
              </a:pPr>
              <a:r>
                <a:rPr lang="en-US" sz="473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VOCABULARY</a:t>
              </a:r>
            </a:p>
          </p:txBody>
        </p:sp>
      </p:grp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0" y="1115328"/>
          <a:ext cx="18288000" cy="9441726"/>
        </p:xfrm>
        <a:graphic>
          <a:graphicData uri="http://schemas.openxmlformats.org/drawingml/2006/table">
            <a:tbl>
              <a:tblPr/>
              <a:tblGrid>
                <a:gridCol w="884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4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6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52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34334"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000000"/>
                          </a:solidFill>
                          <a:latin typeface="More Sugar"/>
                          <a:ea typeface="More Sugar"/>
                          <a:cs typeface="More Sugar"/>
                          <a:sym typeface="More Sugar"/>
                        </a:rPr>
                        <a:t>1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000000"/>
                          </a:solidFill>
                          <a:latin typeface="Playpen Sans"/>
                          <a:ea typeface="Playpen Sans"/>
                          <a:cs typeface="Playpen Sans"/>
                          <a:sym typeface="Playpen Sans"/>
                        </a:rPr>
                        <a:t>commercial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000000"/>
                          </a:solidFill>
                          <a:latin typeface="Playpen Sans"/>
                          <a:ea typeface="Playpen Sans"/>
                          <a:cs typeface="Playpen Sans"/>
                          <a:sym typeface="Playpen Sans"/>
                        </a:rPr>
                        <a:t>/kəˈmɜːʃl/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000000"/>
                          </a:solidFill>
                          <a:latin typeface="Playpen Sans"/>
                          <a:ea typeface="Playpen Sans"/>
                          <a:cs typeface="Playpen Sans"/>
                          <a:sym typeface="Playpen Sans"/>
                        </a:rPr>
                        <a:t>(n) bài quảng cáo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4334"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000000"/>
                          </a:solidFill>
                          <a:latin typeface="More Sugar"/>
                          <a:ea typeface="More Sugar"/>
                          <a:cs typeface="More Sugar"/>
                          <a:sym typeface="More Sugar"/>
                        </a:rPr>
                        <a:t>2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000000"/>
                          </a:solidFill>
                          <a:latin typeface="Playpen Sans"/>
                          <a:ea typeface="Playpen Sans"/>
                          <a:cs typeface="Playpen Sans"/>
                          <a:sym typeface="Playpen Sans"/>
                        </a:rPr>
                        <a:t>mass media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000000"/>
                          </a:solidFill>
                          <a:latin typeface="Playpen Sans"/>
                          <a:ea typeface="Playpen Sans"/>
                          <a:cs typeface="Playpen Sans"/>
                          <a:sym typeface="Playpen Sans"/>
                        </a:rPr>
                        <a:t>/mæs ˈmiːdiə/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000000"/>
                          </a:solidFill>
                          <a:latin typeface="Playpen Sans"/>
                          <a:ea typeface="Playpen Sans"/>
                          <a:cs typeface="Playpen Sans"/>
                          <a:sym typeface="Playpen Sans"/>
                        </a:rPr>
                        <a:t>(n)</a:t>
                      </a:r>
                      <a:r>
                        <a:rPr lang="en-US" sz="4800">
                          <a:solidFill>
                            <a:srgbClr val="000000"/>
                          </a:solidFill>
                          <a:latin typeface="Playpen Sans"/>
                          <a:ea typeface="Playpen Sans"/>
                          <a:cs typeface="Playpen Sans"/>
                          <a:sym typeface="Playpen Sans"/>
                        </a:rPr>
                        <a:t>Truyền thông Đại chúng</a:t>
                      </a:r>
                      <a:endParaRPr lang="en-US" altLang="en-US" sz="5000"/>
                    </a:p>
                    <a:p>
                      <a:pPr algn="ctr">
                        <a:lnSpc>
                          <a:spcPts val="7000"/>
                        </a:lnSpc>
                        <a:defRPr/>
                      </a:pPr>
                      <a:endParaRPr lang="en-US" altLang="en-US" sz="50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4334"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000000"/>
                          </a:solidFill>
                          <a:latin typeface="More Sugar"/>
                          <a:ea typeface="More Sugar"/>
                          <a:cs typeface="More Sugar"/>
                          <a:sym typeface="More Sugar"/>
                        </a:rPr>
                        <a:t>3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000000"/>
                          </a:solidFill>
                          <a:latin typeface="Playpen Sans"/>
                          <a:ea typeface="Playpen Sans"/>
                          <a:cs typeface="Playpen Sans"/>
                          <a:sym typeface="Playpen Sans"/>
                        </a:rPr>
                        <a:t>presence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000000"/>
                          </a:solidFill>
                          <a:latin typeface="Playpen Sans"/>
                          <a:ea typeface="Playpen Sans"/>
                          <a:cs typeface="Playpen Sans"/>
                          <a:sym typeface="Playpen Sans"/>
                        </a:rPr>
                        <a:t>/ˈprez.əns./ 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000000"/>
                          </a:solidFill>
                          <a:latin typeface="Playpen Sans"/>
                          <a:ea typeface="Playpen Sans"/>
                          <a:cs typeface="Playpen Sans"/>
                          <a:sym typeface="Playpen Sans"/>
                        </a:rPr>
                        <a:t>(n) sự hiện diện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4334"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000000"/>
                          </a:solidFill>
                          <a:latin typeface="More Sugar"/>
                          <a:ea typeface="More Sugar"/>
                          <a:cs typeface="More Sugar"/>
                          <a:sym typeface="More Sugar"/>
                        </a:rPr>
                        <a:t>4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000000"/>
                          </a:solidFill>
                          <a:latin typeface="Playpen Sans"/>
                          <a:ea typeface="Playpen Sans"/>
                          <a:cs typeface="Playpen Sans"/>
                          <a:sym typeface="Playpen Sans"/>
                        </a:rPr>
                        <a:t>publicity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000000"/>
                          </a:solidFill>
                          <a:latin typeface="Playpen Sans"/>
                          <a:ea typeface="Playpen Sans"/>
                          <a:cs typeface="Playpen Sans"/>
                          <a:sym typeface="Playpen Sans"/>
                        </a:rPr>
                        <a:t>/pʌbˈlɪs.ə.ti/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000000"/>
                          </a:solidFill>
                          <a:latin typeface="Playpen Sans"/>
                          <a:ea typeface="Playpen Sans"/>
                          <a:cs typeface="Playpen Sans"/>
                          <a:sym typeface="Playpen Sans"/>
                        </a:rPr>
                        <a:t>(n) công khai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4334"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000000"/>
                          </a:solidFill>
                          <a:latin typeface="More Sugar"/>
                          <a:ea typeface="More Sugar"/>
                          <a:cs typeface="More Sugar"/>
                          <a:sym typeface="More Sugar"/>
                        </a:rPr>
                        <a:t>5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000000"/>
                          </a:solidFill>
                          <a:latin typeface="Playpen Sans"/>
                          <a:ea typeface="Playpen Sans"/>
                          <a:cs typeface="Playpen Sans"/>
                          <a:sym typeface="Playpen Sans"/>
                        </a:rPr>
                        <a:t>discount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000000"/>
                          </a:solidFill>
                          <a:latin typeface="Playpen Sans"/>
                          <a:ea typeface="Playpen Sans"/>
                          <a:cs typeface="Playpen Sans"/>
                          <a:sym typeface="Playpen Sans"/>
                        </a:rPr>
                        <a:t>/ˈdɪskaʊnt/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00"/>
                        </a:lnSpc>
                        <a:defRPr/>
                      </a:pPr>
                      <a:r>
                        <a:rPr lang="en-US" sz="5000">
                          <a:solidFill>
                            <a:srgbClr val="000000"/>
                          </a:solidFill>
                          <a:latin typeface="Playpen Sans"/>
                          <a:ea typeface="Playpen Sans"/>
                          <a:cs typeface="Playpen Sans"/>
                          <a:sym typeface="Playpen Sans"/>
                        </a:rPr>
                        <a:t>(n) giảm giá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935244" y="3928881"/>
            <a:ext cx="21739059" cy="13517742"/>
          </a:xfrm>
          <a:custGeom>
            <a:avLst/>
            <a:gdLst/>
            <a:ahLst/>
            <a:cxnLst/>
            <a:rect l="l" t="t" r="r" b="b"/>
            <a:pathLst>
              <a:path w="21739059" h="13517742">
                <a:moveTo>
                  <a:pt x="0" y="0"/>
                </a:moveTo>
                <a:lnTo>
                  <a:pt x="21739059" y="0"/>
                </a:lnTo>
                <a:lnTo>
                  <a:pt x="21739059" y="13517742"/>
                </a:lnTo>
                <a:lnTo>
                  <a:pt x="0" y="13517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02113" y="5577034"/>
            <a:ext cx="1653068" cy="2145769"/>
          </a:xfrm>
          <a:custGeom>
            <a:avLst/>
            <a:gdLst/>
            <a:ahLst/>
            <a:cxnLst/>
            <a:rect l="l" t="t" r="r" b="b"/>
            <a:pathLst>
              <a:path w="1653068" h="2145769">
                <a:moveTo>
                  <a:pt x="0" y="0"/>
                </a:moveTo>
                <a:lnTo>
                  <a:pt x="1653068" y="0"/>
                </a:lnTo>
                <a:lnTo>
                  <a:pt x="1653068" y="2145770"/>
                </a:lnTo>
                <a:lnTo>
                  <a:pt x="0" y="2145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46343" y="-4231398"/>
            <a:ext cx="10342555" cy="7503054"/>
          </a:xfrm>
          <a:custGeom>
            <a:avLst/>
            <a:gdLst/>
            <a:ahLst/>
            <a:cxnLst/>
            <a:rect l="l" t="t" r="r" b="b"/>
            <a:pathLst>
              <a:path w="10342555" h="7503054">
                <a:moveTo>
                  <a:pt x="0" y="0"/>
                </a:moveTo>
                <a:lnTo>
                  <a:pt x="10342556" y="0"/>
                </a:lnTo>
                <a:lnTo>
                  <a:pt x="10342556" y="7503054"/>
                </a:lnTo>
                <a:lnTo>
                  <a:pt x="0" y="75030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249322">
            <a:off x="4511648" y="-384294"/>
            <a:ext cx="1204269" cy="2266367"/>
          </a:xfrm>
          <a:custGeom>
            <a:avLst/>
            <a:gdLst/>
            <a:ahLst/>
            <a:cxnLst/>
            <a:rect l="l" t="t" r="r" b="b"/>
            <a:pathLst>
              <a:path w="1204269" h="2266367">
                <a:moveTo>
                  <a:pt x="0" y="0"/>
                </a:moveTo>
                <a:lnTo>
                  <a:pt x="1204269" y="0"/>
                </a:lnTo>
                <a:lnTo>
                  <a:pt x="1204269" y="2266367"/>
                </a:lnTo>
                <a:lnTo>
                  <a:pt x="0" y="22663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51856" y="696908"/>
            <a:ext cx="2674085" cy="1317594"/>
          </a:xfrm>
          <a:custGeom>
            <a:avLst/>
            <a:gdLst/>
            <a:ahLst/>
            <a:cxnLst/>
            <a:rect l="l" t="t" r="r" b="b"/>
            <a:pathLst>
              <a:path w="2674085" h="1317594">
                <a:moveTo>
                  <a:pt x="0" y="0"/>
                </a:moveTo>
                <a:lnTo>
                  <a:pt x="2674085" y="0"/>
                </a:lnTo>
                <a:lnTo>
                  <a:pt x="2674085" y="1317595"/>
                </a:lnTo>
                <a:lnTo>
                  <a:pt x="0" y="13175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838235" y="125138"/>
            <a:ext cx="6786525" cy="242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00"/>
              </a:lnSpc>
              <a:spcBef>
                <a:spcPct val="0"/>
              </a:spcBef>
            </a:pPr>
            <a:r>
              <a:rPr lang="en-US" sz="12430" b="1">
                <a:solidFill>
                  <a:srgbClr val="FB5A48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Exercise</a:t>
            </a:r>
          </a:p>
        </p:txBody>
      </p:sp>
      <p:sp>
        <p:nvSpPr>
          <p:cNvPr id="10" name="Freeform 10"/>
          <p:cNvSpPr/>
          <p:nvPr/>
        </p:nvSpPr>
        <p:spPr>
          <a:xfrm>
            <a:off x="1783273" y="6649919"/>
            <a:ext cx="1653068" cy="2145769"/>
          </a:xfrm>
          <a:custGeom>
            <a:avLst/>
            <a:gdLst/>
            <a:ahLst/>
            <a:cxnLst/>
            <a:rect l="l" t="t" r="r" b="b"/>
            <a:pathLst>
              <a:path w="1653068" h="2145769">
                <a:moveTo>
                  <a:pt x="0" y="0"/>
                </a:moveTo>
                <a:lnTo>
                  <a:pt x="1653068" y="0"/>
                </a:lnTo>
                <a:lnTo>
                  <a:pt x="1653068" y="2145770"/>
                </a:lnTo>
                <a:lnTo>
                  <a:pt x="0" y="2145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142588" y="4757855"/>
            <a:ext cx="9053277" cy="5929897"/>
            <a:chOff x="0" y="0"/>
            <a:chExt cx="12071037" cy="79065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071037" cy="7906529"/>
            </a:xfrm>
            <a:custGeom>
              <a:avLst/>
              <a:gdLst/>
              <a:ahLst/>
              <a:cxnLst/>
              <a:rect l="l" t="t" r="r" b="b"/>
              <a:pathLst>
                <a:path w="12071037" h="7906529">
                  <a:moveTo>
                    <a:pt x="0" y="0"/>
                  </a:moveTo>
                  <a:lnTo>
                    <a:pt x="12071037" y="0"/>
                  </a:lnTo>
                  <a:lnTo>
                    <a:pt x="12071037" y="7906529"/>
                  </a:lnTo>
                  <a:lnTo>
                    <a:pt x="0" y="7906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7819863" y="637180"/>
              <a:ext cx="3559520" cy="5486400"/>
            </a:xfrm>
            <a:custGeom>
              <a:avLst/>
              <a:gdLst/>
              <a:ahLst/>
              <a:cxnLst/>
              <a:rect l="l" t="t" r="r" b="b"/>
              <a:pathLst>
                <a:path w="3559520" h="5486400">
                  <a:moveTo>
                    <a:pt x="0" y="0"/>
                  </a:moveTo>
                  <a:lnTo>
                    <a:pt x="3559520" y="0"/>
                  </a:lnTo>
                  <a:lnTo>
                    <a:pt x="355952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470512" t="-17100" b="-125342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957090" y="514193"/>
              <a:ext cx="3422918" cy="3979572"/>
            </a:xfrm>
            <a:custGeom>
              <a:avLst/>
              <a:gdLst/>
              <a:ahLst/>
              <a:cxnLst/>
              <a:rect l="l" t="t" r="r" b="b"/>
              <a:pathLst>
                <a:path w="3422918" h="3979572">
                  <a:moveTo>
                    <a:pt x="0" y="0"/>
                  </a:moveTo>
                  <a:lnTo>
                    <a:pt x="3422918" y="0"/>
                  </a:lnTo>
                  <a:lnTo>
                    <a:pt x="3422918" y="3979571"/>
                  </a:lnTo>
                  <a:lnTo>
                    <a:pt x="0" y="39795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493280" t="-23575" b="-210666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6035518" y="3257393"/>
              <a:ext cx="3279900" cy="2743200"/>
            </a:xfrm>
            <a:custGeom>
              <a:avLst/>
              <a:gdLst/>
              <a:ahLst/>
              <a:cxnLst/>
              <a:rect l="l" t="t" r="r" b="b"/>
              <a:pathLst>
                <a:path w="3279900" h="2743200">
                  <a:moveTo>
                    <a:pt x="0" y="0"/>
                  </a:moveTo>
                  <a:lnTo>
                    <a:pt x="3279900" y="0"/>
                  </a:lnTo>
                  <a:lnTo>
                    <a:pt x="32799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519149" t="-134201" b="-250685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9117621" y="6406030"/>
            <a:ext cx="2481253" cy="770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  <a:spcBef>
                <a:spcPct val="0"/>
              </a:spcBef>
            </a:pPr>
            <a:r>
              <a:rPr lang="en-US" sz="3685" b="1">
                <a:solidFill>
                  <a:srgbClr val="FB5A48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The world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62071" y="6967715"/>
            <a:ext cx="3592354" cy="822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  <a:spcBef>
                <a:spcPct val="0"/>
              </a:spcBef>
            </a:pPr>
            <a:r>
              <a:rPr lang="en-US" sz="3685" b="1">
                <a:solidFill>
                  <a:srgbClr val="FB5A48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of mass media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669227" y="5083340"/>
            <a:ext cx="8468529" cy="1295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20"/>
              </a:lnSpc>
              <a:spcBef>
                <a:spcPct val="0"/>
              </a:spcBef>
            </a:pPr>
            <a:r>
              <a:rPr lang="en-US" sz="7515" b="1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UNIT 7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9574">
            <a:off x="3578685" y="7070307"/>
            <a:ext cx="1384931" cy="196408"/>
          </a:xfrm>
          <a:custGeom>
            <a:avLst/>
            <a:gdLst/>
            <a:ahLst/>
            <a:cxnLst/>
            <a:rect l="l" t="t" r="r" b="b"/>
            <a:pathLst>
              <a:path w="1384931" h="196408">
                <a:moveTo>
                  <a:pt x="0" y="0"/>
                </a:moveTo>
                <a:lnTo>
                  <a:pt x="1384931" y="0"/>
                </a:lnTo>
                <a:lnTo>
                  <a:pt x="1384931" y="196408"/>
                </a:lnTo>
                <a:lnTo>
                  <a:pt x="0" y="1964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59013" y="1453851"/>
            <a:ext cx="6800287" cy="8412480"/>
          </a:xfrm>
          <a:custGeom>
            <a:avLst/>
            <a:gdLst/>
            <a:ahLst/>
            <a:cxnLst/>
            <a:rect l="l" t="t" r="r" b="b"/>
            <a:pathLst>
              <a:path w="6800287" h="8412480">
                <a:moveTo>
                  <a:pt x="0" y="0"/>
                </a:moveTo>
                <a:lnTo>
                  <a:pt x="6800287" y="0"/>
                </a:lnTo>
                <a:lnTo>
                  <a:pt x="6800287" y="8412480"/>
                </a:lnTo>
                <a:lnTo>
                  <a:pt x="0" y="84124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6892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5248" y="1453851"/>
            <a:ext cx="9386639" cy="8412480"/>
          </a:xfrm>
          <a:custGeom>
            <a:avLst/>
            <a:gdLst/>
            <a:ahLst/>
            <a:cxnLst/>
            <a:rect l="l" t="t" r="r" b="b"/>
            <a:pathLst>
              <a:path w="9386639" h="8412480">
                <a:moveTo>
                  <a:pt x="0" y="0"/>
                </a:moveTo>
                <a:lnTo>
                  <a:pt x="9386639" y="0"/>
                </a:lnTo>
                <a:lnTo>
                  <a:pt x="9386639" y="8412480"/>
                </a:lnTo>
                <a:lnTo>
                  <a:pt x="0" y="84124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94830"/>
            </a:stretch>
          </a:blipFill>
        </p:spPr>
      </p:sp>
      <p:sp>
        <p:nvSpPr>
          <p:cNvPr id="10" name="AutoShape 10"/>
          <p:cNvSpPr/>
          <p:nvPr/>
        </p:nvSpPr>
        <p:spPr>
          <a:xfrm flipV="1">
            <a:off x="556198" y="1434801"/>
            <a:ext cx="938663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556198" y="9843102"/>
            <a:ext cx="938663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9942837" y="1434801"/>
            <a:ext cx="0" cy="843153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575248" y="1453851"/>
            <a:ext cx="0" cy="843153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17259300" y="1496129"/>
            <a:ext cx="0" cy="838925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V="1">
            <a:off x="10459066" y="1453851"/>
            <a:ext cx="680023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10459066" y="9875856"/>
            <a:ext cx="680023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V="1">
            <a:off x="10439963" y="1477079"/>
            <a:ext cx="0" cy="838925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2:</a:t>
            </a:r>
          </a:p>
        </p:txBody>
      </p:sp>
      <p:sp>
        <p:nvSpPr>
          <p:cNvPr id="19" name="Freeform 19"/>
          <p:cNvSpPr/>
          <p:nvPr/>
        </p:nvSpPr>
        <p:spPr>
          <a:xfrm rot="84259">
            <a:off x="-4295788" y="-4589482"/>
            <a:ext cx="24490327" cy="5744095"/>
          </a:xfrm>
          <a:custGeom>
            <a:avLst/>
            <a:gdLst/>
            <a:ahLst/>
            <a:cxnLst/>
            <a:rect l="l" t="t" r="r" b="b"/>
            <a:pathLst>
              <a:path w="24490327" h="5744095">
                <a:moveTo>
                  <a:pt x="0" y="0"/>
                </a:moveTo>
                <a:lnTo>
                  <a:pt x="24490327" y="0"/>
                </a:lnTo>
                <a:lnTo>
                  <a:pt x="24490327" y="5744095"/>
                </a:lnTo>
                <a:lnTo>
                  <a:pt x="0" y="57440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-5334064" y="-5093616"/>
            <a:ext cx="26566879" cy="6231141"/>
          </a:xfrm>
          <a:custGeom>
            <a:avLst/>
            <a:gdLst/>
            <a:ahLst/>
            <a:cxnLst/>
            <a:rect l="l" t="t" r="r" b="b"/>
            <a:pathLst>
              <a:path w="26566879" h="6231141">
                <a:moveTo>
                  <a:pt x="26566879" y="0"/>
                </a:moveTo>
                <a:lnTo>
                  <a:pt x="0" y="0"/>
                </a:lnTo>
                <a:lnTo>
                  <a:pt x="0" y="6231140"/>
                </a:lnTo>
                <a:lnTo>
                  <a:pt x="26566879" y="6231140"/>
                </a:lnTo>
                <a:lnTo>
                  <a:pt x="2656687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867482" y="279541"/>
            <a:ext cx="10637116" cy="64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EXERCISE 2:</a:t>
            </a:r>
          </a:p>
        </p:txBody>
      </p:sp>
      <p:pic>
        <p:nvPicPr>
          <p:cNvPr id="22" name="4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611600" y="-91440"/>
            <a:ext cx="1772920" cy="1299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547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895236" y="1842333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4"/>
                </a:lnTo>
                <a:lnTo>
                  <a:pt x="29449017" y="6907134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9203" flipH="1">
            <a:off x="-5134529" y="195304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3"/>
                </a:lnTo>
                <a:lnTo>
                  <a:pt x="29449017" y="6907133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9574">
            <a:off x="1194260" y="8354692"/>
            <a:ext cx="2020493" cy="286543"/>
          </a:xfrm>
          <a:custGeom>
            <a:avLst/>
            <a:gdLst/>
            <a:ahLst/>
            <a:cxnLst/>
            <a:rect l="l" t="t" r="r" b="b"/>
            <a:pathLst>
              <a:path w="2020493" h="286543">
                <a:moveTo>
                  <a:pt x="0" y="0"/>
                </a:moveTo>
                <a:lnTo>
                  <a:pt x="2020494" y="0"/>
                </a:lnTo>
                <a:lnTo>
                  <a:pt x="2020494" y="286543"/>
                </a:lnTo>
                <a:lnTo>
                  <a:pt x="0" y="28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133991" y="189309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0" y="0"/>
                </a:moveTo>
                <a:lnTo>
                  <a:pt x="29449017" y="0"/>
                </a:lnTo>
                <a:lnTo>
                  <a:pt x="29449017" y="6907133"/>
                </a:lnTo>
                <a:lnTo>
                  <a:pt x="0" y="690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07262">
            <a:off x="-842786" y="-1148818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7" y="0"/>
                </a:lnTo>
                <a:lnTo>
                  <a:pt x="3387937" y="2297636"/>
                </a:lnTo>
                <a:lnTo>
                  <a:pt x="0" y="22976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59470">
            <a:off x="2930373" y="-221421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79330">
            <a:off x="-698151" y="9214008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2" y="0"/>
                </a:lnTo>
                <a:lnTo>
                  <a:pt x="3453702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2:</a:t>
            </a:r>
          </a:p>
        </p:txBody>
      </p:sp>
      <p:sp>
        <p:nvSpPr>
          <p:cNvPr id="14" name="Freeform 14"/>
          <p:cNvSpPr/>
          <p:nvPr/>
        </p:nvSpPr>
        <p:spPr>
          <a:xfrm rot="84259">
            <a:off x="-4295788" y="-4589482"/>
            <a:ext cx="24490327" cy="5744095"/>
          </a:xfrm>
          <a:custGeom>
            <a:avLst/>
            <a:gdLst/>
            <a:ahLst/>
            <a:cxnLst/>
            <a:rect l="l" t="t" r="r" b="b"/>
            <a:pathLst>
              <a:path w="24490327" h="5744095">
                <a:moveTo>
                  <a:pt x="0" y="0"/>
                </a:moveTo>
                <a:lnTo>
                  <a:pt x="24490327" y="0"/>
                </a:lnTo>
                <a:lnTo>
                  <a:pt x="24490327" y="5744095"/>
                </a:lnTo>
                <a:lnTo>
                  <a:pt x="0" y="57440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5334064" y="-5093616"/>
            <a:ext cx="26566879" cy="6231141"/>
          </a:xfrm>
          <a:custGeom>
            <a:avLst/>
            <a:gdLst/>
            <a:ahLst/>
            <a:cxnLst/>
            <a:rect l="l" t="t" r="r" b="b"/>
            <a:pathLst>
              <a:path w="26566879" h="6231141">
                <a:moveTo>
                  <a:pt x="26566879" y="0"/>
                </a:moveTo>
                <a:lnTo>
                  <a:pt x="0" y="0"/>
                </a:lnTo>
                <a:lnTo>
                  <a:pt x="0" y="6231140"/>
                </a:lnTo>
                <a:lnTo>
                  <a:pt x="26566879" y="6231140"/>
                </a:lnTo>
                <a:lnTo>
                  <a:pt x="2656687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69056" y="2313453"/>
            <a:ext cx="1140327" cy="11403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1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9056" y="5406608"/>
            <a:ext cx="1140327" cy="114032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3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9056" y="3825255"/>
            <a:ext cx="1140327" cy="114032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2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69056" y="6941894"/>
            <a:ext cx="1140327" cy="1140327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4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6399079" y="5976771"/>
            <a:ext cx="2157228" cy="4378137"/>
          </a:xfrm>
          <a:custGeom>
            <a:avLst/>
            <a:gdLst/>
            <a:ahLst/>
            <a:cxnLst/>
            <a:rect l="l" t="t" r="r" b="b"/>
            <a:pathLst>
              <a:path w="2157228" h="4378137">
                <a:moveTo>
                  <a:pt x="0" y="0"/>
                </a:moveTo>
                <a:lnTo>
                  <a:pt x="2157228" y="0"/>
                </a:lnTo>
                <a:lnTo>
                  <a:pt x="2157228" y="4378138"/>
                </a:lnTo>
                <a:lnTo>
                  <a:pt x="0" y="437813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628289" y="2393417"/>
            <a:ext cx="15923381" cy="112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5"/>
              </a:lnSpc>
            </a:pPr>
            <a:r>
              <a:rPr lang="en-US" sz="3665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Advertising in the local newspaper is </a:t>
            </a:r>
            <a:r>
              <a:rPr lang="en-US" sz="3665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cheap</a:t>
            </a:r>
            <a:r>
              <a:rPr lang="en-US" sz="3665" b="1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/ </a:t>
            </a:r>
            <a:r>
              <a:rPr lang="en-US" sz="3665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expensive</a:t>
            </a:r>
            <a:r>
              <a:rPr lang="en-US" sz="3665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, but it </a:t>
            </a:r>
            <a:r>
              <a:rPr lang="en-US" sz="3665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will attract</a:t>
            </a:r>
            <a:r>
              <a:rPr lang="en-US" sz="3665" b="1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/ </a:t>
            </a:r>
            <a:r>
              <a:rPr lang="en-US" sz="3665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won't attract</a:t>
            </a:r>
            <a:r>
              <a:rPr lang="en-US" sz="3665" u="sng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</a:t>
            </a:r>
            <a:r>
              <a:rPr lang="en-US" sz="3665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people's attention.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867482" y="279541"/>
            <a:ext cx="10637116" cy="64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EXERCISE 2: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665848" y="3841429"/>
            <a:ext cx="16890458" cy="1124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5"/>
              </a:lnSpc>
            </a:pP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Posters are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expensive</a:t>
            </a:r>
            <a:r>
              <a:rPr lang="en-US" sz="3670" b="1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/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not expensive</a:t>
            </a:r>
            <a:r>
              <a:rPr lang="en-US" sz="3670" b="1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,</a:t>
            </a: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but people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may</a:t>
            </a:r>
            <a:r>
              <a:rPr lang="en-US" sz="3670" b="1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/</a:t>
            </a:r>
          </a:p>
          <a:p>
            <a:pPr algn="l">
              <a:lnSpc>
                <a:spcPts val="4475"/>
              </a:lnSpc>
            </a:pPr>
            <a:r>
              <a:rPr lang="en-US" sz="3670" b="1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may not</a:t>
            </a: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notice them.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65848" y="5286375"/>
            <a:ext cx="16280858" cy="1124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5"/>
              </a:lnSpc>
            </a:pP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Posting information on social media sites is a very popular way of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promoting</a:t>
            </a:r>
            <a:r>
              <a:rPr lang="en-US" sz="3670" b="1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/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selling</a:t>
            </a: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things.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28289" y="6932369"/>
            <a:ext cx="17271458" cy="1124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5"/>
              </a:lnSpc>
            </a:pP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Linda</a:t>
            </a:r>
            <a:r>
              <a:rPr lang="en-US" sz="3670" b="1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/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Mark</a:t>
            </a:r>
            <a:r>
              <a:rPr lang="en-US" sz="3670" u="sng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</a:t>
            </a: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will help Mai with promoting the event on the Internet.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895236" y="1842333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4"/>
                </a:lnTo>
                <a:lnTo>
                  <a:pt x="29449017" y="6907134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9203" flipH="1">
            <a:off x="-5134529" y="195304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3"/>
                </a:lnTo>
                <a:lnTo>
                  <a:pt x="29449017" y="6907133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9574">
            <a:off x="1194260" y="8354692"/>
            <a:ext cx="2020493" cy="286543"/>
          </a:xfrm>
          <a:custGeom>
            <a:avLst/>
            <a:gdLst/>
            <a:ahLst/>
            <a:cxnLst/>
            <a:rect l="l" t="t" r="r" b="b"/>
            <a:pathLst>
              <a:path w="2020493" h="286543">
                <a:moveTo>
                  <a:pt x="0" y="0"/>
                </a:moveTo>
                <a:lnTo>
                  <a:pt x="2020494" y="0"/>
                </a:lnTo>
                <a:lnTo>
                  <a:pt x="2020494" y="286543"/>
                </a:lnTo>
                <a:lnTo>
                  <a:pt x="0" y="28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133991" y="189309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0" y="0"/>
                </a:moveTo>
                <a:lnTo>
                  <a:pt x="29449017" y="0"/>
                </a:lnTo>
                <a:lnTo>
                  <a:pt x="29449017" y="6907133"/>
                </a:lnTo>
                <a:lnTo>
                  <a:pt x="0" y="690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07262">
            <a:off x="-842786" y="-1148818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7" y="0"/>
                </a:lnTo>
                <a:lnTo>
                  <a:pt x="3387937" y="2297636"/>
                </a:lnTo>
                <a:lnTo>
                  <a:pt x="0" y="22976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59470">
            <a:off x="2930373" y="-221421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79330">
            <a:off x="-698151" y="9214008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2" y="0"/>
                </a:lnTo>
                <a:lnTo>
                  <a:pt x="3453702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2:</a:t>
            </a:r>
          </a:p>
        </p:txBody>
      </p:sp>
      <p:sp>
        <p:nvSpPr>
          <p:cNvPr id="14" name="Freeform 14"/>
          <p:cNvSpPr/>
          <p:nvPr/>
        </p:nvSpPr>
        <p:spPr>
          <a:xfrm rot="84259">
            <a:off x="-4295788" y="-4589482"/>
            <a:ext cx="24490327" cy="5744095"/>
          </a:xfrm>
          <a:custGeom>
            <a:avLst/>
            <a:gdLst/>
            <a:ahLst/>
            <a:cxnLst/>
            <a:rect l="l" t="t" r="r" b="b"/>
            <a:pathLst>
              <a:path w="24490327" h="5744095">
                <a:moveTo>
                  <a:pt x="0" y="0"/>
                </a:moveTo>
                <a:lnTo>
                  <a:pt x="24490327" y="0"/>
                </a:lnTo>
                <a:lnTo>
                  <a:pt x="24490327" y="5744095"/>
                </a:lnTo>
                <a:lnTo>
                  <a:pt x="0" y="57440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5334064" y="-5093616"/>
            <a:ext cx="26566879" cy="6231141"/>
          </a:xfrm>
          <a:custGeom>
            <a:avLst/>
            <a:gdLst/>
            <a:ahLst/>
            <a:cxnLst/>
            <a:rect l="l" t="t" r="r" b="b"/>
            <a:pathLst>
              <a:path w="26566879" h="6231141">
                <a:moveTo>
                  <a:pt x="26566879" y="0"/>
                </a:moveTo>
                <a:lnTo>
                  <a:pt x="0" y="0"/>
                </a:lnTo>
                <a:lnTo>
                  <a:pt x="0" y="6231140"/>
                </a:lnTo>
                <a:lnTo>
                  <a:pt x="26566879" y="6231140"/>
                </a:lnTo>
                <a:lnTo>
                  <a:pt x="2656687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69056" y="2341212"/>
            <a:ext cx="1140327" cy="11403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1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867482" y="279541"/>
            <a:ext cx="10637116" cy="64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EXERCISE 2: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65848" y="2531827"/>
            <a:ext cx="16124379" cy="1426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5"/>
              </a:lnSpc>
            </a:pPr>
            <a:r>
              <a:rPr lang="en-US" sz="367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Advertising in the local newspaper is </a:t>
            </a:r>
            <a:r>
              <a:rPr lang="en-US" sz="3670" b="1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cheap</a:t>
            </a:r>
            <a:r>
              <a:rPr lang="en-US" sz="367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/ </a:t>
            </a:r>
            <a:r>
              <a:rPr lang="en-US" sz="3670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expensive</a:t>
            </a:r>
            <a:r>
              <a:rPr lang="en-US" sz="367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, but it </a:t>
            </a:r>
            <a:r>
              <a:rPr lang="en-US" sz="3670" b="1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will attract</a:t>
            </a:r>
            <a:r>
              <a:rPr lang="en-US" sz="367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/ </a:t>
            </a:r>
            <a:r>
              <a:rPr lang="en-US" sz="3670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won't attract </a:t>
            </a:r>
            <a:r>
              <a:rPr lang="en-US" sz="367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people's attention. </a:t>
            </a:r>
          </a:p>
          <a:p>
            <a:pPr algn="l">
              <a:lnSpc>
                <a:spcPts val="3745"/>
              </a:lnSpc>
              <a:spcBef>
                <a:spcPct val="0"/>
              </a:spcBef>
            </a:pPr>
            <a:endParaRPr lang="en-US" sz="3670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665848" y="3841429"/>
            <a:ext cx="16890458" cy="1124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5"/>
              </a:lnSpc>
            </a:pP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Posters are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expensive</a:t>
            </a:r>
            <a:r>
              <a:rPr lang="en-US" sz="3670" b="1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/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not expensive</a:t>
            </a:r>
            <a:r>
              <a:rPr lang="en-US" sz="3670" b="1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,</a:t>
            </a: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but people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may</a:t>
            </a:r>
            <a:r>
              <a:rPr lang="en-US" sz="3670" b="1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/</a:t>
            </a:r>
          </a:p>
          <a:p>
            <a:pPr algn="l">
              <a:lnSpc>
                <a:spcPts val="4475"/>
              </a:lnSpc>
            </a:pPr>
            <a:r>
              <a:rPr lang="en-US" sz="3670" b="1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may not</a:t>
            </a: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notice them.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65848" y="5286375"/>
            <a:ext cx="16280858" cy="1124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5"/>
              </a:lnSpc>
            </a:pP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Posting information on social media sites is a very popular way of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promoting</a:t>
            </a:r>
            <a:r>
              <a:rPr lang="en-US" sz="3670" b="1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/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selling</a:t>
            </a: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things.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28289" y="6932369"/>
            <a:ext cx="17271458" cy="1124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5"/>
              </a:lnSpc>
            </a:pP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Linda</a:t>
            </a:r>
            <a:r>
              <a:rPr lang="en-US" sz="3670" b="1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/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Mark</a:t>
            </a:r>
            <a:r>
              <a:rPr lang="en-US" sz="3670" u="sng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</a:t>
            </a: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will help Mai with promoting the event on the Internet.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69056" y="5406608"/>
            <a:ext cx="1140327" cy="114032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3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9056" y="3825255"/>
            <a:ext cx="1140327" cy="114032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2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69056" y="6941894"/>
            <a:ext cx="1140327" cy="114032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4</a:t>
              </a:r>
            </a:p>
          </p:txBody>
        </p:sp>
      </p:grpSp>
      <p:sp>
        <p:nvSpPr>
          <p:cNvPr id="33" name="Freeform 33"/>
          <p:cNvSpPr/>
          <p:nvPr/>
        </p:nvSpPr>
        <p:spPr>
          <a:xfrm>
            <a:off x="17128115" y="6629603"/>
            <a:ext cx="1324225" cy="3623500"/>
          </a:xfrm>
          <a:custGeom>
            <a:avLst/>
            <a:gdLst/>
            <a:ahLst/>
            <a:cxnLst/>
            <a:rect l="l" t="t" r="r" b="b"/>
            <a:pathLst>
              <a:path w="1324225" h="3623500">
                <a:moveTo>
                  <a:pt x="0" y="0"/>
                </a:moveTo>
                <a:lnTo>
                  <a:pt x="1324224" y="0"/>
                </a:lnTo>
                <a:lnTo>
                  <a:pt x="1324224" y="3623500"/>
                </a:lnTo>
                <a:lnTo>
                  <a:pt x="0" y="36235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075801" y="7375693"/>
            <a:ext cx="10184762" cy="2813387"/>
            <a:chOff x="0" y="0"/>
            <a:chExt cx="13579682" cy="3751183"/>
          </a:xfrm>
        </p:grpSpPr>
        <p:sp>
          <p:nvSpPr>
            <p:cNvPr id="5" name="Freeform 5"/>
            <p:cNvSpPr/>
            <p:nvPr/>
          </p:nvSpPr>
          <p:spPr>
            <a:xfrm rot="801493">
              <a:off x="209934" y="4540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493">
              <a:off x="209934" y="10369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8"/>
                  </a:lnTo>
                  <a:lnTo>
                    <a:pt x="0" y="2284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801493">
              <a:off x="3107169" y="4540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801493">
              <a:off x="3107169" y="10369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8"/>
                  </a:lnTo>
                  <a:lnTo>
                    <a:pt x="0" y="2284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801493">
              <a:off x="5008202" y="4540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801493">
              <a:off x="5008202" y="10369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8"/>
                  </a:lnTo>
                  <a:lnTo>
                    <a:pt x="0" y="2284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801493">
              <a:off x="7905437" y="4540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801493">
              <a:off x="7905437" y="10369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8"/>
                  </a:lnTo>
                  <a:lnTo>
                    <a:pt x="0" y="2284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801493">
              <a:off x="6483898" y="429859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5" y="0"/>
                  </a:lnTo>
                  <a:lnTo>
                    <a:pt x="3988615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801493">
              <a:off x="6483898" y="1012759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5" y="0"/>
                  </a:lnTo>
                  <a:lnTo>
                    <a:pt x="3988615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801493">
              <a:off x="9381133" y="429859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5" y="0"/>
                  </a:lnTo>
                  <a:lnTo>
                    <a:pt x="3988615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801493">
              <a:off x="9381133" y="1012759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5" y="0"/>
                  </a:lnTo>
                  <a:lnTo>
                    <a:pt x="3988615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657783" y="1077215"/>
              <a:ext cx="12285553" cy="1447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5"/>
                </a:lnSpc>
              </a:pPr>
              <a:r>
                <a:rPr lang="en-US" sz="404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"WHAT DO YOU CALL THIS LIVE VIDEO SELLING ON TIKTOK?"</a:t>
              </a:r>
            </a:p>
          </p:txBody>
        </p:sp>
      </p:grpSp>
      <p:sp>
        <p:nvSpPr>
          <p:cNvPr id="18" name="Freeform 18"/>
          <p:cNvSpPr/>
          <p:nvPr/>
        </p:nvSpPr>
        <p:spPr>
          <a:xfrm rot="549574">
            <a:off x="3578685" y="7070307"/>
            <a:ext cx="1384931" cy="196408"/>
          </a:xfrm>
          <a:custGeom>
            <a:avLst/>
            <a:gdLst/>
            <a:ahLst/>
            <a:cxnLst/>
            <a:rect l="l" t="t" r="r" b="b"/>
            <a:pathLst>
              <a:path w="1384931" h="196408">
                <a:moveTo>
                  <a:pt x="0" y="0"/>
                </a:moveTo>
                <a:lnTo>
                  <a:pt x="1384931" y="0"/>
                </a:lnTo>
                <a:lnTo>
                  <a:pt x="1384931" y="196408"/>
                </a:lnTo>
                <a:lnTo>
                  <a:pt x="0" y="1964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80170">
            <a:off x="15993892" y="5017555"/>
            <a:ext cx="1664513" cy="2142851"/>
          </a:xfrm>
          <a:custGeom>
            <a:avLst/>
            <a:gdLst/>
            <a:ahLst/>
            <a:cxnLst/>
            <a:rect l="l" t="t" r="r" b="b"/>
            <a:pathLst>
              <a:path w="1664513" h="2142851">
                <a:moveTo>
                  <a:pt x="0" y="0"/>
                </a:moveTo>
                <a:lnTo>
                  <a:pt x="1664513" y="0"/>
                </a:lnTo>
                <a:lnTo>
                  <a:pt x="1664513" y="2142851"/>
                </a:lnTo>
                <a:lnTo>
                  <a:pt x="0" y="21428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59470">
            <a:off x="1417250" y="192434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4" y="0"/>
                </a:lnTo>
                <a:lnTo>
                  <a:pt x="2195244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496414" y="1377185"/>
            <a:ext cx="9764149" cy="5998508"/>
          </a:xfrm>
          <a:custGeom>
            <a:avLst/>
            <a:gdLst/>
            <a:ahLst/>
            <a:cxnLst/>
            <a:rect l="l" t="t" r="r" b="b"/>
            <a:pathLst>
              <a:path w="9764149" h="5998508">
                <a:moveTo>
                  <a:pt x="0" y="0"/>
                </a:moveTo>
                <a:lnTo>
                  <a:pt x="9764149" y="0"/>
                </a:lnTo>
                <a:lnTo>
                  <a:pt x="9764149" y="5998508"/>
                </a:lnTo>
                <a:lnTo>
                  <a:pt x="0" y="59985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r="-2345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655227" y="1563994"/>
            <a:ext cx="9428073" cy="5659299"/>
          </a:xfrm>
          <a:custGeom>
            <a:avLst/>
            <a:gdLst/>
            <a:ahLst/>
            <a:cxnLst/>
            <a:rect l="l" t="t" r="r" b="b"/>
            <a:pathLst>
              <a:path w="9428073" h="5659299">
                <a:moveTo>
                  <a:pt x="0" y="0"/>
                </a:moveTo>
                <a:lnTo>
                  <a:pt x="9428072" y="0"/>
                </a:lnTo>
                <a:lnTo>
                  <a:pt x="9428072" y="5659299"/>
                </a:lnTo>
                <a:lnTo>
                  <a:pt x="0" y="56592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-4094666" y="-4950097"/>
            <a:ext cx="25093737" cy="6184408"/>
            <a:chOff x="0" y="0"/>
            <a:chExt cx="33458316" cy="8245877"/>
          </a:xfrm>
        </p:grpSpPr>
        <p:sp>
          <p:nvSpPr>
            <p:cNvPr id="28" name="Freeform 28"/>
            <p:cNvSpPr/>
            <p:nvPr/>
          </p:nvSpPr>
          <p:spPr>
            <a:xfrm rot="84259">
              <a:off x="1307604" y="634907"/>
              <a:ext cx="30843109" cy="7234111"/>
            </a:xfrm>
            <a:custGeom>
              <a:avLst/>
              <a:gdLst/>
              <a:ahLst/>
              <a:cxnLst/>
              <a:rect l="l" t="t" r="r" b="b"/>
              <a:pathLst>
                <a:path w="30843109" h="7234111">
                  <a:moveTo>
                    <a:pt x="0" y="0"/>
                  </a:moveTo>
                  <a:lnTo>
                    <a:pt x="30843108" y="0"/>
                  </a:lnTo>
                  <a:lnTo>
                    <a:pt x="30843108" y="7234111"/>
                  </a:lnTo>
                  <a:lnTo>
                    <a:pt x="0" y="7234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flipH="1">
              <a:off x="0" y="0"/>
              <a:ext cx="33458316" cy="7847496"/>
            </a:xfrm>
            <a:custGeom>
              <a:avLst/>
              <a:gdLst/>
              <a:ahLst/>
              <a:cxnLst/>
              <a:rect l="l" t="t" r="r" b="b"/>
              <a:pathLst>
                <a:path w="33458316" h="7847496">
                  <a:moveTo>
                    <a:pt x="33458316" y="0"/>
                  </a:moveTo>
                  <a:lnTo>
                    <a:pt x="0" y="0"/>
                  </a:lnTo>
                  <a:lnTo>
                    <a:pt x="0" y="7847496"/>
                  </a:lnTo>
                  <a:lnTo>
                    <a:pt x="33458316" y="7847496"/>
                  </a:lnTo>
                  <a:lnTo>
                    <a:pt x="33458316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11588422" y="6777850"/>
              <a:ext cx="13396379" cy="749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5"/>
                </a:lnSpc>
              </a:pPr>
              <a:r>
                <a:rPr lang="en-US" sz="397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LEADING QUESTIONS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329967" y="7699543"/>
            <a:ext cx="3486806" cy="2764086"/>
          </a:xfrm>
          <a:custGeom>
            <a:avLst/>
            <a:gdLst/>
            <a:ahLst/>
            <a:cxnLst/>
            <a:rect l="l" t="t" r="r" b="b"/>
            <a:pathLst>
              <a:path w="3486806" h="2764086">
                <a:moveTo>
                  <a:pt x="0" y="0"/>
                </a:moveTo>
                <a:lnTo>
                  <a:pt x="3486806" y="0"/>
                </a:lnTo>
                <a:lnTo>
                  <a:pt x="3486806" y="2764087"/>
                </a:lnTo>
                <a:lnTo>
                  <a:pt x="0" y="27640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895236" y="1842333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4"/>
                </a:lnTo>
                <a:lnTo>
                  <a:pt x="29449017" y="6907134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9203" flipH="1">
            <a:off x="-5134529" y="195304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3"/>
                </a:lnTo>
                <a:lnTo>
                  <a:pt x="29449017" y="6907133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9574">
            <a:off x="1194260" y="8354692"/>
            <a:ext cx="2020493" cy="286543"/>
          </a:xfrm>
          <a:custGeom>
            <a:avLst/>
            <a:gdLst/>
            <a:ahLst/>
            <a:cxnLst/>
            <a:rect l="l" t="t" r="r" b="b"/>
            <a:pathLst>
              <a:path w="2020493" h="286543">
                <a:moveTo>
                  <a:pt x="0" y="0"/>
                </a:moveTo>
                <a:lnTo>
                  <a:pt x="2020494" y="0"/>
                </a:lnTo>
                <a:lnTo>
                  <a:pt x="2020494" y="286543"/>
                </a:lnTo>
                <a:lnTo>
                  <a:pt x="0" y="28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133991" y="189309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0" y="0"/>
                </a:moveTo>
                <a:lnTo>
                  <a:pt x="29449017" y="0"/>
                </a:lnTo>
                <a:lnTo>
                  <a:pt x="29449017" y="6907133"/>
                </a:lnTo>
                <a:lnTo>
                  <a:pt x="0" y="690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07262">
            <a:off x="-842786" y="-1148818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7" y="0"/>
                </a:lnTo>
                <a:lnTo>
                  <a:pt x="3387937" y="2297636"/>
                </a:lnTo>
                <a:lnTo>
                  <a:pt x="0" y="22976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59470">
            <a:off x="2930373" y="-221421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79330">
            <a:off x="-698151" y="9214008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2" y="0"/>
                </a:lnTo>
                <a:lnTo>
                  <a:pt x="3453702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2:</a:t>
            </a:r>
          </a:p>
        </p:txBody>
      </p:sp>
      <p:sp>
        <p:nvSpPr>
          <p:cNvPr id="14" name="Freeform 14"/>
          <p:cNvSpPr/>
          <p:nvPr/>
        </p:nvSpPr>
        <p:spPr>
          <a:xfrm rot="84259">
            <a:off x="-4295788" y="-4589482"/>
            <a:ext cx="24490327" cy="5744095"/>
          </a:xfrm>
          <a:custGeom>
            <a:avLst/>
            <a:gdLst/>
            <a:ahLst/>
            <a:cxnLst/>
            <a:rect l="l" t="t" r="r" b="b"/>
            <a:pathLst>
              <a:path w="24490327" h="5744095">
                <a:moveTo>
                  <a:pt x="0" y="0"/>
                </a:moveTo>
                <a:lnTo>
                  <a:pt x="24490327" y="0"/>
                </a:lnTo>
                <a:lnTo>
                  <a:pt x="24490327" y="5744095"/>
                </a:lnTo>
                <a:lnTo>
                  <a:pt x="0" y="57440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5334064" y="-5093616"/>
            <a:ext cx="26566879" cy="6231141"/>
          </a:xfrm>
          <a:custGeom>
            <a:avLst/>
            <a:gdLst/>
            <a:ahLst/>
            <a:cxnLst/>
            <a:rect l="l" t="t" r="r" b="b"/>
            <a:pathLst>
              <a:path w="26566879" h="6231141">
                <a:moveTo>
                  <a:pt x="26566879" y="0"/>
                </a:moveTo>
                <a:lnTo>
                  <a:pt x="0" y="0"/>
                </a:lnTo>
                <a:lnTo>
                  <a:pt x="0" y="6231140"/>
                </a:lnTo>
                <a:lnTo>
                  <a:pt x="26566879" y="6231140"/>
                </a:lnTo>
                <a:lnTo>
                  <a:pt x="2656687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06464" y="2260113"/>
            <a:ext cx="1140327" cy="11403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1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867482" y="279541"/>
            <a:ext cx="10637116" cy="64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EXERCISE 2: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07639" y="2336313"/>
            <a:ext cx="16124379" cy="1619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5"/>
              </a:lnSpc>
            </a:pPr>
            <a:r>
              <a:rPr lang="en-US" sz="416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Advertising in the local newspaper is </a:t>
            </a:r>
            <a:r>
              <a:rPr lang="en-US" sz="4160" b="1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cheap</a:t>
            </a:r>
            <a:r>
              <a:rPr lang="en-US" sz="416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/ </a:t>
            </a:r>
            <a:r>
              <a:rPr lang="en-US" sz="4160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expensive</a:t>
            </a:r>
            <a:r>
              <a:rPr lang="en-US" sz="416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, but it </a:t>
            </a:r>
            <a:r>
              <a:rPr lang="en-US" sz="4160" b="1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will attract</a:t>
            </a:r>
            <a:r>
              <a:rPr lang="en-US" sz="416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/ </a:t>
            </a:r>
            <a:r>
              <a:rPr lang="en-US" sz="4160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won't attract </a:t>
            </a:r>
            <a:r>
              <a:rPr lang="en-US" sz="416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people's attention. </a:t>
            </a:r>
          </a:p>
          <a:p>
            <a:pPr algn="l">
              <a:lnSpc>
                <a:spcPts val="4245"/>
              </a:lnSpc>
              <a:spcBef>
                <a:spcPct val="0"/>
              </a:spcBef>
            </a:pPr>
            <a:endParaRPr lang="en-US" sz="4160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4659" y="4642184"/>
            <a:ext cx="18223341" cy="3752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5"/>
              </a:lnSpc>
            </a:pPr>
            <a:endParaRPr/>
          </a:p>
          <a:p>
            <a:pPr algn="l">
              <a:lnSpc>
                <a:spcPts val="4245"/>
              </a:lnSpc>
            </a:pPr>
            <a:r>
              <a:rPr lang="en-US" sz="4160" b="1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Linda</a:t>
            </a:r>
            <a:r>
              <a:rPr lang="en-US" sz="416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: Why don't you place an advert in the local newspaper? Everybody reads it, and I'm sure an advert there can help draw attention to the event.</a:t>
            </a:r>
          </a:p>
          <a:p>
            <a:pPr algn="l">
              <a:lnSpc>
                <a:spcPts val="4245"/>
              </a:lnSpc>
            </a:pPr>
            <a:endParaRPr lang="en-US" sz="4160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algn="l">
              <a:lnSpc>
                <a:spcPts val="4245"/>
              </a:lnSpc>
              <a:spcBef>
                <a:spcPct val="0"/>
              </a:spcBef>
            </a:pPr>
            <a:r>
              <a:rPr lang="en-US" sz="4160" b="1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Mai</a:t>
            </a:r>
            <a:r>
              <a:rPr lang="en-US" sz="416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: It'll be too </a:t>
            </a:r>
            <a:r>
              <a:rPr lang="en-US" sz="4160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expensive</a:t>
            </a:r>
            <a:r>
              <a:rPr lang="en-US" sz="416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. I'm afraid </a:t>
            </a:r>
            <a:r>
              <a:rPr lang="en-US" sz="4160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we can't afford to promote the show</a:t>
            </a:r>
            <a:r>
              <a:rPr lang="en-US" sz="416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as if it were a big profit-making event.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32329" y="3743386"/>
            <a:ext cx="9037536" cy="1140327"/>
            <a:chOff x="0" y="0"/>
            <a:chExt cx="6441756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441756" cy="812800"/>
            </a:xfrm>
            <a:custGeom>
              <a:avLst/>
              <a:gdLst/>
              <a:ahLst/>
              <a:cxnLst/>
              <a:rect l="l" t="t" r="r" b="b"/>
              <a:pathLst>
                <a:path w="6441756" h="812800">
                  <a:moveTo>
                    <a:pt x="16024" y="0"/>
                  </a:moveTo>
                  <a:lnTo>
                    <a:pt x="6425731" y="0"/>
                  </a:lnTo>
                  <a:cubicBezTo>
                    <a:pt x="6434582" y="0"/>
                    <a:pt x="6441756" y="7174"/>
                    <a:pt x="6441756" y="16024"/>
                  </a:cubicBezTo>
                  <a:lnTo>
                    <a:pt x="6441756" y="796776"/>
                  </a:lnTo>
                  <a:cubicBezTo>
                    <a:pt x="6441756" y="801025"/>
                    <a:pt x="6440068" y="805101"/>
                    <a:pt x="6437063" y="808107"/>
                  </a:cubicBezTo>
                  <a:cubicBezTo>
                    <a:pt x="6434057" y="811112"/>
                    <a:pt x="6429982" y="812800"/>
                    <a:pt x="6425731" y="812800"/>
                  </a:cubicBezTo>
                  <a:lnTo>
                    <a:pt x="16024" y="812800"/>
                  </a:lnTo>
                  <a:cubicBezTo>
                    <a:pt x="7174" y="812800"/>
                    <a:pt x="0" y="805626"/>
                    <a:pt x="0" y="796776"/>
                  </a:cubicBezTo>
                  <a:lnTo>
                    <a:pt x="0" y="16024"/>
                  </a:lnTo>
                  <a:cubicBezTo>
                    <a:pt x="0" y="7174"/>
                    <a:pt x="7174" y="0"/>
                    <a:pt x="16024" y="0"/>
                  </a:cubicBez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133350"/>
              <a:ext cx="6441756" cy="946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Evidence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17128115" y="6629603"/>
            <a:ext cx="1324225" cy="3623500"/>
          </a:xfrm>
          <a:custGeom>
            <a:avLst/>
            <a:gdLst/>
            <a:ahLst/>
            <a:cxnLst/>
            <a:rect l="l" t="t" r="r" b="b"/>
            <a:pathLst>
              <a:path w="1324225" h="3623500">
                <a:moveTo>
                  <a:pt x="0" y="0"/>
                </a:moveTo>
                <a:lnTo>
                  <a:pt x="1324224" y="0"/>
                </a:lnTo>
                <a:lnTo>
                  <a:pt x="1324224" y="3623500"/>
                </a:lnTo>
                <a:lnTo>
                  <a:pt x="0" y="36235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895236" y="1842333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4"/>
                </a:lnTo>
                <a:lnTo>
                  <a:pt x="29449017" y="6907134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9203" flipH="1">
            <a:off x="-5134529" y="195304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3"/>
                </a:lnTo>
                <a:lnTo>
                  <a:pt x="29449017" y="6907133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9574">
            <a:off x="1194260" y="8354692"/>
            <a:ext cx="2020493" cy="286543"/>
          </a:xfrm>
          <a:custGeom>
            <a:avLst/>
            <a:gdLst/>
            <a:ahLst/>
            <a:cxnLst/>
            <a:rect l="l" t="t" r="r" b="b"/>
            <a:pathLst>
              <a:path w="2020493" h="286543">
                <a:moveTo>
                  <a:pt x="0" y="0"/>
                </a:moveTo>
                <a:lnTo>
                  <a:pt x="2020494" y="0"/>
                </a:lnTo>
                <a:lnTo>
                  <a:pt x="2020494" y="286543"/>
                </a:lnTo>
                <a:lnTo>
                  <a:pt x="0" y="28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983121" y="1842333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0" y="0"/>
                </a:moveTo>
                <a:lnTo>
                  <a:pt x="29449017" y="0"/>
                </a:lnTo>
                <a:lnTo>
                  <a:pt x="29449017" y="6907134"/>
                </a:lnTo>
                <a:lnTo>
                  <a:pt x="0" y="6907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07262">
            <a:off x="-842786" y="-1148818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7" y="0"/>
                </a:lnTo>
                <a:lnTo>
                  <a:pt x="3387937" y="2297636"/>
                </a:lnTo>
                <a:lnTo>
                  <a:pt x="0" y="22976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59470">
            <a:off x="2930373" y="-221421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79330">
            <a:off x="-698151" y="9214008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2" y="0"/>
                </a:lnTo>
                <a:lnTo>
                  <a:pt x="3453702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2:</a:t>
            </a:r>
          </a:p>
        </p:txBody>
      </p:sp>
      <p:sp>
        <p:nvSpPr>
          <p:cNvPr id="14" name="Freeform 14"/>
          <p:cNvSpPr/>
          <p:nvPr/>
        </p:nvSpPr>
        <p:spPr>
          <a:xfrm rot="84259">
            <a:off x="-4295788" y="-4589482"/>
            <a:ext cx="24490327" cy="5744095"/>
          </a:xfrm>
          <a:custGeom>
            <a:avLst/>
            <a:gdLst/>
            <a:ahLst/>
            <a:cxnLst/>
            <a:rect l="l" t="t" r="r" b="b"/>
            <a:pathLst>
              <a:path w="24490327" h="5744095">
                <a:moveTo>
                  <a:pt x="0" y="0"/>
                </a:moveTo>
                <a:lnTo>
                  <a:pt x="24490327" y="0"/>
                </a:lnTo>
                <a:lnTo>
                  <a:pt x="24490327" y="5744095"/>
                </a:lnTo>
                <a:lnTo>
                  <a:pt x="0" y="57440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5334064" y="-5093616"/>
            <a:ext cx="26566879" cy="6231141"/>
          </a:xfrm>
          <a:custGeom>
            <a:avLst/>
            <a:gdLst/>
            <a:ahLst/>
            <a:cxnLst/>
            <a:rect l="l" t="t" r="r" b="b"/>
            <a:pathLst>
              <a:path w="26566879" h="6231141">
                <a:moveTo>
                  <a:pt x="26566879" y="0"/>
                </a:moveTo>
                <a:lnTo>
                  <a:pt x="0" y="0"/>
                </a:lnTo>
                <a:lnTo>
                  <a:pt x="0" y="6231140"/>
                </a:lnTo>
                <a:lnTo>
                  <a:pt x="26566879" y="6231140"/>
                </a:lnTo>
                <a:lnTo>
                  <a:pt x="2656687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867482" y="279541"/>
            <a:ext cx="10637116" cy="64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EXERCISE 2: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9056" y="3741642"/>
            <a:ext cx="1140327" cy="11403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2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665848" y="3259834"/>
            <a:ext cx="18288000" cy="2758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0"/>
              </a:lnSpc>
            </a:pPr>
            <a:r>
              <a:rPr lang="en-US" sz="4155">
                <a:solidFill>
                  <a:srgbClr val="EFECE0"/>
                </a:solidFill>
                <a:latin typeface="Playpen Sans"/>
                <a:ea typeface="Playpen Sans"/>
                <a:cs typeface="Playpen Sans"/>
                <a:sym typeface="Playpen Sans"/>
              </a:rPr>
              <a:t> </a:t>
            </a:r>
          </a:p>
          <a:p>
            <a:pPr algn="l">
              <a:lnSpc>
                <a:spcPts val="4240"/>
              </a:lnSpc>
            </a:pP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Posters are </a:t>
            </a:r>
            <a:r>
              <a:rPr lang="en-US" sz="4155" b="1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expensive</a:t>
            </a: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/</a:t>
            </a:r>
            <a:r>
              <a:rPr lang="en-US" sz="4155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not expensive</a:t>
            </a: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, but people </a:t>
            </a:r>
            <a:r>
              <a:rPr lang="en-US" sz="4155" b="1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may</a:t>
            </a: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/ </a:t>
            </a:r>
          </a:p>
          <a:p>
            <a:pPr algn="l">
              <a:lnSpc>
                <a:spcPts val="4240"/>
              </a:lnSpc>
            </a:pPr>
            <a:r>
              <a:rPr lang="en-US" sz="4155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may not</a:t>
            </a: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notice them.</a:t>
            </a:r>
          </a:p>
          <a:p>
            <a:pPr algn="l">
              <a:lnSpc>
                <a:spcPts val="4240"/>
              </a:lnSpc>
            </a:pPr>
            <a:endParaRPr lang="en-US" sz="4155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algn="l">
              <a:lnSpc>
                <a:spcPts val="4780"/>
              </a:lnSpc>
              <a:spcBef>
                <a:spcPct val="0"/>
              </a:spcBef>
            </a:pPr>
            <a:endParaRPr lang="en-US" sz="4155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665848" y="5286375"/>
            <a:ext cx="16280858" cy="1124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5"/>
              </a:lnSpc>
            </a:pP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Posting information on social media sites is a very popular way of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promoting</a:t>
            </a:r>
            <a:r>
              <a:rPr lang="en-US" sz="3670" b="1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/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selling</a:t>
            </a: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things.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28289" y="6932369"/>
            <a:ext cx="17271458" cy="1124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5"/>
              </a:lnSpc>
            </a:pP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Linda</a:t>
            </a:r>
            <a:r>
              <a:rPr lang="en-US" sz="3670" b="1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/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Mark</a:t>
            </a:r>
            <a:r>
              <a:rPr lang="en-US" sz="3670" u="sng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</a:t>
            </a: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will help Mai with promoting the event on the Internet.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69056" y="5406608"/>
            <a:ext cx="1140327" cy="114032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3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9056" y="6941894"/>
            <a:ext cx="1140327" cy="114032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4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9056" y="2260113"/>
            <a:ext cx="1140327" cy="1140327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1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65848" y="2450727"/>
            <a:ext cx="16124379" cy="1426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5"/>
              </a:lnSpc>
            </a:pPr>
            <a:r>
              <a:rPr lang="en-US" sz="367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Advertising in the local newspaper is </a:t>
            </a:r>
            <a:r>
              <a:rPr lang="en-US" sz="3670" b="1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cheap</a:t>
            </a:r>
            <a:r>
              <a:rPr lang="en-US" sz="367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/ </a:t>
            </a:r>
            <a:r>
              <a:rPr lang="en-US" sz="3670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expensive</a:t>
            </a:r>
            <a:r>
              <a:rPr lang="en-US" sz="367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, but it </a:t>
            </a:r>
            <a:r>
              <a:rPr lang="en-US" sz="3670" b="1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will attract</a:t>
            </a:r>
            <a:r>
              <a:rPr lang="en-US" sz="367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/ </a:t>
            </a:r>
            <a:r>
              <a:rPr lang="en-US" sz="3670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won't attract </a:t>
            </a:r>
            <a:r>
              <a:rPr lang="en-US" sz="367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people's attention. </a:t>
            </a:r>
          </a:p>
          <a:p>
            <a:pPr algn="l">
              <a:lnSpc>
                <a:spcPts val="3745"/>
              </a:lnSpc>
              <a:spcBef>
                <a:spcPct val="0"/>
              </a:spcBef>
            </a:pPr>
            <a:endParaRPr lang="en-US" sz="3670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17128115" y="6629603"/>
            <a:ext cx="1324225" cy="3623500"/>
          </a:xfrm>
          <a:custGeom>
            <a:avLst/>
            <a:gdLst/>
            <a:ahLst/>
            <a:cxnLst/>
            <a:rect l="l" t="t" r="r" b="b"/>
            <a:pathLst>
              <a:path w="1324225" h="3623500">
                <a:moveTo>
                  <a:pt x="0" y="0"/>
                </a:moveTo>
                <a:lnTo>
                  <a:pt x="1324224" y="0"/>
                </a:lnTo>
                <a:lnTo>
                  <a:pt x="1324224" y="3623500"/>
                </a:lnTo>
                <a:lnTo>
                  <a:pt x="0" y="36235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895236" y="1842333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4"/>
                </a:lnTo>
                <a:lnTo>
                  <a:pt x="29449017" y="6907134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9203" flipH="1">
            <a:off x="-5134529" y="195304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3"/>
                </a:lnTo>
                <a:lnTo>
                  <a:pt x="29449017" y="6907133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9574">
            <a:off x="1194260" y="8354692"/>
            <a:ext cx="2020493" cy="286543"/>
          </a:xfrm>
          <a:custGeom>
            <a:avLst/>
            <a:gdLst/>
            <a:ahLst/>
            <a:cxnLst/>
            <a:rect l="l" t="t" r="r" b="b"/>
            <a:pathLst>
              <a:path w="2020493" h="286543">
                <a:moveTo>
                  <a:pt x="0" y="0"/>
                </a:moveTo>
                <a:lnTo>
                  <a:pt x="2020494" y="0"/>
                </a:lnTo>
                <a:lnTo>
                  <a:pt x="2020494" y="286543"/>
                </a:lnTo>
                <a:lnTo>
                  <a:pt x="0" y="28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133991" y="189309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0" y="0"/>
                </a:moveTo>
                <a:lnTo>
                  <a:pt x="29449017" y="0"/>
                </a:lnTo>
                <a:lnTo>
                  <a:pt x="29449017" y="6907133"/>
                </a:lnTo>
                <a:lnTo>
                  <a:pt x="0" y="690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07262">
            <a:off x="-842786" y="-1148818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7" y="0"/>
                </a:lnTo>
                <a:lnTo>
                  <a:pt x="3387937" y="2297636"/>
                </a:lnTo>
                <a:lnTo>
                  <a:pt x="0" y="22976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59470">
            <a:off x="2930373" y="-221421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79330">
            <a:off x="-698151" y="9214008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2" y="0"/>
                </a:lnTo>
                <a:lnTo>
                  <a:pt x="3453702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2:</a:t>
            </a:r>
          </a:p>
        </p:txBody>
      </p:sp>
      <p:sp>
        <p:nvSpPr>
          <p:cNvPr id="14" name="Freeform 14"/>
          <p:cNvSpPr/>
          <p:nvPr/>
        </p:nvSpPr>
        <p:spPr>
          <a:xfrm rot="84259">
            <a:off x="-4295788" y="-4589482"/>
            <a:ext cx="24490327" cy="5744095"/>
          </a:xfrm>
          <a:custGeom>
            <a:avLst/>
            <a:gdLst/>
            <a:ahLst/>
            <a:cxnLst/>
            <a:rect l="l" t="t" r="r" b="b"/>
            <a:pathLst>
              <a:path w="24490327" h="5744095">
                <a:moveTo>
                  <a:pt x="0" y="0"/>
                </a:moveTo>
                <a:lnTo>
                  <a:pt x="24490327" y="0"/>
                </a:lnTo>
                <a:lnTo>
                  <a:pt x="24490327" y="5744095"/>
                </a:lnTo>
                <a:lnTo>
                  <a:pt x="0" y="57440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5334064" y="-5093616"/>
            <a:ext cx="26566879" cy="6231141"/>
          </a:xfrm>
          <a:custGeom>
            <a:avLst/>
            <a:gdLst/>
            <a:ahLst/>
            <a:cxnLst/>
            <a:rect l="l" t="t" r="r" b="b"/>
            <a:pathLst>
              <a:path w="26566879" h="6231141">
                <a:moveTo>
                  <a:pt x="26566879" y="0"/>
                </a:moveTo>
                <a:lnTo>
                  <a:pt x="0" y="0"/>
                </a:lnTo>
                <a:lnTo>
                  <a:pt x="0" y="6231140"/>
                </a:lnTo>
                <a:lnTo>
                  <a:pt x="26566879" y="6231140"/>
                </a:lnTo>
                <a:lnTo>
                  <a:pt x="2656687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867482" y="279541"/>
            <a:ext cx="10637116" cy="64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EXERCISE 2: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2039" y="2260113"/>
            <a:ext cx="1140327" cy="11403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2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246791" y="1918533"/>
            <a:ext cx="18288000" cy="2758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0"/>
              </a:lnSpc>
            </a:pPr>
            <a:r>
              <a:rPr lang="en-US" sz="4155">
                <a:solidFill>
                  <a:srgbClr val="EFECE0"/>
                </a:solidFill>
                <a:latin typeface="Playpen Sans"/>
                <a:ea typeface="Playpen Sans"/>
                <a:cs typeface="Playpen Sans"/>
                <a:sym typeface="Playpen Sans"/>
              </a:rPr>
              <a:t> </a:t>
            </a:r>
          </a:p>
          <a:p>
            <a:pPr algn="l">
              <a:lnSpc>
                <a:spcPts val="4240"/>
              </a:lnSpc>
            </a:pP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Posters are </a:t>
            </a:r>
            <a:r>
              <a:rPr lang="en-US" sz="4155" b="1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expensive</a:t>
            </a: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/</a:t>
            </a:r>
            <a:r>
              <a:rPr lang="en-US" sz="4155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not expensive</a:t>
            </a: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, but people </a:t>
            </a:r>
            <a:r>
              <a:rPr lang="en-US" sz="4155" b="1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may</a:t>
            </a: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/ </a:t>
            </a:r>
            <a:r>
              <a:rPr lang="en-US" sz="4155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may not</a:t>
            </a: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notice them.</a:t>
            </a:r>
          </a:p>
          <a:p>
            <a:pPr algn="l">
              <a:lnSpc>
                <a:spcPts val="4240"/>
              </a:lnSpc>
            </a:pPr>
            <a:endParaRPr lang="en-US" sz="4155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algn="l">
              <a:lnSpc>
                <a:spcPts val="4780"/>
              </a:lnSpc>
              <a:spcBef>
                <a:spcPct val="0"/>
              </a:spcBef>
            </a:pPr>
            <a:endParaRPr lang="en-US" sz="4155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2039" y="3525494"/>
            <a:ext cx="18288000" cy="4358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0"/>
              </a:lnSpc>
            </a:pPr>
            <a:r>
              <a:rPr lang="en-US" sz="4155">
                <a:solidFill>
                  <a:srgbClr val="EFECE0"/>
                </a:solidFill>
                <a:latin typeface="Playpen Sans"/>
                <a:ea typeface="Playpen Sans"/>
                <a:cs typeface="Playpen Sans"/>
                <a:sym typeface="Playpen Sans"/>
              </a:rPr>
              <a:t> </a:t>
            </a:r>
          </a:p>
          <a:p>
            <a:pPr algn="l">
              <a:lnSpc>
                <a:spcPts val="4240"/>
              </a:lnSpc>
            </a:pPr>
            <a:endParaRPr lang="en-US" sz="4155">
              <a:solidFill>
                <a:srgbClr val="EFECE0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algn="l">
              <a:lnSpc>
                <a:spcPts val="4240"/>
              </a:lnSpc>
            </a:pPr>
            <a:endParaRPr lang="en-US" sz="4155">
              <a:solidFill>
                <a:srgbClr val="EFECE0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algn="l">
              <a:lnSpc>
                <a:spcPts val="4240"/>
              </a:lnSpc>
            </a:pPr>
            <a:r>
              <a:rPr lang="en-US" sz="4155" b="1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Mark:</a:t>
            </a: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I see... How about putting up posters in the area?</a:t>
            </a:r>
          </a:p>
          <a:p>
            <a:pPr algn="l">
              <a:lnSpc>
                <a:spcPts val="4240"/>
              </a:lnSpc>
            </a:pP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</a:t>
            </a:r>
          </a:p>
          <a:p>
            <a:pPr algn="l">
              <a:lnSpc>
                <a:spcPts val="4240"/>
              </a:lnSpc>
            </a:pPr>
            <a:r>
              <a:rPr lang="en-US" sz="4155" b="1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Mai</a:t>
            </a: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: Well, </a:t>
            </a:r>
            <a:r>
              <a:rPr lang="en-US" sz="4155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they're not expensive</a:t>
            </a: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, but there're so many of them that viewers </a:t>
            </a:r>
            <a:r>
              <a:rPr lang="en-US" sz="4155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may not pay enough attention</a:t>
            </a: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to our poster.</a:t>
            </a:r>
          </a:p>
          <a:p>
            <a:pPr algn="l">
              <a:lnSpc>
                <a:spcPts val="4780"/>
              </a:lnSpc>
              <a:spcBef>
                <a:spcPct val="0"/>
              </a:spcBef>
            </a:pPr>
            <a:endParaRPr lang="en-US" sz="4155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0" y="3680749"/>
            <a:ext cx="9037536" cy="1140327"/>
            <a:chOff x="0" y="0"/>
            <a:chExt cx="6441756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441756" cy="812800"/>
            </a:xfrm>
            <a:custGeom>
              <a:avLst/>
              <a:gdLst/>
              <a:ahLst/>
              <a:cxnLst/>
              <a:rect l="l" t="t" r="r" b="b"/>
              <a:pathLst>
                <a:path w="6441756" h="812800">
                  <a:moveTo>
                    <a:pt x="16024" y="0"/>
                  </a:moveTo>
                  <a:lnTo>
                    <a:pt x="6425731" y="0"/>
                  </a:lnTo>
                  <a:cubicBezTo>
                    <a:pt x="6434582" y="0"/>
                    <a:pt x="6441756" y="7174"/>
                    <a:pt x="6441756" y="16024"/>
                  </a:cubicBezTo>
                  <a:lnTo>
                    <a:pt x="6441756" y="796776"/>
                  </a:lnTo>
                  <a:cubicBezTo>
                    <a:pt x="6441756" y="801025"/>
                    <a:pt x="6440068" y="805101"/>
                    <a:pt x="6437063" y="808107"/>
                  </a:cubicBezTo>
                  <a:cubicBezTo>
                    <a:pt x="6434057" y="811112"/>
                    <a:pt x="6429982" y="812800"/>
                    <a:pt x="6425731" y="812800"/>
                  </a:cubicBezTo>
                  <a:lnTo>
                    <a:pt x="16024" y="812800"/>
                  </a:lnTo>
                  <a:cubicBezTo>
                    <a:pt x="7174" y="812800"/>
                    <a:pt x="0" y="805626"/>
                    <a:pt x="0" y="796776"/>
                  </a:cubicBezTo>
                  <a:lnTo>
                    <a:pt x="0" y="16024"/>
                  </a:lnTo>
                  <a:cubicBezTo>
                    <a:pt x="0" y="7174"/>
                    <a:pt x="7174" y="0"/>
                    <a:pt x="16024" y="0"/>
                  </a:cubicBez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133350"/>
              <a:ext cx="6441756" cy="946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Evidence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17128115" y="6629603"/>
            <a:ext cx="1324225" cy="3623500"/>
          </a:xfrm>
          <a:custGeom>
            <a:avLst/>
            <a:gdLst/>
            <a:ahLst/>
            <a:cxnLst/>
            <a:rect l="l" t="t" r="r" b="b"/>
            <a:pathLst>
              <a:path w="1324225" h="3623500">
                <a:moveTo>
                  <a:pt x="0" y="0"/>
                </a:moveTo>
                <a:lnTo>
                  <a:pt x="1324224" y="0"/>
                </a:lnTo>
                <a:lnTo>
                  <a:pt x="1324224" y="3623500"/>
                </a:lnTo>
                <a:lnTo>
                  <a:pt x="0" y="36235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895236" y="1842333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4"/>
                </a:lnTo>
                <a:lnTo>
                  <a:pt x="29449017" y="6907134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9203" flipH="1">
            <a:off x="-5134529" y="195304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3"/>
                </a:lnTo>
                <a:lnTo>
                  <a:pt x="29449017" y="6907133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9574">
            <a:off x="1194260" y="8354692"/>
            <a:ext cx="2020493" cy="286543"/>
          </a:xfrm>
          <a:custGeom>
            <a:avLst/>
            <a:gdLst/>
            <a:ahLst/>
            <a:cxnLst/>
            <a:rect l="l" t="t" r="r" b="b"/>
            <a:pathLst>
              <a:path w="2020493" h="286543">
                <a:moveTo>
                  <a:pt x="0" y="0"/>
                </a:moveTo>
                <a:lnTo>
                  <a:pt x="2020494" y="0"/>
                </a:lnTo>
                <a:lnTo>
                  <a:pt x="2020494" y="286543"/>
                </a:lnTo>
                <a:lnTo>
                  <a:pt x="0" y="28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983121" y="1842333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0" y="0"/>
                </a:moveTo>
                <a:lnTo>
                  <a:pt x="29449017" y="0"/>
                </a:lnTo>
                <a:lnTo>
                  <a:pt x="29449017" y="6907134"/>
                </a:lnTo>
                <a:lnTo>
                  <a:pt x="0" y="6907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07262">
            <a:off x="-842786" y="-1148818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7" y="0"/>
                </a:lnTo>
                <a:lnTo>
                  <a:pt x="3387937" y="2297636"/>
                </a:lnTo>
                <a:lnTo>
                  <a:pt x="0" y="22976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59470">
            <a:off x="2930373" y="-221421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79330">
            <a:off x="-698151" y="9214008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2" y="0"/>
                </a:lnTo>
                <a:lnTo>
                  <a:pt x="3453702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2:</a:t>
            </a:r>
          </a:p>
        </p:txBody>
      </p:sp>
      <p:sp>
        <p:nvSpPr>
          <p:cNvPr id="14" name="Freeform 14"/>
          <p:cNvSpPr/>
          <p:nvPr/>
        </p:nvSpPr>
        <p:spPr>
          <a:xfrm rot="84259">
            <a:off x="-4295788" y="-4589482"/>
            <a:ext cx="24490327" cy="5744095"/>
          </a:xfrm>
          <a:custGeom>
            <a:avLst/>
            <a:gdLst/>
            <a:ahLst/>
            <a:cxnLst/>
            <a:rect l="l" t="t" r="r" b="b"/>
            <a:pathLst>
              <a:path w="24490327" h="5744095">
                <a:moveTo>
                  <a:pt x="0" y="0"/>
                </a:moveTo>
                <a:lnTo>
                  <a:pt x="24490327" y="0"/>
                </a:lnTo>
                <a:lnTo>
                  <a:pt x="24490327" y="5744095"/>
                </a:lnTo>
                <a:lnTo>
                  <a:pt x="0" y="57440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5334064" y="-5093616"/>
            <a:ext cx="26566879" cy="6231141"/>
          </a:xfrm>
          <a:custGeom>
            <a:avLst/>
            <a:gdLst/>
            <a:ahLst/>
            <a:cxnLst/>
            <a:rect l="l" t="t" r="r" b="b"/>
            <a:pathLst>
              <a:path w="26566879" h="6231141">
                <a:moveTo>
                  <a:pt x="26566879" y="0"/>
                </a:moveTo>
                <a:lnTo>
                  <a:pt x="0" y="0"/>
                </a:lnTo>
                <a:lnTo>
                  <a:pt x="0" y="6231140"/>
                </a:lnTo>
                <a:lnTo>
                  <a:pt x="26566879" y="6231140"/>
                </a:lnTo>
                <a:lnTo>
                  <a:pt x="2656687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867482" y="279541"/>
            <a:ext cx="10637116" cy="64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EXERCISE 2: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9056" y="3741642"/>
            <a:ext cx="1140327" cy="11403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2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665848" y="3259834"/>
            <a:ext cx="18288000" cy="2758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0"/>
              </a:lnSpc>
            </a:pPr>
            <a:r>
              <a:rPr lang="en-US" sz="4155">
                <a:solidFill>
                  <a:srgbClr val="EFECE0"/>
                </a:solidFill>
                <a:latin typeface="Playpen Sans"/>
                <a:ea typeface="Playpen Sans"/>
                <a:cs typeface="Playpen Sans"/>
                <a:sym typeface="Playpen Sans"/>
              </a:rPr>
              <a:t> </a:t>
            </a:r>
          </a:p>
          <a:p>
            <a:pPr algn="l">
              <a:lnSpc>
                <a:spcPts val="4240"/>
              </a:lnSpc>
            </a:pP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Posters are </a:t>
            </a:r>
            <a:r>
              <a:rPr lang="en-US" sz="4155" b="1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expensive</a:t>
            </a: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/</a:t>
            </a:r>
            <a:r>
              <a:rPr lang="en-US" sz="4155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not expensive</a:t>
            </a: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, but people </a:t>
            </a:r>
            <a:r>
              <a:rPr lang="en-US" sz="4155" b="1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may</a:t>
            </a: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/ </a:t>
            </a:r>
          </a:p>
          <a:p>
            <a:pPr algn="l">
              <a:lnSpc>
                <a:spcPts val="4240"/>
              </a:lnSpc>
            </a:pPr>
            <a:r>
              <a:rPr lang="en-US" sz="4155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may not</a:t>
            </a: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notice them.</a:t>
            </a:r>
          </a:p>
          <a:p>
            <a:pPr algn="l">
              <a:lnSpc>
                <a:spcPts val="4240"/>
              </a:lnSpc>
            </a:pPr>
            <a:endParaRPr lang="en-US" sz="4155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algn="l">
              <a:lnSpc>
                <a:spcPts val="4780"/>
              </a:lnSpc>
              <a:spcBef>
                <a:spcPct val="0"/>
              </a:spcBef>
            </a:pPr>
            <a:endParaRPr lang="en-US" sz="4155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665848" y="5286375"/>
            <a:ext cx="16280858" cy="1124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5"/>
              </a:lnSpc>
            </a:pP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Posting information on social media sites is a very popular way of </a:t>
            </a:r>
            <a:r>
              <a:rPr lang="en-US" sz="3670" b="1" u="sng" spc="183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promoting</a:t>
            </a:r>
            <a:r>
              <a:rPr lang="en-US" sz="3670" b="1" spc="183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3670" b="1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/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selling</a:t>
            </a: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things.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28289" y="6932369"/>
            <a:ext cx="17271458" cy="1124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5"/>
              </a:lnSpc>
            </a:pP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Linda</a:t>
            </a:r>
            <a:r>
              <a:rPr lang="en-US" sz="3670" b="1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/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Mark</a:t>
            </a:r>
            <a:r>
              <a:rPr lang="en-US" sz="3670" u="sng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</a:t>
            </a: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will help Mai with promoting the event on the Internet.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69056" y="5406608"/>
            <a:ext cx="1140327" cy="114032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3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9056" y="6941894"/>
            <a:ext cx="1140327" cy="114032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4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9056" y="2260113"/>
            <a:ext cx="1140327" cy="1140327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1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65848" y="2450727"/>
            <a:ext cx="16124379" cy="1426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5"/>
              </a:lnSpc>
            </a:pPr>
            <a:r>
              <a:rPr lang="en-US" sz="367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Advertising in the local newspaper is </a:t>
            </a:r>
            <a:r>
              <a:rPr lang="en-US" sz="3670" b="1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cheap</a:t>
            </a:r>
            <a:r>
              <a:rPr lang="en-US" sz="367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/ </a:t>
            </a:r>
            <a:r>
              <a:rPr lang="en-US" sz="3670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expensive</a:t>
            </a:r>
            <a:r>
              <a:rPr lang="en-US" sz="367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, but it </a:t>
            </a:r>
            <a:r>
              <a:rPr lang="en-US" sz="3670" b="1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will attract</a:t>
            </a:r>
            <a:r>
              <a:rPr lang="en-US" sz="367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/ </a:t>
            </a:r>
            <a:r>
              <a:rPr lang="en-US" sz="3670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won't attract </a:t>
            </a:r>
            <a:r>
              <a:rPr lang="en-US" sz="367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people's attention. </a:t>
            </a:r>
          </a:p>
          <a:p>
            <a:pPr algn="l">
              <a:lnSpc>
                <a:spcPts val="3745"/>
              </a:lnSpc>
              <a:spcBef>
                <a:spcPct val="0"/>
              </a:spcBef>
            </a:pPr>
            <a:endParaRPr lang="en-US" sz="3670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17128115" y="6629603"/>
            <a:ext cx="1324225" cy="3623500"/>
          </a:xfrm>
          <a:custGeom>
            <a:avLst/>
            <a:gdLst/>
            <a:ahLst/>
            <a:cxnLst/>
            <a:rect l="l" t="t" r="r" b="b"/>
            <a:pathLst>
              <a:path w="1324225" h="3623500">
                <a:moveTo>
                  <a:pt x="0" y="0"/>
                </a:moveTo>
                <a:lnTo>
                  <a:pt x="1324224" y="0"/>
                </a:lnTo>
                <a:lnTo>
                  <a:pt x="1324224" y="3623500"/>
                </a:lnTo>
                <a:lnTo>
                  <a:pt x="0" y="36235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895236" y="1842333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4"/>
                </a:lnTo>
                <a:lnTo>
                  <a:pt x="29449017" y="6907134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9203" flipH="1">
            <a:off x="-5134529" y="195304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3"/>
                </a:lnTo>
                <a:lnTo>
                  <a:pt x="29449017" y="6907133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9574">
            <a:off x="1194260" y="8354692"/>
            <a:ext cx="2020493" cy="286543"/>
          </a:xfrm>
          <a:custGeom>
            <a:avLst/>
            <a:gdLst/>
            <a:ahLst/>
            <a:cxnLst/>
            <a:rect l="l" t="t" r="r" b="b"/>
            <a:pathLst>
              <a:path w="2020493" h="286543">
                <a:moveTo>
                  <a:pt x="0" y="0"/>
                </a:moveTo>
                <a:lnTo>
                  <a:pt x="2020494" y="0"/>
                </a:lnTo>
                <a:lnTo>
                  <a:pt x="2020494" y="286543"/>
                </a:lnTo>
                <a:lnTo>
                  <a:pt x="0" y="28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133991" y="189309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0" y="0"/>
                </a:moveTo>
                <a:lnTo>
                  <a:pt x="29449017" y="0"/>
                </a:lnTo>
                <a:lnTo>
                  <a:pt x="29449017" y="6907133"/>
                </a:lnTo>
                <a:lnTo>
                  <a:pt x="0" y="690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07262">
            <a:off x="-842786" y="-1148818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7" y="0"/>
                </a:lnTo>
                <a:lnTo>
                  <a:pt x="3387937" y="2297636"/>
                </a:lnTo>
                <a:lnTo>
                  <a:pt x="0" y="22976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59470">
            <a:off x="2930373" y="-221421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79330">
            <a:off x="-698151" y="9214008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2" y="0"/>
                </a:lnTo>
                <a:lnTo>
                  <a:pt x="3453702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2:</a:t>
            </a:r>
          </a:p>
        </p:txBody>
      </p:sp>
      <p:sp>
        <p:nvSpPr>
          <p:cNvPr id="14" name="Freeform 14"/>
          <p:cNvSpPr/>
          <p:nvPr/>
        </p:nvSpPr>
        <p:spPr>
          <a:xfrm rot="84259">
            <a:off x="-4295788" y="-4589482"/>
            <a:ext cx="24490327" cy="5744095"/>
          </a:xfrm>
          <a:custGeom>
            <a:avLst/>
            <a:gdLst/>
            <a:ahLst/>
            <a:cxnLst/>
            <a:rect l="l" t="t" r="r" b="b"/>
            <a:pathLst>
              <a:path w="24490327" h="5744095">
                <a:moveTo>
                  <a:pt x="0" y="0"/>
                </a:moveTo>
                <a:lnTo>
                  <a:pt x="24490327" y="0"/>
                </a:lnTo>
                <a:lnTo>
                  <a:pt x="24490327" y="5744095"/>
                </a:lnTo>
                <a:lnTo>
                  <a:pt x="0" y="57440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5334064" y="-5093616"/>
            <a:ext cx="26566879" cy="6231141"/>
          </a:xfrm>
          <a:custGeom>
            <a:avLst/>
            <a:gdLst/>
            <a:ahLst/>
            <a:cxnLst/>
            <a:rect l="l" t="t" r="r" b="b"/>
            <a:pathLst>
              <a:path w="26566879" h="6231141">
                <a:moveTo>
                  <a:pt x="26566879" y="0"/>
                </a:moveTo>
                <a:lnTo>
                  <a:pt x="0" y="0"/>
                </a:lnTo>
                <a:lnTo>
                  <a:pt x="0" y="6231140"/>
                </a:lnTo>
                <a:lnTo>
                  <a:pt x="26566879" y="6231140"/>
                </a:lnTo>
                <a:lnTo>
                  <a:pt x="2656687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06464" y="2260113"/>
            <a:ext cx="1140327" cy="11403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3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867482" y="279541"/>
            <a:ext cx="10637116" cy="64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EXERCISE 2: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46791" y="2400514"/>
            <a:ext cx="16124379" cy="1085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5"/>
              </a:lnSpc>
              <a:spcBef>
                <a:spcPct val="0"/>
              </a:spcBef>
            </a:pPr>
            <a:r>
              <a:rPr lang="en-US" sz="416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Posting information on social media sites is a very popular way of </a:t>
            </a:r>
            <a:r>
              <a:rPr lang="en-US" sz="4160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promoting</a:t>
            </a:r>
            <a:r>
              <a:rPr lang="en-US" sz="4160" b="1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/ selling</a:t>
            </a:r>
            <a:r>
              <a:rPr lang="en-US" sz="4160" b="1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416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things.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4659" y="5219700"/>
            <a:ext cx="18223341" cy="2152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5"/>
              </a:lnSpc>
              <a:spcBef>
                <a:spcPct val="0"/>
              </a:spcBef>
            </a:pPr>
            <a:r>
              <a:rPr lang="en-US" sz="416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Mark: We can </a:t>
            </a:r>
            <a:r>
              <a:rPr lang="en-US" sz="4160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post information</a:t>
            </a:r>
            <a:r>
              <a:rPr lang="en-US" sz="416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on </a:t>
            </a:r>
            <a:r>
              <a:rPr lang="en-US" sz="4160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social media</a:t>
            </a:r>
            <a:r>
              <a:rPr lang="en-US" sz="416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sites, </a:t>
            </a:r>
            <a:r>
              <a:rPr lang="en-US" sz="4160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which is free and effective</a:t>
            </a:r>
            <a:r>
              <a:rPr lang="en-US" sz="4160">
                <a:solidFill>
                  <a:srgbClr val="FF1A00"/>
                </a:solidFill>
                <a:latin typeface="Playpen Sans"/>
                <a:ea typeface="Playpen Sans"/>
                <a:cs typeface="Playpen Sans"/>
                <a:sym typeface="Playpen Sans"/>
              </a:rPr>
              <a:t>.</a:t>
            </a:r>
            <a:r>
              <a:rPr lang="en-US" sz="416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In fact, they are such popular tools of communication nowadays that everybody uses them to advertise products and events, and connect with people.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32329" y="3743386"/>
            <a:ext cx="9037536" cy="1140327"/>
            <a:chOff x="0" y="0"/>
            <a:chExt cx="6441756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441756" cy="812800"/>
            </a:xfrm>
            <a:custGeom>
              <a:avLst/>
              <a:gdLst/>
              <a:ahLst/>
              <a:cxnLst/>
              <a:rect l="l" t="t" r="r" b="b"/>
              <a:pathLst>
                <a:path w="6441756" h="812800">
                  <a:moveTo>
                    <a:pt x="16024" y="0"/>
                  </a:moveTo>
                  <a:lnTo>
                    <a:pt x="6425731" y="0"/>
                  </a:lnTo>
                  <a:cubicBezTo>
                    <a:pt x="6434582" y="0"/>
                    <a:pt x="6441756" y="7174"/>
                    <a:pt x="6441756" y="16024"/>
                  </a:cubicBezTo>
                  <a:lnTo>
                    <a:pt x="6441756" y="796776"/>
                  </a:lnTo>
                  <a:cubicBezTo>
                    <a:pt x="6441756" y="801025"/>
                    <a:pt x="6440068" y="805101"/>
                    <a:pt x="6437063" y="808107"/>
                  </a:cubicBezTo>
                  <a:cubicBezTo>
                    <a:pt x="6434057" y="811112"/>
                    <a:pt x="6429982" y="812800"/>
                    <a:pt x="6425731" y="812800"/>
                  </a:cubicBezTo>
                  <a:lnTo>
                    <a:pt x="16024" y="812800"/>
                  </a:lnTo>
                  <a:cubicBezTo>
                    <a:pt x="7174" y="812800"/>
                    <a:pt x="0" y="805626"/>
                    <a:pt x="0" y="796776"/>
                  </a:cubicBezTo>
                  <a:lnTo>
                    <a:pt x="0" y="16024"/>
                  </a:lnTo>
                  <a:cubicBezTo>
                    <a:pt x="0" y="7174"/>
                    <a:pt x="7174" y="0"/>
                    <a:pt x="16024" y="0"/>
                  </a:cubicBez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133350"/>
              <a:ext cx="6441756" cy="946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Evidence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17128115" y="6629603"/>
            <a:ext cx="1324225" cy="3623500"/>
          </a:xfrm>
          <a:custGeom>
            <a:avLst/>
            <a:gdLst/>
            <a:ahLst/>
            <a:cxnLst/>
            <a:rect l="l" t="t" r="r" b="b"/>
            <a:pathLst>
              <a:path w="1324225" h="3623500">
                <a:moveTo>
                  <a:pt x="0" y="0"/>
                </a:moveTo>
                <a:lnTo>
                  <a:pt x="1324224" y="0"/>
                </a:lnTo>
                <a:lnTo>
                  <a:pt x="1324224" y="3623500"/>
                </a:lnTo>
                <a:lnTo>
                  <a:pt x="0" y="36235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895236" y="1842333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4"/>
                </a:lnTo>
                <a:lnTo>
                  <a:pt x="29449017" y="6907134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9203" flipH="1">
            <a:off x="-5134529" y="195304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3"/>
                </a:lnTo>
                <a:lnTo>
                  <a:pt x="29449017" y="6907133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9574">
            <a:off x="1194260" y="8354692"/>
            <a:ext cx="2020493" cy="286543"/>
          </a:xfrm>
          <a:custGeom>
            <a:avLst/>
            <a:gdLst/>
            <a:ahLst/>
            <a:cxnLst/>
            <a:rect l="l" t="t" r="r" b="b"/>
            <a:pathLst>
              <a:path w="2020493" h="286543">
                <a:moveTo>
                  <a:pt x="0" y="0"/>
                </a:moveTo>
                <a:lnTo>
                  <a:pt x="2020494" y="0"/>
                </a:lnTo>
                <a:lnTo>
                  <a:pt x="2020494" y="286543"/>
                </a:lnTo>
                <a:lnTo>
                  <a:pt x="0" y="28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983121" y="1842333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0" y="0"/>
                </a:moveTo>
                <a:lnTo>
                  <a:pt x="29449017" y="0"/>
                </a:lnTo>
                <a:lnTo>
                  <a:pt x="29449017" y="6907134"/>
                </a:lnTo>
                <a:lnTo>
                  <a:pt x="0" y="6907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07262">
            <a:off x="-842786" y="-1148818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7" y="0"/>
                </a:lnTo>
                <a:lnTo>
                  <a:pt x="3387937" y="2297636"/>
                </a:lnTo>
                <a:lnTo>
                  <a:pt x="0" y="22976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59470">
            <a:off x="2930373" y="-221421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79330">
            <a:off x="-698151" y="9214008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2" y="0"/>
                </a:lnTo>
                <a:lnTo>
                  <a:pt x="3453702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2:</a:t>
            </a:r>
          </a:p>
        </p:txBody>
      </p:sp>
      <p:sp>
        <p:nvSpPr>
          <p:cNvPr id="14" name="Freeform 14"/>
          <p:cNvSpPr/>
          <p:nvPr/>
        </p:nvSpPr>
        <p:spPr>
          <a:xfrm rot="84259">
            <a:off x="-4295788" y="-4589482"/>
            <a:ext cx="24490327" cy="5744095"/>
          </a:xfrm>
          <a:custGeom>
            <a:avLst/>
            <a:gdLst/>
            <a:ahLst/>
            <a:cxnLst/>
            <a:rect l="l" t="t" r="r" b="b"/>
            <a:pathLst>
              <a:path w="24490327" h="5744095">
                <a:moveTo>
                  <a:pt x="0" y="0"/>
                </a:moveTo>
                <a:lnTo>
                  <a:pt x="24490327" y="0"/>
                </a:lnTo>
                <a:lnTo>
                  <a:pt x="24490327" y="5744095"/>
                </a:lnTo>
                <a:lnTo>
                  <a:pt x="0" y="57440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5334064" y="-5093616"/>
            <a:ext cx="26566879" cy="6231141"/>
          </a:xfrm>
          <a:custGeom>
            <a:avLst/>
            <a:gdLst/>
            <a:ahLst/>
            <a:cxnLst/>
            <a:rect l="l" t="t" r="r" b="b"/>
            <a:pathLst>
              <a:path w="26566879" h="6231141">
                <a:moveTo>
                  <a:pt x="26566879" y="0"/>
                </a:moveTo>
                <a:lnTo>
                  <a:pt x="0" y="0"/>
                </a:lnTo>
                <a:lnTo>
                  <a:pt x="0" y="6231140"/>
                </a:lnTo>
                <a:lnTo>
                  <a:pt x="26566879" y="6231140"/>
                </a:lnTo>
                <a:lnTo>
                  <a:pt x="2656687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867482" y="279541"/>
            <a:ext cx="10637116" cy="64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EXERCISE 2: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69056" y="3741642"/>
            <a:ext cx="1140327" cy="11403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2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665848" y="3259834"/>
            <a:ext cx="18288000" cy="2758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0"/>
              </a:lnSpc>
            </a:pPr>
            <a:r>
              <a:rPr lang="en-US" sz="4155">
                <a:solidFill>
                  <a:srgbClr val="EFECE0"/>
                </a:solidFill>
                <a:latin typeface="Playpen Sans"/>
                <a:ea typeface="Playpen Sans"/>
                <a:cs typeface="Playpen Sans"/>
                <a:sym typeface="Playpen Sans"/>
              </a:rPr>
              <a:t> </a:t>
            </a:r>
          </a:p>
          <a:p>
            <a:pPr algn="l">
              <a:lnSpc>
                <a:spcPts val="4240"/>
              </a:lnSpc>
            </a:pP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Posters are </a:t>
            </a:r>
            <a:r>
              <a:rPr lang="en-US" sz="4155" b="1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expensive</a:t>
            </a: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/</a:t>
            </a:r>
            <a:r>
              <a:rPr lang="en-US" sz="4155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not expensive</a:t>
            </a: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, but people </a:t>
            </a:r>
            <a:r>
              <a:rPr lang="en-US" sz="4155" b="1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may</a:t>
            </a: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/ </a:t>
            </a:r>
          </a:p>
          <a:p>
            <a:pPr algn="l">
              <a:lnSpc>
                <a:spcPts val="4240"/>
              </a:lnSpc>
            </a:pPr>
            <a:r>
              <a:rPr lang="en-US" sz="4155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may not</a:t>
            </a:r>
            <a:r>
              <a:rPr lang="en-US" sz="415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notice them.</a:t>
            </a:r>
          </a:p>
          <a:p>
            <a:pPr algn="l">
              <a:lnSpc>
                <a:spcPts val="4240"/>
              </a:lnSpc>
            </a:pPr>
            <a:endParaRPr lang="en-US" sz="4155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algn="l">
              <a:lnSpc>
                <a:spcPts val="4780"/>
              </a:lnSpc>
              <a:spcBef>
                <a:spcPct val="0"/>
              </a:spcBef>
            </a:pPr>
            <a:endParaRPr lang="en-US" sz="4155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665848" y="5286375"/>
            <a:ext cx="16280858" cy="1124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5"/>
              </a:lnSpc>
            </a:pP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Posting information on social media sites is a very popular way of </a:t>
            </a:r>
            <a:r>
              <a:rPr lang="en-US" sz="3670" b="1" u="sng" spc="183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promoting</a:t>
            </a:r>
            <a:r>
              <a:rPr lang="en-US" sz="3670" b="1" spc="183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3670" b="1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/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selling</a:t>
            </a: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things.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28289" y="6932369"/>
            <a:ext cx="17271458" cy="1124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5"/>
              </a:lnSpc>
            </a:pP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</a:t>
            </a:r>
            <a:r>
              <a:rPr lang="en-US" sz="3670" b="1" u="sng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Linda</a:t>
            </a:r>
            <a:r>
              <a:rPr lang="en-US" sz="3670" b="1" spc="183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/ </a:t>
            </a:r>
            <a:r>
              <a:rPr lang="en-US" sz="3670" b="1" u="sng" spc="183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Mark</a:t>
            </a:r>
            <a:r>
              <a:rPr lang="en-US" sz="3670" u="sng" spc="183">
                <a:solidFill>
                  <a:srgbClr val="FF1A00"/>
                </a:solidFill>
                <a:latin typeface="Playpen Sans"/>
                <a:ea typeface="Playpen Sans"/>
                <a:cs typeface="Playpen Sans"/>
                <a:sym typeface="Playpen Sans"/>
              </a:rPr>
              <a:t> </a:t>
            </a:r>
            <a:r>
              <a:rPr lang="en-US" sz="3670" spc="18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will help Mai with promoting the event on the Internet.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69056" y="5406608"/>
            <a:ext cx="1140327" cy="114032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3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9056" y="6941894"/>
            <a:ext cx="1140327" cy="114032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4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9056" y="2260113"/>
            <a:ext cx="1140327" cy="1140327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1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65848" y="2450727"/>
            <a:ext cx="16124379" cy="1426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5"/>
              </a:lnSpc>
            </a:pPr>
            <a:r>
              <a:rPr lang="en-US" sz="367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  Advertising in the local newspaper is </a:t>
            </a:r>
            <a:r>
              <a:rPr lang="en-US" sz="3670" b="1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cheap</a:t>
            </a:r>
            <a:r>
              <a:rPr lang="en-US" sz="367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/ </a:t>
            </a:r>
            <a:r>
              <a:rPr lang="en-US" sz="3670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expensive</a:t>
            </a:r>
            <a:r>
              <a:rPr lang="en-US" sz="367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, but it </a:t>
            </a:r>
            <a:r>
              <a:rPr lang="en-US" sz="3670" b="1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will attract</a:t>
            </a:r>
            <a:r>
              <a:rPr lang="en-US" sz="367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/ </a:t>
            </a:r>
            <a:r>
              <a:rPr lang="en-US" sz="3670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won't attract </a:t>
            </a:r>
            <a:r>
              <a:rPr lang="en-US" sz="367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people's attention. </a:t>
            </a:r>
          </a:p>
          <a:p>
            <a:pPr algn="l">
              <a:lnSpc>
                <a:spcPts val="3745"/>
              </a:lnSpc>
              <a:spcBef>
                <a:spcPct val="0"/>
              </a:spcBef>
            </a:pPr>
            <a:endParaRPr lang="en-US" sz="3670">
              <a:solidFill>
                <a:srgbClr val="000000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17128115" y="6629603"/>
            <a:ext cx="1324225" cy="3623500"/>
          </a:xfrm>
          <a:custGeom>
            <a:avLst/>
            <a:gdLst/>
            <a:ahLst/>
            <a:cxnLst/>
            <a:rect l="l" t="t" r="r" b="b"/>
            <a:pathLst>
              <a:path w="1324225" h="3623500">
                <a:moveTo>
                  <a:pt x="0" y="0"/>
                </a:moveTo>
                <a:lnTo>
                  <a:pt x="1324224" y="0"/>
                </a:lnTo>
                <a:lnTo>
                  <a:pt x="1324224" y="3623500"/>
                </a:lnTo>
                <a:lnTo>
                  <a:pt x="0" y="36235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895236" y="1842333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4"/>
                </a:lnTo>
                <a:lnTo>
                  <a:pt x="29449017" y="6907134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9203" flipH="1">
            <a:off x="-5134529" y="195304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3"/>
                </a:lnTo>
                <a:lnTo>
                  <a:pt x="29449017" y="6907133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9574">
            <a:off x="1194260" y="8354692"/>
            <a:ext cx="2020493" cy="286543"/>
          </a:xfrm>
          <a:custGeom>
            <a:avLst/>
            <a:gdLst/>
            <a:ahLst/>
            <a:cxnLst/>
            <a:rect l="l" t="t" r="r" b="b"/>
            <a:pathLst>
              <a:path w="2020493" h="286543">
                <a:moveTo>
                  <a:pt x="0" y="0"/>
                </a:moveTo>
                <a:lnTo>
                  <a:pt x="2020494" y="0"/>
                </a:lnTo>
                <a:lnTo>
                  <a:pt x="2020494" y="286543"/>
                </a:lnTo>
                <a:lnTo>
                  <a:pt x="0" y="28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133991" y="189309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0" y="0"/>
                </a:moveTo>
                <a:lnTo>
                  <a:pt x="29449017" y="0"/>
                </a:lnTo>
                <a:lnTo>
                  <a:pt x="29449017" y="6907133"/>
                </a:lnTo>
                <a:lnTo>
                  <a:pt x="0" y="690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07262">
            <a:off x="-842786" y="-1148818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7" y="0"/>
                </a:lnTo>
                <a:lnTo>
                  <a:pt x="3387937" y="2297636"/>
                </a:lnTo>
                <a:lnTo>
                  <a:pt x="0" y="22976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59470">
            <a:off x="2930373" y="-221421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79330">
            <a:off x="-698151" y="9214008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2" y="0"/>
                </a:lnTo>
                <a:lnTo>
                  <a:pt x="3453702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2:</a:t>
            </a:r>
          </a:p>
        </p:txBody>
      </p:sp>
      <p:sp>
        <p:nvSpPr>
          <p:cNvPr id="14" name="Freeform 14"/>
          <p:cNvSpPr/>
          <p:nvPr/>
        </p:nvSpPr>
        <p:spPr>
          <a:xfrm rot="84259">
            <a:off x="-4295788" y="-4589482"/>
            <a:ext cx="24490327" cy="5744095"/>
          </a:xfrm>
          <a:custGeom>
            <a:avLst/>
            <a:gdLst/>
            <a:ahLst/>
            <a:cxnLst/>
            <a:rect l="l" t="t" r="r" b="b"/>
            <a:pathLst>
              <a:path w="24490327" h="5744095">
                <a:moveTo>
                  <a:pt x="0" y="0"/>
                </a:moveTo>
                <a:lnTo>
                  <a:pt x="24490327" y="0"/>
                </a:lnTo>
                <a:lnTo>
                  <a:pt x="24490327" y="5744095"/>
                </a:lnTo>
                <a:lnTo>
                  <a:pt x="0" y="57440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5334064" y="-5093616"/>
            <a:ext cx="26566879" cy="6231141"/>
          </a:xfrm>
          <a:custGeom>
            <a:avLst/>
            <a:gdLst/>
            <a:ahLst/>
            <a:cxnLst/>
            <a:rect l="l" t="t" r="r" b="b"/>
            <a:pathLst>
              <a:path w="26566879" h="6231141">
                <a:moveTo>
                  <a:pt x="26566879" y="0"/>
                </a:moveTo>
                <a:lnTo>
                  <a:pt x="0" y="0"/>
                </a:lnTo>
                <a:lnTo>
                  <a:pt x="0" y="6231140"/>
                </a:lnTo>
                <a:lnTo>
                  <a:pt x="26566879" y="6231140"/>
                </a:lnTo>
                <a:lnTo>
                  <a:pt x="2656687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06464" y="2260113"/>
            <a:ext cx="1140327" cy="11403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4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867482" y="279541"/>
            <a:ext cx="10637116" cy="64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EXERCISE 2: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46791" y="2400514"/>
            <a:ext cx="16124379" cy="1085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5"/>
              </a:lnSpc>
              <a:spcBef>
                <a:spcPct val="0"/>
              </a:spcBef>
            </a:pPr>
            <a:r>
              <a:rPr lang="en-US" sz="4160" b="1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Linda/ </a:t>
            </a:r>
            <a:r>
              <a:rPr lang="en-US" sz="4160" b="1" u="sng">
                <a:solidFill>
                  <a:srgbClr val="FF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Mark </a:t>
            </a:r>
            <a:r>
              <a:rPr lang="en-US" sz="416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will help Mai with promoting the event on the Internet.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6464" y="5769539"/>
            <a:ext cx="18223341" cy="1085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5"/>
              </a:lnSpc>
              <a:spcBef>
                <a:spcPct val="0"/>
              </a:spcBef>
            </a:pPr>
            <a:r>
              <a:rPr lang="en-US" sz="4160" b="1" u="sng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Mark</a:t>
            </a:r>
            <a:r>
              <a:rPr lang="en-US" sz="416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: And I can help you promote the event on the Internet. Let's get together this afternoon to design some posters, too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32329" y="3743386"/>
            <a:ext cx="9037536" cy="1140327"/>
            <a:chOff x="0" y="0"/>
            <a:chExt cx="6441756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441756" cy="812800"/>
            </a:xfrm>
            <a:custGeom>
              <a:avLst/>
              <a:gdLst/>
              <a:ahLst/>
              <a:cxnLst/>
              <a:rect l="l" t="t" r="r" b="b"/>
              <a:pathLst>
                <a:path w="6441756" h="812800">
                  <a:moveTo>
                    <a:pt x="16024" y="0"/>
                  </a:moveTo>
                  <a:lnTo>
                    <a:pt x="6425731" y="0"/>
                  </a:lnTo>
                  <a:cubicBezTo>
                    <a:pt x="6434582" y="0"/>
                    <a:pt x="6441756" y="7174"/>
                    <a:pt x="6441756" y="16024"/>
                  </a:cubicBezTo>
                  <a:lnTo>
                    <a:pt x="6441756" y="796776"/>
                  </a:lnTo>
                  <a:cubicBezTo>
                    <a:pt x="6441756" y="801025"/>
                    <a:pt x="6440068" y="805101"/>
                    <a:pt x="6437063" y="808107"/>
                  </a:cubicBezTo>
                  <a:cubicBezTo>
                    <a:pt x="6434057" y="811112"/>
                    <a:pt x="6429982" y="812800"/>
                    <a:pt x="6425731" y="812800"/>
                  </a:cubicBezTo>
                  <a:lnTo>
                    <a:pt x="16024" y="812800"/>
                  </a:lnTo>
                  <a:cubicBezTo>
                    <a:pt x="7174" y="812800"/>
                    <a:pt x="0" y="805626"/>
                    <a:pt x="0" y="796776"/>
                  </a:cubicBezTo>
                  <a:lnTo>
                    <a:pt x="0" y="16024"/>
                  </a:lnTo>
                  <a:cubicBezTo>
                    <a:pt x="0" y="7174"/>
                    <a:pt x="7174" y="0"/>
                    <a:pt x="16024" y="0"/>
                  </a:cubicBez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133350"/>
              <a:ext cx="6441756" cy="946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Evidence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17128115" y="6629603"/>
            <a:ext cx="1324225" cy="3623500"/>
          </a:xfrm>
          <a:custGeom>
            <a:avLst/>
            <a:gdLst/>
            <a:ahLst/>
            <a:cxnLst/>
            <a:rect l="l" t="t" r="r" b="b"/>
            <a:pathLst>
              <a:path w="1324225" h="3623500">
                <a:moveTo>
                  <a:pt x="0" y="0"/>
                </a:moveTo>
                <a:lnTo>
                  <a:pt x="1324224" y="0"/>
                </a:lnTo>
                <a:lnTo>
                  <a:pt x="1324224" y="3623500"/>
                </a:lnTo>
                <a:lnTo>
                  <a:pt x="0" y="36235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895236" y="1842333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4"/>
                </a:lnTo>
                <a:lnTo>
                  <a:pt x="29449017" y="6907134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9203" flipH="1">
            <a:off x="-5134529" y="195304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3"/>
                </a:lnTo>
                <a:lnTo>
                  <a:pt x="29449017" y="6907133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9574">
            <a:off x="1194260" y="8354692"/>
            <a:ext cx="2020493" cy="286543"/>
          </a:xfrm>
          <a:custGeom>
            <a:avLst/>
            <a:gdLst/>
            <a:ahLst/>
            <a:cxnLst/>
            <a:rect l="l" t="t" r="r" b="b"/>
            <a:pathLst>
              <a:path w="2020493" h="286543">
                <a:moveTo>
                  <a:pt x="0" y="0"/>
                </a:moveTo>
                <a:lnTo>
                  <a:pt x="2020494" y="0"/>
                </a:lnTo>
                <a:lnTo>
                  <a:pt x="2020494" y="286543"/>
                </a:lnTo>
                <a:lnTo>
                  <a:pt x="0" y="28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133991" y="189309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0" y="0"/>
                </a:moveTo>
                <a:lnTo>
                  <a:pt x="29449017" y="0"/>
                </a:lnTo>
                <a:lnTo>
                  <a:pt x="29449017" y="6907133"/>
                </a:lnTo>
                <a:lnTo>
                  <a:pt x="0" y="690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07262">
            <a:off x="-842786" y="-1148818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7" y="0"/>
                </a:lnTo>
                <a:lnTo>
                  <a:pt x="3387937" y="2297636"/>
                </a:lnTo>
                <a:lnTo>
                  <a:pt x="0" y="22976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59470">
            <a:off x="2930373" y="-221421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79330">
            <a:off x="-698151" y="9214008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2" y="0"/>
                </a:lnTo>
                <a:lnTo>
                  <a:pt x="3453702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69056" y="2313453"/>
            <a:ext cx="1140327" cy="11403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1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5848" y="2313453"/>
            <a:ext cx="15923381" cy="126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4160" spc="20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p__________: the activity of ensuring that somebody or something gets a lot of attention from lots of people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65848" y="4081614"/>
            <a:ext cx="16890458" cy="627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4160" spc="20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v__________: people who watch or look at something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65848" y="5295900"/>
            <a:ext cx="16280858" cy="126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4160" spc="20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c__________: advertisements on television, on the radio, or on a website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28289" y="6941894"/>
            <a:ext cx="17271458" cy="126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4160" spc="20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p__________: the ability to make a strong impression on other people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9056" y="5406608"/>
            <a:ext cx="1140327" cy="114032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3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9056" y="3825255"/>
            <a:ext cx="1140327" cy="114032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2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9056" y="6941894"/>
            <a:ext cx="1140327" cy="114032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4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5318118" y="-149427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4: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3: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2:</a:t>
            </a:r>
          </a:p>
        </p:txBody>
      </p:sp>
      <p:sp>
        <p:nvSpPr>
          <p:cNvPr id="32" name="Freeform 32"/>
          <p:cNvSpPr/>
          <p:nvPr/>
        </p:nvSpPr>
        <p:spPr>
          <a:xfrm rot="84259">
            <a:off x="-4295788" y="-4589482"/>
            <a:ext cx="24490327" cy="5744095"/>
          </a:xfrm>
          <a:custGeom>
            <a:avLst/>
            <a:gdLst/>
            <a:ahLst/>
            <a:cxnLst/>
            <a:rect l="l" t="t" r="r" b="b"/>
            <a:pathLst>
              <a:path w="24490327" h="5744095">
                <a:moveTo>
                  <a:pt x="0" y="0"/>
                </a:moveTo>
                <a:lnTo>
                  <a:pt x="24490327" y="0"/>
                </a:lnTo>
                <a:lnTo>
                  <a:pt x="24490327" y="5744095"/>
                </a:lnTo>
                <a:lnTo>
                  <a:pt x="0" y="57440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-5334064" y="-5093616"/>
            <a:ext cx="26566879" cy="6231141"/>
          </a:xfrm>
          <a:custGeom>
            <a:avLst/>
            <a:gdLst/>
            <a:ahLst/>
            <a:cxnLst/>
            <a:rect l="l" t="t" r="r" b="b"/>
            <a:pathLst>
              <a:path w="26566879" h="6231141">
                <a:moveTo>
                  <a:pt x="26566879" y="0"/>
                </a:moveTo>
                <a:lnTo>
                  <a:pt x="0" y="0"/>
                </a:lnTo>
                <a:lnTo>
                  <a:pt x="0" y="6231140"/>
                </a:lnTo>
                <a:lnTo>
                  <a:pt x="26566879" y="6231140"/>
                </a:lnTo>
                <a:lnTo>
                  <a:pt x="2656687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3867482" y="279541"/>
            <a:ext cx="10637116" cy="64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EXERCISE 3: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895236" y="1842333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4"/>
                </a:lnTo>
                <a:lnTo>
                  <a:pt x="29449017" y="6907134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9203" flipH="1">
            <a:off x="-5134529" y="195304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3"/>
                </a:lnTo>
                <a:lnTo>
                  <a:pt x="29449017" y="6907133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9574">
            <a:off x="1194260" y="8354692"/>
            <a:ext cx="2020493" cy="286543"/>
          </a:xfrm>
          <a:custGeom>
            <a:avLst/>
            <a:gdLst/>
            <a:ahLst/>
            <a:cxnLst/>
            <a:rect l="l" t="t" r="r" b="b"/>
            <a:pathLst>
              <a:path w="2020493" h="286543">
                <a:moveTo>
                  <a:pt x="0" y="0"/>
                </a:moveTo>
                <a:lnTo>
                  <a:pt x="2020494" y="0"/>
                </a:lnTo>
                <a:lnTo>
                  <a:pt x="2020494" y="286543"/>
                </a:lnTo>
                <a:lnTo>
                  <a:pt x="0" y="28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133991" y="189309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0" y="0"/>
                </a:moveTo>
                <a:lnTo>
                  <a:pt x="29449017" y="0"/>
                </a:lnTo>
                <a:lnTo>
                  <a:pt x="29449017" y="6907133"/>
                </a:lnTo>
                <a:lnTo>
                  <a:pt x="0" y="690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07262">
            <a:off x="-842786" y="-1148818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7" y="0"/>
                </a:lnTo>
                <a:lnTo>
                  <a:pt x="3387937" y="2297636"/>
                </a:lnTo>
                <a:lnTo>
                  <a:pt x="0" y="22976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59470">
            <a:off x="2930373" y="-221421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79330">
            <a:off x="-698151" y="9214008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2" y="0"/>
                </a:lnTo>
                <a:lnTo>
                  <a:pt x="3453702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69056" y="2313453"/>
            <a:ext cx="1140327" cy="11403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1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5848" y="2313453"/>
            <a:ext cx="15923381" cy="126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4160" b="1" u="sng" spc="208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Publicity</a:t>
            </a:r>
            <a:r>
              <a:rPr lang="en-US" sz="4160" b="1" spc="208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: </a:t>
            </a:r>
            <a:r>
              <a:rPr lang="en-US" sz="4160" spc="20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the activity of ensuring that somebody or something gets a lot of attention from lots of people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65848" y="4081614"/>
            <a:ext cx="16890458" cy="627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4160" spc="20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v__________: people who watch or look at something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65848" y="5295900"/>
            <a:ext cx="16280858" cy="126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4160" spc="20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c__________: advertisements on television, on the radio, or on a website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28289" y="6941894"/>
            <a:ext cx="17271458" cy="126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4160" spc="20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p__________: the ability to make a strong impression on other people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9056" y="5406608"/>
            <a:ext cx="1140327" cy="114032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3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9056" y="3825255"/>
            <a:ext cx="1140327" cy="114032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2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9056" y="6941894"/>
            <a:ext cx="1140327" cy="114032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4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5318118" y="-149427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4: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3: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2:</a:t>
            </a:r>
          </a:p>
        </p:txBody>
      </p:sp>
      <p:sp>
        <p:nvSpPr>
          <p:cNvPr id="32" name="Freeform 32"/>
          <p:cNvSpPr/>
          <p:nvPr/>
        </p:nvSpPr>
        <p:spPr>
          <a:xfrm rot="84259">
            <a:off x="-4295788" y="-4589482"/>
            <a:ext cx="24490327" cy="5744095"/>
          </a:xfrm>
          <a:custGeom>
            <a:avLst/>
            <a:gdLst/>
            <a:ahLst/>
            <a:cxnLst/>
            <a:rect l="l" t="t" r="r" b="b"/>
            <a:pathLst>
              <a:path w="24490327" h="5744095">
                <a:moveTo>
                  <a:pt x="0" y="0"/>
                </a:moveTo>
                <a:lnTo>
                  <a:pt x="24490327" y="0"/>
                </a:lnTo>
                <a:lnTo>
                  <a:pt x="24490327" y="5744095"/>
                </a:lnTo>
                <a:lnTo>
                  <a:pt x="0" y="57440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-5334064" y="-5093616"/>
            <a:ext cx="26566879" cy="6231141"/>
          </a:xfrm>
          <a:custGeom>
            <a:avLst/>
            <a:gdLst/>
            <a:ahLst/>
            <a:cxnLst/>
            <a:rect l="l" t="t" r="r" b="b"/>
            <a:pathLst>
              <a:path w="26566879" h="6231141">
                <a:moveTo>
                  <a:pt x="26566879" y="0"/>
                </a:moveTo>
                <a:lnTo>
                  <a:pt x="0" y="0"/>
                </a:lnTo>
                <a:lnTo>
                  <a:pt x="0" y="6231140"/>
                </a:lnTo>
                <a:lnTo>
                  <a:pt x="26566879" y="6231140"/>
                </a:lnTo>
                <a:lnTo>
                  <a:pt x="2656687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3867482" y="279541"/>
            <a:ext cx="10637116" cy="64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EXERCISE 3: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895236" y="1842333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4"/>
                </a:lnTo>
                <a:lnTo>
                  <a:pt x="29449017" y="6907134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9203" flipH="1">
            <a:off x="-5134529" y="195304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3"/>
                </a:lnTo>
                <a:lnTo>
                  <a:pt x="29449017" y="6907133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9574">
            <a:off x="1194260" y="8354692"/>
            <a:ext cx="2020493" cy="286543"/>
          </a:xfrm>
          <a:custGeom>
            <a:avLst/>
            <a:gdLst/>
            <a:ahLst/>
            <a:cxnLst/>
            <a:rect l="l" t="t" r="r" b="b"/>
            <a:pathLst>
              <a:path w="2020493" h="286543">
                <a:moveTo>
                  <a:pt x="0" y="0"/>
                </a:moveTo>
                <a:lnTo>
                  <a:pt x="2020494" y="0"/>
                </a:lnTo>
                <a:lnTo>
                  <a:pt x="2020494" y="286543"/>
                </a:lnTo>
                <a:lnTo>
                  <a:pt x="0" y="28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133991" y="189309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0" y="0"/>
                </a:moveTo>
                <a:lnTo>
                  <a:pt x="29449017" y="0"/>
                </a:lnTo>
                <a:lnTo>
                  <a:pt x="29449017" y="6907133"/>
                </a:lnTo>
                <a:lnTo>
                  <a:pt x="0" y="690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07262">
            <a:off x="-842786" y="-1148818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7" y="0"/>
                </a:lnTo>
                <a:lnTo>
                  <a:pt x="3387937" y="2297636"/>
                </a:lnTo>
                <a:lnTo>
                  <a:pt x="0" y="22976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59470">
            <a:off x="2930373" y="-221421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79330">
            <a:off x="-698151" y="9214008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2" y="0"/>
                </a:lnTo>
                <a:lnTo>
                  <a:pt x="3453702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69056" y="2313453"/>
            <a:ext cx="1140327" cy="11403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1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5848" y="2313453"/>
            <a:ext cx="15923381" cy="126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4160" b="1" u="sng" spc="208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Publicity</a:t>
            </a:r>
            <a:r>
              <a:rPr lang="en-US" sz="4160" b="1" spc="208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: </a:t>
            </a:r>
            <a:r>
              <a:rPr lang="en-US" sz="4160" spc="20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the activity of ensuring that somebody or something gets a lot of attention from lots of people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65848" y="4081614"/>
            <a:ext cx="16890458" cy="627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4160" b="1" u="sng" spc="208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Viewers</a:t>
            </a:r>
            <a:r>
              <a:rPr lang="en-US" sz="4160" b="1" spc="208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:</a:t>
            </a:r>
            <a:r>
              <a:rPr lang="en-US" sz="4160" spc="20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people who watch or look at something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65848" y="5295900"/>
            <a:ext cx="16280858" cy="126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4160" spc="20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c__________: advertisements on television, on the radio, or on a website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28289" y="6941894"/>
            <a:ext cx="17271458" cy="126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4160" spc="20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p__________: the ability to make a strong impression on other people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9056" y="5406608"/>
            <a:ext cx="1140327" cy="114032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3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9056" y="3825255"/>
            <a:ext cx="1140327" cy="114032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2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9056" y="6941894"/>
            <a:ext cx="1140327" cy="114032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4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5318118" y="-149427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4: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3: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2:</a:t>
            </a:r>
          </a:p>
        </p:txBody>
      </p:sp>
      <p:sp>
        <p:nvSpPr>
          <p:cNvPr id="32" name="Freeform 32"/>
          <p:cNvSpPr/>
          <p:nvPr/>
        </p:nvSpPr>
        <p:spPr>
          <a:xfrm rot="84259">
            <a:off x="-4295788" y="-4589482"/>
            <a:ext cx="24490327" cy="5744095"/>
          </a:xfrm>
          <a:custGeom>
            <a:avLst/>
            <a:gdLst/>
            <a:ahLst/>
            <a:cxnLst/>
            <a:rect l="l" t="t" r="r" b="b"/>
            <a:pathLst>
              <a:path w="24490327" h="5744095">
                <a:moveTo>
                  <a:pt x="0" y="0"/>
                </a:moveTo>
                <a:lnTo>
                  <a:pt x="24490327" y="0"/>
                </a:lnTo>
                <a:lnTo>
                  <a:pt x="24490327" y="5744095"/>
                </a:lnTo>
                <a:lnTo>
                  <a:pt x="0" y="57440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-5334064" y="-5093616"/>
            <a:ext cx="26566879" cy="6231141"/>
          </a:xfrm>
          <a:custGeom>
            <a:avLst/>
            <a:gdLst/>
            <a:ahLst/>
            <a:cxnLst/>
            <a:rect l="l" t="t" r="r" b="b"/>
            <a:pathLst>
              <a:path w="26566879" h="6231141">
                <a:moveTo>
                  <a:pt x="26566879" y="0"/>
                </a:moveTo>
                <a:lnTo>
                  <a:pt x="0" y="0"/>
                </a:lnTo>
                <a:lnTo>
                  <a:pt x="0" y="6231140"/>
                </a:lnTo>
                <a:lnTo>
                  <a:pt x="26566879" y="6231140"/>
                </a:lnTo>
                <a:lnTo>
                  <a:pt x="2656687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3867482" y="279541"/>
            <a:ext cx="10637116" cy="64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EXERCISE 3: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92506" y="7232818"/>
            <a:ext cx="6302989" cy="3215465"/>
            <a:chOff x="0" y="0"/>
            <a:chExt cx="8403985" cy="4287287"/>
          </a:xfrm>
        </p:grpSpPr>
        <p:sp>
          <p:nvSpPr>
            <p:cNvPr id="4" name="Freeform 4"/>
            <p:cNvSpPr/>
            <p:nvPr/>
          </p:nvSpPr>
          <p:spPr>
            <a:xfrm rot="801493">
              <a:off x="241493" y="494480"/>
              <a:ext cx="4588223" cy="2627800"/>
            </a:xfrm>
            <a:custGeom>
              <a:avLst/>
              <a:gdLst/>
              <a:ahLst/>
              <a:cxnLst/>
              <a:rect l="l" t="t" r="r" b="b"/>
              <a:pathLst>
                <a:path w="4588223" h="2627800">
                  <a:moveTo>
                    <a:pt x="0" y="0"/>
                  </a:moveTo>
                  <a:lnTo>
                    <a:pt x="4588223" y="0"/>
                  </a:lnTo>
                  <a:lnTo>
                    <a:pt x="4588223" y="2627800"/>
                  </a:lnTo>
                  <a:lnTo>
                    <a:pt x="0" y="2627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801493">
              <a:off x="241493" y="1165006"/>
              <a:ext cx="4588223" cy="2627800"/>
            </a:xfrm>
            <a:custGeom>
              <a:avLst/>
              <a:gdLst/>
              <a:ahLst/>
              <a:cxnLst/>
              <a:rect l="l" t="t" r="r" b="b"/>
              <a:pathLst>
                <a:path w="4588223" h="2627800">
                  <a:moveTo>
                    <a:pt x="0" y="0"/>
                  </a:moveTo>
                  <a:lnTo>
                    <a:pt x="4588223" y="0"/>
                  </a:lnTo>
                  <a:lnTo>
                    <a:pt x="4588223" y="2627801"/>
                  </a:lnTo>
                  <a:lnTo>
                    <a:pt x="0" y="2627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493">
              <a:off x="3574269" y="494480"/>
              <a:ext cx="4588223" cy="2627800"/>
            </a:xfrm>
            <a:custGeom>
              <a:avLst/>
              <a:gdLst/>
              <a:ahLst/>
              <a:cxnLst/>
              <a:rect l="l" t="t" r="r" b="b"/>
              <a:pathLst>
                <a:path w="4588223" h="2627800">
                  <a:moveTo>
                    <a:pt x="0" y="0"/>
                  </a:moveTo>
                  <a:lnTo>
                    <a:pt x="4588223" y="0"/>
                  </a:lnTo>
                  <a:lnTo>
                    <a:pt x="4588223" y="2627800"/>
                  </a:lnTo>
                  <a:lnTo>
                    <a:pt x="0" y="2627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801493">
              <a:off x="3574269" y="1165006"/>
              <a:ext cx="4588223" cy="2627800"/>
            </a:xfrm>
            <a:custGeom>
              <a:avLst/>
              <a:gdLst/>
              <a:ahLst/>
              <a:cxnLst/>
              <a:rect l="l" t="t" r="r" b="b"/>
              <a:pathLst>
                <a:path w="4588223" h="2627800">
                  <a:moveTo>
                    <a:pt x="0" y="0"/>
                  </a:moveTo>
                  <a:lnTo>
                    <a:pt x="4588223" y="0"/>
                  </a:lnTo>
                  <a:lnTo>
                    <a:pt x="4588223" y="2627801"/>
                  </a:lnTo>
                  <a:lnTo>
                    <a:pt x="0" y="2627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3120190" y="8531191"/>
            <a:ext cx="12013723" cy="727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5"/>
              </a:lnSpc>
            </a:pPr>
            <a:r>
              <a:rPr lang="en-US" sz="5350">
                <a:solidFill>
                  <a:srgbClr val="EFECE0"/>
                </a:solidFill>
                <a:latin typeface="More Sugar"/>
                <a:ea typeface="More Sugar"/>
                <a:cs typeface="More Sugar"/>
                <a:sym typeface="More Sugar"/>
              </a:rPr>
              <a:t>LIVE STREAM</a:t>
            </a:r>
          </a:p>
        </p:txBody>
      </p:sp>
      <p:sp>
        <p:nvSpPr>
          <p:cNvPr id="9" name="Freeform 9"/>
          <p:cNvSpPr/>
          <p:nvPr/>
        </p:nvSpPr>
        <p:spPr>
          <a:xfrm rot="549574">
            <a:off x="3578685" y="7070307"/>
            <a:ext cx="1384931" cy="196408"/>
          </a:xfrm>
          <a:custGeom>
            <a:avLst/>
            <a:gdLst/>
            <a:ahLst/>
            <a:cxnLst/>
            <a:rect l="l" t="t" r="r" b="b"/>
            <a:pathLst>
              <a:path w="1384931" h="196408">
                <a:moveTo>
                  <a:pt x="0" y="0"/>
                </a:moveTo>
                <a:lnTo>
                  <a:pt x="1384931" y="0"/>
                </a:lnTo>
                <a:lnTo>
                  <a:pt x="1384931" y="196408"/>
                </a:lnTo>
                <a:lnTo>
                  <a:pt x="0" y="196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80170">
            <a:off x="15993892" y="5017555"/>
            <a:ext cx="1664513" cy="2142851"/>
          </a:xfrm>
          <a:custGeom>
            <a:avLst/>
            <a:gdLst/>
            <a:ahLst/>
            <a:cxnLst/>
            <a:rect l="l" t="t" r="r" b="b"/>
            <a:pathLst>
              <a:path w="1664513" h="2142851">
                <a:moveTo>
                  <a:pt x="0" y="0"/>
                </a:moveTo>
                <a:lnTo>
                  <a:pt x="1664513" y="0"/>
                </a:lnTo>
                <a:lnTo>
                  <a:pt x="1664513" y="2142851"/>
                </a:lnTo>
                <a:lnTo>
                  <a:pt x="0" y="21428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59470">
            <a:off x="1417250" y="192434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4" y="0"/>
                </a:lnTo>
                <a:lnTo>
                  <a:pt x="2195244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496414" y="1377185"/>
            <a:ext cx="9764149" cy="5998508"/>
          </a:xfrm>
          <a:custGeom>
            <a:avLst/>
            <a:gdLst/>
            <a:ahLst/>
            <a:cxnLst/>
            <a:rect l="l" t="t" r="r" b="b"/>
            <a:pathLst>
              <a:path w="9764149" h="5998508">
                <a:moveTo>
                  <a:pt x="0" y="0"/>
                </a:moveTo>
                <a:lnTo>
                  <a:pt x="9764149" y="0"/>
                </a:lnTo>
                <a:lnTo>
                  <a:pt x="9764149" y="5998508"/>
                </a:lnTo>
                <a:lnTo>
                  <a:pt x="0" y="599850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234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655227" y="1563994"/>
            <a:ext cx="9428073" cy="5659299"/>
          </a:xfrm>
          <a:custGeom>
            <a:avLst/>
            <a:gdLst/>
            <a:ahLst/>
            <a:cxnLst/>
            <a:rect l="l" t="t" r="r" b="b"/>
            <a:pathLst>
              <a:path w="9428073" h="5659299">
                <a:moveTo>
                  <a:pt x="0" y="0"/>
                </a:moveTo>
                <a:lnTo>
                  <a:pt x="9428072" y="0"/>
                </a:lnTo>
                <a:lnTo>
                  <a:pt x="9428072" y="5659299"/>
                </a:lnTo>
                <a:lnTo>
                  <a:pt x="0" y="56592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-4094666" y="-4950097"/>
            <a:ext cx="25093737" cy="6184408"/>
            <a:chOff x="0" y="0"/>
            <a:chExt cx="33458316" cy="8245877"/>
          </a:xfrm>
        </p:grpSpPr>
        <p:sp>
          <p:nvSpPr>
            <p:cNvPr id="19" name="Freeform 19"/>
            <p:cNvSpPr/>
            <p:nvPr/>
          </p:nvSpPr>
          <p:spPr>
            <a:xfrm rot="84259">
              <a:off x="1307604" y="634907"/>
              <a:ext cx="30843109" cy="7234111"/>
            </a:xfrm>
            <a:custGeom>
              <a:avLst/>
              <a:gdLst/>
              <a:ahLst/>
              <a:cxnLst/>
              <a:rect l="l" t="t" r="r" b="b"/>
              <a:pathLst>
                <a:path w="30843109" h="7234111">
                  <a:moveTo>
                    <a:pt x="0" y="0"/>
                  </a:moveTo>
                  <a:lnTo>
                    <a:pt x="30843108" y="0"/>
                  </a:lnTo>
                  <a:lnTo>
                    <a:pt x="30843108" y="7234111"/>
                  </a:lnTo>
                  <a:lnTo>
                    <a:pt x="0" y="7234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flipH="1">
              <a:off x="0" y="0"/>
              <a:ext cx="33458316" cy="7847496"/>
            </a:xfrm>
            <a:custGeom>
              <a:avLst/>
              <a:gdLst/>
              <a:ahLst/>
              <a:cxnLst/>
              <a:rect l="l" t="t" r="r" b="b"/>
              <a:pathLst>
                <a:path w="33458316" h="7847496">
                  <a:moveTo>
                    <a:pt x="33458316" y="0"/>
                  </a:moveTo>
                  <a:lnTo>
                    <a:pt x="0" y="0"/>
                  </a:lnTo>
                  <a:lnTo>
                    <a:pt x="0" y="7847496"/>
                  </a:lnTo>
                  <a:lnTo>
                    <a:pt x="33458316" y="7847496"/>
                  </a:lnTo>
                  <a:lnTo>
                    <a:pt x="33458316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11588422" y="6777850"/>
              <a:ext cx="13396379" cy="749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5"/>
                </a:lnSpc>
              </a:pPr>
              <a:r>
                <a:rPr lang="en-US" sz="397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WARM-UP</a:t>
              </a:r>
            </a:p>
          </p:txBody>
        </p:sp>
      </p:grpSp>
      <p:sp>
        <p:nvSpPr>
          <p:cNvPr id="23" name="Freeform 22"/>
          <p:cNvSpPr/>
          <p:nvPr/>
        </p:nvSpPr>
        <p:spPr>
          <a:xfrm>
            <a:off x="714704" y="7522914"/>
            <a:ext cx="3781710" cy="2764086"/>
          </a:xfrm>
          <a:custGeom>
            <a:avLst/>
            <a:gdLst/>
            <a:ahLst/>
            <a:cxnLst/>
            <a:rect l="l" t="t" r="r" b="b"/>
            <a:pathLst>
              <a:path w="3781710" h="2764086">
                <a:moveTo>
                  <a:pt x="0" y="0"/>
                </a:moveTo>
                <a:lnTo>
                  <a:pt x="3781710" y="0"/>
                </a:lnTo>
                <a:lnTo>
                  <a:pt x="3781710" y="2764086"/>
                </a:lnTo>
                <a:lnTo>
                  <a:pt x="0" y="276408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67 0.592593 L 0 0 " pathEditMode="relative" ptsTypes="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895236" y="1842333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4"/>
                </a:lnTo>
                <a:lnTo>
                  <a:pt x="29449017" y="6907134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9203" flipH="1">
            <a:off x="-5134529" y="195304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3"/>
                </a:lnTo>
                <a:lnTo>
                  <a:pt x="29449017" y="6907133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9574">
            <a:off x="1194260" y="8354692"/>
            <a:ext cx="2020493" cy="286543"/>
          </a:xfrm>
          <a:custGeom>
            <a:avLst/>
            <a:gdLst/>
            <a:ahLst/>
            <a:cxnLst/>
            <a:rect l="l" t="t" r="r" b="b"/>
            <a:pathLst>
              <a:path w="2020493" h="286543">
                <a:moveTo>
                  <a:pt x="0" y="0"/>
                </a:moveTo>
                <a:lnTo>
                  <a:pt x="2020494" y="0"/>
                </a:lnTo>
                <a:lnTo>
                  <a:pt x="2020494" y="286543"/>
                </a:lnTo>
                <a:lnTo>
                  <a:pt x="0" y="28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133991" y="189309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0" y="0"/>
                </a:moveTo>
                <a:lnTo>
                  <a:pt x="29449017" y="0"/>
                </a:lnTo>
                <a:lnTo>
                  <a:pt x="29449017" y="6907133"/>
                </a:lnTo>
                <a:lnTo>
                  <a:pt x="0" y="690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07262">
            <a:off x="-842786" y="-1148818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7" y="0"/>
                </a:lnTo>
                <a:lnTo>
                  <a:pt x="3387937" y="2297636"/>
                </a:lnTo>
                <a:lnTo>
                  <a:pt x="0" y="22976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59470">
            <a:off x="2930373" y="-221421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79330">
            <a:off x="-698151" y="9214008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2" y="0"/>
                </a:lnTo>
                <a:lnTo>
                  <a:pt x="3453702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69056" y="2313453"/>
            <a:ext cx="1140327" cy="11403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1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5848" y="2313453"/>
            <a:ext cx="15923381" cy="126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4160" b="1" u="sng" spc="208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Publicity</a:t>
            </a:r>
            <a:r>
              <a:rPr lang="en-US" sz="4160" b="1" spc="208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: </a:t>
            </a:r>
            <a:r>
              <a:rPr lang="en-US" sz="4160" spc="20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the activity of ensuring that somebody or something gets a lot of attention from lots of people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65848" y="4081614"/>
            <a:ext cx="16890458" cy="627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4160" b="1" u="sng" spc="208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Viewers</a:t>
            </a:r>
            <a:r>
              <a:rPr lang="en-US" sz="4160" b="1" spc="208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:</a:t>
            </a:r>
            <a:r>
              <a:rPr lang="en-US" sz="4160" spc="20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people who watch or look at something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65848" y="5295900"/>
            <a:ext cx="16280858" cy="1301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4160" b="1" u="sng" spc="208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Commercials</a:t>
            </a:r>
            <a:r>
              <a:rPr lang="en-US" sz="4160" spc="20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: advertisements on television, on the radio, or on a website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28289" y="6941894"/>
            <a:ext cx="17271458" cy="126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4160" spc="20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p__________: the ability to make a strong impression on other people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9056" y="5406608"/>
            <a:ext cx="1140327" cy="114032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3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9056" y="3825255"/>
            <a:ext cx="1140327" cy="114032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2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9056" y="6941894"/>
            <a:ext cx="1140327" cy="114032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4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5318118" y="-149427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4: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3: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2:</a:t>
            </a:r>
          </a:p>
        </p:txBody>
      </p:sp>
      <p:sp>
        <p:nvSpPr>
          <p:cNvPr id="32" name="Freeform 32"/>
          <p:cNvSpPr/>
          <p:nvPr/>
        </p:nvSpPr>
        <p:spPr>
          <a:xfrm rot="84259">
            <a:off x="-4295788" y="-4589482"/>
            <a:ext cx="24490327" cy="5744095"/>
          </a:xfrm>
          <a:custGeom>
            <a:avLst/>
            <a:gdLst/>
            <a:ahLst/>
            <a:cxnLst/>
            <a:rect l="l" t="t" r="r" b="b"/>
            <a:pathLst>
              <a:path w="24490327" h="5744095">
                <a:moveTo>
                  <a:pt x="0" y="0"/>
                </a:moveTo>
                <a:lnTo>
                  <a:pt x="24490327" y="0"/>
                </a:lnTo>
                <a:lnTo>
                  <a:pt x="24490327" y="5744095"/>
                </a:lnTo>
                <a:lnTo>
                  <a:pt x="0" y="57440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-5334064" y="-5093616"/>
            <a:ext cx="26566879" cy="6231141"/>
          </a:xfrm>
          <a:custGeom>
            <a:avLst/>
            <a:gdLst/>
            <a:ahLst/>
            <a:cxnLst/>
            <a:rect l="l" t="t" r="r" b="b"/>
            <a:pathLst>
              <a:path w="26566879" h="6231141">
                <a:moveTo>
                  <a:pt x="26566879" y="0"/>
                </a:moveTo>
                <a:lnTo>
                  <a:pt x="0" y="0"/>
                </a:lnTo>
                <a:lnTo>
                  <a:pt x="0" y="6231140"/>
                </a:lnTo>
                <a:lnTo>
                  <a:pt x="26566879" y="6231140"/>
                </a:lnTo>
                <a:lnTo>
                  <a:pt x="2656687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3867482" y="279541"/>
            <a:ext cx="10637116" cy="64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EXERCISE 3: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895236" y="1842333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4"/>
                </a:lnTo>
                <a:lnTo>
                  <a:pt x="29449017" y="6907134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9203" flipH="1">
            <a:off x="-5134529" y="195304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29449017" y="0"/>
                </a:moveTo>
                <a:lnTo>
                  <a:pt x="0" y="0"/>
                </a:lnTo>
                <a:lnTo>
                  <a:pt x="0" y="6907133"/>
                </a:lnTo>
                <a:lnTo>
                  <a:pt x="29449017" y="6907133"/>
                </a:lnTo>
                <a:lnTo>
                  <a:pt x="294490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9574">
            <a:off x="1194260" y="8354692"/>
            <a:ext cx="2020493" cy="286543"/>
          </a:xfrm>
          <a:custGeom>
            <a:avLst/>
            <a:gdLst/>
            <a:ahLst/>
            <a:cxnLst/>
            <a:rect l="l" t="t" r="r" b="b"/>
            <a:pathLst>
              <a:path w="2020493" h="286543">
                <a:moveTo>
                  <a:pt x="0" y="0"/>
                </a:moveTo>
                <a:lnTo>
                  <a:pt x="2020494" y="0"/>
                </a:lnTo>
                <a:lnTo>
                  <a:pt x="2020494" y="286543"/>
                </a:lnTo>
                <a:lnTo>
                  <a:pt x="0" y="28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133991" y="1893091"/>
            <a:ext cx="29449017" cy="6907133"/>
          </a:xfrm>
          <a:custGeom>
            <a:avLst/>
            <a:gdLst/>
            <a:ahLst/>
            <a:cxnLst/>
            <a:rect l="l" t="t" r="r" b="b"/>
            <a:pathLst>
              <a:path w="29449017" h="6907133">
                <a:moveTo>
                  <a:pt x="0" y="0"/>
                </a:moveTo>
                <a:lnTo>
                  <a:pt x="29449017" y="0"/>
                </a:lnTo>
                <a:lnTo>
                  <a:pt x="29449017" y="6907133"/>
                </a:lnTo>
                <a:lnTo>
                  <a:pt x="0" y="690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07262">
            <a:off x="-842786" y="-1148818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7" y="0"/>
                </a:lnTo>
                <a:lnTo>
                  <a:pt x="3387937" y="2297636"/>
                </a:lnTo>
                <a:lnTo>
                  <a:pt x="0" y="22976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59470">
            <a:off x="2930373" y="-221421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79330">
            <a:off x="-698151" y="9214008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2" y="0"/>
                </a:lnTo>
                <a:lnTo>
                  <a:pt x="3453702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69056" y="2313453"/>
            <a:ext cx="1140327" cy="11403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1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65848" y="2313453"/>
            <a:ext cx="15923381" cy="126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4160" b="1" u="sng" spc="208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Publicity</a:t>
            </a:r>
            <a:r>
              <a:rPr lang="en-US" sz="4160" b="1" spc="208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: </a:t>
            </a:r>
            <a:r>
              <a:rPr lang="en-US" sz="4160" spc="20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the activity of ensuring that somebody or something gets a lot of attention from lots of people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65848" y="4081614"/>
            <a:ext cx="16890458" cy="627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4160" b="1" u="sng" spc="208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Viewers</a:t>
            </a:r>
            <a:r>
              <a:rPr lang="en-US" sz="4160" b="1" spc="208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:</a:t>
            </a:r>
            <a:r>
              <a:rPr lang="en-US" sz="4160" spc="20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people who watch or look at something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65848" y="5295900"/>
            <a:ext cx="16280858" cy="126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4160" b="1" u="sng" spc="208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Commercials</a:t>
            </a:r>
            <a:r>
              <a:rPr lang="en-US" sz="4160" b="1" spc="208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:</a:t>
            </a:r>
            <a:r>
              <a:rPr lang="en-US" sz="4160" spc="20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advertisements on television, on the radio, or on a website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28289" y="6941894"/>
            <a:ext cx="17271458" cy="126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r>
              <a:rPr lang="en-US" sz="4160" b="1" u="sng" spc="208">
                <a:solidFill>
                  <a:srgbClr val="FF1A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Presence</a:t>
            </a:r>
            <a:r>
              <a:rPr lang="en-US" sz="4160" b="1" spc="208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:</a:t>
            </a:r>
            <a:r>
              <a:rPr lang="en-US" sz="4160" spc="20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the ability to make a strong impression on other people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9056" y="5406608"/>
            <a:ext cx="1140327" cy="114032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3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9056" y="3825255"/>
            <a:ext cx="1140327" cy="114032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2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9056" y="6941894"/>
            <a:ext cx="1140327" cy="114032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4B69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20"/>
                </a:lnSpc>
                <a:spcBef>
                  <a:spcPct val="0"/>
                </a:spcBef>
              </a:pPr>
              <a:r>
                <a:rPr lang="en-US" sz="4300">
                  <a:solidFill>
                    <a:srgbClr val="000000"/>
                  </a:solidFill>
                  <a:latin typeface="Bryndan Write" panose="02000503000000000000"/>
                  <a:ea typeface="Bryndan Write" panose="02000503000000000000"/>
                  <a:cs typeface="Bryndan Write" panose="02000503000000000000"/>
                  <a:sym typeface="Bryndan Write" panose="02000503000000000000"/>
                </a:rPr>
                <a:t>4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5318118" y="-149427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4: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3: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2:</a:t>
            </a:r>
          </a:p>
        </p:txBody>
      </p:sp>
      <p:sp>
        <p:nvSpPr>
          <p:cNvPr id="32" name="Freeform 32"/>
          <p:cNvSpPr/>
          <p:nvPr/>
        </p:nvSpPr>
        <p:spPr>
          <a:xfrm rot="84259">
            <a:off x="-4295788" y="-4589482"/>
            <a:ext cx="24490327" cy="5744095"/>
          </a:xfrm>
          <a:custGeom>
            <a:avLst/>
            <a:gdLst/>
            <a:ahLst/>
            <a:cxnLst/>
            <a:rect l="l" t="t" r="r" b="b"/>
            <a:pathLst>
              <a:path w="24490327" h="5744095">
                <a:moveTo>
                  <a:pt x="0" y="0"/>
                </a:moveTo>
                <a:lnTo>
                  <a:pt x="24490327" y="0"/>
                </a:lnTo>
                <a:lnTo>
                  <a:pt x="24490327" y="5744095"/>
                </a:lnTo>
                <a:lnTo>
                  <a:pt x="0" y="57440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-5334064" y="-5093616"/>
            <a:ext cx="26566879" cy="6231141"/>
          </a:xfrm>
          <a:custGeom>
            <a:avLst/>
            <a:gdLst/>
            <a:ahLst/>
            <a:cxnLst/>
            <a:rect l="l" t="t" r="r" b="b"/>
            <a:pathLst>
              <a:path w="26566879" h="6231141">
                <a:moveTo>
                  <a:pt x="26566879" y="0"/>
                </a:moveTo>
                <a:lnTo>
                  <a:pt x="0" y="0"/>
                </a:lnTo>
                <a:lnTo>
                  <a:pt x="0" y="6231140"/>
                </a:lnTo>
                <a:lnTo>
                  <a:pt x="26566879" y="6231140"/>
                </a:lnTo>
                <a:lnTo>
                  <a:pt x="2656687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3867482" y="279541"/>
            <a:ext cx="10637116" cy="64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EXERCISE 3: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456244" y="-607109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8"/>
                </a:lnTo>
                <a:lnTo>
                  <a:pt x="0" y="202768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9269">
            <a:off x="2456244" y="-4478169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8"/>
                </a:lnTo>
                <a:lnTo>
                  <a:pt x="0" y="202768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9574">
            <a:off x="1711658" y="9711397"/>
            <a:ext cx="2288429" cy="324541"/>
          </a:xfrm>
          <a:custGeom>
            <a:avLst/>
            <a:gdLst/>
            <a:ahLst/>
            <a:cxnLst/>
            <a:rect l="l" t="t" r="r" b="b"/>
            <a:pathLst>
              <a:path w="2288429" h="324541">
                <a:moveTo>
                  <a:pt x="0" y="0"/>
                </a:moveTo>
                <a:lnTo>
                  <a:pt x="2288430" y="0"/>
                </a:lnTo>
                <a:lnTo>
                  <a:pt x="2288430" y="324541"/>
                </a:lnTo>
                <a:lnTo>
                  <a:pt x="0" y="3245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59470">
            <a:off x="3677996" y="-2259046"/>
            <a:ext cx="2486354" cy="2582227"/>
          </a:xfrm>
          <a:custGeom>
            <a:avLst/>
            <a:gdLst/>
            <a:ahLst/>
            <a:cxnLst/>
            <a:rect l="l" t="t" r="r" b="b"/>
            <a:pathLst>
              <a:path w="2486354" h="2582227">
                <a:moveTo>
                  <a:pt x="0" y="0"/>
                </a:moveTo>
                <a:lnTo>
                  <a:pt x="2486354" y="0"/>
                </a:lnTo>
                <a:lnTo>
                  <a:pt x="2486354" y="2582227"/>
                </a:lnTo>
                <a:lnTo>
                  <a:pt x="0" y="25822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9574">
            <a:off x="4412280" y="8256691"/>
            <a:ext cx="1568586" cy="222454"/>
          </a:xfrm>
          <a:custGeom>
            <a:avLst/>
            <a:gdLst/>
            <a:ahLst/>
            <a:cxnLst/>
            <a:rect l="l" t="t" r="r" b="b"/>
            <a:pathLst>
              <a:path w="1568586" h="222454">
                <a:moveTo>
                  <a:pt x="0" y="0"/>
                </a:moveTo>
                <a:lnTo>
                  <a:pt x="1568586" y="0"/>
                </a:lnTo>
                <a:lnTo>
                  <a:pt x="1568586" y="222454"/>
                </a:lnTo>
                <a:lnTo>
                  <a:pt x="0" y="2224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07262">
            <a:off x="-842786" y="-1148818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7" y="0"/>
                </a:lnTo>
                <a:lnTo>
                  <a:pt x="3387937" y="2297636"/>
                </a:lnTo>
                <a:lnTo>
                  <a:pt x="0" y="22976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59470">
            <a:off x="2930373" y="-221421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42039" y="2061811"/>
          <a:ext cx="18288000" cy="8289503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7770"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1. They can't afford to promote the show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a. that everybody uses them to advertise products and events, and connect with people.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6900"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2. Mai doesn't have a big social media presence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b. as if it were a big profit-making event.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7933"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3. There're so many posters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c. like Mark does.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6900"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4. They are such popular tools of communication nowadays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d. that viewers may not pay enough attention to their poster.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5318118" y="-149427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4: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3: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2:</a:t>
            </a:r>
          </a:p>
        </p:txBody>
      </p:sp>
      <p:sp>
        <p:nvSpPr>
          <p:cNvPr id="15" name="Freeform 15"/>
          <p:cNvSpPr/>
          <p:nvPr/>
        </p:nvSpPr>
        <p:spPr>
          <a:xfrm rot="84259">
            <a:off x="-4295788" y="-4589482"/>
            <a:ext cx="24490327" cy="5744095"/>
          </a:xfrm>
          <a:custGeom>
            <a:avLst/>
            <a:gdLst/>
            <a:ahLst/>
            <a:cxnLst/>
            <a:rect l="l" t="t" r="r" b="b"/>
            <a:pathLst>
              <a:path w="24490327" h="5744095">
                <a:moveTo>
                  <a:pt x="0" y="0"/>
                </a:moveTo>
                <a:lnTo>
                  <a:pt x="24490327" y="0"/>
                </a:lnTo>
                <a:lnTo>
                  <a:pt x="24490327" y="5744095"/>
                </a:lnTo>
                <a:lnTo>
                  <a:pt x="0" y="57440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5334064" y="-5093616"/>
            <a:ext cx="26566879" cy="6231141"/>
          </a:xfrm>
          <a:custGeom>
            <a:avLst/>
            <a:gdLst/>
            <a:ahLst/>
            <a:cxnLst/>
            <a:rect l="l" t="t" r="r" b="b"/>
            <a:pathLst>
              <a:path w="26566879" h="6231141">
                <a:moveTo>
                  <a:pt x="26566879" y="0"/>
                </a:moveTo>
                <a:lnTo>
                  <a:pt x="0" y="0"/>
                </a:lnTo>
                <a:lnTo>
                  <a:pt x="0" y="6231140"/>
                </a:lnTo>
                <a:lnTo>
                  <a:pt x="26566879" y="6231140"/>
                </a:lnTo>
                <a:lnTo>
                  <a:pt x="2656687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867482" y="279541"/>
            <a:ext cx="10637116" cy="64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EXERCISE 4:</a:t>
            </a:r>
          </a:p>
        </p:txBody>
      </p:sp>
      <p:sp>
        <p:nvSpPr>
          <p:cNvPr id="18" name="AutoShape 18"/>
          <p:cNvSpPr/>
          <p:nvPr/>
        </p:nvSpPr>
        <p:spPr>
          <a:xfrm>
            <a:off x="8357493" y="3613141"/>
            <a:ext cx="1048942" cy="1816821"/>
          </a:xfrm>
          <a:prstGeom prst="line">
            <a:avLst/>
          </a:prstGeom>
          <a:ln w="142875" cap="flat">
            <a:solidFill>
              <a:srgbClr val="FF1A00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456244" y="-607109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8"/>
                </a:lnTo>
                <a:lnTo>
                  <a:pt x="0" y="202768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9269">
            <a:off x="2456244" y="-4478169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8"/>
                </a:lnTo>
                <a:lnTo>
                  <a:pt x="0" y="202768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9574">
            <a:off x="1711658" y="9711397"/>
            <a:ext cx="2288429" cy="324541"/>
          </a:xfrm>
          <a:custGeom>
            <a:avLst/>
            <a:gdLst/>
            <a:ahLst/>
            <a:cxnLst/>
            <a:rect l="l" t="t" r="r" b="b"/>
            <a:pathLst>
              <a:path w="2288429" h="324541">
                <a:moveTo>
                  <a:pt x="0" y="0"/>
                </a:moveTo>
                <a:lnTo>
                  <a:pt x="2288430" y="0"/>
                </a:lnTo>
                <a:lnTo>
                  <a:pt x="2288430" y="324541"/>
                </a:lnTo>
                <a:lnTo>
                  <a:pt x="0" y="3245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59470">
            <a:off x="3677996" y="-2259046"/>
            <a:ext cx="2486354" cy="2582227"/>
          </a:xfrm>
          <a:custGeom>
            <a:avLst/>
            <a:gdLst/>
            <a:ahLst/>
            <a:cxnLst/>
            <a:rect l="l" t="t" r="r" b="b"/>
            <a:pathLst>
              <a:path w="2486354" h="2582227">
                <a:moveTo>
                  <a:pt x="0" y="0"/>
                </a:moveTo>
                <a:lnTo>
                  <a:pt x="2486354" y="0"/>
                </a:lnTo>
                <a:lnTo>
                  <a:pt x="2486354" y="2582227"/>
                </a:lnTo>
                <a:lnTo>
                  <a:pt x="0" y="25822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9574">
            <a:off x="4412280" y="8256691"/>
            <a:ext cx="1568586" cy="222454"/>
          </a:xfrm>
          <a:custGeom>
            <a:avLst/>
            <a:gdLst/>
            <a:ahLst/>
            <a:cxnLst/>
            <a:rect l="l" t="t" r="r" b="b"/>
            <a:pathLst>
              <a:path w="1568586" h="222454">
                <a:moveTo>
                  <a:pt x="0" y="0"/>
                </a:moveTo>
                <a:lnTo>
                  <a:pt x="1568586" y="0"/>
                </a:lnTo>
                <a:lnTo>
                  <a:pt x="1568586" y="222454"/>
                </a:lnTo>
                <a:lnTo>
                  <a:pt x="0" y="2224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07262">
            <a:off x="-842786" y="-1148818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7" y="0"/>
                </a:lnTo>
                <a:lnTo>
                  <a:pt x="3387937" y="2297636"/>
                </a:lnTo>
                <a:lnTo>
                  <a:pt x="0" y="22976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59470">
            <a:off x="2930373" y="-221421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42039" y="2061811"/>
          <a:ext cx="18288000" cy="8289503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7770"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1. They can't afford to promote the show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a. that everybody uses them to advertise products and events, and connect with people.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6900"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2. Mai doesn't have a big social media presence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b. as if it were a big profit-making event.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7933"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3. There're so many posters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c. like Mark does.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6900"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4. They are such popular tools of communication nowadays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d. that viewers may not pay enough attention to their poster.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5318118" y="-149427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4: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3: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2:</a:t>
            </a:r>
          </a:p>
        </p:txBody>
      </p:sp>
      <p:sp>
        <p:nvSpPr>
          <p:cNvPr id="15" name="Freeform 15"/>
          <p:cNvSpPr/>
          <p:nvPr/>
        </p:nvSpPr>
        <p:spPr>
          <a:xfrm rot="84259">
            <a:off x="-4295788" y="-4589482"/>
            <a:ext cx="24490327" cy="5744095"/>
          </a:xfrm>
          <a:custGeom>
            <a:avLst/>
            <a:gdLst/>
            <a:ahLst/>
            <a:cxnLst/>
            <a:rect l="l" t="t" r="r" b="b"/>
            <a:pathLst>
              <a:path w="24490327" h="5744095">
                <a:moveTo>
                  <a:pt x="0" y="0"/>
                </a:moveTo>
                <a:lnTo>
                  <a:pt x="24490327" y="0"/>
                </a:lnTo>
                <a:lnTo>
                  <a:pt x="24490327" y="5744095"/>
                </a:lnTo>
                <a:lnTo>
                  <a:pt x="0" y="57440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5334064" y="-5093616"/>
            <a:ext cx="26566879" cy="6231141"/>
          </a:xfrm>
          <a:custGeom>
            <a:avLst/>
            <a:gdLst/>
            <a:ahLst/>
            <a:cxnLst/>
            <a:rect l="l" t="t" r="r" b="b"/>
            <a:pathLst>
              <a:path w="26566879" h="6231141">
                <a:moveTo>
                  <a:pt x="26566879" y="0"/>
                </a:moveTo>
                <a:lnTo>
                  <a:pt x="0" y="0"/>
                </a:lnTo>
                <a:lnTo>
                  <a:pt x="0" y="6231140"/>
                </a:lnTo>
                <a:lnTo>
                  <a:pt x="26566879" y="6231140"/>
                </a:lnTo>
                <a:lnTo>
                  <a:pt x="2656687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867482" y="279541"/>
            <a:ext cx="10637116" cy="64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EXERCISE 4:</a:t>
            </a:r>
          </a:p>
        </p:txBody>
      </p:sp>
      <p:sp>
        <p:nvSpPr>
          <p:cNvPr id="18" name="AutoShape 18"/>
          <p:cNvSpPr/>
          <p:nvPr/>
        </p:nvSpPr>
        <p:spPr>
          <a:xfrm>
            <a:off x="8477824" y="5712732"/>
            <a:ext cx="1048942" cy="1790988"/>
          </a:xfrm>
          <a:prstGeom prst="line">
            <a:avLst/>
          </a:prstGeom>
          <a:ln w="142875" cap="flat">
            <a:solidFill>
              <a:srgbClr val="FF1A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9" name="AutoShape 19"/>
          <p:cNvSpPr/>
          <p:nvPr/>
        </p:nvSpPr>
        <p:spPr>
          <a:xfrm>
            <a:off x="8357493" y="3613141"/>
            <a:ext cx="1048942" cy="1816821"/>
          </a:xfrm>
          <a:prstGeom prst="line">
            <a:avLst/>
          </a:prstGeom>
          <a:ln w="142875" cap="flat">
            <a:solidFill>
              <a:srgbClr val="FF1A00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456244" y="-607109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8"/>
                </a:lnTo>
                <a:lnTo>
                  <a:pt x="0" y="202768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9269">
            <a:off x="2456244" y="-4478169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8"/>
                </a:lnTo>
                <a:lnTo>
                  <a:pt x="0" y="202768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9574">
            <a:off x="1711658" y="9711397"/>
            <a:ext cx="2288429" cy="324541"/>
          </a:xfrm>
          <a:custGeom>
            <a:avLst/>
            <a:gdLst/>
            <a:ahLst/>
            <a:cxnLst/>
            <a:rect l="l" t="t" r="r" b="b"/>
            <a:pathLst>
              <a:path w="2288429" h="324541">
                <a:moveTo>
                  <a:pt x="0" y="0"/>
                </a:moveTo>
                <a:lnTo>
                  <a:pt x="2288430" y="0"/>
                </a:lnTo>
                <a:lnTo>
                  <a:pt x="2288430" y="324541"/>
                </a:lnTo>
                <a:lnTo>
                  <a:pt x="0" y="3245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59470">
            <a:off x="3677996" y="-2259046"/>
            <a:ext cx="2486354" cy="2582227"/>
          </a:xfrm>
          <a:custGeom>
            <a:avLst/>
            <a:gdLst/>
            <a:ahLst/>
            <a:cxnLst/>
            <a:rect l="l" t="t" r="r" b="b"/>
            <a:pathLst>
              <a:path w="2486354" h="2582227">
                <a:moveTo>
                  <a:pt x="0" y="0"/>
                </a:moveTo>
                <a:lnTo>
                  <a:pt x="2486354" y="0"/>
                </a:lnTo>
                <a:lnTo>
                  <a:pt x="2486354" y="2582227"/>
                </a:lnTo>
                <a:lnTo>
                  <a:pt x="0" y="25822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9574">
            <a:off x="4412280" y="8256691"/>
            <a:ext cx="1568586" cy="222454"/>
          </a:xfrm>
          <a:custGeom>
            <a:avLst/>
            <a:gdLst/>
            <a:ahLst/>
            <a:cxnLst/>
            <a:rect l="l" t="t" r="r" b="b"/>
            <a:pathLst>
              <a:path w="1568586" h="222454">
                <a:moveTo>
                  <a:pt x="0" y="0"/>
                </a:moveTo>
                <a:lnTo>
                  <a:pt x="1568586" y="0"/>
                </a:lnTo>
                <a:lnTo>
                  <a:pt x="1568586" y="222454"/>
                </a:lnTo>
                <a:lnTo>
                  <a:pt x="0" y="2224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07262">
            <a:off x="-842786" y="-1148818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7" y="0"/>
                </a:lnTo>
                <a:lnTo>
                  <a:pt x="3387937" y="2297636"/>
                </a:lnTo>
                <a:lnTo>
                  <a:pt x="0" y="22976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59470">
            <a:off x="2930373" y="-221421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42039" y="2061811"/>
          <a:ext cx="18288000" cy="8289503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7770"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1. They can't afford to promote the show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a. that everybody uses them to advertise products and events, and connect with people.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6900"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2. Mai doesn't have a big social media presence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b. as if it were a big profit-making event.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7933"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3. There're so many posters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 dirty="0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c. like Mark does.</a:t>
                      </a:r>
                      <a:endParaRPr lang="en-US" sz="1100" dirty="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6900"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4. They are such popular tools of communication nowadays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 dirty="0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d. that viewers may not pay enough attention to their poster.</a:t>
                      </a:r>
                      <a:endParaRPr lang="en-US" sz="1100" dirty="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5318118" y="-149427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4: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3: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2:</a:t>
            </a:r>
          </a:p>
        </p:txBody>
      </p:sp>
      <p:sp>
        <p:nvSpPr>
          <p:cNvPr id="15" name="Freeform 15"/>
          <p:cNvSpPr/>
          <p:nvPr/>
        </p:nvSpPr>
        <p:spPr>
          <a:xfrm rot="84259">
            <a:off x="-4295788" y="-4589482"/>
            <a:ext cx="24490327" cy="5744095"/>
          </a:xfrm>
          <a:custGeom>
            <a:avLst/>
            <a:gdLst/>
            <a:ahLst/>
            <a:cxnLst/>
            <a:rect l="l" t="t" r="r" b="b"/>
            <a:pathLst>
              <a:path w="24490327" h="5744095">
                <a:moveTo>
                  <a:pt x="0" y="0"/>
                </a:moveTo>
                <a:lnTo>
                  <a:pt x="24490327" y="0"/>
                </a:lnTo>
                <a:lnTo>
                  <a:pt x="24490327" y="5744095"/>
                </a:lnTo>
                <a:lnTo>
                  <a:pt x="0" y="57440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5334064" y="-5093616"/>
            <a:ext cx="26566879" cy="6231141"/>
          </a:xfrm>
          <a:custGeom>
            <a:avLst/>
            <a:gdLst/>
            <a:ahLst/>
            <a:cxnLst/>
            <a:rect l="l" t="t" r="r" b="b"/>
            <a:pathLst>
              <a:path w="26566879" h="6231141">
                <a:moveTo>
                  <a:pt x="26566879" y="0"/>
                </a:moveTo>
                <a:lnTo>
                  <a:pt x="0" y="0"/>
                </a:lnTo>
                <a:lnTo>
                  <a:pt x="0" y="6231140"/>
                </a:lnTo>
                <a:lnTo>
                  <a:pt x="26566879" y="6231140"/>
                </a:lnTo>
                <a:lnTo>
                  <a:pt x="2656687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867482" y="279541"/>
            <a:ext cx="10637116" cy="64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EXERCISE 4:</a:t>
            </a:r>
          </a:p>
        </p:txBody>
      </p:sp>
      <p:sp>
        <p:nvSpPr>
          <p:cNvPr id="18" name="AutoShape 18"/>
          <p:cNvSpPr/>
          <p:nvPr/>
        </p:nvSpPr>
        <p:spPr>
          <a:xfrm>
            <a:off x="8477824" y="5712732"/>
            <a:ext cx="1048942" cy="1790988"/>
          </a:xfrm>
          <a:prstGeom prst="line">
            <a:avLst/>
          </a:prstGeom>
          <a:ln w="142875" cap="flat">
            <a:solidFill>
              <a:srgbClr val="FF1A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9" name="AutoShape 19"/>
          <p:cNvSpPr/>
          <p:nvPr/>
        </p:nvSpPr>
        <p:spPr>
          <a:xfrm>
            <a:off x="7949376" y="7503719"/>
            <a:ext cx="1475206" cy="1507530"/>
          </a:xfrm>
          <a:prstGeom prst="line">
            <a:avLst/>
          </a:prstGeom>
          <a:ln w="142875" cap="flat">
            <a:solidFill>
              <a:srgbClr val="FF1A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0" name="AutoShape 20"/>
          <p:cNvSpPr/>
          <p:nvPr/>
        </p:nvSpPr>
        <p:spPr>
          <a:xfrm flipV="1">
            <a:off x="8416181" y="2928165"/>
            <a:ext cx="990254" cy="6316816"/>
          </a:xfrm>
          <a:prstGeom prst="line">
            <a:avLst/>
          </a:prstGeom>
          <a:ln w="142875" cap="flat">
            <a:solidFill>
              <a:srgbClr val="FF1A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1" name="AutoShape 21"/>
          <p:cNvSpPr/>
          <p:nvPr/>
        </p:nvSpPr>
        <p:spPr>
          <a:xfrm>
            <a:off x="8357493" y="3613141"/>
            <a:ext cx="1048942" cy="1816821"/>
          </a:xfrm>
          <a:prstGeom prst="line">
            <a:avLst/>
          </a:prstGeom>
          <a:ln w="142875" cap="flat">
            <a:solidFill>
              <a:srgbClr val="FF1A00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456244" y="-607109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8"/>
                </a:lnTo>
                <a:lnTo>
                  <a:pt x="0" y="202768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9269">
            <a:off x="2456244" y="-4478169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8"/>
                </a:lnTo>
                <a:lnTo>
                  <a:pt x="0" y="202768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9574">
            <a:off x="1711658" y="9711397"/>
            <a:ext cx="2288429" cy="324541"/>
          </a:xfrm>
          <a:custGeom>
            <a:avLst/>
            <a:gdLst/>
            <a:ahLst/>
            <a:cxnLst/>
            <a:rect l="l" t="t" r="r" b="b"/>
            <a:pathLst>
              <a:path w="2288429" h="324541">
                <a:moveTo>
                  <a:pt x="0" y="0"/>
                </a:moveTo>
                <a:lnTo>
                  <a:pt x="2288430" y="0"/>
                </a:lnTo>
                <a:lnTo>
                  <a:pt x="2288430" y="324541"/>
                </a:lnTo>
                <a:lnTo>
                  <a:pt x="0" y="3245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59470">
            <a:off x="3677996" y="-2259046"/>
            <a:ext cx="2486354" cy="2582227"/>
          </a:xfrm>
          <a:custGeom>
            <a:avLst/>
            <a:gdLst/>
            <a:ahLst/>
            <a:cxnLst/>
            <a:rect l="l" t="t" r="r" b="b"/>
            <a:pathLst>
              <a:path w="2486354" h="2582227">
                <a:moveTo>
                  <a:pt x="0" y="0"/>
                </a:moveTo>
                <a:lnTo>
                  <a:pt x="2486354" y="0"/>
                </a:lnTo>
                <a:lnTo>
                  <a:pt x="2486354" y="2582227"/>
                </a:lnTo>
                <a:lnTo>
                  <a:pt x="0" y="25822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9574">
            <a:off x="4412280" y="8256691"/>
            <a:ext cx="1568586" cy="222454"/>
          </a:xfrm>
          <a:custGeom>
            <a:avLst/>
            <a:gdLst/>
            <a:ahLst/>
            <a:cxnLst/>
            <a:rect l="l" t="t" r="r" b="b"/>
            <a:pathLst>
              <a:path w="1568586" h="222454">
                <a:moveTo>
                  <a:pt x="0" y="0"/>
                </a:moveTo>
                <a:lnTo>
                  <a:pt x="1568586" y="0"/>
                </a:lnTo>
                <a:lnTo>
                  <a:pt x="1568586" y="222454"/>
                </a:lnTo>
                <a:lnTo>
                  <a:pt x="0" y="2224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07262">
            <a:off x="-842786" y="-1148818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7" y="0"/>
                </a:lnTo>
                <a:lnTo>
                  <a:pt x="3387937" y="2297636"/>
                </a:lnTo>
                <a:lnTo>
                  <a:pt x="0" y="22976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59470">
            <a:off x="2930373" y="-221421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42039" y="2061811"/>
          <a:ext cx="18288000" cy="8289503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7770"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1. They can't afford to promote the show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a. that everybody uses them to advertise products and events, and connect with people.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6900"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2. Mai doesn't have a big social media presence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b. as if it were a big profit-making event.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7933"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3. There're so many posters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c. like Mark does.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6900"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4. They are such popular tools of communication nowadays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460"/>
                        </a:lnSpc>
                        <a:defRPr/>
                      </a:pPr>
                      <a:r>
                        <a:rPr lang="en-US" sz="3900" b="1">
                          <a:solidFill>
                            <a:srgbClr val="000000"/>
                          </a:solidFill>
                          <a:latin typeface="Playpen Sans Bold"/>
                          <a:ea typeface="Playpen Sans Bold"/>
                          <a:cs typeface="Playpen Sans Bold"/>
                          <a:sym typeface="Playpen Sans Bold"/>
                        </a:rPr>
                        <a:t>d. that viewers may not pay enough attention to their poster.</a:t>
                      </a: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5318118" y="-149427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4: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3: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18118" y="25181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Exercise 2:</a:t>
            </a:r>
          </a:p>
        </p:txBody>
      </p:sp>
      <p:sp>
        <p:nvSpPr>
          <p:cNvPr id="15" name="Freeform 15"/>
          <p:cNvSpPr/>
          <p:nvPr/>
        </p:nvSpPr>
        <p:spPr>
          <a:xfrm rot="84259">
            <a:off x="-4295788" y="-4589482"/>
            <a:ext cx="24490327" cy="5744095"/>
          </a:xfrm>
          <a:custGeom>
            <a:avLst/>
            <a:gdLst/>
            <a:ahLst/>
            <a:cxnLst/>
            <a:rect l="l" t="t" r="r" b="b"/>
            <a:pathLst>
              <a:path w="24490327" h="5744095">
                <a:moveTo>
                  <a:pt x="0" y="0"/>
                </a:moveTo>
                <a:lnTo>
                  <a:pt x="24490327" y="0"/>
                </a:lnTo>
                <a:lnTo>
                  <a:pt x="24490327" y="5744095"/>
                </a:lnTo>
                <a:lnTo>
                  <a:pt x="0" y="57440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5334064" y="-5093616"/>
            <a:ext cx="26566879" cy="6231141"/>
          </a:xfrm>
          <a:custGeom>
            <a:avLst/>
            <a:gdLst/>
            <a:ahLst/>
            <a:cxnLst/>
            <a:rect l="l" t="t" r="r" b="b"/>
            <a:pathLst>
              <a:path w="26566879" h="6231141">
                <a:moveTo>
                  <a:pt x="26566879" y="0"/>
                </a:moveTo>
                <a:lnTo>
                  <a:pt x="0" y="0"/>
                </a:lnTo>
                <a:lnTo>
                  <a:pt x="0" y="6231140"/>
                </a:lnTo>
                <a:lnTo>
                  <a:pt x="26566879" y="6231140"/>
                </a:lnTo>
                <a:lnTo>
                  <a:pt x="2656687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867482" y="279541"/>
            <a:ext cx="10637116" cy="64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EXERCISE 4:</a:t>
            </a:r>
          </a:p>
        </p:txBody>
      </p:sp>
      <p:sp>
        <p:nvSpPr>
          <p:cNvPr id="18" name="AutoShape 18"/>
          <p:cNvSpPr/>
          <p:nvPr/>
        </p:nvSpPr>
        <p:spPr>
          <a:xfrm>
            <a:off x="8477824" y="5712732"/>
            <a:ext cx="1048942" cy="1790988"/>
          </a:xfrm>
          <a:prstGeom prst="line">
            <a:avLst/>
          </a:prstGeom>
          <a:ln w="142875" cap="flat">
            <a:solidFill>
              <a:srgbClr val="FF1A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9" name="AutoShape 19"/>
          <p:cNvSpPr/>
          <p:nvPr/>
        </p:nvSpPr>
        <p:spPr>
          <a:xfrm>
            <a:off x="7949376" y="7503719"/>
            <a:ext cx="1475206" cy="1507530"/>
          </a:xfrm>
          <a:prstGeom prst="line">
            <a:avLst/>
          </a:prstGeom>
          <a:ln w="142875" cap="flat">
            <a:solidFill>
              <a:srgbClr val="FF1A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0" name="AutoShape 20"/>
          <p:cNvSpPr/>
          <p:nvPr/>
        </p:nvSpPr>
        <p:spPr>
          <a:xfrm flipV="1">
            <a:off x="8416181" y="2928165"/>
            <a:ext cx="990254" cy="6316816"/>
          </a:xfrm>
          <a:prstGeom prst="line">
            <a:avLst/>
          </a:prstGeom>
          <a:ln w="142875" cap="flat">
            <a:solidFill>
              <a:srgbClr val="FF1A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1" name="AutoShape 21"/>
          <p:cNvSpPr/>
          <p:nvPr/>
        </p:nvSpPr>
        <p:spPr>
          <a:xfrm>
            <a:off x="8357493" y="3613141"/>
            <a:ext cx="1048942" cy="1816821"/>
          </a:xfrm>
          <a:prstGeom prst="line">
            <a:avLst/>
          </a:prstGeom>
          <a:ln w="142875" cap="flat">
            <a:solidFill>
              <a:srgbClr val="FF1A00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188882">
            <a:off x="1030445" y="1156254"/>
            <a:ext cx="936561" cy="1053392"/>
          </a:xfrm>
          <a:custGeom>
            <a:avLst/>
            <a:gdLst/>
            <a:ahLst/>
            <a:cxnLst/>
            <a:rect l="l" t="t" r="r" b="b"/>
            <a:pathLst>
              <a:path w="936561" h="1053392">
                <a:moveTo>
                  <a:pt x="0" y="0"/>
                </a:moveTo>
                <a:lnTo>
                  <a:pt x="936561" y="0"/>
                </a:lnTo>
                <a:lnTo>
                  <a:pt x="936561" y="1053392"/>
                </a:lnTo>
                <a:lnTo>
                  <a:pt x="0" y="1053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249409">
            <a:off x="-286547" y="-650722"/>
            <a:ext cx="2630493" cy="2420054"/>
          </a:xfrm>
          <a:custGeom>
            <a:avLst/>
            <a:gdLst/>
            <a:ahLst/>
            <a:cxnLst/>
            <a:rect l="l" t="t" r="r" b="b"/>
            <a:pathLst>
              <a:path w="2630493" h="2420054">
                <a:moveTo>
                  <a:pt x="0" y="0"/>
                </a:moveTo>
                <a:lnTo>
                  <a:pt x="2630494" y="0"/>
                </a:lnTo>
                <a:lnTo>
                  <a:pt x="2630494" y="2420054"/>
                </a:lnTo>
                <a:lnTo>
                  <a:pt x="0" y="24200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911" y="9401600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911" y="955627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6"/>
                </a:lnTo>
                <a:lnTo>
                  <a:pt x="0" y="4578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69049" y="9630532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1"/>
                </a:lnTo>
                <a:lnTo>
                  <a:pt x="0" y="3836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69947" y="9364472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1"/>
                </a:lnTo>
                <a:lnTo>
                  <a:pt x="0" y="3836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9335" y="8101605"/>
            <a:ext cx="1521179" cy="1838283"/>
          </a:xfrm>
          <a:custGeom>
            <a:avLst/>
            <a:gdLst/>
            <a:ahLst/>
            <a:cxnLst/>
            <a:rect l="l" t="t" r="r" b="b"/>
            <a:pathLst>
              <a:path w="1521179" h="1838283">
                <a:moveTo>
                  <a:pt x="0" y="0"/>
                </a:moveTo>
                <a:lnTo>
                  <a:pt x="1521179" y="0"/>
                </a:lnTo>
                <a:lnTo>
                  <a:pt x="1521179" y="1838283"/>
                </a:lnTo>
                <a:lnTo>
                  <a:pt x="0" y="183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886377" y="-513580"/>
            <a:ext cx="1653068" cy="2145769"/>
          </a:xfrm>
          <a:custGeom>
            <a:avLst/>
            <a:gdLst/>
            <a:ahLst/>
            <a:cxnLst/>
            <a:rect l="l" t="t" r="r" b="b"/>
            <a:pathLst>
              <a:path w="1653068" h="2145769">
                <a:moveTo>
                  <a:pt x="0" y="0"/>
                </a:moveTo>
                <a:lnTo>
                  <a:pt x="1653068" y="0"/>
                </a:lnTo>
                <a:lnTo>
                  <a:pt x="1653068" y="2145770"/>
                </a:lnTo>
                <a:lnTo>
                  <a:pt x="0" y="21457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2"/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6305" y="802196"/>
            <a:ext cx="15826452" cy="8895430"/>
          </a:xfrm>
          <a:prstGeom prst="rect">
            <a:avLst/>
          </a:prstGeom>
        </p:spPr>
      </p:pic>
      <p:pic>
        <p:nvPicPr>
          <p:cNvPr id="13" name="videoplayback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19200" y="800100"/>
            <a:ext cx="15819120" cy="8898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01493">
            <a:off x="2760992" y="2314269"/>
            <a:ext cx="7871351" cy="4508138"/>
          </a:xfrm>
          <a:custGeom>
            <a:avLst/>
            <a:gdLst/>
            <a:ahLst/>
            <a:cxnLst/>
            <a:rect l="l" t="t" r="r" b="b"/>
            <a:pathLst>
              <a:path w="7871351" h="4508138">
                <a:moveTo>
                  <a:pt x="0" y="0"/>
                </a:moveTo>
                <a:lnTo>
                  <a:pt x="7871352" y="0"/>
                </a:lnTo>
                <a:lnTo>
                  <a:pt x="7871352" y="4508137"/>
                </a:lnTo>
                <a:lnTo>
                  <a:pt x="0" y="45081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01493">
            <a:off x="2760992" y="3464594"/>
            <a:ext cx="7871351" cy="4508138"/>
          </a:xfrm>
          <a:custGeom>
            <a:avLst/>
            <a:gdLst/>
            <a:ahLst/>
            <a:cxnLst/>
            <a:rect l="l" t="t" r="r" b="b"/>
            <a:pathLst>
              <a:path w="7871351" h="4508138">
                <a:moveTo>
                  <a:pt x="0" y="0"/>
                </a:moveTo>
                <a:lnTo>
                  <a:pt x="7871352" y="0"/>
                </a:lnTo>
                <a:lnTo>
                  <a:pt x="7871352" y="4508137"/>
                </a:lnTo>
                <a:lnTo>
                  <a:pt x="0" y="45081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01493">
            <a:off x="8478554" y="2314269"/>
            <a:ext cx="7871351" cy="4508138"/>
          </a:xfrm>
          <a:custGeom>
            <a:avLst/>
            <a:gdLst/>
            <a:ahLst/>
            <a:cxnLst/>
            <a:rect l="l" t="t" r="r" b="b"/>
            <a:pathLst>
              <a:path w="7871351" h="4508138">
                <a:moveTo>
                  <a:pt x="0" y="0"/>
                </a:moveTo>
                <a:lnTo>
                  <a:pt x="7871351" y="0"/>
                </a:lnTo>
                <a:lnTo>
                  <a:pt x="7871351" y="4508137"/>
                </a:lnTo>
                <a:lnTo>
                  <a:pt x="0" y="45081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01493">
            <a:off x="8478554" y="3464594"/>
            <a:ext cx="7871351" cy="4508138"/>
          </a:xfrm>
          <a:custGeom>
            <a:avLst/>
            <a:gdLst/>
            <a:ahLst/>
            <a:cxnLst/>
            <a:rect l="l" t="t" r="r" b="b"/>
            <a:pathLst>
              <a:path w="7871351" h="4508138">
                <a:moveTo>
                  <a:pt x="0" y="0"/>
                </a:moveTo>
                <a:lnTo>
                  <a:pt x="7871351" y="0"/>
                </a:lnTo>
                <a:lnTo>
                  <a:pt x="7871351" y="4508137"/>
                </a:lnTo>
                <a:lnTo>
                  <a:pt x="0" y="45081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418111" y="3432928"/>
            <a:ext cx="14274676" cy="3322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5"/>
              </a:lnSpc>
            </a:pPr>
            <a:endParaRPr/>
          </a:p>
          <a:p>
            <a:pPr algn="ctr">
              <a:lnSpc>
                <a:spcPts val="6485"/>
              </a:lnSpc>
            </a:pPr>
            <a:r>
              <a:rPr lang="en-US" sz="635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"What was the first mass media in the world?"</a:t>
            </a:r>
          </a:p>
          <a:p>
            <a:pPr algn="ctr">
              <a:lnSpc>
                <a:spcPts val="6485"/>
              </a:lnSpc>
            </a:pPr>
            <a:endParaRPr lang="en-US" sz="6355">
              <a:solidFill>
                <a:srgbClr val="000000"/>
              </a:solidFill>
              <a:latin typeface="More Sugar"/>
              <a:ea typeface="More Sugar"/>
              <a:cs typeface="More Sugar"/>
              <a:sym typeface="More Sugar"/>
            </a:endParaRPr>
          </a:p>
        </p:txBody>
      </p:sp>
      <p:sp>
        <p:nvSpPr>
          <p:cNvPr id="9" name="Freeform 9"/>
          <p:cNvSpPr/>
          <p:nvPr/>
        </p:nvSpPr>
        <p:spPr>
          <a:xfrm rot="549574">
            <a:off x="3578685" y="7070307"/>
            <a:ext cx="1384931" cy="196408"/>
          </a:xfrm>
          <a:custGeom>
            <a:avLst/>
            <a:gdLst/>
            <a:ahLst/>
            <a:cxnLst/>
            <a:rect l="l" t="t" r="r" b="b"/>
            <a:pathLst>
              <a:path w="1384931" h="196408">
                <a:moveTo>
                  <a:pt x="0" y="0"/>
                </a:moveTo>
                <a:lnTo>
                  <a:pt x="1384931" y="0"/>
                </a:lnTo>
                <a:lnTo>
                  <a:pt x="1384931" y="196408"/>
                </a:lnTo>
                <a:lnTo>
                  <a:pt x="0" y="1964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097523">
            <a:off x="14191040" y="-583"/>
            <a:ext cx="1885747" cy="1296022"/>
          </a:xfrm>
          <a:custGeom>
            <a:avLst/>
            <a:gdLst/>
            <a:ahLst/>
            <a:cxnLst/>
            <a:rect l="l" t="t" r="r" b="b"/>
            <a:pathLst>
              <a:path w="1885747" h="1296022">
                <a:moveTo>
                  <a:pt x="0" y="0"/>
                </a:moveTo>
                <a:lnTo>
                  <a:pt x="1885747" y="0"/>
                </a:lnTo>
                <a:lnTo>
                  <a:pt x="1885747" y="1296022"/>
                </a:lnTo>
                <a:lnTo>
                  <a:pt x="0" y="12960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80170">
            <a:off x="15993892" y="5017555"/>
            <a:ext cx="1664513" cy="2142851"/>
          </a:xfrm>
          <a:custGeom>
            <a:avLst/>
            <a:gdLst/>
            <a:ahLst/>
            <a:cxnLst/>
            <a:rect l="l" t="t" r="r" b="b"/>
            <a:pathLst>
              <a:path w="1664513" h="2142851">
                <a:moveTo>
                  <a:pt x="0" y="0"/>
                </a:moveTo>
                <a:lnTo>
                  <a:pt x="1664513" y="0"/>
                </a:lnTo>
                <a:lnTo>
                  <a:pt x="1664513" y="2142851"/>
                </a:lnTo>
                <a:lnTo>
                  <a:pt x="0" y="21428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59470">
            <a:off x="1417250" y="192434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4" y="0"/>
                </a:lnTo>
                <a:lnTo>
                  <a:pt x="2195244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107262">
            <a:off x="-1137770" y="-1024592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6" y="0"/>
                </a:lnTo>
                <a:lnTo>
                  <a:pt x="3387936" y="2297636"/>
                </a:lnTo>
                <a:lnTo>
                  <a:pt x="0" y="22976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391118">
            <a:off x="14859954" y="-1898414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8"/>
                </a:lnTo>
                <a:lnTo>
                  <a:pt x="0" y="379682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-4094666" y="-4950097"/>
            <a:ext cx="25093737" cy="6184408"/>
            <a:chOff x="0" y="0"/>
            <a:chExt cx="33458316" cy="8245877"/>
          </a:xfrm>
        </p:grpSpPr>
        <p:sp>
          <p:nvSpPr>
            <p:cNvPr id="20" name="Freeform 20"/>
            <p:cNvSpPr/>
            <p:nvPr/>
          </p:nvSpPr>
          <p:spPr>
            <a:xfrm rot="84259">
              <a:off x="1307604" y="634907"/>
              <a:ext cx="30843109" cy="7234111"/>
            </a:xfrm>
            <a:custGeom>
              <a:avLst/>
              <a:gdLst/>
              <a:ahLst/>
              <a:cxnLst/>
              <a:rect l="l" t="t" r="r" b="b"/>
              <a:pathLst>
                <a:path w="30843109" h="7234111">
                  <a:moveTo>
                    <a:pt x="0" y="0"/>
                  </a:moveTo>
                  <a:lnTo>
                    <a:pt x="30843108" y="0"/>
                  </a:lnTo>
                  <a:lnTo>
                    <a:pt x="30843108" y="7234111"/>
                  </a:lnTo>
                  <a:lnTo>
                    <a:pt x="0" y="7234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flipH="1">
              <a:off x="0" y="0"/>
              <a:ext cx="33458316" cy="7847496"/>
            </a:xfrm>
            <a:custGeom>
              <a:avLst/>
              <a:gdLst/>
              <a:ahLst/>
              <a:cxnLst/>
              <a:rect l="l" t="t" r="r" b="b"/>
              <a:pathLst>
                <a:path w="33458316" h="7847496">
                  <a:moveTo>
                    <a:pt x="33458316" y="0"/>
                  </a:moveTo>
                  <a:lnTo>
                    <a:pt x="0" y="0"/>
                  </a:lnTo>
                  <a:lnTo>
                    <a:pt x="0" y="7847496"/>
                  </a:lnTo>
                  <a:lnTo>
                    <a:pt x="33458316" y="7847496"/>
                  </a:lnTo>
                  <a:lnTo>
                    <a:pt x="33458316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11588422" y="6777850"/>
              <a:ext cx="13396379" cy="749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5"/>
                </a:lnSpc>
              </a:pPr>
              <a:r>
                <a:rPr lang="en-US" sz="397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LEADING QUESTIONS</a:t>
              </a: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8047">
            <a:off x="4348738" y="1223606"/>
            <a:ext cx="9392118" cy="2202879"/>
          </a:xfrm>
          <a:custGeom>
            <a:avLst/>
            <a:gdLst/>
            <a:ahLst/>
            <a:cxnLst/>
            <a:rect l="l" t="t" r="r" b="b"/>
            <a:pathLst>
              <a:path w="9392118" h="2202879">
                <a:moveTo>
                  <a:pt x="0" y="0"/>
                </a:moveTo>
                <a:lnTo>
                  <a:pt x="9392119" y="0"/>
                </a:lnTo>
                <a:lnTo>
                  <a:pt x="9392119" y="2202879"/>
                </a:lnTo>
                <a:lnTo>
                  <a:pt x="0" y="2202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107262">
            <a:off x="-865704" y="-473050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6" y="0"/>
                </a:lnTo>
                <a:lnTo>
                  <a:pt x="3387936" y="2297637"/>
                </a:lnTo>
                <a:lnTo>
                  <a:pt x="0" y="22976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59470">
            <a:off x="2930373" y="-221421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979330">
            <a:off x="-712187" y="8552632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739183" y="4004305"/>
            <a:ext cx="6611230" cy="4404732"/>
          </a:xfrm>
          <a:custGeom>
            <a:avLst/>
            <a:gdLst/>
            <a:ahLst/>
            <a:cxnLst/>
            <a:rect l="l" t="t" r="r" b="b"/>
            <a:pathLst>
              <a:path w="6611230" h="4404732">
                <a:moveTo>
                  <a:pt x="0" y="0"/>
                </a:moveTo>
                <a:lnTo>
                  <a:pt x="6611229" y="0"/>
                </a:lnTo>
                <a:lnTo>
                  <a:pt x="6611229" y="4404732"/>
                </a:lnTo>
                <a:lnTo>
                  <a:pt x="0" y="440473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702021" y="8932794"/>
            <a:ext cx="6883958" cy="516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5"/>
              </a:lnSpc>
            </a:pPr>
            <a:r>
              <a:rPr lang="en-US" sz="2900">
                <a:solidFill>
                  <a:srgbClr val="FFFFFF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THE FIRST MASS MEDIA IN THE WORLD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61832" y="1918830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Printed newspaper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4094666" y="-4950097"/>
            <a:ext cx="25093737" cy="6184408"/>
            <a:chOff x="0" y="0"/>
            <a:chExt cx="33458316" cy="8245877"/>
          </a:xfrm>
        </p:grpSpPr>
        <p:sp>
          <p:nvSpPr>
            <p:cNvPr id="14" name="Freeform 14"/>
            <p:cNvSpPr/>
            <p:nvPr/>
          </p:nvSpPr>
          <p:spPr>
            <a:xfrm rot="84259">
              <a:off x="1307604" y="634907"/>
              <a:ext cx="30843109" cy="7234111"/>
            </a:xfrm>
            <a:custGeom>
              <a:avLst/>
              <a:gdLst/>
              <a:ahLst/>
              <a:cxnLst/>
              <a:rect l="l" t="t" r="r" b="b"/>
              <a:pathLst>
                <a:path w="30843109" h="7234111">
                  <a:moveTo>
                    <a:pt x="0" y="0"/>
                  </a:moveTo>
                  <a:lnTo>
                    <a:pt x="30843108" y="0"/>
                  </a:lnTo>
                  <a:lnTo>
                    <a:pt x="30843108" y="7234111"/>
                  </a:lnTo>
                  <a:lnTo>
                    <a:pt x="0" y="7234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H="1">
              <a:off x="0" y="0"/>
              <a:ext cx="33458316" cy="7847496"/>
            </a:xfrm>
            <a:custGeom>
              <a:avLst/>
              <a:gdLst/>
              <a:ahLst/>
              <a:cxnLst/>
              <a:rect l="l" t="t" r="r" b="b"/>
              <a:pathLst>
                <a:path w="33458316" h="7847496">
                  <a:moveTo>
                    <a:pt x="33458316" y="0"/>
                  </a:moveTo>
                  <a:lnTo>
                    <a:pt x="0" y="0"/>
                  </a:lnTo>
                  <a:lnTo>
                    <a:pt x="0" y="7847496"/>
                  </a:lnTo>
                  <a:lnTo>
                    <a:pt x="33458316" y="7847496"/>
                  </a:lnTo>
                  <a:lnTo>
                    <a:pt x="33458316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1588422" y="6777850"/>
              <a:ext cx="13396379" cy="749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5"/>
                </a:lnSpc>
              </a:pPr>
              <a:r>
                <a:rPr lang="en-US" sz="397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LEADING QUESTIONS</a:t>
              </a:r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01493">
            <a:off x="2596547" y="1027556"/>
            <a:ext cx="7871351" cy="4508138"/>
          </a:xfrm>
          <a:custGeom>
            <a:avLst/>
            <a:gdLst/>
            <a:ahLst/>
            <a:cxnLst/>
            <a:rect l="l" t="t" r="r" b="b"/>
            <a:pathLst>
              <a:path w="7871351" h="4508138">
                <a:moveTo>
                  <a:pt x="0" y="0"/>
                </a:moveTo>
                <a:lnTo>
                  <a:pt x="7871351" y="0"/>
                </a:lnTo>
                <a:lnTo>
                  <a:pt x="7871351" y="4508138"/>
                </a:lnTo>
                <a:lnTo>
                  <a:pt x="0" y="45081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01493">
            <a:off x="2596547" y="2177881"/>
            <a:ext cx="7871351" cy="4508138"/>
          </a:xfrm>
          <a:custGeom>
            <a:avLst/>
            <a:gdLst/>
            <a:ahLst/>
            <a:cxnLst/>
            <a:rect l="l" t="t" r="r" b="b"/>
            <a:pathLst>
              <a:path w="7871351" h="4508138">
                <a:moveTo>
                  <a:pt x="0" y="0"/>
                </a:moveTo>
                <a:lnTo>
                  <a:pt x="7871351" y="0"/>
                </a:lnTo>
                <a:lnTo>
                  <a:pt x="7871351" y="4508138"/>
                </a:lnTo>
                <a:lnTo>
                  <a:pt x="0" y="45081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01493">
            <a:off x="8314109" y="1027556"/>
            <a:ext cx="7871351" cy="4508138"/>
          </a:xfrm>
          <a:custGeom>
            <a:avLst/>
            <a:gdLst/>
            <a:ahLst/>
            <a:cxnLst/>
            <a:rect l="l" t="t" r="r" b="b"/>
            <a:pathLst>
              <a:path w="7871351" h="4508138">
                <a:moveTo>
                  <a:pt x="0" y="0"/>
                </a:moveTo>
                <a:lnTo>
                  <a:pt x="7871351" y="0"/>
                </a:lnTo>
                <a:lnTo>
                  <a:pt x="7871351" y="4508138"/>
                </a:lnTo>
                <a:lnTo>
                  <a:pt x="0" y="45081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01493">
            <a:off x="8314109" y="2177881"/>
            <a:ext cx="7871351" cy="4508138"/>
          </a:xfrm>
          <a:custGeom>
            <a:avLst/>
            <a:gdLst/>
            <a:ahLst/>
            <a:cxnLst/>
            <a:rect l="l" t="t" r="r" b="b"/>
            <a:pathLst>
              <a:path w="7871351" h="4508138">
                <a:moveTo>
                  <a:pt x="0" y="0"/>
                </a:moveTo>
                <a:lnTo>
                  <a:pt x="7871351" y="0"/>
                </a:lnTo>
                <a:lnTo>
                  <a:pt x="7871351" y="4508138"/>
                </a:lnTo>
                <a:lnTo>
                  <a:pt x="0" y="45081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53666" y="2966684"/>
            <a:ext cx="14274676" cy="168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5"/>
              </a:lnSpc>
            </a:pPr>
            <a:r>
              <a:rPr lang="en-US" sz="635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"WHAT IS THE MOST RECENT MASS MEDIA IN THE WORLD?"</a:t>
            </a:r>
          </a:p>
        </p:txBody>
      </p:sp>
      <p:sp>
        <p:nvSpPr>
          <p:cNvPr id="9" name="Freeform 9"/>
          <p:cNvSpPr/>
          <p:nvPr/>
        </p:nvSpPr>
        <p:spPr>
          <a:xfrm rot="549574">
            <a:off x="3414240" y="5783594"/>
            <a:ext cx="1384931" cy="196408"/>
          </a:xfrm>
          <a:custGeom>
            <a:avLst/>
            <a:gdLst/>
            <a:ahLst/>
            <a:cxnLst/>
            <a:rect l="l" t="t" r="r" b="b"/>
            <a:pathLst>
              <a:path w="1384931" h="196408">
                <a:moveTo>
                  <a:pt x="0" y="0"/>
                </a:moveTo>
                <a:lnTo>
                  <a:pt x="1384931" y="0"/>
                </a:lnTo>
                <a:lnTo>
                  <a:pt x="1384931" y="196409"/>
                </a:lnTo>
                <a:lnTo>
                  <a:pt x="0" y="196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107262">
            <a:off x="-865704" y="-473050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6" y="0"/>
                </a:lnTo>
                <a:lnTo>
                  <a:pt x="3387936" y="2297637"/>
                </a:lnTo>
                <a:lnTo>
                  <a:pt x="0" y="22976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6979330">
            <a:off x="-712187" y="8552632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59470">
            <a:off x="1747904" y="641759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97523">
            <a:off x="14191040" y="-583"/>
            <a:ext cx="1885747" cy="1296022"/>
          </a:xfrm>
          <a:custGeom>
            <a:avLst/>
            <a:gdLst/>
            <a:ahLst/>
            <a:cxnLst/>
            <a:rect l="l" t="t" r="r" b="b"/>
            <a:pathLst>
              <a:path w="1885747" h="1296022">
                <a:moveTo>
                  <a:pt x="0" y="0"/>
                </a:moveTo>
                <a:lnTo>
                  <a:pt x="1885747" y="0"/>
                </a:lnTo>
                <a:lnTo>
                  <a:pt x="1885747" y="1296022"/>
                </a:lnTo>
                <a:lnTo>
                  <a:pt x="0" y="129602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80170">
            <a:off x="15993892" y="5017555"/>
            <a:ext cx="1664513" cy="2142851"/>
          </a:xfrm>
          <a:custGeom>
            <a:avLst/>
            <a:gdLst/>
            <a:ahLst/>
            <a:cxnLst/>
            <a:rect l="l" t="t" r="r" b="b"/>
            <a:pathLst>
              <a:path w="1664513" h="2142851">
                <a:moveTo>
                  <a:pt x="0" y="0"/>
                </a:moveTo>
                <a:lnTo>
                  <a:pt x="1664513" y="0"/>
                </a:lnTo>
                <a:lnTo>
                  <a:pt x="1664513" y="2142851"/>
                </a:lnTo>
                <a:lnTo>
                  <a:pt x="0" y="21428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992506" y="7232818"/>
            <a:ext cx="6302989" cy="3215465"/>
            <a:chOff x="0" y="0"/>
            <a:chExt cx="8403985" cy="4287287"/>
          </a:xfrm>
        </p:grpSpPr>
        <p:sp>
          <p:nvSpPr>
            <p:cNvPr id="5" name="Freeform 5"/>
            <p:cNvSpPr/>
            <p:nvPr/>
          </p:nvSpPr>
          <p:spPr>
            <a:xfrm rot="801493">
              <a:off x="241493" y="494480"/>
              <a:ext cx="4588223" cy="2627800"/>
            </a:xfrm>
            <a:custGeom>
              <a:avLst/>
              <a:gdLst/>
              <a:ahLst/>
              <a:cxnLst/>
              <a:rect l="l" t="t" r="r" b="b"/>
              <a:pathLst>
                <a:path w="4588223" h="2627800">
                  <a:moveTo>
                    <a:pt x="0" y="0"/>
                  </a:moveTo>
                  <a:lnTo>
                    <a:pt x="4588223" y="0"/>
                  </a:lnTo>
                  <a:lnTo>
                    <a:pt x="4588223" y="2627800"/>
                  </a:lnTo>
                  <a:lnTo>
                    <a:pt x="0" y="2627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493">
              <a:off x="241493" y="1165006"/>
              <a:ext cx="4588223" cy="2627800"/>
            </a:xfrm>
            <a:custGeom>
              <a:avLst/>
              <a:gdLst/>
              <a:ahLst/>
              <a:cxnLst/>
              <a:rect l="l" t="t" r="r" b="b"/>
              <a:pathLst>
                <a:path w="4588223" h="2627800">
                  <a:moveTo>
                    <a:pt x="0" y="0"/>
                  </a:moveTo>
                  <a:lnTo>
                    <a:pt x="4588223" y="0"/>
                  </a:lnTo>
                  <a:lnTo>
                    <a:pt x="4588223" y="2627801"/>
                  </a:lnTo>
                  <a:lnTo>
                    <a:pt x="0" y="2627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801493">
              <a:off x="3574269" y="494480"/>
              <a:ext cx="4588223" cy="2627800"/>
            </a:xfrm>
            <a:custGeom>
              <a:avLst/>
              <a:gdLst/>
              <a:ahLst/>
              <a:cxnLst/>
              <a:rect l="l" t="t" r="r" b="b"/>
              <a:pathLst>
                <a:path w="4588223" h="2627800">
                  <a:moveTo>
                    <a:pt x="0" y="0"/>
                  </a:moveTo>
                  <a:lnTo>
                    <a:pt x="4588223" y="0"/>
                  </a:lnTo>
                  <a:lnTo>
                    <a:pt x="4588223" y="2627800"/>
                  </a:lnTo>
                  <a:lnTo>
                    <a:pt x="0" y="2627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801493">
              <a:off x="3574269" y="1165006"/>
              <a:ext cx="4588223" cy="2627800"/>
            </a:xfrm>
            <a:custGeom>
              <a:avLst/>
              <a:gdLst/>
              <a:ahLst/>
              <a:cxnLst/>
              <a:rect l="l" t="t" r="r" b="b"/>
              <a:pathLst>
                <a:path w="4588223" h="2627800">
                  <a:moveTo>
                    <a:pt x="0" y="0"/>
                  </a:moveTo>
                  <a:lnTo>
                    <a:pt x="4588223" y="0"/>
                  </a:lnTo>
                  <a:lnTo>
                    <a:pt x="4588223" y="2627801"/>
                  </a:lnTo>
                  <a:lnTo>
                    <a:pt x="0" y="2627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549574">
            <a:off x="3578685" y="7070307"/>
            <a:ext cx="1384931" cy="196408"/>
          </a:xfrm>
          <a:custGeom>
            <a:avLst/>
            <a:gdLst/>
            <a:ahLst/>
            <a:cxnLst/>
            <a:rect l="l" t="t" r="r" b="b"/>
            <a:pathLst>
              <a:path w="1384931" h="196408">
                <a:moveTo>
                  <a:pt x="0" y="0"/>
                </a:moveTo>
                <a:lnTo>
                  <a:pt x="1384931" y="0"/>
                </a:lnTo>
                <a:lnTo>
                  <a:pt x="1384931" y="196408"/>
                </a:lnTo>
                <a:lnTo>
                  <a:pt x="0" y="1964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80170">
            <a:off x="15993892" y="5017555"/>
            <a:ext cx="1664513" cy="2142851"/>
          </a:xfrm>
          <a:custGeom>
            <a:avLst/>
            <a:gdLst/>
            <a:ahLst/>
            <a:cxnLst/>
            <a:rect l="l" t="t" r="r" b="b"/>
            <a:pathLst>
              <a:path w="1664513" h="2142851">
                <a:moveTo>
                  <a:pt x="0" y="0"/>
                </a:moveTo>
                <a:lnTo>
                  <a:pt x="1664513" y="0"/>
                </a:lnTo>
                <a:lnTo>
                  <a:pt x="1664513" y="2142851"/>
                </a:lnTo>
                <a:lnTo>
                  <a:pt x="0" y="21428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59470">
            <a:off x="1417250" y="192434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4" y="0"/>
                </a:lnTo>
                <a:lnTo>
                  <a:pt x="2195244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496414" y="1377185"/>
            <a:ext cx="9764149" cy="5998508"/>
          </a:xfrm>
          <a:custGeom>
            <a:avLst/>
            <a:gdLst/>
            <a:ahLst/>
            <a:cxnLst/>
            <a:rect l="l" t="t" r="r" b="b"/>
            <a:pathLst>
              <a:path w="9764149" h="5998508">
                <a:moveTo>
                  <a:pt x="0" y="0"/>
                </a:moveTo>
                <a:lnTo>
                  <a:pt x="9764149" y="0"/>
                </a:lnTo>
                <a:lnTo>
                  <a:pt x="9764149" y="5998508"/>
                </a:lnTo>
                <a:lnTo>
                  <a:pt x="0" y="59985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r="-234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655227" y="1563994"/>
            <a:ext cx="9428073" cy="5659299"/>
          </a:xfrm>
          <a:custGeom>
            <a:avLst/>
            <a:gdLst/>
            <a:ahLst/>
            <a:cxnLst/>
            <a:rect l="l" t="t" r="r" b="b"/>
            <a:pathLst>
              <a:path w="9428073" h="5659299">
                <a:moveTo>
                  <a:pt x="0" y="0"/>
                </a:moveTo>
                <a:lnTo>
                  <a:pt x="9428072" y="0"/>
                </a:lnTo>
                <a:lnTo>
                  <a:pt x="9428072" y="5659299"/>
                </a:lnTo>
                <a:lnTo>
                  <a:pt x="0" y="56592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55227" y="1550290"/>
            <a:ext cx="9428073" cy="5682528"/>
          </a:xfrm>
          <a:custGeom>
            <a:avLst/>
            <a:gdLst/>
            <a:ahLst/>
            <a:cxnLst/>
            <a:rect l="l" t="t" r="r" b="b"/>
            <a:pathLst>
              <a:path w="9428073" h="5682528">
                <a:moveTo>
                  <a:pt x="0" y="0"/>
                </a:moveTo>
                <a:lnTo>
                  <a:pt x="9428072" y="0"/>
                </a:lnTo>
                <a:lnTo>
                  <a:pt x="9428072" y="5682528"/>
                </a:lnTo>
                <a:lnTo>
                  <a:pt x="0" y="568252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5835" b="-4704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120190" y="8531191"/>
            <a:ext cx="12013723" cy="727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5"/>
              </a:lnSpc>
            </a:pPr>
            <a:r>
              <a:rPr lang="en-US" sz="535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WHAT IS THIS?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-4094666" y="-4950097"/>
            <a:ext cx="25093737" cy="6184408"/>
            <a:chOff x="0" y="0"/>
            <a:chExt cx="33458316" cy="8245877"/>
          </a:xfrm>
        </p:grpSpPr>
        <p:sp>
          <p:nvSpPr>
            <p:cNvPr id="21" name="Freeform 21"/>
            <p:cNvSpPr/>
            <p:nvPr/>
          </p:nvSpPr>
          <p:spPr>
            <a:xfrm rot="84259">
              <a:off x="1307604" y="634907"/>
              <a:ext cx="30843109" cy="7234111"/>
            </a:xfrm>
            <a:custGeom>
              <a:avLst/>
              <a:gdLst/>
              <a:ahLst/>
              <a:cxnLst/>
              <a:rect l="l" t="t" r="r" b="b"/>
              <a:pathLst>
                <a:path w="30843109" h="7234111">
                  <a:moveTo>
                    <a:pt x="0" y="0"/>
                  </a:moveTo>
                  <a:lnTo>
                    <a:pt x="30843108" y="0"/>
                  </a:lnTo>
                  <a:lnTo>
                    <a:pt x="30843108" y="7234111"/>
                  </a:lnTo>
                  <a:lnTo>
                    <a:pt x="0" y="7234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flipH="1">
              <a:off x="0" y="0"/>
              <a:ext cx="33458316" cy="7847496"/>
            </a:xfrm>
            <a:custGeom>
              <a:avLst/>
              <a:gdLst/>
              <a:ahLst/>
              <a:cxnLst/>
              <a:rect l="l" t="t" r="r" b="b"/>
              <a:pathLst>
                <a:path w="33458316" h="7847496">
                  <a:moveTo>
                    <a:pt x="33458316" y="0"/>
                  </a:moveTo>
                  <a:lnTo>
                    <a:pt x="0" y="0"/>
                  </a:lnTo>
                  <a:lnTo>
                    <a:pt x="0" y="7847496"/>
                  </a:lnTo>
                  <a:lnTo>
                    <a:pt x="33458316" y="7847496"/>
                  </a:lnTo>
                  <a:lnTo>
                    <a:pt x="33458316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11588422" y="6777850"/>
              <a:ext cx="13396379" cy="749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5"/>
                </a:lnSpc>
              </a:pPr>
              <a:r>
                <a:rPr lang="en-US" sz="397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WARM-UP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051619" y="7473613"/>
            <a:ext cx="10184762" cy="2813387"/>
            <a:chOff x="0" y="0"/>
            <a:chExt cx="13579682" cy="3751183"/>
          </a:xfrm>
        </p:grpSpPr>
        <p:sp>
          <p:nvSpPr>
            <p:cNvPr id="25" name="Freeform 25"/>
            <p:cNvSpPr/>
            <p:nvPr/>
          </p:nvSpPr>
          <p:spPr>
            <a:xfrm rot="801493">
              <a:off x="209934" y="4540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801493">
              <a:off x="209934" y="10369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8"/>
                  </a:lnTo>
                  <a:lnTo>
                    <a:pt x="0" y="2284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801493">
              <a:off x="3107169" y="4540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801493">
              <a:off x="3107169" y="10369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8"/>
                  </a:lnTo>
                  <a:lnTo>
                    <a:pt x="0" y="2284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801493">
              <a:off x="5008202" y="4540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801493">
              <a:off x="5008202" y="10369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8"/>
                  </a:lnTo>
                  <a:lnTo>
                    <a:pt x="0" y="2284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801493">
              <a:off x="7905437" y="4540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801493">
              <a:off x="7905437" y="10369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8"/>
                  </a:lnTo>
                  <a:lnTo>
                    <a:pt x="0" y="2284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801493">
              <a:off x="6483898" y="429859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5" y="0"/>
                  </a:lnTo>
                  <a:lnTo>
                    <a:pt x="3988615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801493">
              <a:off x="6483898" y="1012759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5" y="0"/>
                  </a:lnTo>
                  <a:lnTo>
                    <a:pt x="3988615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801493">
              <a:off x="9381133" y="429859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5" y="0"/>
                  </a:lnTo>
                  <a:lnTo>
                    <a:pt x="3988615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801493">
              <a:off x="9381133" y="1012759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5" y="0"/>
                  </a:lnTo>
                  <a:lnTo>
                    <a:pt x="3988615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657783" y="1105877"/>
              <a:ext cx="12285553" cy="1380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0"/>
                </a:lnSpc>
              </a:pPr>
              <a:r>
                <a:rPr lang="en-US" sz="384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"WHAT DO PEOPLE READ FOR NEWS LIKE THIS?"</a:t>
              </a:r>
            </a:p>
          </p:txBody>
        </p:sp>
      </p:grpSp>
      <p:sp>
        <p:nvSpPr>
          <p:cNvPr id="38" name="Freeform 38"/>
          <p:cNvSpPr/>
          <p:nvPr/>
        </p:nvSpPr>
        <p:spPr>
          <a:xfrm>
            <a:off x="1329967" y="7699543"/>
            <a:ext cx="3486806" cy="2764086"/>
          </a:xfrm>
          <a:custGeom>
            <a:avLst/>
            <a:gdLst/>
            <a:ahLst/>
            <a:cxnLst/>
            <a:rect l="l" t="t" r="r" b="b"/>
            <a:pathLst>
              <a:path w="3486806" h="2764086">
                <a:moveTo>
                  <a:pt x="0" y="0"/>
                </a:moveTo>
                <a:lnTo>
                  <a:pt x="3486806" y="0"/>
                </a:lnTo>
                <a:lnTo>
                  <a:pt x="3486806" y="2764087"/>
                </a:lnTo>
                <a:lnTo>
                  <a:pt x="0" y="276408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667 0.585185 L 0 0 " pathEditMode="relative" ptsTypes="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107262">
            <a:off x="-865704" y="-473050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6" y="0"/>
                </a:lnTo>
                <a:lnTo>
                  <a:pt x="3387936" y="2297637"/>
                </a:lnTo>
                <a:lnTo>
                  <a:pt x="0" y="22976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59470">
            <a:off x="2930373" y="-221421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979330">
            <a:off x="-712187" y="8552632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8047">
            <a:off x="4275518" y="1108461"/>
            <a:ext cx="9392118" cy="2202879"/>
          </a:xfrm>
          <a:custGeom>
            <a:avLst/>
            <a:gdLst/>
            <a:ahLst/>
            <a:cxnLst/>
            <a:rect l="l" t="t" r="r" b="b"/>
            <a:pathLst>
              <a:path w="9392118" h="2202879">
                <a:moveTo>
                  <a:pt x="0" y="0"/>
                </a:moveTo>
                <a:lnTo>
                  <a:pt x="9392118" y="0"/>
                </a:lnTo>
                <a:lnTo>
                  <a:pt x="9392118" y="2202878"/>
                </a:lnTo>
                <a:lnTo>
                  <a:pt x="0" y="22028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61874" y="3693426"/>
            <a:ext cx="5419406" cy="5419406"/>
          </a:xfrm>
          <a:custGeom>
            <a:avLst/>
            <a:gdLst/>
            <a:ahLst/>
            <a:cxnLst/>
            <a:rect l="l" t="t" r="r" b="b"/>
            <a:pathLst>
              <a:path w="5419406" h="5419406">
                <a:moveTo>
                  <a:pt x="0" y="0"/>
                </a:moveTo>
                <a:lnTo>
                  <a:pt x="5419405" y="0"/>
                </a:lnTo>
                <a:lnTo>
                  <a:pt x="5419405" y="5419406"/>
                </a:lnTo>
                <a:lnTo>
                  <a:pt x="0" y="541940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309750" y="9312396"/>
            <a:ext cx="7668500" cy="516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5"/>
              </a:lnSpc>
            </a:pPr>
            <a:r>
              <a:rPr lang="en-US" sz="2900">
                <a:solidFill>
                  <a:srgbClr val="FFFFFF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THE MOST RECENT MASS MEDIA IN THE WORLD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45695" y="1803685"/>
            <a:ext cx="7651763" cy="86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6090">
                <a:solidFill>
                  <a:srgbClr val="000000"/>
                </a:solidFill>
                <a:latin typeface="Bryndan Write" panose="02000503000000000000"/>
                <a:ea typeface="Bryndan Write" panose="02000503000000000000"/>
                <a:cs typeface="Bryndan Write" panose="02000503000000000000"/>
                <a:sym typeface="Bryndan Write" panose="02000503000000000000"/>
              </a:rPr>
              <a:t>AI Media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4094666" y="-4950097"/>
            <a:ext cx="25093737" cy="6184408"/>
            <a:chOff x="0" y="0"/>
            <a:chExt cx="33458316" cy="8245877"/>
          </a:xfrm>
        </p:grpSpPr>
        <p:sp>
          <p:nvSpPr>
            <p:cNvPr id="14" name="Freeform 14"/>
            <p:cNvSpPr/>
            <p:nvPr/>
          </p:nvSpPr>
          <p:spPr>
            <a:xfrm rot="84259">
              <a:off x="1307604" y="634907"/>
              <a:ext cx="30843109" cy="7234111"/>
            </a:xfrm>
            <a:custGeom>
              <a:avLst/>
              <a:gdLst/>
              <a:ahLst/>
              <a:cxnLst/>
              <a:rect l="l" t="t" r="r" b="b"/>
              <a:pathLst>
                <a:path w="30843109" h="7234111">
                  <a:moveTo>
                    <a:pt x="0" y="0"/>
                  </a:moveTo>
                  <a:lnTo>
                    <a:pt x="30843108" y="0"/>
                  </a:lnTo>
                  <a:lnTo>
                    <a:pt x="30843108" y="7234111"/>
                  </a:lnTo>
                  <a:lnTo>
                    <a:pt x="0" y="7234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H="1">
              <a:off x="0" y="0"/>
              <a:ext cx="33458316" cy="7847496"/>
            </a:xfrm>
            <a:custGeom>
              <a:avLst/>
              <a:gdLst/>
              <a:ahLst/>
              <a:cxnLst/>
              <a:rect l="l" t="t" r="r" b="b"/>
              <a:pathLst>
                <a:path w="33458316" h="7847496">
                  <a:moveTo>
                    <a:pt x="33458316" y="0"/>
                  </a:moveTo>
                  <a:lnTo>
                    <a:pt x="0" y="0"/>
                  </a:lnTo>
                  <a:lnTo>
                    <a:pt x="0" y="7847496"/>
                  </a:lnTo>
                  <a:lnTo>
                    <a:pt x="33458316" y="7847496"/>
                  </a:lnTo>
                  <a:lnTo>
                    <a:pt x="33458316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1588422" y="6777850"/>
              <a:ext cx="13396379" cy="749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5"/>
                </a:lnSpc>
              </a:pPr>
              <a:r>
                <a:rPr lang="en-US" sz="397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LEADING QUESTIONS</a:t>
              </a: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01493">
            <a:off x="1365499" y="1376076"/>
            <a:ext cx="10207123" cy="5845898"/>
          </a:xfrm>
          <a:custGeom>
            <a:avLst/>
            <a:gdLst/>
            <a:ahLst/>
            <a:cxnLst/>
            <a:rect l="l" t="t" r="r" b="b"/>
            <a:pathLst>
              <a:path w="10207123" h="5845898">
                <a:moveTo>
                  <a:pt x="0" y="0"/>
                </a:moveTo>
                <a:lnTo>
                  <a:pt x="10207122" y="0"/>
                </a:lnTo>
                <a:lnTo>
                  <a:pt x="10207122" y="5845897"/>
                </a:lnTo>
                <a:lnTo>
                  <a:pt x="0" y="58458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01493">
            <a:off x="7747688" y="3192816"/>
            <a:ext cx="9390097" cy="5377965"/>
          </a:xfrm>
          <a:custGeom>
            <a:avLst/>
            <a:gdLst/>
            <a:ahLst/>
            <a:cxnLst/>
            <a:rect l="l" t="t" r="r" b="b"/>
            <a:pathLst>
              <a:path w="9390097" h="5377965">
                <a:moveTo>
                  <a:pt x="0" y="0"/>
                </a:moveTo>
                <a:lnTo>
                  <a:pt x="9390097" y="0"/>
                </a:lnTo>
                <a:lnTo>
                  <a:pt x="9390097" y="5377965"/>
                </a:lnTo>
                <a:lnTo>
                  <a:pt x="0" y="53779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01493">
            <a:off x="1404943" y="1316624"/>
            <a:ext cx="10207123" cy="5845898"/>
          </a:xfrm>
          <a:custGeom>
            <a:avLst/>
            <a:gdLst/>
            <a:ahLst/>
            <a:cxnLst/>
            <a:rect l="l" t="t" r="r" b="b"/>
            <a:pathLst>
              <a:path w="10207123" h="5845898">
                <a:moveTo>
                  <a:pt x="0" y="0"/>
                </a:moveTo>
                <a:lnTo>
                  <a:pt x="10207123" y="0"/>
                </a:lnTo>
                <a:lnTo>
                  <a:pt x="10207123" y="5845897"/>
                </a:lnTo>
                <a:lnTo>
                  <a:pt x="0" y="58458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01493">
            <a:off x="1701747" y="3528429"/>
            <a:ext cx="9613514" cy="5505922"/>
          </a:xfrm>
          <a:custGeom>
            <a:avLst/>
            <a:gdLst/>
            <a:ahLst/>
            <a:cxnLst/>
            <a:rect l="l" t="t" r="r" b="b"/>
            <a:pathLst>
              <a:path w="9613514" h="5505922">
                <a:moveTo>
                  <a:pt x="0" y="0"/>
                </a:moveTo>
                <a:lnTo>
                  <a:pt x="9613514" y="0"/>
                </a:lnTo>
                <a:lnTo>
                  <a:pt x="9613514" y="5505921"/>
                </a:lnTo>
                <a:lnTo>
                  <a:pt x="0" y="55059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01493">
            <a:off x="7101239" y="1498223"/>
            <a:ext cx="9803084" cy="5614494"/>
          </a:xfrm>
          <a:custGeom>
            <a:avLst/>
            <a:gdLst/>
            <a:ahLst/>
            <a:cxnLst/>
            <a:rect l="l" t="t" r="r" b="b"/>
            <a:pathLst>
              <a:path w="9803084" h="5614494">
                <a:moveTo>
                  <a:pt x="0" y="0"/>
                </a:moveTo>
                <a:lnTo>
                  <a:pt x="9803084" y="0"/>
                </a:lnTo>
                <a:lnTo>
                  <a:pt x="9803084" y="5614494"/>
                </a:lnTo>
                <a:lnTo>
                  <a:pt x="0" y="56144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01493">
            <a:off x="6878538" y="3680463"/>
            <a:ext cx="9390097" cy="5377965"/>
          </a:xfrm>
          <a:custGeom>
            <a:avLst/>
            <a:gdLst/>
            <a:ahLst/>
            <a:cxnLst/>
            <a:rect l="l" t="t" r="r" b="b"/>
            <a:pathLst>
              <a:path w="9390097" h="5377965">
                <a:moveTo>
                  <a:pt x="0" y="0"/>
                </a:moveTo>
                <a:lnTo>
                  <a:pt x="9390097" y="0"/>
                </a:lnTo>
                <a:lnTo>
                  <a:pt x="9390097" y="5377965"/>
                </a:lnTo>
                <a:lnTo>
                  <a:pt x="0" y="53779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917084" y="3494195"/>
            <a:ext cx="14274676" cy="3322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5"/>
              </a:lnSpc>
            </a:pPr>
            <a:r>
              <a:rPr lang="en-US" sz="635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"HOW DO YOU THINK MASS MEDIA INFLUENCES OUR DAILY LIVES TODAY? DO YOU THINK IT'S MORE POSITIVE OR NEGATIVE?"</a:t>
            </a:r>
          </a:p>
        </p:txBody>
      </p:sp>
      <p:sp>
        <p:nvSpPr>
          <p:cNvPr id="11" name="Freeform 11"/>
          <p:cNvSpPr/>
          <p:nvPr/>
        </p:nvSpPr>
        <p:spPr>
          <a:xfrm rot="549574">
            <a:off x="3414240" y="5783594"/>
            <a:ext cx="1384931" cy="196408"/>
          </a:xfrm>
          <a:custGeom>
            <a:avLst/>
            <a:gdLst/>
            <a:ahLst/>
            <a:cxnLst/>
            <a:rect l="l" t="t" r="r" b="b"/>
            <a:pathLst>
              <a:path w="1384931" h="196408">
                <a:moveTo>
                  <a:pt x="0" y="0"/>
                </a:moveTo>
                <a:lnTo>
                  <a:pt x="1384931" y="0"/>
                </a:lnTo>
                <a:lnTo>
                  <a:pt x="1384931" y="196409"/>
                </a:lnTo>
                <a:lnTo>
                  <a:pt x="0" y="196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107262">
            <a:off x="-865704" y="-473050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6" y="0"/>
                </a:lnTo>
                <a:lnTo>
                  <a:pt x="3387936" y="2297637"/>
                </a:lnTo>
                <a:lnTo>
                  <a:pt x="0" y="22976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6979330">
            <a:off x="-712187" y="8552632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59470">
            <a:off x="1747904" y="641759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5" y="0"/>
                </a:lnTo>
                <a:lnTo>
                  <a:pt x="2195245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097523">
            <a:off x="14191040" y="-583"/>
            <a:ext cx="1885747" cy="1296022"/>
          </a:xfrm>
          <a:custGeom>
            <a:avLst/>
            <a:gdLst/>
            <a:ahLst/>
            <a:cxnLst/>
            <a:rect l="l" t="t" r="r" b="b"/>
            <a:pathLst>
              <a:path w="1885747" h="1296022">
                <a:moveTo>
                  <a:pt x="0" y="0"/>
                </a:moveTo>
                <a:lnTo>
                  <a:pt x="1885747" y="0"/>
                </a:lnTo>
                <a:lnTo>
                  <a:pt x="1885747" y="1296022"/>
                </a:lnTo>
                <a:lnTo>
                  <a:pt x="0" y="129602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80170">
            <a:off x="15993892" y="5017555"/>
            <a:ext cx="1664513" cy="2142851"/>
          </a:xfrm>
          <a:custGeom>
            <a:avLst/>
            <a:gdLst/>
            <a:ahLst/>
            <a:cxnLst/>
            <a:rect l="l" t="t" r="r" b="b"/>
            <a:pathLst>
              <a:path w="1664513" h="2142851">
                <a:moveTo>
                  <a:pt x="0" y="0"/>
                </a:moveTo>
                <a:lnTo>
                  <a:pt x="1664513" y="0"/>
                </a:lnTo>
                <a:lnTo>
                  <a:pt x="1664513" y="2142851"/>
                </a:lnTo>
                <a:lnTo>
                  <a:pt x="0" y="21428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-4094666" y="-4950097"/>
            <a:ext cx="25093737" cy="6184408"/>
            <a:chOff x="0" y="0"/>
            <a:chExt cx="33458316" cy="8245877"/>
          </a:xfrm>
        </p:grpSpPr>
        <p:sp>
          <p:nvSpPr>
            <p:cNvPr id="24" name="Freeform 24"/>
            <p:cNvSpPr/>
            <p:nvPr/>
          </p:nvSpPr>
          <p:spPr>
            <a:xfrm rot="84259">
              <a:off x="1307604" y="634907"/>
              <a:ext cx="30843109" cy="7234111"/>
            </a:xfrm>
            <a:custGeom>
              <a:avLst/>
              <a:gdLst/>
              <a:ahLst/>
              <a:cxnLst/>
              <a:rect l="l" t="t" r="r" b="b"/>
              <a:pathLst>
                <a:path w="30843109" h="7234111">
                  <a:moveTo>
                    <a:pt x="0" y="0"/>
                  </a:moveTo>
                  <a:lnTo>
                    <a:pt x="30843108" y="0"/>
                  </a:lnTo>
                  <a:lnTo>
                    <a:pt x="30843108" y="7234111"/>
                  </a:lnTo>
                  <a:lnTo>
                    <a:pt x="0" y="7234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flipH="1">
              <a:off x="0" y="0"/>
              <a:ext cx="33458316" cy="7847496"/>
            </a:xfrm>
            <a:custGeom>
              <a:avLst/>
              <a:gdLst/>
              <a:ahLst/>
              <a:cxnLst/>
              <a:rect l="l" t="t" r="r" b="b"/>
              <a:pathLst>
                <a:path w="33458316" h="7847496">
                  <a:moveTo>
                    <a:pt x="33458316" y="0"/>
                  </a:moveTo>
                  <a:lnTo>
                    <a:pt x="0" y="0"/>
                  </a:lnTo>
                  <a:lnTo>
                    <a:pt x="0" y="7847496"/>
                  </a:lnTo>
                  <a:lnTo>
                    <a:pt x="33458316" y="7847496"/>
                  </a:lnTo>
                  <a:lnTo>
                    <a:pt x="33458316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11588422" y="6777850"/>
              <a:ext cx="13396379" cy="749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5"/>
                </a:lnSpc>
              </a:pPr>
              <a:r>
                <a:rPr lang="en-US" sz="397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LEADING QUESTIONS</a:t>
              </a:r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73803" y="1463139"/>
            <a:ext cx="15940394" cy="8131980"/>
            <a:chOff x="0" y="0"/>
            <a:chExt cx="21253859" cy="10842641"/>
          </a:xfrm>
        </p:grpSpPr>
        <p:sp>
          <p:nvSpPr>
            <p:cNvPr id="5" name="Freeform 5"/>
            <p:cNvSpPr/>
            <p:nvPr/>
          </p:nvSpPr>
          <p:spPr>
            <a:xfrm rot="801493">
              <a:off x="610742" y="1250551"/>
              <a:ext cx="11603714" cy="6645763"/>
            </a:xfrm>
            <a:custGeom>
              <a:avLst/>
              <a:gdLst/>
              <a:ahLst/>
              <a:cxnLst/>
              <a:rect l="l" t="t" r="r" b="b"/>
              <a:pathLst>
                <a:path w="11603714" h="6645763">
                  <a:moveTo>
                    <a:pt x="0" y="0"/>
                  </a:moveTo>
                  <a:lnTo>
                    <a:pt x="11603714" y="0"/>
                  </a:lnTo>
                  <a:lnTo>
                    <a:pt x="11603714" y="6645763"/>
                  </a:lnTo>
                  <a:lnTo>
                    <a:pt x="0" y="6645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493">
              <a:off x="610742" y="2946326"/>
              <a:ext cx="11603714" cy="6645763"/>
            </a:xfrm>
            <a:custGeom>
              <a:avLst/>
              <a:gdLst/>
              <a:ahLst/>
              <a:cxnLst/>
              <a:rect l="l" t="t" r="r" b="b"/>
              <a:pathLst>
                <a:path w="11603714" h="6645763">
                  <a:moveTo>
                    <a:pt x="0" y="0"/>
                  </a:moveTo>
                  <a:lnTo>
                    <a:pt x="11603714" y="0"/>
                  </a:lnTo>
                  <a:lnTo>
                    <a:pt x="11603714" y="6645764"/>
                  </a:lnTo>
                  <a:lnTo>
                    <a:pt x="0" y="6645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801493">
              <a:off x="9039403" y="1250551"/>
              <a:ext cx="11603714" cy="6645763"/>
            </a:xfrm>
            <a:custGeom>
              <a:avLst/>
              <a:gdLst/>
              <a:ahLst/>
              <a:cxnLst/>
              <a:rect l="l" t="t" r="r" b="b"/>
              <a:pathLst>
                <a:path w="11603714" h="6645763">
                  <a:moveTo>
                    <a:pt x="0" y="0"/>
                  </a:moveTo>
                  <a:lnTo>
                    <a:pt x="11603714" y="0"/>
                  </a:lnTo>
                  <a:lnTo>
                    <a:pt x="11603714" y="6645763"/>
                  </a:lnTo>
                  <a:lnTo>
                    <a:pt x="0" y="6645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801493">
              <a:off x="9039403" y="2946326"/>
              <a:ext cx="11603714" cy="6645763"/>
            </a:xfrm>
            <a:custGeom>
              <a:avLst/>
              <a:gdLst/>
              <a:ahLst/>
              <a:cxnLst/>
              <a:rect l="l" t="t" r="r" b="b"/>
              <a:pathLst>
                <a:path w="11603714" h="6645763">
                  <a:moveTo>
                    <a:pt x="0" y="0"/>
                  </a:moveTo>
                  <a:lnTo>
                    <a:pt x="11603714" y="0"/>
                  </a:lnTo>
                  <a:lnTo>
                    <a:pt x="11603714" y="6645764"/>
                  </a:lnTo>
                  <a:lnTo>
                    <a:pt x="0" y="6645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45086" y="4109235"/>
            <a:ext cx="16997827" cy="1035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0"/>
              </a:lnSpc>
            </a:pPr>
            <a:r>
              <a:rPr lang="en-US" sz="757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THANK YOU</a:t>
            </a:r>
          </a:p>
        </p:txBody>
      </p:sp>
      <p:sp>
        <p:nvSpPr>
          <p:cNvPr id="10" name="Freeform 10"/>
          <p:cNvSpPr/>
          <p:nvPr/>
        </p:nvSpPr>
        <p:spPr>
          <a:xfrm rot="549574">
            <a:off x="3578685" y="7070307"/>
            <a:ext cx="1384931" cy="196408"/>
          </a:xfrm>
          <a:custGeom>
            <a:avLst/>
            <a:gdLst/>
            <a:ahLst/>
            <a:cxnLst/>
            <a:rect l="l" t="t" r="r" b="b"/>
            <a:pathLst>
              <a:path w="1384931" h="196408">
                <a:moveTo>
                  <a:pt x="0" y="0"/>
                </a:moveTo>
                <a:lnTo>
                  <a:pt x="1384931" y="0"/>
                </a:lnTo>
                <a:lnTo>
                  <a:pt x="1384931" y="196408"/>
                </a:lnTo>
                <a:lnTo>
                  <a:pt x="0" y="1964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80170">
            <a:off x="15993892" y="5017555"/>
            <a:ext cx="1664513" cy="2142851"/>
          </a:xfrm>
          <a:custGeom>
            <a:avLst/>
            <a:gdLst/>
            <a:ahLst/>
            <a:cxnLst/>
            <a:rect l="l" t="t" r="r" b="b"/>
            <a:pathLst>
              <a:path w="1664513" h="2142851">
                <a:moveTo>
                  <a:pt x="0" y="0"/>
                </a:moveTo>
                <a:lnTo>
                  <a:pt x="1664513" y="0"/>
                </a:lnTo>
                <a:lnTo>
                  <a:pt x="1664513" y="2142851"/>
                </a:lnTo>
                <a:lnTo>
                  <a:pt x="0" y="21428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59470">
            <a:off x="1417250" y="192434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4" y="0"/>
                </a:lnTo>
                <a:lnTo>
                  <a:pt x="2195244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-5376103" y="-5093616"/>
            <a:ext cx="26566879" cy="6547467"/>
            <a:chOff x="0" y="0"/>
            <a:chExt cx="35422505" cy="8729956"/>
          </a:xfrm>
        </p:grpSpPr>
        <p:sp>
          <p:nvSpPr>
            <p:cNvPr id="18" name="Freeform 18"/>
            <p:cNvSpPr/>
            <p:nvPr/>
          </p:nvSpPr>
          <p:spPr>
            <a:xfrm rot="84259">
              <a:off x="1384368" y="672180"/>
              <a:ext cx="32653770" cy="7658793"/>
            </a:xfrm>
            <a:custGeom>
              <a:avLst/>
              <a:gdLst/>
              <a:ahLst/>
              <a:cxnLst/>
              <a:rect l="l" t="t" r="r" b="b"/>
              <a:pathLst>
                <a:path w="32653770" h="7658793">
                  <a:moveTo>
                    <a:pt x="0" y="0"/>
                  </a:moveTo>
                  <a:lnTo>
                    <a:pt x="32653769" y="0"/>
                  </a:lnTo>
                  <a:lnTo>
                    <a:pt x="32653769" y="7658793"/>
                  </a:lnTo>
                  <a:lnTo>
                    <a:pt x="0" y="765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flipH="1">
              <a:off x="0" y="0"/>
              <a:ext cx="35422505" cy="8308188"/>
            </a:xfrm>
            <a:custGeom>
              <a:avLst/>
              <a:gdLst/>
              <a:ahLst/>
              <a:cxnLst/>
              <a:rect l="l" t="t" r="r" b="b"/>
              <a:pathLst>
                <a:path w="35422505" h="8308188">
                  <a:moveTo>
                    <a:pt x="35422505" y="0"/>
                  </a:moveTo>
                  <a:lnTo>
                    <a:pt x="0" y="0"/>
                  </a:lnTo>
                  <a:lnTo>
                    <a:pt x="0" y="8308188"/>
                  </a:lnTo>
                  <a:lnTo>
                    <a:pt x="35422505" y="8308188"/>
                  </a:lnTo>
                  <a:lnTo>
                    <a:pt x="35422505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3825442" y="279541"/>
            <a:ext cx="10637116" cy="64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THE END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423292" y="5605329"/>
            <a:ext cx="11441417" cy="641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4735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FOR YOUR ATTENTION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01493">
            <a:off x="6173626" y="7603678"/>
            <a:ext cx="3441167" cy="1970850"/>
          </a:xfrm>
          <a:custGeom>
            <a:avLst/>
            <a:gdLst/>
            <a:ahLst/>
            <a:cxnLst/>
            <a:rect l="l" t="t" r="r" b="b"/>
            <a:pathLst>
              <a:path w="3441167" h="1970850">
                <a:moveTo>
                  <a:pt x="0" y="0"/>
                </a:moveTo>
                <a:lnTo>
                  <a:pt x="3441167" y="0"/>
                </a:lnTo>
                <a:lnTo>
                  <a:pt x="3441167" y="1970850"/>
                </a:lnTo>
                <a:lnTo>
                  <a:pt x="0" y="197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01493">
            <a:off x="6173626" y="8106573"/>
            <a:ext cx="3441167" cy="1970850"/>
          </a:xfrm>
          <a:custGeom>
            <a:avLst/>
            <a:gdLst/>
            <a:ahLst/>
            <a:cxnLst/>
            <a:rect l="l" t="t" r="r" b="b"/>
            <a:pathLst>
              <a:path w="3441167" h="1970850">
                <a:moveTo>
                  <a:pt x="0" y="0"/>
                </a:moveTo>
                <a:lnTo>
                  <a:pt x="3441167" y="0"/>
                </a:lnTo>
                <a:lnTo>
                  <a:pt x="3441167" y="1970850"/>
                </a:lnTo>
                <a:lnTo>
                  <a:pt x="0" y="197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01493">
            <a:off x="8673207" y="7603678"/>
            <a:ext cx="3441167" cy="1970850"/>
          </a:xfrm>
          <a:custGeom>
            <a:avLst/>
            <a:gdLst/>
            <a:ahLst/>
            <a:cxnLst/>
            <a:rect l="l" t="t" r="r" b="b"/>
            <a:pathLst>
              <a:path w="3441167" h="1970850">
                <a:moveTo>
                  <a:pt x="0" y="0"/>
                </a:moveTo>
                <a:lnTo>
                  <a:pt x="3441167" y="0"/>
                </a:lnTo>
                <a:lnTo>
                  <a:pt x="3441167" y="1970850"/>
                </a:lnTo>
                <a:lnTo>
                  <a:pt x="0" y="197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01493">
            <a:off x="8673207" y="8106573"/>
            <a:ext cx="3441167" cy="1970850"/>
          </a:xfrm>
          <a:custGeom>
            <a:avLst/>
            <a:gdLst/>
            <a:ahLst/>
            <a:cxnLst/>
            <a:rect l="l" t="t" r="r" b="b"/>
            <a:pathLst>
              <a:path w="3441167" h="1970850">
                <a:moveTo>
                  <a:pt x="0" y="0"/>
                </a:moveTo>
                <a:lnTo>
                  <a:pt x="3441167" y="0"/>
                </a:lnTo>
                <a:lnTo>
                  <a:pt x="3441167" y="1970850"/>
                </a:lnTo>
                <a:lnTo>
                  <a:pt x="0" y="197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9574">
            <a:off x="3578685" y="7070307"/>
            <a:ext cx="1384931" cy="196408"/>
          </a:xfrm>
          <a:custGeom>
            <a:avLst/>
            <a:gdLst/>
            <a:ahLst/>
            <a:cxnLst/>
            <a:rect l="l" t="t" r="r" b="b"/>
            <a:pathLst>
              <a:path w="1384931" h="196408">
                <a:moveTo>
                  <a:pt x="0" y="0"/>
                </a:moveTo>
                <a:lnTo>
                  <a:pt x="1384931" y="0"/>
                </a:lnTo>
                <a:lnTo>
                  <a:pt x="1384931" y="196408"/>
                </a:lnTo>
                <a:lnTo>
                  <a:pt x="0" y="1964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0170">
            <a:off x="15993892" y="5017555"/>
            <a:ext cx="1664513" cy="2142851"/>
          </a:xfrm>
          <a:custGeom>
            <a:avLst/>
            <a:gdLst/>
            <a:ahLst/>
            <a:cxnLst/>
            <a:rect l="l" t="t" r="r" b="b"/>
            <a:pathLst>
              <a:path w="1664513" h="2142851">
                <a:moveTo>
                  <a:pt x="0" y="0"/>
                </a:moveTo>
                <a:lnTo>
                  <a:pt x="1664513" y="0"/>
                </a:lnTo>
                <a:lnTo>
                  <a:pt x="1664513" y="2142851"/>
                </a:lnTo>
                <a:lnTo>
                  <a:pt x="0" y="21428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59470">
            <a:off x="1417250" y="192434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4" y="0"/>
                </a:lnTo>
                <a:lnTo>
                  <a:pt x="2195244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496414" y="1377185"/>
            <a:ext cx="9764149" cy="5998508"/>
          </a:xfrm>
          <a:custGeom>
            <a:avLst/>
            <a:gdLst/>
            <a:ahLst/>
            <a:cxnLst/>
            <a:rect l="l" t="t" r="r" b="b"/>
            <a:pathLst>
              <a:path w="9764149" h="5998508">
                <a:moveTo>
                  <a:pt x="0" y="0"/>
                </a:moveTo>
                <a:lnTo>
                  <a:pt x="9764149" y="0"/>
                </a:lnTo>
                <a:lnTo>
                  <a:pt x="9764149" y="5998508"/>
                </a:lnTo>
                <a:lnTo>
                  <a:pt x="0" y="59985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r="-2345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655227" y="1563994"/>
            <a:ext cx="9428073" cy="5659299"/>
          </a:xfrm>
          <a:custGeom>
            <a:avLst/>
            <a:gdLst/>
            <a:ahLst/>
            <a:cxnLst/>
            <a:rect l="l" t="t" r="r" b="b"/>
            <a:pathLst>
              <a:path w="9428073" h="5659299">
                <a:moveTo>
                  <a:pt x="0" y="0"/>
                </a:moveTo>
                <a:lnTo>
                  <a:pt x="9428072" y="0"/>
                </a:lnTo>
                <a:lnTo>
                  <a:pt x="9428072" y="5659299"/>
                </a:lnTo>
                <a:lnTo>
                  <a:pt x="0" y="56592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655227" y="1550290"/>
            <a:ext cx="9428073" cy="5682528"/>
          </a:xfrm>
          <a:custGeom>
            <a:avLst/>
            <a:gdLst/>
            <a:ahLst/>
            <a:cxnLst/>
            <a:rect l="l" t="t" r="r" b="b"/>
            <a:pathLst>
              <a:path w="9428073" h="5682528">
                <a:moveTo>
                  <a:pt x="0" y="0"/>
                </a:moveTo>
                <a:lnTo>
                  <a:pt x="9428072" y="0"/>
                </a:lnTo>
                <a:lnTo>
                  <a:pt x="9428072" y="5682528"/>
                </a:lnTo>
                <a:lnTo>
                  <a:pt x="0" y="568252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5835" b="-4704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120190" y="8531191"/>
            <a:ext cx="12013723" cy="727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5"/>
              </a:lnSpc>
            </a:pPr>
            <a:r>
              <a:rPr lang="en-US" sz="5350">
                <a:solidFill>
                  <a:srgbClr val="EFECE0"/>
                </a:solidFill>
                <a:latin typeface="More Sugar"/>
                <a:ea typeface="More Sugar"/>
                <a:cs typeface="More Sugar"/>
                <a:sym typeface="More Sugar"/>
              </a:rPr>
              <a:t>NEWPAPERS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-4094666" y="-4950097"/>
            <a:ext cx="25093737" cy="6184408"/>
            <a:chOff x="0" y="0"/>
            <a:chExt cx="33458316" cy="8245877"/>
          </a:xfrm>
        </p:grpSpPr>
        <p:sp>
          <p:nvSpPr>
            <p:cNvPr id="20" name="Freeform 20"/>
            <p:cNvSpPr/>
            <p:nvPr/>
          </p:nvSpPr>
          <p:spPr>
            <a:xfrm rot="84259">
              <a:off x="1307604" y="634907"/>
              <a:ext cx="30843109" cy="7234111"/>
            </a:xfrm>
            <a:custGeom>
              <a:avLst/>
              <a:gdLst/>
              <a:ahLst/>
              <a:cxnLst/>
              <a:rect l="l" t="t" r="r" b="b"/>
              <a:pathLst>
                <a:path w="30843109" h="7234111">
                  <a:moveTo>
                    <a:pt x="0" y="0"/>
                  </a:moveTo>
                  <a:lnTo>
                    <a:pt x="30843108" y="0"/>
                  </a:lnTo>
                  <a:lnTo>
                    <a:pt x="30843108" y="7234111"/>
                  </a:lnTo>
                  <a:lnTo>
                    <a:pt x="0" y="7234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flipH="1">
              <a:off x="0" y="0"/>
              <a:ext cx="33458316" cy="7847496"/>
            </a:xfrm>
            <a:custGeom>
              <a:avLst/>
              <a:gdLst/>
              <a:ahLst/>
              <a:cxnLst/>
              <a:rect l="l" t="t" r="r" b="b"/>
              <a:pathLst>
                <a:path w="33458316" h="7847496">
                  <a:moveTo>
                    <a:pt x="33458316" y="0"/>
                  </a:moveTo>
                  <a:lnTo>
                    <a:pt x="0" y="0"/>
                  </a:lnTo>
                  <a:lnTo>
                    <a:pt x="0" y="7847496"/>
                  </a:lnTo>
                  <a:lnTo>
                    <a:pt x="33458316" y="7847496"/>
                  </a:lnTo>
                  <a:lnTo>
                    <a:pt x="33458316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11588422" y="6777850"/>
              <a:ext cx="13396379" cy="749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5"/>
                </a:lnSpc>
              </a:pPr>
              <a:r>
                <a:rPr lang="en-US" sz="397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WARM-UP</a:t>
              </a:r>
            </a:p>
          </p:txBody>
        </p:sp>
      </p:grpSp>
      <p:sp>
        <p:nvSpPr>
          <p:cNvPr id="24" name="Freeform 22"/>
          <p:cNvSpPr/>
          <p:nvPr/>
        </p:nvSpPr>
        <p:spPr>
          <a:xfrm>
            <a:off x="714704" y="7522914"/>
            <a:ext cx="3781710" cy="2764086"/>
          </a:xfrm>
          <a:custGeom>
            <a:avLst/>
            <a:gdLst/>
            <a:ahLst/>
            <a:cxnLst/>
            <a:rect l="l" t="t" r="r" b="b"/>
            <a:pathLst>
              <a:path w="3781710" h="2764086">
                <a:moveTo>
                  <a:pt x="0" y="0"/>
                </a:moveTo>
                <a:lnTo>
                  <a:pt x="3781710" y="0"/>
                </a:lnTo>
                <a:lnTo>
                  <a:pt x="3781710" y="2764086"/>
                </a:lnTo>
                <a:lnTo>
                  <a:pt x="0" y="276408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67 0.592593 L 0 0 " pathEditMode="relative" ptsTypes="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9574">
            <a:off x="3578685" y="7070307"/>
            <a:ext cx="1384931" cy="196408"/>
          </a:xfrm>
          <a:custGeom>
            <a:avLst/>
            <a:gdLst/>
            <a:ahLst/>
            <a:cxnLst/>
            <a:rect l="l" t="t" r="r" b="b"/>
            <a:pathLst>
              <a:path w="1384931" h="196408">
                <a:moveTo>
                  <a:pt x="0" y="0"/>
                </a:moveTo>
                <a:lnTo>
                  <a:pt x="1384931" y="0"/>
                </a:lnTo>
                <a:lnTo>
                  <a:pt x="1384931" y="196408"/>
                </a:lnTo>
                <a:lnTo>
                  <a:pt x="0" y="196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80170">
            <a:off x="15993892" y="5017555"/>
            <a:ext cx="1664513" cy="2142851"/>
          </a:xfrm>
          <a:custGeom>
            <a:avLst/>
            <a:gdLst/>
            <a:ahLst/>
            <a:cxnLst/>
            <a:rect l="l" t="t" r="r" b="b"/>
            <a:pathLst>
              <a:path w="1664513" h="2142851">
                <a:moveTo>
                  <a:pt x="0" y="0"/>
                </a:moveTo>
                <a:lnTo>
                  <a:pt x="1664513" y="0"/>
                </a:lnTo>
                <a:lnTo>
                  <a:pt x="1664513" y="2142851"/>
                </a:lnTo>
                <a:lnTo>
                  <a:pt x="0" y="2142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59470">
            <a:off x="1417250" y="192434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4" y="0"/>
                </a:lnTo>
                <a:lnTo>
                  <a:pt x="2195244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496414" y="1377185"/>
            <a:ext cx="9764149" cy="5998508"/>
          </a:xfrm>
          <a:custGeom>
            <a:avLst/>
            <a:gdLst/>
            <a:ahLst/>
            <a:cxnLst/>
            <a:rect l="l" t="t" r="r" b="b"/>
            <a:pathLst>
              <a:path w="9764149" h="5998508">
                <a:moveTo>
                  <a:pt x="0" y="0"/>
                </a:moveTo>
                <a:lnTo>
                  <a:pt x="9764149" y="0"/>
                </a:lnTo>
                <a:lnTo>
                  <a:pt x="9764149" y="5998508"/>
                </a:lnTo>
                <a:lnTo>
                  <a:pt x="0" y="59985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234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55227" y="1563994"/>
            <a:ext cx="9428073" cy="5659299"/>
          </a:xfrm>
          <a:custGeom>
            <a:avLst/>
            <a:gdLst/>
            <a:ahLst/>
            <a:cxnLst/>
            <a:rect l="l" t="t" r="r" b="b"/>
            <a:pathLst>
              <a:path w="9428073" h="5659299">
                <a:moveTo>
                  <a:pt x="0" y="0"/>
                </a:moveTo>
                <a:lnTo>
                  <a:pt x="9428072" y="0"/>
                </a:lnTo>
                <a:lnTo>
                  <a:pt x="9428072" y="5659299"/>
                </a:lnTo>
                <a:lnTo>
                  <a:pt x="0" y="565929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55227" y="1550290"/>
            <a:ext cx="9428073" cy="5682528"/>
          </a:xfrm>
          <a:custGeom>
            <a:avLst/>
            <a:gdLst/>
            <a:ahLst/>
            <a:cxnLst/>
            <a:rect l="l" t="t" r="r" b="b"/>
            <a:pathLst>
              <a:path w="9428073" h="5682528">
                <a:moveTo>
                  <a:pt x="0" y="0"/>
                </a:moveTo>
                <a:lnTo>
                  <a:pt x="9428072" y="0"/>
                </a:lnTo>
                <a:lnTo>
                  <a:pt x="9428072" y="5682528"/>
                </a:lnTo>
                <a:lnTo>
                  <a:pt x="0" y="568252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835" b="-4704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655227" y="1550290"/>
            <a:ext cx="9428073" cy="5682528"/>
          </a:xfrm>
          <a:custGeom>
            <a:avLst/>
            <a:gdLst/>
            <a:ahLst/>
            <a:cxnLst/>
            <a:rect l="l" t="t" r="r" b="b"/>
            <a:pathLst>
              <a:path w="9428073" h="5682528">
                <a:moveTo>
                  <a:pt x="0" y="0"/>
                </a:moveTo>
                <a:lnTo>
                  <a:pt x="9428072" y="0"/>
                </a:lnTo>
                <a:lnTo>
                  <a:pt x="9428072" y="5682528"/>
                </a:lnTo>
                <a:lnTo>
                  <a:pt x="0" y="5682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b="-24435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120190" y="8531191"/>
            <a:ext cx="12013723" cy="727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5"/>
              </a:lnSpc>
            </a:pPr>
            <a:r>
              <a:rPr lang="en-US" sz="535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WHAT IS THIS?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-4094666" y="-4950097"/>
            <a:ext cx="25093737" cy="6184408"/>
            <a:chOff x="0" y="0"/>
            <a:chExt cx="33458316" cy="8245877"/>
          </a:xfrm>
        </p:grpSpPr>
        <p:sp>
          <p:nvSpPr>
            <p:cNvPr id="17" name="Freeform 17"/>
            <p:cNvSpPr/>
            <p:nvPr/>
          </p:nvSpPr>
          <p:spPr>
            <a:xfrm rot="84259">
              <a:off x="1307604" y="634907"/>
              <a:ext cx="30843109" cy="7234111"/>
            </a:xfrm>
            <a:custGeom>
              <a:avLst/>
              <a:gdLst/>
              <a:ahLst/>
              <a:cxnLst/>
              <a:rect l="l" t="t" r="r" b="b"/>
              <a:pathLst>
                <a:path w="30843109" h="7234111">
                  <a:moveTo>
                    <a:pt x="0" y="0"/>
                  </a:moveTo>
                  <a:lnTo>
                    <a:pt x="30843108" y="0"/>
                  </a:lnTo>
                  <a:lnTo>
                    <a:pt x="30843108" y="7234111"/>
                  </a:lnTo>
                  <a:lnTo>
                    <a:pt x="0" y="7234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0" y="0"/>
              <a:ext cx="33458316" cy="7847496"/>
            </a:xfrm>
            <a:custGeom>
              <a:avLst/>
              <a:gdLst/>
              <a:ahLst/>
              <a:cxnLst/>
              <a:rect l="l" t="t" r="r" b="b"/>
              <a:pathLst>
                <a:path w="33458316" h="7847496">
                  <a:moveTo>
                    <a:pt x="33458316" y="0"/>
                  </a:moveTo>
                  <a:lnTo>
                    <a:pt x="0" y="0"/>
                  </a:lnTo>
                  <a:lnTo>
                    <a:pt x="0" y="7847496"/>
                  </a:lnTo>
                  <a:lnTo>
                    <a:pt x="33458316" y="7847496"/>
                  </a:lnTo>
                  <a:lnTo>
                    <a:pt x="33458316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1588422" y="6777850"/>
              <a:ext cx="13396379" cy="749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5"/>
                </a:lnSpc>
              </a:pPr>
              <a:r>
                <a:rPr lang="en-US" sz="397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WARM-UP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051619" y="7473613"/>
            <a:ext cx="10184762" cy="2813387"/>
            <a:chOff x="0" y="0"/>
            <a:chExt cx="13579682" cy="3751183"/>
          </a:xfrm>
        </p:grpSpPr>
        <p:sp>
          <p:nvSpPr>
            <p:cNvPr id="21" name="Freeform 21"/>
            <p:cNvSpPr/>
            <p:nvPr/>
          </p:nvSpPr>
          <p:spPr>
            <a:xfrm rot="801493">
              <a:off x="209934" y="4540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801493">
              <a:off x="209934" y="10369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8"/>
                  </a:lnTo>
                  <a:lnTo>
                    <a:pt x="0" y="2284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801493">
              <a:off x="3107169" y="4540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801493">
              <a:off x="3107169" y="10369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8"/>
                  </a:lnTo>
                  <a:lnTo>
                    <a:pt x="0" y="2284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801493">
              <a:off x="5008202" y="4540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801493">
              <a:off x="5008202" y="10369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8"/>
                  </a:lnTo>
                  <a:lnTo>
                    <a:pt x="0" y="2284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801493">
              <a:off x="7905437" y="4540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 rot="801493">
              <a:off x="7905437" y="1036935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6" y="0"/>
                  </a:lnTo>
                  <a:lnTo>
                    <a:pt x="3988616" y="2284388"/>
                  </a:lnTo>
                  <a:lnTo>
                    <a:pt x="0" y="2284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801493">
              <a:off x="6483898" y="429859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5" y="0"/>
                  </a:lnTo>
                  <a:lnTo>
                    <a:pt x="3988615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801493">
              <a:off x="6483898" y="1012759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5" y="0"/>
                  </a:lnTo>
                  <a:lnTo>
                    <a:pt x="3988615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801493">
              <a:off x="9381133" y="429859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5" y="0"/>
                  </a:lnTo>
                  <a:lnTo>
                    <a:pt x="3988615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801493">
              <a:off x="9381133" y="1012759"/>
              <a:ext cx="3988615" cy="2284389"/>
            </a:xfrm>
            <a:custGeom>
              <a:avLst/>
              <a:gdLst/>
              <a:ahLst/>
              <a:cxnLst/>
              <a:rect l="l" t="t" r="r" b="b"/>
              <a:pathLst>
                <a:path w="3988615" h="2284389">
                  <a:moveTo>
                    <a:pt x="0" y="0"/>
                  </a:moveTo>
                  <a:lnTo>
                    <a:pt x="3988615" y="0"/>
                  </a:lnTo>
                  <a:lnTo>
                    <a:pt x="3988615" y="2284389"/>
                  </a:lnTo>
                  <a:lnTo>
                    <a:pt x="0" y="2284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33"/>
            <p:cNvSpPr txBox="1"/>
            <p:nvPr/>
          </p:nvSpPr>
          <p:spPr>
            <a:xfrm>
              <a:off x="657783" y="846924"/>
              <a:ext cx="12285553" cy="1889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15"/>
                </a:lnSpc>
              </a:pPr>
              <a:r>
                <a:rPr lang="en-US" sz="3540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"WHAT DO YOU CALL THIS WAY OF BROADCASTING PROGRAMS TO MANY PEOPLE?"</a:t>
              </a:r>
            </a:p>
          </p:txBody>
        </p:sp>
      </p:grpSp>
      <p:sp>
        <p:nvSpPr>
          <p:cNvPr id="35" name="Freeform 38"/>
          <p:cNvSpPr/>
          <p:nvPr/>
        </p:nvSpPr>
        <p:spPr>
          <a:xfrm>
            <a:off x="1329967" y="7699543"/>
            <a:ext cx="3486806" cy="2764086"/>
          </a:xfrm>
          <a:custGeom>
            <a:avLst/>
            <a:gdLst/>
            <a:ahLst/>
            <a:cxnLst/>
            <a:rect l="l" t="t" r="r" b="b"/>
            <a:pathLst>
              <a:path w="3486806" h="2764086">
                <a:moveTo>
                  <a:pt x="0" y="0"/>
                </a:moveTo>
                <a:lnTo>
                  <a:pt x="3486806" y="0"/>
                </a:lnTo>
                <a:lnTo>
                  <a:pt x="3486806" y="2764087"/>
                </a:lnTo>
                <a:lnTo>
                  <a:pt x="0" y="276408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667 0.585185 L 0 0 " pathEditMode="relative" ptsTypes="">
                                      <p:cBhvr>
                                        <p:cTn id="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329269">
            <a:off x="2303844" y="-4084271"/>
            <a:ext cx="14341275" cy="20276868"/>
          </a:xfrm>
          <a:custGeom>
            <a:avLst/>
            <a:gdLst/>
            <a:ahLst/>
            <a:cxnLst/>
            <a:rect l="l" t="t" r="r" b="b"/>
            <a:pathLst>
              <a:path w="14341275" h="20276868">
                <a:moveTo>
                  <a:pt x="0" y="0"/>
                </a:moveTo>
                <a:lnTo>
                  <a:pt x="14341275" y="0"/>
                </a:lnTo>
                <a:lnTo>
                  <a:pt x="14341275" y="20276867"/>
                </a:lnTo>
                <a:lnTo>
                  <a:pt x="0" y="20276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01493">
            <a:off x="6173626" y="7603678"/>
            <a:ext cx="3441167" cy="1970850"/>
          </a:xfrm>
          <a:custGeom>
            <a:avLst/>
            <a:gdLst/>
            <a:ahLst/>
            <a:cxnLst/>
            <a:rect l="l" t="t" r="r" b="b"/>
            <a:pathLst>
              <a:path w="3441167" h="1970850">
                <a:moveTo>
                  <a:pt x="0" y="0"/>
                </a:moveTo>
                <a:lnTo>
                  <a:pt x="3441167" y="0"/>
                </a:lnTo>
                <a:lnTo>
                  <a:pt x="3441167" y="1970850"/>
                </a:lnTo>
                <a:lnTo>
                  <a:pt x="0" y="197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01493">
            <a:off x="6173626" y="8106573"/>
            <a:ext cx="3441167" cy="1970850"/>
          </a:xfrm>
          <a:custGeom>
            <a:avLst/>
            <a:gdLst/>
            <a:ahLst/>
            <a:cxnLst/>
            <a:rect l="l" t="t" r="r" b="b"/>
            <a:pathLst>
              <a:path w="3441167" h="1970850">
                <a:moveTo>
                  <a:pt x="0" y="0"/>
                </a:moveTo>
                <a:lnTo>
                  <a:pt x="3441167" y="0"/>
                </a:lnTo>
                <a:lnTo>
                  <a:pt x="3441167" y="1970850"/>
                </a:lnTo>
                <a:lnTo>
                  <a:pt x="0" y="197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01493">
            <a:off x="8673207" y="7603678"/>
            <a:ext cx="3441167" cy="1970850"/>
          </a:xfrm>
          <a:custGeom>
            <a:avLst/>
            <a:gdLst/>
            <a:ahLst/>
            <a:cxnLst/>
            <a:rect l="l" t="t" r="r" b="b"/>
            <a:pathLst>
              <a:path w="3441167" h="1970850">
                <a:moveTo>
                  <a:pt x="0" y="0"/>
                </a:moveTo>
                <a:lnTo>
                  <a:pt x="3441167" y="0"/>
                </a:lnTo>
                <a:lnTo>
                  <a:pt x="3441167" y="1970850"/>
                </a:lnTo>
                <a:lnTo>
                  <a:pt x="0" y="197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01493">
            <a:off x="8673207" y="8106573"/>
            <a:ext cx="3441167" cy="1970850"/>
          </a:xfrm>
          <a:custGeom>
            <a:avLst/>
            <a:gdLst/>
            <a:ahLst/>
            <a:cxnLst/>
            <a:rect l="l" t="t" r="r" b="b"/>
            <a:pathLst>
              <a:path w="3441167" h="1970850">
                <a:moveTo>
                  <a:pt x="0" y="0"/>
                </a:moveTo>
                <a:lnTo>
                  <a:pt x="3441167" y="0"/>
                </a:lnTo>
                <a:lnTo>
                  <a:pt x="3441167" y="1970850"/>
                </a:lnTo>
                <a:lnTo>
                  <a:pt x="0" y="197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9574">
            <a:off x="3578685" y="7070307"/>
            <a:ext cx="1384931" cy="196408"/>
          </a:xfrm>
          <a:custGeom>
            <a:avLst/>
            <a:gdLst/>
            <a:ahLst/>
            <a:cxnLst/>
            <a:rect l="l" t="t" r="r" b="b"/>
            <a:pathLst>
              <a:path w="1384931" h="196408">
                <a:moveTo>
                  <a:pt x="0" y="0"/>
                </a:moveTo>
                <a:lnTo>
                  <a:pt x="1384931" y="0"/>
                </a:lnTo>
                <a:lnTo>
                  <a:pt x="1384931" y="196408"/>
                </a:lnTo>
                <a:lnTo>
                  <a:pt x="0" y="1964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56198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00862" y="9366187"/>
            <a:ext cx="2289328" cy="457866"/>
          </a:xfrm>
          <a:custGeom>
            <a:avLst/>
            <a:gdLst/>
            <a:ahLst/>
            <a:cxnLst/>
            <a:rect l="l" t="t" r="r" b="b"/>
            <a:pathLst>
              <a:path w="2289328" h="457866">
                <a:moveTo>
                  <a:pt x="0" y="0"/>
                </a:moveTo>
                <a:lnTo>
                  <a:pt x="2289328" y="0"/>
                </a:lnTo>
                <a:lnTo>
                  <a:pt x="2289328" y="457865"/>
                </a:lnTo>
                <a:lnTo>
                  <a:pt x="0" y="4578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24812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3" y="0"/>
                </a:lnTo>
                <a:lnTo>
                  <a:pt x="1918053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183095" y="9401600"/>
            <a:ext cx="1918053" cy="383611"/>
          </a:xfrm>
          <a:custGeom>
            <a:avLst/>
            <a:gdLst/>
            <a:ahLst/>
            <a:cxnLst/>
            <a:rect l="l" t="t" r="r" b="b"/>
            <a:pathLst>
              <a:path w="1918053" h="383611">
                <a:moveTo>
                  <a:pt x="0" y="0"/>
                </a:moveTo>
                <a:lnTo>
                  <a:pt x="1918054" y="0"/>
                </a:lnTo>
                <a:lnTo>
                  <a:pt x="1918054" y="383610"/>
                </a:lnTo>
                <a:lnTo>
                  <a:pt x="0" y="3836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0170">
            <a:off x="15993892" y="5017555"/>
            <a:ext cx="1664513" cy="2142851"/>
          </a:xfrm>
          <a:custGeom>
            <a:avLst/>
            <a:gdLst/>
            <a:ahLst/>
            <a:cxnLst/>
            <a:rect l="l" t="t" r="r" b="b"/>
            <a:pathLst>
              <a:path w="1664513" h="2142851">
                <a:moveTo>
                  <a:pt x="0" y="0"/>
                </a:moveTo>
                <a:lnTo>
                  <a:pt x="1664513" y="0"/>
                </a:lnTo>
                <a:lnTo>
                  <a:pt x="1664513" y="2142851"/>
                </a:lnTo>
                <a:lnTo>
                  <a:pt x="0" y="21428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59470">
            <a:off x="1417250" y="1924347"/>
            <a:ext cx="2195245" cy="2279892"/>
          </a:xfrm>
          <a:custGeom>
            <a:avLst/>
            <a:gdLst/>
            <a:ahLst/>
            <a:cxnLst/>
            <a:rect l="l" t="t" r="r" b="b"/>
            <a:pathLst>
              <a:path w="2195245" h="2279892">
                <a:moveTo>
                  <a:pt x="0" y="0"/>
                </a:moveTo>
                <a:lnTo>
                  <a:pt x="2195244" y="0"/>
                </a:lnTo>
                <a:lnTo>
                  <a:pt x="2195244" y="2279892"/>
                </a:lnTo>
                <a:lnTo>
                  <a:pt x="0" y="2279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496414" y="1377185"/>
            <a:ext cx="9764149" cy="5998508"/>
          </a:xfrm>
          <a:custGeom>
            <a:avLst/>
            <a:gdLst/>
            <a:ahLst/>
            <a:cxnLst/>
            <a:rect l="l" t="t" r="r" b="b"/>
            <a:pathLst>
              <a:path w="9764149" h="5998508">
                <a:moveTo>
                  <a:pt x="0" y="0"/>
                </a:moveTo>
                <a:lnTo>
                  <a:pt x="9764149" y="0"/>
                </a:lnTo>
                <a:lnTo>
                  <a:pt x="9764149" y="5998508"/>
                </a:lnTo>
                <a:lnTo>
                  <a:pt x="0" y="59985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r="-2345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655227" y="1563994"/>
            <a:ext cx="9428073" cy="5659299"/>
          </a:xfrm>
          <a:custGeom>
            <a:avLst/>
            <a:gdLst/>
            <a:ahLst/>
            <a:cxnLst/>
            <a:rect l="l" t="t" r="r" b="b"/>
            <a:pathLst>
              <a:path w="9428073" h="5659299">
                <a:moveTo>
                  <a:pt x="0" y="0"/>
                </a:moveTo>
                <a:lnTo>
                  <a:pt x="9428072" y="0"/>
                </a:lnTo>
                <a:lnTo>
                  <a:pt x="9428072" y="5659299"/>
                </a:lnTo>
                <a:lnTo>
                  <a:pt x="0" y="56592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655227" y="1550290"/>
            <a:ext cx="9428073" cy="5682528"/>
          </a:xfrm>
          <a:custGeom>
            <a:avLst/>
            <a:gdLst/>
            <a:ahLst/>
            <a:cxnLst/>
            <a:rect l="l" t="t" r="r" b="b"/>
            <a:pathLst>
              <a:path w="9428073" h="5682528">
                <a:moveTo>
                  <a:pt x="0" y="0"/>
                </a:moveTo>
                <a:lnTo>
                  <a:pt x="9428072" y="0"/>
                </a:lnTo>
                <a:lnTo>
                  <a:pt x="9428072" y="5682528"/>
                </a:lnTo>
                <a:lnTo>
                  <a:pt x="0" y="568252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5835" b="-4704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120190" y="8533549"/>
            <a:ext cx="12013723" cy="722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5"/>
              </a:lnSpc>
            </a:pPr>
            <a:r>
              <a:rPr lang="en-US" sz="5350">
                <a:solidFill>
                  <a:srgbClr val="EFECE0"/>
                </a:solidFill>
                <a:latin typeface="More Sugar"/>
                <a:ea typeface="More Sugar"/>
                <a:cs typeface="More Sugar"/>
                <a:sym typeface="More Sugar"/>
              </a:rPr>
              <a:t>TELEVISON</a:t>
            </a:r>
          </a:p>
        </p:txBody>
      </p:sp>
      <p:sp>
        <p:nvSpPr>
          <p:cNvPr id="19" name="Freeform 19"/>
          <p:cNvSpPr/>
          <p:nvPr/>
        </p:nvSpPr>
        <p:spPr>
          <a:xfrm>
            <a:off x="4655227" y="1558626"/>
            <a:ext cx="9428073" cy="5682528"/>
          </a:xfrm>
          <a:custGeom>
            <a:avLst/>
            <a:gdLst/>
            <a:ahLst/>
            <a:cxnLst/>
            <a:rect l="l" t="t" r="r" b="b"/>
            <a:pathLst>
              <a:path w="9428073" h="5682528">
                <a:moveTo>
                  <a:pt x="0" y="0"/>
                </a:moveTo>
                <a:lnTo>
                  <a:pt x="9428072" y="0"/>
                </a:lnTo>
                <a:lnTo>
                  <a:pt x="9428072" y="5682528"/>
                </a:lnTo>
                <a:lnTo>
                  <a:pt x="0" y="568252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b="-24435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-4094666" y="-4950097"/>
            <a:ext cx="25093737" cy="6184408"/>
            <a:chOff x="0" y="0"/>
            <a:chExt cx="33458316" cy="8245877"/>
          </a:xfrm>
        </p:grpSpPr>
        <p:sp>
          <p:nvSpPr>
            <p:cNvPr id="21" name="Freeform 21"/>
            <p:cNvSpPr/>
            <p:nvPr/>
          </p:nvSpPr>
          <p:spPr>
            <a:xfrm rot="84259">
              <a:off x="1307604" y="634907"/>
              <a:ext cx="30843109" cy="7234111"/>
            </a:xfrm>
            <a:custGeom>
              <a:avLst/>
              <a:gdLst/>
              <a:ahLst/>
              <a:cxnLst/>
              <a:rect l="l" t="t" r="r" b="b"/>
              <a:pathLst>
                <a:path w="30843109" h="7234111">
                  <a:moveTo>
                    <a:pt x="0" y="0"/>
                  </a:moveTo>
                  <a:lnTo>
                    <a:pt x="30843108" y="0"/>
                  </a:lnTo>
                  <a:lnTo>
                    <a:pt x="30843108" y="7234111"/>
                  </a:lnTo>
                  <a:lnTo>
                    <a:pt x="0" y="7234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flipH="1">
              <a:off x="0" y="0"/>
              <a:ext cx="33458316" cy="7847496"/>
            </a:xfrm>
            <a:custGeom>
              <a:avLst/>
              <a:gdLst/>
              <a:ahLst/>
              <a:cxnLst/>
              <a:rect l="l" t="t" r="r" b="b"/>
              <a:pathLst>
                <a:path w="33458316" h="7847496">
                  <a:moveTo>
                    <a:pt x="33458316" y="0"/>
                  </a:moveTo>
                  <a:lnTo>
                    <a:pt x="0" y="0"/>
                  </a:lnTo>
                  <a:lnTo>
                    <a:pt x="0" y="7847496"/>
                  </a:lnTo>
                  <a:lnTo>
                    <a:pt x="33458316" y="7847496"/>
                  </a:lnTo>
                  <a:lnTo>
                    <a:pt x="33458316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11588422" y="6777850"/>
              <a:ext cx="13396379" cy="749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5"/>
                </a:lnSpc>
              </a:pPr>
              <a:r>
                <a:rPr lang="en-US" sz="3975">
                  <a:solidFill>
                    <a:srgbClr val="000000"/>
                  </a:solidFill>
                  <a:latin typeface="More Sugar"/>
                  <a:ea typeface="More Sugar"/>
                  <a:cs typeface="More Sugar"/>
                  <a:sym typeface="More Sugar"/>
                </a:rPr>
                <a:t>WARM-UP</a:t>
              </a:r>
            </a:p>
          </p:txBody>
        </p:sp>
      </p:grpSp>
      <p:sp>
        <p:nvSpPr>
          <p:cNvPr id="25" name="Freeform 22"/>
          <p:cNvSpPr/>
          <p:nvPr/>
        </p:nvSpPr>
        <p:spPr>
          <a:xfrm>
            <a:off x="714704" y="7522914"/>
            <a:ext cx="3781710" cy="2764086"/>
          </a:xfrm>
          <a:custGeom>
            <a:avLst/>
            <a:gdLst/>
            <a:ahLst/>
            <a:cxnLst/>
            <a:rect l="l" t="t" r="r" b="b"/>
            <a:pathLst>
              <a:path w="3781710" h="2764086">
                <a:moveTo>
                  <a:pt x="0" y="0"/>
                </a:moveTo>
                <a:lnTo>
                  <a:pt x="3781710" y="0"/>
                </a:lnTo>
                <a:lnTo>
                  <a:pt x="3781710" y="2764086"/>
                </a:lnTo>
                <a:lnTo>
                  <a:pt x="0" y="276408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67 0.592593 L 0 0 " pathEditMode="relative" ptsTypes="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2083</Words>
  <Application>Microsoft Office PowerPoint</Application>
  <PresentationFormat>Custom</PresentationFormat>
  <Paragraphs>373</Paragraphs>
  <Slides>62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8" baseType="lpstr">
      <vt:lpstr>Playpen Sans Bold</vt:lpstr>
      <vt:lpstr>Playfair Display</vt:lpstr>
      <vt:lpstr>Canva Sans Medium</vt:lpstr>
      <vt:lpstr>Playpen Sans</vt:lpstr>
      <vt:lpstr>Tex Gyre Termes Bold Italics</vt:lpstr>
      <vt:lpstr>Bryndan Write</vt:lpstr>
      <vt:lpstr>Calibri</vt:lpstr>
      <vt:lpstr>More Sugar</vt:lpstr>
      <vt:lpstr>Touvlo</vt:lpstr>
      <vt:lpstr>Playlist Script</vt:lpstr>
      <vt:lpstr>Rustic Printed</vt:lpstr>
      <vt:lpstr>Times New Roman</vt:lpstr>
      <vt:lpstr>Aleo</vt:lpstr>
      <vt:lpstr>Arial</vt:lpstr>
      <vt:lpstr>Pirou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Cream Colorful Illustrative Class Agenda Presentation</dc:title>
  <dc:creator/>
  <cp:lastModifiedBy>Hi Windows 11 Home</cp:lastModifiedBy>
  <cp:revision>10</cp:revision>
  <dcterms:created xsi:type="dcterms:W3CDTF">2006-08-16T00:00:00Z</dcterms:created>
  <dcterms:modified xsi:type="dcterms:W3CDTF">2024-12-27T17:01:56Z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C586A89452EE4677876D6EAA072E95E4_12</vt:lpwstr>
  </property>
  <property fmtid="{D5CDD505-2E9C-101B-9397-08002B2CF9AE}" pid="3" name="KSOProductBuildVer">
    <vt:lpwstr>1033-12.2.0.19307</vt:lpwstr>
  </property>
</Properties>
</file>