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38"/>
  </p:notesMasterIdLst>
  <p:sldIdLst>
    <p:sldId id="256" r:id="rId3"/>
    <p:sldId id="303" r:id="rId4"/>
    <p:sldId id="263" r:id="rId5"/>
    <p:sldId id="307" r:id="rId6"/>
    <p:sldId id="308" r:id="rId7"/>
    <p:sldId id="304" r:id="rId8"/>
    <p:sldId id="311" r:id="rId9"/>
    <p:sldId id="324" r:id="rId10"/>
    <p:sldId id="319" r:id="rId11"/>
    <p:sldId id="355" r:id="rId12"/>
    <p:sldId id="309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18" r:id="rId21"/>
    <p:sldId id="354" r:id="rId22"/>
    <p:sldId id="340" r:id="rId23"/>
    <p:sldId id="367" r:id="rId24"/>
    <p:sldId id="369" r:id="rId25"/>
    <p:sldId id="370" r:id="rId26"/>
    <p:sldId id="371" r:id="rId27"/>
    <p:sldId id="372" r:id="rId28"/>
    <p:sldId id="374" r:id="rId29"/>
    <p:sldId id="375" r:id="rId30"/>
    <p:sldId id="376" r:id="rId31"/>
    <p:sldId id="377" r:id="rId32"/>
    <p:sldId id="378" r:id="rId33"/>
    <p:sldId id="366" r:id="rId34"/>
    <p:sldId id="280" r:id="rId35"/>
    <p:sldId id="257" r:id="rId36"/>
    <p:sldId id="281" r:id="rId37"/>
  </p:sldIdLst>
  <p:sldSz cx="9144000" cy="5143500" type="screen16x9"/>
  <p:notesSz cx="6858000" cy="9144000"/>
  <p:embeddedFontLst>
    <p:embeddedFont>
      <p:font typeface="Arimo"/>
      <p:regular r:id="rId39"/>
    </p:embeddedFont>
    <p:embeddedFont>
      <p:font typeface="Bebas Neue" panose="020B0606020202050201" pitchFamily="34" charset="0"/>
      <p:regular r:id="rId40"/>
    </p:embeddedFont>
    <p:embeddedFont>
      <p:font typeface="Cambria Math" panose="02040503050406030204" pitchFamily="18" charset="0"/>
      <p:regular r:id="rId41"/>
    </p:embeddedFont>
    <p:embeddedFont>
      <p:font typeface="Electrolize"/>
      <p:regular r:id="rId42"/>
    </p:embeddedFont>
    <p:embeddedFont>
      <p:font typeface="Goldman"/>
      <p:regular r:id="rId43"/>
      <p:bold r:id="rId44"/>
    </p:embeddedFont>
    <p:embeddedFont>
      <p:font typeface="Mulish"/>
      <p:regular r:id="rId45"/>
      <p:bold r:id="rId46"/>
      <p:italic r:id="rId47"/>
      <p:boldItalic r:id="rId48"/>
    </p:embeddedFont>
    <p:embeddedFont>
      <p:font typeface="Nunito Light" pitchFamily="2" charset="-93"/>
      <p:regular r:id="rId49"/>
      <p:italic r:id="rId50"/>
    </p:embeddedFont>
    <p:embeddedFont>
      <p:font typeface="Teko"/>
      <p:regular r:id="rId51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80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E44D2-32BD-4DAB-A030-C38E156F2B6B}" v="1868" dt="2024-11-16T06:31:22.578"/>
  </p1510:revLst>
</p1510:revInfo>
</file>

<file path=ppt/tableStyles.xml><?xml version="1.0" encoding="utf-8"?>
<a:tblStyleLst xmlns:a="http://schemas.openxmlformats.org/drawingml/2006/main" def="{3985D5F8-C97C-404A-A3CE-9D934515B83E}">
  <a:tblStyle styleId="{3985D5F8-C97C-404A-A3CE-9D934515B8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Kiểu Trung bình 1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 Phạm" userId="e891c0452da6819e" providerId="LiveId" clId="{77BE44D2-32BD-4DAB-A030-C38E156F2B6B}"/>
    <pc:docChg chg="undo custSel addSld delSld modSld sldOrd">
      <pc:chgData name="Vy Phạm" userId="e891c0452da6819e" providerId="LiveId" clId="{77BE44D2-32BD-4DAB-A030-C38E156F2B6B}" dt="2024-11-16T06:31:35.338" v="3798" actId="1076"/>
      <pc:docMkLst>
        <pc:docMk/>
      </pc:docMkLst>
      <pc:sldChg chg="modSp mod modTransition modAnim">
        <pc:chgData name="Vy Phạm" userId="e891c0452da6819e" providerId="LiveId" clId="{77BE44D2-32BD-4DAB-A030-C38E156F2B6B}" dt="2024-11-16T06:30:42.119" v="3712" actId="1076"/>
        <pc:sldMkLst>
          <pc:docMk/>
          <pc:sldMk cId="0" sldId="256"/>
        </pc:sldMkLst>
        <pc:spChg chg="mod">
          <ac:chgData name="Vy Phạm" userId="e891c0452da6819e" providerId="LiveId" clId="{77BE44D2-32BD-4DAB-A030-C38E156F2B6B}" dt="2024-11-16T06:30:42.119" v="3712" actId="1076"/>
          <ac:spMkLst>
            <pc:docMk/>
            <pc:sldMk cId="0" sldId="256"/>
            <ac:spMk id="370" creationId="{00000000-0000-0000-0000-000000000000}"/>
          </ac:spMkLst>
        </pc:spChg>
        <pc:picChg chg="mod">
          <ac:chgData name="Vy Phạm" userId="e891c0452da6819e" providerId="LiveId" clId="{77BE44D2-32BD-4DAB-A030-C38E156F2B6B}" dt="2024-11-16T06:30:38.194" v="3711" actId="14100"/>
          <ac:picMkLst>
            <pc:docMk/>
            <pc:sldMk cId="0" sldId="256"/>
            <ac:picMk id="5" creationId="{1C4E204B-A131-E1BE-30AD-4D84025696A9}"/>
          </ac:picMkLst>
        </pc:picChg>
        <pc:picChg chg="mod">
          <ac:chgData name="Vy Phạm" userId="e891c0452da6819e" providerId="LiveId" clId="{77BE44D2-32BD-4DAB-A030-C38E156F2B6B}" dt="2024-11-13T12:57:17.720" v="1" actId="1076"/>
          <ac:picMkLst>
            <pc:docMk/>
            <pc:sldMk cId="0" sldId="256"/>
            <ac:picMk id="4098" creationId="{2E22E274-EC7F-0A48-D873-8159134F0B1E}"/>
          </ac:picMkLst>
        </pc:picChg>
      </pc:sldChg>
      <pc:sldChg chg="modSp ord modTransition">
        <pc:chgData name="Vy Phạm" userId="e891c0452da6819e" providerId="LiveId" clId="{77BE44D2-32BD-4DAB-A030-C38E156F2B6B}" dt="2024-11-13T17:16:13.488" v="3515"/>
        <pc:sldMkLst>
          <pc:docMk/>
          <pc:sldMk cId="0" sldId="257"/>
        </pc:sldMkLst>
        <pc:spChg chg="mod">
          <ac:chgData name="Vy Phạm" userId="e891c0452da6819e" providerId="LiveId" clId="{77BE44D2-32BD-4DAB-A030-C38E156F2B6B}" dt="2024-11-13T16:58:15.716" v="3230" actId="20577"/>
          <ac:spMkLst>
            <pc:docMk/>
            <pc:sldMk cId="0" sldId="257"/>
            <ac:spMk id="7" creationId="{91ECD9FF-B13B-FD4E-39FC-35A0A3BAC097}"/>
          </ac:spMkLst>
        </pc:spChg>
      </pc:sldChg>
      <pc:sldChg chg="addSp modSp mod ord modAnim">
        <pc:chgData name="Vy Phạm" userId="e891c0452da6819e" providerId="LiveId" clId="{77BE44D2-32BD-4DAB-A030-C38E156F2B6B}" dt="2024-11-13T17:00:03.014" v="3310"/>
        <pc:sldMkLst>
          <pc:docMk/>
          <pc:sldMk cId="0" sldId="263"/>
        </pc:sldMkLst>
        <pc:spChg chg="add mod ord">
          <ac:chgData name="Vy Phạm" userId="e891c0452da6819e" providerId="LiveId" clId="{77BE44D2-32BD-4DAB-A030-C38E156F2B6B}" dt="2024-11-13T13:07:50.522" v="208" actId="14100"/>
          <ac:spMkLst>
            <pc:docMk/>
            <pc:sldMk cId="0" sldId="263"/>
            <ac:spMk id="2" creationId="{20099137-C015-932F-23FA-B56E152F5BA3}"/>
          </ac:spMkLst>
        </pc:spChg>
        <pc:spChg chg="add mod">
          <ac:chgData name="Vy Phạm" userId="e891c0452da6819e" providerId="LiveId" clId="{77BE44D2-32BD-4DAB-A030-C38E156F2B6B}" dt="2024-11-13T13:07:54.631" v="209" actId="1076"/>
          <ac:spMkLst>
            <pc:docMk/>
            <pc:sldMk cId="0" sldId="263"/>
            <ac:spMk id="3" creationId="{FE157121-2931-7409-085A-02BD20D03992}"/>
          </ac:spMkLst>
        </pc:spChg>
        <pc:spChg chg="mod">
          <ac:chgData name="Vy Phạm" userId="e891c0452da6819e" providerId="LiveId" clId="{77BE44D2-32BD-4DAB-A030-C38E156F2B6B}" dt="2024-11-13T13:03:49.929" v="130" actId="1076"/>
          <ac:spMkLst>
            <pc:docMk/>
            <pc:sldMk cId="0" sldId="263"/>
            <ac:spMk id="7" creationId="{D7162F40-4E67-F7F0-F7AB-23627D932530}"/>
          </ac:spMkLst>
        </pc:spChg>
        <pc:grpChg chg="mod">
          <ac:chgData name="Vy Phạm" userId="e891c0452da6819e" providerId="LiveId" clId="{77BE44D2-32BD-4DAB-A030-C38E156F2B6B}" dt="2024-11-13T13:03:55.917" v="131" actId="1076"/>
          <ac:grpSpMkLst>
            <pc:docMk/>
            <pc:sldMk cId="0" sldId="263"/>
            <ac:grpSpMk id="1495" creationId="{00000000-0000-0000-0000-000000000000}"/>
          </ac:grpSpMkLst>
        </pc:grpChg>
        <pc:grpChg chg="mod">
          <ac:chgData name="Vy Phạm" userId="e891c0452da6819e" providerId="LiveId" clId="{77BE44D2-32BD-4DAB-A030-C38E156F2B6B}" dt="2024-11-13T13:06:05.710" v="202" actId="1076"/>
          <ac:grpSpMkLst>
            <pc:docMk/>
            <pc:sldMk cId="0" sldId="263"/>
            <ac:grpSpMk id="1510" creationId="{00000000-0000-0000-0000-000000000000}"/>
          </ac:grpSpMkLst>
        </pc:grpChg>
        <pc:picChg chg="mod">
          <ac:chgData name="Vy Phạm" userId="e891c0452da6819e" providerId="LiveId" clId="{77BE44D2-32BD-4DAB-A030-C38E156F2B6B}" dt="2024-11-13T13:06:07.982" v="203" actId="1076"/>
          <ac:picMkLst>
            <pc:docMk/>
            <pc:sldMk cId="0" sldId="263"/>
            <ac:picMk id="11" creationId="{C5B1D90F-ABB3-DF0F-877D-9477E34355C8}"/>
          </ac:picMkLst>
        </pc:picChg>
        <pc:picChg chg="mod">
          <ac:chgData name="Vy Phạm" userId="e891c0452da6819e" providerId="LiveId" clId="{77BE44D2-32BD-4DAB-A030-C38E156F2B6B}" dt="2024-11-13T13:03:47.073" v="129" actId="1076"/>
          <ac:picMkLst>
            <pc:docMk/>
            <pc:sldMk cId="0" sldId="263"/>
            <ac:picMk id="12" creationId="{EBF48880-C220-E32E-99BA-5C8A3A56AE51}"/>
          </ac:picMkLst>
        </pc:picChg>
      </pc:sldChg>
      <pc:sldChg chg="del">
        <pc:chgData name="Vy Phạm" userId="e891c0452da6819e" providerId="LiveId" clId="{77BE44D2-32BD-4DAB-A030-C38E156F2B6B}" dt="2024-11-13T16:58:33.535" v="3245" actId="47"/>
        <pc:sldMkLst>
          <pc:docMk/>
          <pc:sldMk cId="0" sldId="264"/>
        </pc:sldMkLst>
      </pc:sldChg>
      <pc:sldChg chg="modSp del mod ord setBg">
        <pc:chgData name="Vy Phạm" userId="e891c0452da6819e" providerId="LiveId" clId="{77BE44D2-32BD-4DAB-A030-C38E156F2B6B}" dt="2024-11-13T16:58:39.845" v="3272" actId="47"/>
        <pc:sldMkLst>
          <pc:docMk/>
          <pc:sldMk cId="0" sldId="273"/>
        </pc:sldMkLst>
        <pc:spChg chg="mod">
          <ac:chgData name="Vy Phạm" userId="e891c0452da6819e" providerId="LiveId" clId="{77BE44D2-32BD-4DAB-A030-C38E156F2B6B}" dt="2024-11-13T16:14:41.726" v="2454" actId="207"/>
          <ac:spMkLst>
            <pc:docMk/>
            <pc:sldMk cId="0" sldId="273"/>
            <ac:spMk id="2577" creationId="{00000000-0000-0000-0000-000000000000}"/>
          </ac:spMkLst>
        </pc:spChg>
      </pc:sldChg>
      <pc:sldChg chg="addSp modSp mod ord modAnim">
        <pc:chgData name="Vy Phạm" userId="e891c0452da6819e" providerId="LiveId" clId="{77BE44D2-32BD-4DAB-A030-C38E156F2B6B}" dt="2024-11-13T17:15:44.265" v="3509"/>
        <pc:sldMkLst>
          <pc:docMk/>
          <pc:sldMk cId="0" sldId="280"/>
        </pc:sldMkLst>
        <pc:spChg chg="mod">
          <ac:chgData name="Vy Phạm" userId="e891c0452da6819e" providerId="LiveId" clId="{77BE44D2-32BD-4DAB-A030-C38E156F2B6B}" dt="2024-11-13T16:57:00.712" v="3216" actId="20577"/>
          <ac:spMkLst>
            <pc:docMk/>
            <pc:sldMk cId="0" sldId="280"/>
            <ac:spMk id="11" creationId="{4325C518-E47E-93B6-8B0F-D8AE7625A453}"/>
          </ac:spMkLst>
        </pc:spChg>
        <pc:picChg chg="add mod">
          <ac:chgData name="Vy Phạm" userId="e891c0452da6819e" providerId="LiveId" clId="{77BE44D2-32BD-4DAB-A030-C38E156F2B6B}" dt="2024-11-13T16:57:35.608" v="3223" actId="1076"/>
          <ac:picMkLst>
            <pc:docMk/>
            <pc:sldMk cId="0" sldId="280"/>
            <ac:picMk id="2" creationId="{C3175EA0-123A-A498-7837-F500EFC6AB84}"/>
          </ac:picMkLst>
        </pc:picChg>
      </pc:sldChg>
      <pc:sldChg chg="modSp mod ord modTransition modAnim">
        <pc:chgData name="Vy Phạm" userId="e891c0452da6819e" providerId="LiveId" clId="{77BE44D2-32BD-4DAB-A030-C38E156F2B6B}" dt="2024-11-16T06:31:35.338" v="3798" actId="1076"/>
        <pc:sldMkLst>
          <pc:docMk/>
          <pc:sldMk cId="0" sldId="281"/>
        </pc:sldMkLst>
        <pc:spChg chg="mod">
          <ac:chgData name="Vy Phạm" userId="e891c0452da6819e" providerId="LiveId" clId="{77BE44D2-32BD-4DAB-A030-C38E156F2B6B}" dt="2024-11-16T06:31:31.909" v="3797" actId="1076"/>
          <ac:spMkLst>
            <pc:docMk/>
            <pc:sldMk cId="0" sldId="281"/>
            <ac:spMk id="3600" creationId="{00000000-0000-0000-0000-000000000000}"/>
          </ac:spMkLst>
        </pc:spChg>
        <pc:spChg chg="mod">
          <ac:chgData name="Vy Phạm" userId="e891c0452da6819e" providerId="LiveId" clId="{77BE44D2-32BD-4DAB-A030-C38E156F2B6B}" dt="2024-11-16T06:31:35.338" v="3798" actId="1076"/>
          <ac:spMkLst>
            <pc:docMk/>
            <pc:sldMk cId="0" sldId="281"/>
            <ac:spMk id="3601" creationId="{00000000-0000-0000-0000-000000000000}"/>
          </ac:spMkLst>
        </pc:spChg>
        <pc:grpChg chg="mod">
          <ac:chgData name="Vy Phạm" userId="e891c0452da6819e" providerId="LiveId" clId="{77BE44D2-32BD-4DAB-A030-C38E156F2B6B}" dt="2024-11-16T06:31:27.950" v="3796" actId="1076"/>
          <ac:grpSpMkLst>
            <pc:docMk/>
            <pc:sldMk cId="0" sldId="281"/>
            <ac:grpSpMk id="3617" creationId="{00000000-0000-0000-0000-000000000000}"/>
          </ac:grpSpMkLst>
        </pc:grpChg>
      </pc:sldChg>
      <pc:sldChg chg="addSp delSp modSp mod modTransition delAnim modAnim">
        <pc:chgData name="Vy Phạm" userId="e891c0452da6819e" providerId="LiveId" clId="{77BE44D2-32BD-4DAB-A030-C38E156F2B6B}" dt="2024-11-16T06:24:26.182" v="3673"/>
        <pc:sldMkLst>
          <pc:docMk/>
          <pc:sldMk cId="263721774" sldId="303"/>
        </pc:sldMkLst>
        <pc:spChg chg="add mod">
          <ac:chgData name="Vy Phạm" userId="e891c0452da6819e" providerId="LiveId" clId="{77BE44D2-32BD-4DAB-A030-C38E156F2B6B}" dt="2024-11-16T06:23:48.426" v="3651" actId="1076"/>
          <ac:spMkLst>
            <pc:docMk/>
            <pc:sldMk cId="263721774" sldId="303"/>
            <ac:spMk id="3" creationId="{F157F3C5-E6EE-E83B-61CE-F9CD1938211C}"/>
          </ac:spMkLst>
        </pc:spChg>
        <pc:spChg chg="add mod">
          <ac:chgData name="Vy Phạm" userId="e891c0452da6819e" providerId="LiveId" clId="{77BE44D2-32BD-4DAB-A030-C38E156F2B6B}" dt="2024-11-16T06:23:51.600" v="3652" actId="1076"/>
          <ac:spMkLst>
            <pc:docMk/>
            <pc:sldMk cId="263721774" sldId="303"/>
            <ac:spMk id="4" creationId="{047BF81F-5F55-755A-875D-18A825C84921}"/>
          </ac:spMkLst>
        </pc:spChg>
        <pc:spChg chg="add mod">
          <ac:chgData name="Vy Phạm" userId="e891c0452da6819e" providerId="LiveId" clId="{77BE44D2-32BD-4DAB-A030-C38E156F2B6B}" dt="2024-11-16T06:24:00.968" v="3653" actId="1076"/>
          <ac:spMkLst>
            <pc:docMk/>
            <pc:sldMk cId="263721774" sldId="303"/>
            <ac:spMk id="6" creationId="{30029641-C3CF-3968-F627-EE1771244399}"/>
          </ac:spMkLst>
        </pc:spChg>
        <pc:spChg chg="mod">
          <ac:chgData name="Vy Phạm" userId="e891c0452da6819e" providerId="LiveId" clId="{77BE44D2-32BD-4DAB-A030-C38E156F2B6B}" dt="2024-11-16T06:24:05.559" v="3671" actId="20577"/>
          <ac:spMkLst>
            <pc:docMk/>
            <pc:sldMk cId="263721774" sldId="303"/>
            <ac:spMk id="27" creationId="{C0375C0C-7C67-EE9B-A719-2001F1A6D5C6}"/>
          </ac:spMkLst>
        </pc:spChg>
        <pc:spChg chg="mod">
          <ac:chgData name="Vy Phạm" userId="e891c0452da6819e" providerId="LiveId" clId="{77BE44D2-32BD-4DAB-A030-C38E156F2B6B}" dt="2024-11-13T13:01:49.112" v="107" actId="1076"/>
          <ac:spMkLst>
            <pc:docMk/>
            <pc:sldMk cId="263721774" sldId="303"/>
            <ac:spMk id="781" creationId="{00000000-0000-0000-0000-000000000000}"/>
          </ac:spMkLst>
        </pc:spChg>
        <pc:grpChg chg="mod">
          <ac:chgData name="Vy Phạm" userId="e891c0452da6819e" providerId="LiveId" clId="{77BE44D2-32BD-4DAB-A030-C38E156F2B6B}" dt="2024-11-13T13:01:50.876" v="108" actId="1076"/>
          <ac:grpSpMkLst>
            <pc:docMk/>
            <pc:sldMk cId="263721774" sldId="303"/>
            <ac:grpSpMk id="782" creationId="{00000000-0000-0000-0000-000000000000}"/>
          </ac:grpSpMkLst>
        </pc:grpChg>
        <pc:grpChg chg="mod">
          <ac:chgData name="Vy Phạm" userId="e891c0452da6819e" providerId="LiveId" clId="{77BE44D2-32BD-4DAB-A030-C38E156F2B6B}" dt="2024-11-13T13:01:44.292" v="105" actId="1076"/>
          <ac:grpSpMkLst>
            <pc:docMk/>
            <pc:sldMk cId="263721774" sldId="303"/>
            <ac:grpSpMk id="792" creationId="{00000000-0000-0000-0000-000000000000}"/>
          </ac:grpSpMkLst>
        </pc:grpChg>
        <pc:picChg chg="add del mod">
          <ac:chgData name="Vy Phạm" userId="e891c0452da6819e" providerId="LiveId" clId="{77BE44D2-32BD-4DAB-A030-C38E156F2B6B}" dt="2024-11-16T06:22:11.682" v="3637" actId="478"/>
          <ac:picMkLst>
            <pc:docMk/>
            <pc:sldMk cId="263721774" sldId="303"/>
            <ac:picMk id="2" creationId="{93F888B5-7880-529F-A91B-84A259A54AE6}"/>
          </ac:picMkLst>
        </pc:picChg>
        <pc:picChg chg="add">
          <ac:chgData name="Vy Phạm" userId="e891c0452da6819e" providerId="LiveId" clId="{77BE44D2-32BD-4DAB-A030-C38E156F2B6B}" dt="2024-11-13T13:00:19.723" v="60"/>
          <ac:picMkLst>
            <pc:docMk/>
            <pc:sldMk cId="263721774" sldId="303"/>
            <ac:picMk id="5" creationId="{24DF72A5-C9AB-C759-4F66-BA8F791CBA31}"/>
          </ac:picMkLst>
        </pc:picChg>
        <pc:picChg chg="add mod modCrop">
          <ac:chgData name="Vy Phạm" userId="e891c0452da6819e" providerId="LiveId" clId="{77BE44D2-32BD-4DAB-A030-C38E156F2B6B}" dt="2024-11-16T06:23:42.853" v="3650" actId="732"/>
          <ac:picMkLst>
            <pc:docMk/>
            <pc:sldMk cId="263721774" sldId="303"/>
            <ac:picMk id="5" creationId="{7626A148-A30A-A065-510A-2FF6A0A703C8}"/>
          </ac:picMkLst>
        </pc:picChg>
        <pc:picChg chg="add mod">
          <ac:chgData name="Vy Phạm" userId="e891c0452da6819e" providerId="LiveId" clId="{77BE44D2-32BD-4DAB-A030-C38E156F2B6B}" dt="2024-11-13T13:01:34.774" v="103" actId="1076"/>
          <ac:picMkLst>
            <pc:docMk/>
            <pc:sldMk cId="263721774" sldId="303"/>
            <ac:picMk id="7" creationId="{059FBAC9-6A70-D753-A45E-608D48EF8D15}"/>
          </ac:picMkLst>
        </pc:picChg>
        <pc:picChg chg="add mod">
          <ac:chgData name="Vy Phạm" userId="e891c0452da6819e" providerId="LiveId" clId="{77BE44D2-32BD-4DAB-A030-C38E156F2B6B}" dt="2024-11-16T06:23:14.723" v="3646" actId="1076"/>
          <ac:picMkLst>
            <pc:docMk/>
            <pc:sldMk cId="263721774" sldId="303"/>
            <ac:picMk id="8" creationId="{DC07070C-CE30-B559-BBF5-27C22C1E931D}"/>
          </ac:picMkLst>
        </pc:picChg>
        <pc:picChg chg="add mod">
          <ac:chgData name="Vy Phạm" userId="e891c0452da6819e" providerId="LiveId" clId="{77BE44D2-32BD-4DAB-A030-C38E156F2B6B}" dt="2024-11-16T06:23:34.652" v="3649" actId="1076"/>
          <ac:picMkLst>
            <pc:docMk/>
            <pc:sldMk cId="263721774" sldId="303"/>
            <ac:picMk id="9" creationId="{6AB00971-B6B9-2785-42D8-3697A3CC1C4F}"/>
          </ac:picMkLst>
        </pc:picChg>
        <pc:picChg chg="del">
          <ac:chgData name="Vy Phạm" userId="e891c0452da6819e" providerId="LiveId" clId="{77BE44D2-32BD-4DAB-A030-C38E156F2B6B}" dt="2024-11-13T12:57:52.163" v="12" actId="478"/>
          <ac:picMkLst>
            <pc:docMk/>
            <pc:sldMk cId="263721774" sldId="303"/>
            <ac:picMk id="28" creationId="{89165F2F-8564-476B-68DA-2829D84DF20B}"/>
          </ac:picMkLst>
        </pc:picChg>
      </pc:sldChg>
      <pc:sldChg chg="addSp delSp modSp mod modTransition delAnim modAnim">
        <pc:chgData name="Vy Phạm" userId="e891c0452da6819e" providerId="LiveId" clId="{77BE44D2-32BD-4DAB-A030-C38E156F2B6B}" dt="2024-11-13T17:16:58.060" v="3590"/>
        <pc:sldMkLst>
          <pc:docMk/>
          <pc:sldMk cId="1987292566" sldId="304"/>
        </pc:sldMkLst>
        <pc:spChg chg="mod">
          <ac:chgData name="Vy Phạm" userId="e891c0452da6819e" providerId="LiveId" clId="{77BE44D2-32BD-4DAB-A030-C38E156F2B6B}" dt="2024-11-13T13:18:18.939" v="492" actId="208"/>
          <ac:spMkLst>
            <pc:docMk/>
            <pc:sldMk cId="1987292566" sldId="304"/>
            <ac:spMk id="3" creationId="{B8DF4F01-DDF7-F030-34BD-6B5F72973544}"/>
          </ac:spMkLst>
        </pc:spChg>
        <pc:spChg chg="mod">
          <ac:chgData name="Vy Phạm" userId="e891c0452da6819e" providerId="LiveId" clId="{77BE44D2-32BD-4DAB-A030-C38E156F2B6B}" dt="2024-11-13T13:18:08.793" v="491" actId="207"/>
          <ac:spMkLst>
            <pc:docMk/>
            <pc:sldMk cId="1987292566" sldId="304"/>
            <ac:spMk id="4" creationId="{B57919AB-BE2F-508A-4C28-DC3F54F82319}"/>
          </ac:spMkLst>
        </pc:spChg>
        <pc:spChg chg="mod">
          <ac:chgData name="Vy Phạm" userId="e891c0452da6819e" providerId="LiveId" clId="{77BE44D2-32BD-4DAB-A030-C38E156F2B6B}" dt="2024-11-13T13:18:53.372" v="498" actId="255"/>
          <ac:spMkLst>
            <pc:docMk/>
            <pc:sldMk cId="1987292566" sldId="304"/>
            <ac:spMk id="7" creationId="{003D3E86-ED90-F355-44BD-0405424294FB}"/>
          </ac:spMkLst>
        </pc:spChg>
        <pc:spChg chg="add mod">
          <ac:chgData name="Vy Phạm" userId="e891c0452da6819e" providerId="LiveId" clId="{77BE44D2-32BD-4DAB-A030-C38E156F2B6B}" dt="2024-11-13T13:19:45.381" v="541" actId="1076"/>
          <ac:spMkLst>
            <pc:docMk/>
            <pc:sldMk cId="1987292566" sldId="304"/>
            <ac:spMk id="8" creationId="{F0576290-783B-8417-A8B1-2D65EC5B4297}"/>
          </ac:spMkLst>
        </pc:spChg>
        <pc:spChg chg="del">
          <ac:chgData name="Vy Phạm" userId="e891c0452da6819e" providerId="LiveId" clId="{77BE44D2-32BD-4DAB-A030-C38E156F2B6B}" dt="2024-11-13T13:17:53.821" v="487" actId="478"/>
          <ac:spMkLst>
            <pc:docMk/>
            <pc:sldMk cId="1987292566" sldId="304"/>
            <ac:spMk id="9" creationId="{5CE00281-A989-A7EC-1A89-5D5A20E14731}"/>
          </ac:spMkLst>
        </pc:spChg>
        <pc:spChg chg="mod">
          <ac:chgData name="Vy Phạm" userId="e891c0452da6819e" providerId="LiveId" clId="{77BE44D2-32BD-4DAB-A030-C38E156F2B6B}" dt="2024-11-13T13:19:48.597" v="542"/>
          <ac:spMkLst>
            <pc:docMk/>
            <pc:sldMk cId="1987292566" sldId="304"/>
            <ac:spMk id="12" creationId="{6205ECF9-4584-E93B-11BE-D119EA535D7D}"/>
          </ac:spMkLst>
        </pc:spChg>
        <pc:spChg chg="del">
          <ac:chgData name="Vy Phạm" userId="e891c0452da6819e" providerId="LiveId" clId="{77BE44D2-32BD-4DAB-A030-C38E156F2B6B}" dt="2024-11-13T13:17:53.821" v="487" actId="478"/>
          <ac:spMkLst>
            <pc:docMk/>
            <pc:sldMk cId="1987292566" sldId="304"/>
            <ac:spMk id="13" creationId="{67B9217A-F248-8216-570B-CAB83CEA8DF5}"/>
          </ac:spMkLst>
        </pc:spChg>
        <pc:spChg chg="mod">
          <ac:chgData name="Vy Phạm" userId="e891c0452da6819e" providerId="LiveId" clId="{77BE44D2-32BD-4DAB-A030-C38E156F2B6B}" dt="2024-11-13T13:19:48.597" v="542"/>
          <ac:spMkLst>
            <pc:docMk/>
            <pc:sldMk cId="1987292566" sldId="304"/>
            <ac:spMk id="15" creationId="{0B40095E-C49E-5AF5-A57C-A6E0E7104F2E}"/>
          </ac:spMkLst>
        </pc:spChg>
        <pc:spChg chg="del">
          <ac:chgData name="Vy Phạm" userId="e891c0452da6819e" providerId="LiveId" clId="{77BE44D2-32BD-4DAB-A030-C38E156F2B6B}" dt="2024-11-13T13:17:53.821" v="487" actId="478"/>
          <ac:spMkLst>
            <pc:docMk/>
            <pc:sldMk cId="1987292566" sldId="304"/>
            <ac:spMk id="16" creationId="{DA6D2AEC-603D-5EFB-E077-51D50084CDFE}"/>
          </ac:spMkLst>
        </pc:spChg>
        <pc:spChg chg="mod">
          <ac:chgData name="Vy Phạm" userId="e891c0452da6819e" providerId="LiveId" clId="{77BE44D2-32BD-4DAB-A030-C38E156F2B6B}" dt="2024-11-13T13:20:16.971" v="554" actId="1076"/>
          <ac:spMkLst>
            <pc:docMk/>
            <pc:sldMk cId="1987292566" sldId="304"/>
            <ac:spMk id="18" creationId="{AA1F752A-D1B0-D90A-5985-BC6491606088}"/>
          </ac:spMkLst>
        </pc:spChg>
        <pc:spChg chg="del">
          <ac:chgData name="Vy Phạm" userId="e891c0452da6819e" providerId="LiveId" clId="{77BE44D2-32BD-4DAB-A030-C38E156F2B6B}" dt="2024-11-13T13:17:55.983" v="488" actId="478"/>
          <ac:spMkLst>
            <pc:docMk/>
            <pc:sldMk cId="1987292566" sldId="304"/>
            <ac:spMk id="19" creationId="{9CF495C6-B5B8-AFD3-FB55-9CA0A7ABACCC}"/>
          </ac:spMkLst>
        </pc:spChg>
        <pc:spChg chg="del">
          <ac:chgData name="Vy Phạm" userId="e891c0452da6819e" providerId="LiveId" clId="{77BE44D2-32BD-4DAB-A030-C38E156F2B6B}" dt="2024-11-13T13:17:55.983" v="488" actId="478"/>
          <ac:spMkLst>
            <pc:docMk/>
            <pc:sldMk cId="1987292566" sldId="304"/>
            <ac:spMk id="25" creationId="{95D7987F-FD61-517D-500E-6E60F0E4D3A7}"/>
          </ac:spMkLst>
        </pc:spChg>
        <pc:grpChg chg="add mod">
          <ac:chgData name="Vy Phạm" userId="e891c0452da6819e" providerId="LiveId" clId="{77BE44D2-32BD-4DAB-A030-C38E156F2B6B}" dt="2024-11-13T13:19:08.698" v="504" actId="1076"/>
          <ac:grpSpMkLst>
            <pc:docMk/>
            <pc:sldMk cId="1987292566" sldId="304"/>
            <ac:grpSpMk id="2" creationId="{85ECA5B9-7109-AC4F-AE8B-DBAAF3A52CD2}"/>
          </ac:grpSpMkLst>
        </pc:grpChg>
        <pc:grpChg chg="add mod">
          <ac:chgData name="Vy Phạm" userId="e891c0452da6819e" providerId="LiveId" clId="{77BE44D2-32BD-4DAB-A030-C38E156F2B6B}" dt="2024-11-13T13:19:53.790" v="543" actId="1076"/>
          <ac:grpSpMkLst>
            <pc:docMk/>
            <pc:sldMk cId="1987292566" sldId="304"/>
            <ac:grpSpMk id="11" creationId="{059EBC10-C291-6332-2EB9-AA7550A2DDF7}"/>
          </ac:grpSpMkLst>
        </pc:grpChg>
        <pc:grpChg chg="mod">
          <ac:chgData name="Vy Phạm" userId="e891c0452da6819e" providerId="LiveId" clId="{77BE44D2-32BD-4DAB-A030-C38E156F2B6B}" dt="2024-11-13T13:19:06.223" v="503" actId="1076"/>
          <ac:grpSpMkLst>
            <pc:docMk/>
            <pc:sldMk cId="1987292566" sldId="304"/>
            <ac:grpSpMk id="782" creationId="{00000000-0000-0000-0000-000000000000}"/>
          </ac:grpSpMkLst>
        </pc:grpChg>
        <pc:grpChg chg="mod">
          <ac:chgData name="Vy Phạm" userId="e891c0452da6819e" providerId="LiveId" clId="{77BE44D2-32BD-4DAB-A030-C38E156F2B6B}" dt="2024-11-13T13:19:04.492" v="502" actId="1076"/>
          <ac:grpSpMkLst>
            <pc:docMk/>
            <pc:sldMk cId="1987292566" sldId="304"/>
            <ac:grpSpMk id="792" creationId="{00000000-0000-0000-0000-000000000000}"/>
          </ac:grpSpMkLst>
        </pc:grpChg>
        <pc:picChg chg="add mod">
          <ac:chgData name="Vy Phạm" userId="e891c0452da6819e" providerId="LiveId" clId="{77BE44D2-32BD-4DAB-A030-C38E156F2B6B}" dt="2024-11-13T13:21:31.822" v="558" actId="1076"/>
          <ac:picMkLst>
            <pc:docMk/>
            <pc:sldMk cId="1987292566" sldId="304"/>
            <ac:picMk id="21" creationId="{C554C961-2E07-F898-1ED6-A9E30FF89D89}"/>
          </ac:picMkLst>
        </pc:picChg>
        <pc:picChg chg="del">
          <ac:chgData name="Vy Phạm" userId="e891c0452da6819e" providerId="LiveId" clId="{77BE44D2-32BD-4DAB-A030-C38E156F2B6B}" dt="2024-11-13T13:17:50.737" v="486" actId="478"/>
          <ac:picMkLst>
            <pc:docMk/>
            <pc:sldMk cId="1987292566" sldId="304"/>
            <ac:picMk id="28" creationId="{89165F2F-8564-476B-68DA-2829D84DF20B}"/>
          </ac:picMkLst>
        </pc:picChg>
        <pc:cxnChg chg="del">
          <ac:chgData name="Vy Phạm" userId="e891c0452da6819e" providerId="LiveId" clId="{77BE44D2-32BD-4DAB-A030-C38E156F2B6B}" dt="2024-11-13T13:17:53.821" v="487" actId="478"/>
          <ac:cxnSpMkLst>
            <pc:docMk/>
            <pc:sldMk cId="1987292566" sldId="304"/>
            <ac:cxnSpMk id="5" creationId="{20405E53-A115-F0E5-1981-C36A3DC29A3F}"/>
          </ac:cxnSpMkLst>
        </pc:cxnChg>
        <pc:cxnChg chg="del">
          <ac:chgData name="Vy Phạm" userId="e891c0452da6819e" providerId="LiveId" clId="{77BE44D2-32BD-4DAB-A030-C38E156F2B6B}" dt="2024-11-13T13:17:53.821" v="487" actId="478"/>
          <ac:cxnSpMkLst>
            <pc:docMk/>
            <pc:sldMk cId="1987292566" sldId="304"/>
            <ac:cxnSpMk id="6" creationId="{5AFCB6B9-7B15-C276-7AE3-49FD6647E18C}"/>
          </ac:cxnSpMkLst>
        </pc:cxnChg>
        <pc:cxnChg chg="del">
          <ac:chgData name="Vy Phạm" userId="e891c0452da6819e" providerId="LiveId" clId="{77BE44D2-32BD-4DAB-A030-C38E156F2B6B}" dt="2024-11-13T13:17:53.821" v="487" actId="478"/>
          <ac:cxnSpMkLst>
            <pc:docMk/>
            <pc:sldMk cId="1987292566" sldId="304"/>
            <ac:cxnSpMk id="10" creationId="{0D5EB66E-4732-ADBF-335B-4E18A70D05D7}"/>
          </ac:cxnSpMkLst>
        </pc:cxnChg>
        <pc:cxnChg chg="del">
          <ac:chgData name="Vy Phạm" userId="e891c0452da6819e" providerId="LiveId" clId="{77BE44D2-32BD-4DAB-A030-C38E156F2B6B}" dt="2024-11-13T13:17:53.821" v="487" actId="478"/>
          <ac:cxnSpMkLst>
            <pc:docMk/>
            <pc:sldMk cId="1987292566" sldId="304"/>
            <ac:cxnSpMk id="14" creationId="{4DECC866-E91E-BAB8-982D-DBDD7FEF518E}"/>
          </ac:cxnSpMkLst>
        </pc:cxnChg>
        <pc:cxnChg chg="del">
          <ac:chgData name="Vy Phạm" userId="e891c0452da6819e" providerId="LiveId" clId="{77BE44D2-32BD-4DAB-A030-C38E156F2B6B}" dt="2024-11-13T13:17:55.983" v="488" actId="478"/>
          <ac:cxnSpMkLst>
            <pc:docMk/>
            <pc:sldMk cId="1987292566" sldId="304"/>
            <ac:cxnSpMk id="17" creationId="{8ABC3823-4A25-2539-2DF4-B6F24A73D9D8}"/>
          </ac:cxnSpMkLst>
        </pc:cxnChg>
        <pc:cxnChg chg="del">
          <ac:chgData name="Vy Phạm" userId="e891c0452da6819e" providerId="LiveId" clId="{77BE44D2-32BD-4DAB-A030-C38E156F2B6B}" dt="2024-11-13T13:17:55.983" v="488" actId="478"/>
          <ac:cxnSpMkLst>
            <pc:docMk/>
            <pc:sldMk cId="1987292566" sldId="304"/>
            <ac:cxnSpMk id="20" creationId="{01340B9D-48BC-19B4-B9E8-41C330969D2D}"/>
          </ac:cxnSpMkLst>
        </pc:cxnChg>
        <pc:cxnChg chg="del">
          <ac:chgData name="Vy Phạm" userId="e891c0452da6819e" providerId="LiveId" clId="{77BE44D2-32BD-4DAB-A030-C38E156F2B6B}" dt="2024-11-13T13:17:55.983" v="488" actId="478"/>
          <ac:cxnSpMkLst>
            <pc:docMk/>
            <pc:sldMk cId="1987292566" sldId="304"/>
            <ac:cxnSpMk id="22" creationId="{A2EE9C43-2DD7-1650-E4AB-55A977D950EC}"/>
          </ac:cxnSpMkLst>
        </pc:cxnChg>
      </pc:sldChg>
      <pc:sldChg chg="del">
        <pc:chgData name="Vy Phạm" userId="e891c0452da6819e" providerId="LiveId" clId="{77BE44D2-32BD-4DAB-A030-C38E156F2B6B}" dt="2024-11-13T16:58:34.851" v="3252" actId="47"/>
        <pc:sldMkLst>
          <pc:docMk/>
          <pc:sldMk cId="4062160971" sldId="305"/>
        </pc:sldMkLst>
      </pc:sldChg>
      <pc:sldChg chg="addSp delSp modSp mod ord delAnim modAnim">
        <pc:chgData name="Vy Phạm" userId="e891c0452da6819e" providerId="LiveId" clId="{77BE44D2-32BD-4DAB-A030-C38E156F2B6B}" dt="2024-11-13T17:01:16.349" v="3322" actId="255"/>
        <pc:sldMkLst>
          <pc:docMk/>
          <pc:sldMk cId="1507712916" sldId="307"/>
        </pc:sldMkLst>
        <pc:spChg chg="add del mod">
          <ac:chgData name="Vy Phạm" userId="e891c0452da6819e" providerId="LiveId" clId="{77BE44D2-32BD-4DAB-A030-C38E156F2B6B}" dt="2024-11-13T13:10:55.545" v="256" actId="478"/>
          <ac:spMkLst>
            <pc:docMk/>
            <pc:sldMk cId="1507712916" sldId="307"/>
            <ac:spMk id="3" creationId="{DAA6E422-094B-BA04-A68E-7769AA8B9A3E}"/>
          </ac:spMkLst>
        </pc:spChg>
        <pc:spChg chg="mod">
          <ac:chgData name="Vy Phạm" userId="e891c0452da6819e" providerId="LiveId" clId="{77BE44D2-32BD-4DAB-A030-C38E156F2B6B}" dt="2024-11-13T13:13:51.608" v="370" actId="1076"/>
          <ac:spMkLst>
            <pc:docMk/>
            <pc:sldMk cId="1507712916" sldId="307"/>
            <ac:spMk id="5" creationId="{B245887B-0292-592E-1BEA-F98599878B78}"/>
          </ac:spMkLst>
        </pc:spChg>
        <pc:spChg chg="add del mod">
          <ac:chgData name="Vy Phạm" userId="e891c0452da6819e" providerId="LiveId" clId="{77BE44D2-32BD-4DAB-A030-C38E156F2B6B}" dt="2024-11-13T13:10:55.545" v="256" actId="478"/>
          <ac:spMkLst>
            <pc:docMk/>
            <pc:sldMk cId="1507712916" sldId="307"/>
            <ac:spMk id="6" creationId="{EFA241E3-9C32-3E4B-115A-F2BA8DCA6D2A}"/>
          </ac:spMkLst>
        </pc:spChg>
        <pc:spChg chg="del">
          <ac:chgData name="Vy Phạm" userId="e891c0452da6819e" providerId="LiveId" clId="{77BE44D2-32BD-4DAB-A030-C38E156F2B6B}" dt="2024-11-13T13:10:51.116" v="255" actId="478"/>
          <ac:spMkLst>
            <pc:docMk/>
            <pc:sldMk cId="1507712916" sldId="307"/>
            <ac:spMk id="7" creationId="{B13B0186-7040-B0A5-61B1-E5FB0D354AF4}"/>
          </ac:spMkLst>
        </pc:spChg>
        <pc:spChg chg="add del mod">
          <ac:chgData name="Vy Phạm" userId="e891c0452da6819e" providerId="LiveId" clId="{77BE44D2-32BD-4DAB-A030-C38E156F2B6B}" dt="2024-11-13T13:10:55.545" v="256" actId="478"/>
          <ac:spMkLst>
            <pc:docMk/>
            <pc:sldMk cId="1507712916" sldId="307"/>
            <ac:spMk id="9" creationId="{A47237D6-5BA5-007C-A7B4-C8A70F01EE7E}"/>
          </ac:spMkLst>
        </pc:spChg>
        <pc:spChg chg="add del mod">
          <ac:chgData name="Vy Phạm" userId="e891c0452da6819e" providerId="LiveId" clId="{77BE44D2-32BD-4DAB-A030-C38E156F2B6B}" dt="2024-11-13T13:10:55.545" v="256" actId="478"/>
          <ac:spMkLst>
            <pc:docMk/>
            <pc:sldMk cId="1507712916" sldId="307"/>
            <ac:spMk id="11" creationId="{F92510F8-07D7-E258-29ED-C988D6C22D98}"/>
          </ac:spMkLst>
        </pc:spChg>
        <pc:spChg chg="add mod">
          <ac:chgData name="Vy Phạm" userId="e891c0452da6819e" providerId="LiveId" clId="{77BE44D2-32BD-4DAB-A030-C38E156F2B6B}" dt="2024-11-13T17:01:11.389" v="3320" actId="255"/>
          <ac:spMkLst>
            <pc:docMk/>
            <pc:sldMk cId="1507712916" sldId="307"/>
            <ac:spMk id="13" creationId="{73685110-1E57-077D-B687-3F68A8B52722}"/>
          </ac:spMkLst>
        </pc:spChg>
        <pc:spChg chg="add del mod">
          <ac:chgData name="Vy Phạm" userId="e891c0452da6819e" providerId="LiveId" clId="{77BE44D2-32BD-4DAB-A030-C38E156F2B6B}" dt="2024-11-13T13:13:24.744" v="363" actId="478"/>
          <ac:spMkLst>
            <pc:docMk/>
            <pc:sldMk cId="1507712916" sldId="307"/>
            <ac:spMk id="15" creationId="{7F7147A6-BF99-FA96-35EE-46EB228D63CA}"/>
          </ac:spMkLst>
        </pc:spChg>
        <pc:spChg chg="add del mod">
          <ac:chgData name="Vy Phạm" userId="e891c0452da6819e" providerId="LiveId" clId="{77BE44D2-32BD-4DAB-A030-C38E156F2B6B}" dt="2024-11-13T13:14:07.381" v="374" actId="478"/>
          <ac:spMkLst>
            <pc:docMk/>
            <pc:sldMk cId="1507712916" sldId="307"/>
            <ac:spMk id="17" creationId="{E9138DA6-71D0-5769-0467-861B1B61EE80}"/>
          </ac:spMkLst>
        </pc:spChg>
        <pc:spChg chg="add mod">
          <ac:chgData name="Vy Phạm" userId="e891c0452da6819e" providerId="LiveId" clId="{77BE44D2-32BD-4DAB-A030-C38E156F2B6B}" dt="2024-11-13T13:14:17.956" v="378" actId="20577"/>
          <ac:spMkLst>
            <pc:docMk/>
            <pc:sldMk cId="1507712916" sldId="307"/>
            <ac:spMk id="18" creationId="{2395DD13-2D09-B95D-6740-EB400F082FA0}"/>
          </ac:spMkLst>
        </pc:spChg>
        <pc:spChg chg="add del mod">
          <ac:chgData name="Vy Phạm" userId="e891c0452da6819e" providerId="LiveId" clId="{77BE44D2-32BD-4DAB-A030-C38E156F2B6B}" dt="2024-11-13T13:14:25.027" v="380" actId="478"/>
          <ac:spMkLst>
            <pc:docMk/>
            <pc:sldMk cId="1507712916" sldId="307"/>
            <ac:spMk id="20" creationId="{9A8EB599-C8C9-9DEB-762B-3A4F36C1CBFE}"/>
          </ac:spMkLst>
        </pc:spChg>
        <pc:spChg chg="add mod">
          <ac:chgData name="Vy Phạm" userId="e891c0452da6819e" providerId="LiveId" clId="{77BE44D2-32BD-4DAB-A030-C38E156F2B6B}" dt="2024-11-13T17:01:16.349" v="3322" actId="255"/>
          <ac:spMkLst>
            <pc:docMk/>
            <pc:sldMk cId="1507712916" sldId="307"/>
            <ac:spMk id="22" creationId="{DB3BC373-7B94-1A3D-1673-7B7A2AF95310}"/>
          </ac:spMkLst>
        </pc:spChg>
        <pc:spChg chg="del mod">
          <ac:chgData name="Vy Phạm" userId="e891c0452da6819e" providerId="LiveId" clId="{77BE44D2-32BD-4DAB-A030-C38E156F2B6B}" dt="2024-11-13T13:13:23.435" v="362" actId="478"/>
          <ac:spMkLst>
            <pc:docMk/>
            <pc:sldMk cId="1507712916" sldId="307"/>
            <ac:spMk id="761" creationId="{00000000-0000-0000-0000-000000000000}"/>
          </ac:spMkLst>
        </pc:spChg>
        <pc:spChg chg="del">
          <ac:chgData name="Vy Phạm" userId="e891c0452da6819e" providerId="LiveId" clId="{77BE44D2-32BD-4DAB-A030-C38E156F2B6B}" dt="2024-11-13T13:10:51.116" v="255" actId="478"/>
          <ac:spMkLst>
            <pc:docMk/>
            <pc:sldMk cId="1507712916" sldId="307"/>
            <ac:spMk id="763" creationId="{00000000-0000-0000-0000-000000000000}"/>
          </ac:spMkLst>
        </pc:spChg>
        <pc:spChg chg="del mod">
          <ac:chgData name="Vy Phạm" userId="e891c0452da6819e" providerId="LiveId" clId="{77BE44D2-32BD-4DAB-A030-C38E156F2B6B}" dt="2024-11-13T13:14:05.240" v="373" actId="478"/>
          <ac:spMkLst>
            <pc:docMk/>
            <pc:sldMk cId="1507712916" sldId="307"/>
            <ac:spMk id="765" creationId="{00000000-0000-0000-0000-000000000000}"/>
          </ac:spMkLst>
        </pc:spChg>
        <pc:spChg chg="del">
          <ac:chgData name="Vy Phạm" userId="e891c0452da6819e" providerId="LiveId" clId="{77BE44D2-32BD-4DAB-A030-C38E156F2B6B}" dt="2024-11-13T13:10:51.116" v="255" actId="478"/>
          <ac:spMkLst>
            <pc:docMk/>
            <pc:sldMk cId="1507712916" sldId="307"/>
            <ac:spMk id="767" creationId="{00000000-0000-0000-0000-000000000000}"/>
          </ac:spMkLst>
        </pc:spChg>
        <pc:spChg chg="mod">
          <ac:chgData name="Vy Phạm" userId="e891c0452da6819e" providerId="LiveId" clId="{77BE44D2-32BD-4DAB-A030-C38E156F2B6B}" dt="2024-11-13T13:14:44.546" v="384" actId="207"/>
          <ac:spMkLst>
            <pc:docMk/>
            <pc:sldMk cId="1507712916" sldId="307"/>
            <ac:spMk id="769" creationId="{00000000-0000-0000-0000-000000000000}"/>
          </ac:spMkLst>
        </pc:spChg>
        <pc:spChg chg="del">
          <ac:chgData name="Vy Phạm" userId="e891c0452da6819e" providerId="LiveId" clId="{77BE44D2-32BD-4DAB-A030-C38E156F2B6B}" dt="2024-11-13T13:10:51.116" v="255" actId="478"/>
          <ac:spMkLst>
            <pc:docMk/>
            <pc:sldMk cId="1507712916" sldId="307"/>
            <ac:spMk id="771" creationId="{00000000-0000-0000-0000-000000000000}"/>
          </ac:spMkLst>
        </pc:spChg>
        <pc:spChg chg="del mod">
          <ac:chgData name="Vy Phạm" userId="e891c0452da6819e" providerId="LiveId" clId="{77BE44D2-32BD-4DAB-A030-C38E156F2B6B}" dt="2024-11-13T13:14:22.483" v="379" actId="478"/>
          <ac:spMkLst>
            <pc:docMk/>
            <pc:sldMk cId="1507712916" sldId="307"/>
            <ac:spMk id="772" creationId="{00000000-0000-0000-0000-000000000000}"/>
          </ac:spMkLst>
        </pc:spChg>
      </pc:sldChg>
      <pc:sldChg chg="addSp modSp mod ord modTransition modAnim">
        <pc:chgData name="Vy Phạm" userId="e891c0452da6819e" providerId="LiveId" clId="{77BE44D2-32BD-4DAB-A030-C38E156F2B6B}" dt="2024-11-13T17:18:13.199" v="3596" actId="14100"/>
        <pc:sldMkLst>
          <pc:docMk/>
          <pc:sldMk cId="1139540700" sldId="308"/>
        </pc:sldMkLst>
        <pc:spChg chg="mod">
          <ac:chgData name="Vy Phạm" userId="e891c0452da6819e" providerId="LiveId" clId="{77BE44D2-32BD-4DAB-A030-C38E156F2B6B}" dt="2024-11-13T13:16:55.814" v="485" actId="1076"/>
          <ac:spMkLst>
            <pc:docMk/>
            <pc:sldMk cId="1139540700" sldId="308"/>
            <ac:spMk id="1042" creationId="{00000000-0000-0000-0000-000000000000}"/>
          </ac:spMkLst>
        </pc:spChg>
        <pc:spChg chg="mod">
          <ac:chgData name="Vy Phạm" userId="e891c0452da6819e" providerId="LiveId" clId="{77BE44D2-32BD-4DAB-A030-C38E156F2B6B}" dt="2024-11-13T13:16:39.656" v="480" actId="14100"/>
          <ac:spMkLst>
            <pc:docMk/>
            <pc:sldMk cId="1139540700" sldId="308"/>
            <ac:spMk id="1043" creationId="{00000000-0000-0000-0000-000000000000}"/>
          </ac:spMkLst>
        </pc:spChg>
        <pc:spChg chg="mod">
          <ac:chgData name="Vy Phạm" userId="e891c0452da6819e" providerId="LiveId" clId="{77BE44D2-32BD-4DAB-A030-C38E156F2B6B}" dt="2024-11-13T13:16:43.417" v="481" actId="1076"/>
          <ac:spMkLst>
            <pc:docMk/>
            <pc:sldMk cId="1139540700" sldId="308"/>
            <ac:spMk id="1044" creationId="{00000000-0000-0000-0000-000000000000}"/>
          </ac:spMkLst>
        </pc:spChg>
        <pc:picChg chg="add mod">
          <ac:chgData name="Vy Phạm" userId="e891c0452da6819e" providerId="LiveId" clId="{77BE44D2-32BD-4DAB-A030-C38E156F2B6B}" dt="2024-11-13T17:18:13.199" v="3596" actId="14100"/>
          <ac:picMkLst>
            <pc:docMk/>
            <pc:sldMk cId="1139540700" sldId="308"/>
            <ac:picMk id="2" creationId="{FA518371-A8D8-5FFC-36B1-BA2D73B98571}"/>
          </ac:picMkLst>
        </pc:picChg>
        <pc:picChg chg="mod">
          <ac:chgData name="Vy Phạm" userId="e891c0452da6819e" providerId="LiveId" clId="{77BE44D2-32BD-4DAB-A030-C38E156F2B6B}" dt="2024-11-13T13:16:55.814" v="485" actId="1076"/>
          <ac:picMkLst>
            <pc:docMk/>
            <pc:sldMk cId="1139540700" sldId="308"/>
            <ac:picMk id="5" creationId="{B6177AFA-42E4-4940-37C8-2186674FFCFE}"/>
          </ac:picMkLst>
        </pc:picChg>
      </pc:sldChg>
      <pc:sldChg chg="addSp delSp modSp mod ord modTransition delAnim modAnim">
        <pc:chgData name="Vy Phạm" userId="e891c0452da6819e" providerId="LiveId" clId="{77BE44D2-32BD-4DAB-A030-C38E156F2B6B}" dt="2024-11-13T17:16:52.587" v="3579"/>
        <pc:sldMkLst>
          <pc:docMk/>
          <pc:sldMk cId="808124042" sldId="309"/>
        </pc:sldMkLst>
        <pc:spChg chg="add del mod">
          <ac:chgData name="Vy Phạm" userId="e891c0452da6819e" providerId="LiveId" clId="{77BE44D2-32BD-4DAB-A030-C38E156F2B6B}" dt="2024-11-13T13:54:21.236" v="975" actId="478"/>
          <ac:spMkLst>
            <pc:docMk/>
            <pc:sldMk cId="808124042" sldId="309"/>
            <ac:spMk id="3" creationId="{0AA81C06-D8FD-7D6E-7D5E-BC42B8817920}"/>
          </ac:spMkLst>
        </pc:spChg>
        <pc:spChg chg="add mod">
          <ac:chgData name="Vy Phạm" userId="e891c0452da6819e" providerId="LiveId" clId="{77BE44D2-32BD-4DAB-A030-C38E156F2B6B}" dt="2024-11-13T13:55:24.188" v="1084" actId="1076"/>
          <ac:spMkLst>
            <pc:docMk/>
            <pc:sldMk cId="808124042" sldId="309"/>
            <ac:spMk id="4" creationId="{AE0F4718-B070-DFDB-70E5-FF7A801CB31B}"/>
          </ac:spMkLst>
        </pc:spChg>
        <pc:spChg chg="add mod">
          <ac:chgData name="Vy Phạm" userId="e891c0452da6819e" providerId="LiveId" clId="{77BE44D2-32BD-4DAB-A030-C38E156F2B6B}" dt="2024-11-13T13:56:46.299" v="1091" actId="14100"/>
          <ac:spMkLst>
            <pc:docMk/>
            <pc:sldMk cId="808124042" sldId="309"/>
            <ac:spMk id="6" creationId="{F4002537-2D83-8388-C163-8CFE0B7D89BC}"/>
          </ac:spMkLst>
        </pc:spChg>
        <pc:spChg chg="add mod">
          <ac:chgData name="Vy Phạm" userId="e891c0452da6819e" providerId="LiveId" clId="{77BE44D2-32BD-4DAB-A030-C38E156F2B6B}" dt="2024-11-13T13:57:01.905" v="1114" actId="1076"/>
          <ac:spMkLst>
            <pc:docMk/>
            <pc:sldMk cId="808124042" sldId="309"/>
            <ac:spMk id="7" creationId="{E5487336-82C4-CEE2-F901-D8740DABAB4D}"/>
          </ac:spMkLst>
        </pc:spChg>
        <pc:spChg chg="add mod">
          <ac:chgData name="Vy Phạm" userId="e891c0452da6819e" providerId="LiveId" clId="{77BE44D2-32BD-4DAB-A030-C38E156F2B6B}" dt="2024-11-13T13:59:49.717" v="1170" actId="1076"/>
          <ac:spMkLst>
            <pc:docMk/>
            <pc:sldMk cId="808124042" sldId="309"/>
            <ac:spMk id="9" creationId="{A54AF560-421D-894F-16FF-1C685B324A7E}"/>
          </ac:spMkLst>
        </pc:spChg>
        <pc:spChg chg="add mod">
          <ac:chgData name="Vy Phạm" userId="e891c0452da6819e" providerId="LiveId" clId="{77BE44D2-32BD-4DAB-A030-C38E156F2B6B}" dt="2024-11-13T13:59:55.935" v="1171" actId="1076"/>
          <ac:spMkLst>
            <pc:docMk/>
            <pc:sldMk cId="808124042" sldId="309"/>
            <ac:spMk id="11" creationId="{62BB282B-E32B-909E-E5B5-BE3DA09456B4}"/>
          </ac:spMkLst>
        </pc:spChg>
        <pc:spChg chg="del">
          <ac:chgData name="Vy Phạm" userId="e891c0452da6819e" providerId="LiveId" clId="{77BE44D2-32BD-4DAB-A030-C38E156F2B6B}" dt="2024-11-13T13:54:24.525" v="976" actId="478"/>
          <ac:spMkLst>
            <pc:docMk/>
            <pc:sldMk cId="808124042" sldId="309"/>
            <ac:spMk id="18" creationId="{AB11215C-16EF-119C-FB06-02E4B97F1F99}"/>
          </ac:spMkLst>
        </pc:spChg>
        <pc:spChg chg="del">
          <ac:chgData name="Vy Phạm" userId="e891c0452da6819e" providerId="LiveId" clId="{77BE44D2-32BD-4DAB-A030-C38E156F2B6B}" dt="2024-11-13T13:54:24.525" v="976" actId="478"/>
          <ac:spMkLst>
            <pc:docMk/>
            <pc:sldMk cId="808124042" sldId="309"/>
            <ac:spMk id="20" creationId="{CBB1177C-F214-3825-ECE2-D366658DC62C}"/>
          </ac:spMkLst>
        </pc:spChg>
        <pc:spChg chg="del">
          <ac:chgData name="Vy Phạm" userId="e891c0452da6819e" providerId="LiveId" clId="{77BE44D2-32BD-4DAB-A030-C38E156F2B6B}" dt="2024-11-13T13:54:24.525" v="976" actId="478"/>
          <ac:spMkLst>
            <pc:docMk/>
            <pc:sldMk cId="808124042" sldId="309"/>
            <ac:spMk id="21" creationId="{1AB671D9-D6E5-3607-587F-466274C0A122}"/>
          </ac:spMkLst>
        </pc:spChg>
        <pc:spChg chg="del">
          <ac:chgData name="Vy Phạm" userId="e891c0452da6819e" providerId="LiveId" clId="{77BE44D2-32BD-4DAB-A030-C38E156F2B6B}" dt="2024-11-13T13:54:19.551" v="973" actId="478"/>
          <ac:spMkLst>
            <pc:docMk/>
            <pc:sldMk cId="808124042" sldId="309"/>
            <ac:spMk id="1424" creationId="{00000000-0000-0000-0000-000000000000}"/>
          </ac:spMkLst>
        </pc:spChg>
        <pc:grpChg chg="mod">
          <ac:chgData name="Vy Phạm" userId="e891c0452da6819e" providerId="LiveId" clId="{77BE44D2-32BD-4DAB-A030-C38E156F2B6B}" dt="2024-11-13T13:59:24.368" v="1145" actId="1076"/>
          <ac:grpSpMkLst>
            <pc:docMk/>
            <pc:sldMk cId="808124042" sldId="309"/>
            <ac:grpSpMk id="1456" creationId="{00000000-0000-0000-0000-000000000000}"/>
          </ac:grpSpMkLst>
        </pc:grpChg>
        <pc:grpChg chg="mod">
          <ac:chgData name="Vy Phạm" userId="e891c0452da6819e" providerId="LiveId" clId="{77BE44D2-32BD-4DAB-A030-C38E156F2B6B}" dt="2024-11-13T13:55:09.092" v="1083" actId="1076"/>
          <ac:grpSpMkLst>
            <pc:docMk/>
            <pc:sldMk cId="808124042" sldId="309"/>
            <ac:grpSpMk id="1467" creationId="{00000000-0000-0000-0000-000000000000}"/>
          </ac:grpSpMkLst>
        </pc:grpChg>
        <pc:picChg chg="add del mod">
          <ac:chgData name="Vy Phạm" userId="e891c0452da6819e" providerId="LiveId" clId="{77BE44D2-32BD-4DAB-A030-C38E156F2B6B}" dt="2024-11-13T13:56:37.319" v="1087" actId="478"/>
          <ac:picMkLst>
            <pc:docMk/>
            <pc:sldMk cId="808124042" sldId="309"/>
            <ac:picMk id="5" creationId="{789D445B-F925-A246-518A-B8378BCF3073}"/>
          </ac:picMkLst>
        </pc:picChg>
        <pc:picChg chg="add mod">
          <ac:chgData name="Vy Phạm" userId="e891c0452da6819e" providerId="LiveId" clId="{77BE44D2-32BD-4DAB-A030-C38E156F2B6B}" dt="2024-11-13T13:59:49.717" v="1170" actId="1076"/>
          <ac:picMkLst>
            <pc:docMk/>
            <pc:sldMk cId="808124042" sldId="309"/>
            <ac:picMk id="8" creationId="{8725A595-58B8-BACE-FE06-C425F9F86FB5}"/>
          </ac:picMkLst>
        </pc:picChg>
        <pc:picChg chg="add mod">
          <ac:chgData name="Vy Phạm" userId="e891c0452da6819e" providerId="LiveId" clId="{77BE44D2-32BD-4DAB-A030-C38E156F2B6B}" dt="2024-11-13T13:59:55.935" v="1171" actId="1076"/>
          <ac:picMkLst>
            <pc:docMk/>
            <pc:sldMk cId="808124042" sldId="309"/>
            <ac:picMk id="10" creationId="{4A9A592A-2188-A2D8-1F5A-F33F1FA9B050}"/>
          </ac:picMkLst>
        </pc:picChg>
        <pc:picChg chg="del">
          <ac:chgData name="Vy Phạm" userId="e891c0452da6819e" providerId="LiveId" clId="{77BE44D2-32BD-4DAB-A030-C38E156F2B6B}" dt="2024-11-13T13:54:20.206" v="974" actId="478"/>
          <ac:picMkLst>
            <pc:docMk/>
            <pc:sldMk cId="808124042" sldId="309"/>
            <ac:picMk id="14" creationId="{F8410792-AD1F-42FD-E47E-D9966CD61E06}"/>
          </ac:picMkLst>
        </pc:picChg>
        <pc:cxnChg chg="del mod">
          <ac:chgData name="Vy Phạm" userId="e891c0452da6819e" providerId="LiveId" clId="{77BE44D2-32BD-4DAB-A030-C38E156F2B6B}" dt="2024-11-13T13:54:24.525" v="976" actId="478"/>
          <ac:cxnSpMkLst>
            <pc:docMk/>
            <pc:sldMk cId="808124042" sldId="309"/>
            <ac:cxnSpMk id="16" creationId="{107FD5C9-F97A-AF9F-2A81-6B3AACDB5394}"/>
          </ac:cxnSpMkLst>
        </pc:cxnChg>
        <pc:cxnChg chg="del mod">
          <ac:chgData name="Vy Phạm" userId="e891c0452da6819e" providerId="LiveId" clId="{77BE44D2-32BD-4DAB-A030-C38E156F2B6B}" dt="2024-11-13T13:54:24.525" v="976" actId="478"/>
          <ac:cxnSpMkLst>
            <pc:docMk/>
            <pc:sldMk cId="808124042" sldId="309"/>
            <ac:cxnSpMk id="23" creationId="{709330B6-258A-2FBD-042C-7B6BDE4360E3}"/>
          </ac:cxnSpMkLst>
        </pc:cxnChg>
        <pc:cxnChg chg="del">
          <ac:chgData name="Vy Phạm" userId="e891c0452da6819e" providerId="LiveId" clId="{77BE44D2-32BD-4DAB-A030-C38E156F2B6B}" dt="2024-11-13T13:54:24.525" v="976" actId="478"/>
          <ac:cxnSpMkLst>
            <pc:docMk/>
            <pc:sldMk cId="808124042" sldId="309"/>
            <ac:cxnSpMk id="26" creationId="{C5B14263-E63D-748D-496F-EF8F5FA70B5D}"/>
          </ac:cxnSpMkLst>
        </pc:cxnChg>
      </pc:sldChg>
      <pc:sldChg chg="del">
        <pc:chgData name="Vy Phạm" userId="e891c0452da6819e" providerId="LiveId" clId="{77BE44D2-32BD-4DAB-A030-C38E156F2B6B}" dt="2024-11-13T16:58:38.728" v="3269" actId="47"/>
        <pc:sldMkLst>
          <pc:docMk/>
          <pc:sldMk cId="1888415840" sldId="310"/>
        </pc:sldMkLst>
      </pc:sldChg>
      <pc:sldChg chg="addSp delSp modSp mod modTransition delAnim modAnim">
        <pc:chgData name="Vy Phạm" userId="e891c0452da6819e" providerId="LiveId" clId="{77BE44D2-32BD-4DAB-A030-C38E156F2B6B}" dt="2024-11-16T06:25:04.611" v="3676" actId="1035"/>
        <pc:sldMkLst>
          <pc:docMk/>
          <pc:sldMk cId="1501148282" sldId="311"/>
        </pc:sldMkLst>
        <pc:spChg chg="add mod">
          <ac:chgData name="Vy Phạm" userId="e891c0452da6819e" providerId="LiveId" clId="{77BE44D2-32BD-4DAB-A030-C38E156F2B6B}" dt="2024-11-13T13:28:25.794" v="703" actId="1076"/>
          <ac:spMkLst>
            <pc:docMk/>
            <pc:sldMk cId="1501148282" sldId="311"/>
            <ac:spMk id="2" creationId="{E9621463-16EE-206E-F9A7-006DBD7B8226}"/>
          </ac:spMkLst>
        </pc:spChg>
        <pc:spChg chg="add mod">
          <ac:chgData name="Vy Phạm" userId="e891c0452da6819e" providerId="LiveId" clId="{77BE44D2-32BD-4DAB-A030-C38E156F2B6B}" dt="2024-11-16T06:25:04.611" v="3676" actId="1035"/>
          <ac:spMkLst>
            <pc:docMk/>
            <pc:sldMk cId="1501148282" sldId="311"/>
            <ac:spMk id="5" creationId="{C4B96739-3122-063C-358E-7B9D21BE0417}"/>
          </ac:spMkLst>
        </pc:spChg>
        <pc:spChg chg="del">
          <ac:chgData name="Vy Phạm" userId="e891c0452da6819e" providerId="LiveId" clId="{77BE44D2-32BD-4DAB-A030-C38E156F2B6B}" dt="2024-11-13T13:23:16.404" v="560" actId="478"/>
          <ac:spMkLst>
            <pc:docMk/>
            <pc:sldMk cId="1501148282" sldId="311"/>
            <ac:spMk id="12" creationId="{2C8A8FD4-FC2F-0F29-E16F-352D9C918AE3}"/>
          </ac:spMkLst>
        </pc:spChg>
        <pc:spChg chg="del">
          <ac:chgData name="Vy Phạm" userId="e891c0452da6819e" providerId="LiveId" clId="{77BE44D2-32BD-4DAB-A030-C38E156F2B6B}" dt="2024-11-13T13:23:16.404" v="560" actId="478"/>
          <ac:spMkLst>
            <pc:docMk/>
            <pc:sldMk cId="1501148282" sldId="311"/>
            <ac:spMk id="13" creationId="{81AB065F-CE47-2233-23A1-7E68E7A530B6}"/>
          </ac:spMkLst>
        </pc:spChg>
        <pc:spChg chg="del">
          <ac:chgData name="Vy Phạm" userId="e891c0452da6819e" providerId="LiveId" clId="{77BE44D2-32BD-4DAB-A030-C38E156F2B6B}" dt="2024-11-13T13:23:20.473" v="561" actId="478"/>
          <ac:spMkLst>
            <pc:docMk/>
            <pc:sldMk cId="1501148282" sldId="311"/>
            <ac:spMk id="16" creationId="{01298293-076A-C290-80A3-3305F7E461C5}"/>
          </ac:spMkLst>
        </pc:spChg>
        <pc:spChg chg="del">
          <ac:chgData name="Vy Phạm" userId="e891c0452da6819e" providerId="LiveId" clId="{77BE44D2-32BD-4DAB-A030-C38E156F2B6B}" dt="2024-11-13T13:23:16.404" v="560" actId="478"/>
          <ac:spMkLst>
            <pc:docMk/>
            <pc:sldMk cId="1501148282" sldId="311"/>
            <ac:spMk id="18" creationId="{73ED7731-B1D1-A71C-77A4-A37BFEFADC7E}"/>
          </ac:spMkLst>
        </pc:spChg>
        <pc:grpChg chg="mod">
          <ac:chgData name="Vy Phạm" userId="e891c0452da6819e" providerId="LiveId" clId="{77BE44D2-32BD-4DAB-A030-C38E156F2B6B}" dt="2024-11-13T13:28:30.295" v="704" actId="1076"/>
          <ac:grpSpMkLst>
            <pc:docMk/>
            <pc:sldMk cId="1501148282" sldId="311"/>
            <ac:grpSpMk id="750" creationId="{00000000-0000-0000-0000-000000000000}"/>
          </ac:grpSpMkLst>
        </pc:grpChg>
        <pc:picChg chg="add mod">
          <ac:chgData name="Vy Phạm" userId="e891c0452da6819e" providerId="LiveId" clId="{77BE44D2-32BD-4DAB-A030-C38E156F2B6B}" dt="2024-11-13T13:28:59.666" v="711" actId="1076"/>
          <ac:picMkLst>
            <pc:docMk/>
            <pc:sldMk cId="1501148282" sldId="311"/>
            <ac:picMk id="3" creationId="{ED34B006-C7EA-DD84-F125-8EEFEF121A35}"/>
          </ac:picMkLst>
        </pc:picChg>
        <pc:picChg chg="del">
          <ac:chgData name="Vy Phạm" userId="e891c0452da6819e" providerId="LiveId" clId="{77BE44D2-32BD-4DAB-A030-C38E156F2B6B}" dt="2024-11-13T13:23:16.404" v="560" actId="478"/>
          <ac:picMkLst>
            <pc:docMk/>
            <pc:sldMk cId="1501148282" sldId="311"/>
            <ac:picMk id="14" creationId="{A8C46724-97DA-50A5-03C2-1FDA1C670F3A}"/>
          </ac:picMkLst>
        </pc:picChg>
      </pc:sldChg>
      <pc:sldChg chg="del">
        <pc:chgData name="Vy Phạm" userId="e891c0452da6819e" providerId="LiveId" clId="{77BE44D2-32BD-4DAB-A030-C38E156F2B6B}" dt="2024-11-13T16:58:38.502" v="3268" actId="47"/>
        <pc:sldMkLst>
          <pc:docMk/>
          <pc:sldMk cId="3701362880" sldId="312"/>
        </pc:sldMkLst>
      </pc:sldChg>
      <pc:sldChg chg="del">
        <pc:chgData name="Vy Phạm" userId="e891c0452da6819e" providerId="LiveId" clId="{77BE44D2-32BD-4DAB-A030-C38E156F2B6B}" dt="2024-11-13T16:58:38.314" v="3267" actId="47"/>
        <pc:sldMkLst>
          <pc:docMk/>
          <pc:sldMk cId="540952661" sldId="313"/>
        </pc:sldMkLst>
      </pc:sldChg>
      <pc:sldChg chg="del">
        <pc:chgData name="Vy Phạm" userId="e891c0452da6819e" providerId="LiveId" clId="{77BE44D2-32BD-4DAB-A030-C38E156F2B6B}" dt="2024-11-13T16:58:37.984" v="3266" actId="47"/>
        <pc:sldMkLst>
          <pc:docMk/>
          <pc:sldMk cId="2622336261" sldId="314"/>
        </pc:sldMkLst>
      </pc:sldChg>
      <pc:sldChg chg="del">
        <pc:chgData name="Vy Phạm" userId="e891c0452da6819e" providerId="LiveId" clId="{77BE44D2-32BD-4DAB-A030-C38E156F2B6B}" dt="2024-11-13T16:58:37.833" v="3265" actId="47"/>
        <pc:sldMkLst>
          <pc:docMk/>
          <pc:sldMk cId="3616737903" sldId="315"/>
        </pc:sldMkLst>
      </pc:sldChg>
      <pc:sldChg chg="del">
        <pc:chgData name="Vy Phạm" userId="e891c0452da6819e" providerId="LiveId" clId="{77BE44D2-32BD-4DAB-A030-C38E156F2B6B}" dt="2024-11-13T16:58:37.565" v="3264" actId="47"/>
        <pc:sldMkLst>
          <pc:docMk/>
          <pc:sldMk cId="2801645913" sldId="316"/>
        </pc:sldMkLst>
      </pc:sldChg>
      <pc:sldChg chg="del">
        <pc:chgData name="Vy Phạm" userId="e891c0452da6819e" providerId="LiveId" clId="{77BE44D2-32BD-4DAB-A030-C38E156F2B6B}" dt="2024-11-13T16:58:37.379" v="3263" actId="47"/>
        <pc:sldMkLst>
          <pc:docMk/>
          <pc:sldMk cId="3618135079" sldId="317"/>
        </pc:sldMkLst>
      </pc:sldChg>
      <pc:sldChg chg="addSp delSp modSp mod ord modTransition delAnim modAnim">
        <pc:chgData name="Vy Phạm" userId="e891c0452da6819e" providerId="LiveId" clId="{77BE44D2-32BD-4DAB-A030-C38E156F2B6B}" dt="2024-11-13T17:20:24.212" v="3616" actId="478"/>
        <pc:sldMkLst>
          <pc:docMk/>
          <pc:sldMk cId="90439168" sldId="318"/>
        </pc:sldMkLst>
        <pc:spChg chg="del">
          <ac:chgData name="Vy Phạm" userId="e891c0452da6819e" providerId="LiveId" clId="{77BE44D2-32BD-4DAB-A030-C38E156F2B6B}" dt="2024-11-13T16:01:21.217" v="1927" actId="478"/>
          <ac:spMkLst>
            <pc:docMk/>
            <pc:sldMk cId="90439168" sldId="318"/>
            <ac:spMk id="4" creationId="{D09B0EC7-41DD-1E65-6ACF-7E1C7C038BC0}"/>
          </ac:spMkLst>
        </pc:spChg>
        <pc:spChg chg="del">
          <ac:chgData name="Vy Phạm" userId="e891c0452da6819e" providerId="LiveId" clId="{77BE44D2-32BD-4DAB-A030-C38E156F2B6B}" dt="2024-11-13T16:01:17.588" v="1924" actId="478"/>
          <ac:spMkLst>
            <pc:docMk/>
            <pc:sldMk cId="90439168" sldId="318"/>
            <ac:spMk id="7" creationId="{4D3293F7-C5DB-46DD-5552-C949D5B68AC4}"/>
          </ac:spMkLst>
        </pc:spChg>
        <pc:spChg chg="mod">
          <ac:chgData name="Vy Phạm" userId="e891c0452da6819e" providerId="LiveId" clId="{77BE44D2-32BD-4DAB-A030-C38E156F2B6B}" dt="2024-11-13T16:01:54.848" v="1931" actId="208"/>
          <ac:spMkLst>
            <pc:docMk/>
            <pc:sldMk cId="90439168" sldId="318"/>
            <ac:spMk id="8" creationId="{F9FB4CF2-44D7-0C5D-FBFC-001DB36C6337}"/>
          </ac:spMkLst>
        </pc:spChg>
        <pc:spChg chg="mod">
          <ac:chgData name="Vy Phạm" userId="e891c0452da6819e" providerId="LiveId" clId="{77BE44D2-32BD-4DAB-A030-C38E156F2B6B}" dt="2024-11-13T16:01:48.571" v="1930" actId="207"/>
          <ac:spMkLst>
            <pc:docMk/>
            <pc:sldMk cId="90439168" sldId="318"/>
            <ac:spMk id="9" creationId="{0ACA65F1-FCF8-642A-1F03-52A10E365F0E}"/>
          </ac:spMkLst>
        </pc:spChg>
        <pc:spChg chg="mod">
          <ac:chgData name="Vy Phạm" userId="e891c0452da6819e" providerId="LiveId" clId="{77BE44D2-32BD-4DAB-A030-C38E156F2B6B}" dt="2024-11-13T16:02:20.314" v="1942" actId="1076"/>
          <ac:spMkLst>
            <pc:docMk/>
            <pc:sldMk cId="90439168" sldId="318"/>
            <ac:spMk id="10" creationId="{BD5C69BA-5779-ABB1-895F-019A8F12F53C}"/>
          </ac:spMkLst>
        </pc:spChg>
        <pc:spChg chg="mod">
          <ac:chgData name="Vy Phạm" userId="e891c0452da6819e" providerId="LiveId" clId="{77BE44D2-32BD-4DAB-A030-C38E156F2B6B}" dt="2024-11-13T16:02:24.708" v="1943"/>
          <ac:spMkLst>
            <pc:docMk/>
            <pc:sldMk cId="90439168" sldId="318"/>
            <ac:spMk id="12" creationId="{D446FFA7-1B78-49DD-5145-7B6DED718EC3}"/>
          </ac:spMkLst>
        </pc:spChg>
        <pc:spChg chg="mod">
          <ac:chgData name="Vy Phạm" userId="e891c0452da6819e" providerId="LiveId" clId="{77BE44D2-32BD-4DAB-A030-C38E156F2B6B}" dt="2024-11-13T16:02:24.708" v="1943"/>
          <ac:spMkLst>
            <pc:docMk/>
            <pc:sldMk cId="90439168" sldId="318"/>
            <ac:spMk id="13" creationId="{6FE4E529-B38B-F558-3FDE-A6EA1F490227}"/>
          </ac:spMkLst>
        </pc:spChg>
        <pc:spChg chg="mod">
          <ac:chgData name="Vy Phạm" userId="e891c0452da6819e" providerId="LiveId" clId="{77BE44D2-32BD-4DAB-A030-C38E156F2B6B}" dt="2024-11-13T16:02:24.708" v="1943"/>
          <ac:spMkLst>
            <pc:docMk/>
            <pc:sldMk cId="90439168" sldId="318"/>
            <ac:spMk id="14" creationId="{DB624F15-418F-2490-06D3-7C0F338F1D9C}"/>
          </ac:spMkLst>
        </pc:spChg>
        <pc:spChg chg="add mod">
          <ac:chgData name="Vy Phạm" userId="e891c0452da6819e" providerId="LiveId" clId="{77BE44D2-32BD-4DAB-A030-C38E156F2B6B}" dt="2024-11-13T16:09:39.617" v="2007" actId="1076"/>
          <ac:spMkLst>
            <pc:docMk/>
            <pc:sldMk cId="90439168" sldId="318"/>
            <ac:spMk id="15" creationId="{C05C20FF-D18E-B734-43FB-474F81A2E49A}"/>
          </ac:spMkLst>
        </pc:spChg>
        <pc:spChg chg="add mod">
          <ac:chgData name="Vy Phạm" userId="e891c0452da6819e" providerId="LiveId" clId="{77BE44D2-32BD-4DAB-A030-C38E156F2B6B}" dt="2024-11-13T16:09:37.577" v="2006" actId="1076"/>
          <ac:spMkLst>
            <pc:docMk/>
            <pc:sldMk cId="90439168" sldId="318"/>
            <ac:spMk id="16" creationId="{E92ED302-477D-722B-CF6B-F66D8C8EEBDF}"/>
          </ac:spMkLst>
        </pc:spChg>
        <pc:spChg chg="add mod">
          <ac:chgData name="Vy Phạm" userId="e891c0452da6819e" providerId="LiveId" clId="{77BE44D2-32BD-4DAB-A030-C38E156F2B6B}" dt="2024-11-13T16:08:49.914" v="1994" actId="1582"/>
          <ac:spMkLst>
            <pc:docMk/>
            <pc:sldMk cId="90439168" sldId="318"/>
            <ac:spMk id="17" creationId="{6C554618-D0A5-328E-0154-FECD469B2B9E}"/>
          </ac:spMkLst>
        </pc:spChg>
        <pc:grpChg chg="add mod">
          <ac:chgData name="Vy Phạm" userId="e891c0452da6819e" providerId="LiveId" clId="{77BE44D2-32BD-4DAB-A030-C38E156F2B6B}" dt="2024-11-13T16:08:54.874" v="1995" actId="1076"/>
          <ac:grpSpMkLst>
            <pc:docMk/>
            <pc:sldMk cId="90439168" sldId="318"/>
            <ac:grpSpMk id="3" creationId="{62A57E1F-5B32-9FE9-0AA4-6B43BDA23437}"/>
          </ac:grpSpMkLst>
        </pc:grpChg>
        <pc:grpChg chg="add del mod">
          <ac:chgData name="Vy Phạm" userId="e891c0452da6819e" providerId="LiveId" clId="{77BE44D2-32BD-4DAB-A030-C38E156F2B6B}" dt="2024-11-13T16:02:47.644" v="1945" actId="478"/>
          <ac:grpSpMkLst>
            <pc:docMk/>
            <pc:sldMk cId="90439168" sldId="318"/>
            <ac:grpSpMk id="11" creationId="{1FBBBFAE-D7C4-D95C-2497-B682CCFFFF95}"/>
          </ac:grpSpMkLst>
        </pc:grpChg>
        <pc:picChg chg="del">
          <ac:chgData name="Vy Phạm" userId="e891c0452da6819e" providerId="LiveId" clId="{77BE44D2-32BD-4DAB-A030-C38E156F2B6B}" dt="2024-11-13T16:01:18.871" v="1925" actId="478"/>
          <ac:picMkLst>
            <pc:docMk/>
            <pc:sldMk cId="90439168" sldId="318"/>
            <ac:picMk id="2" creationId="{5BFB307A-E58D-5958-DAE9-1A1A4DEC06EF}"/>
          </ac:picMkLst>
        </pc:picChg>
        <pc:picChg chg="del">
          <ac:chgData name="Vy Phạm" userId="e891c0452da6819e" providerId="LiveId" clId="{77BE44D2-32BD-4DAB-A030-C38E156F2B6B}" dt="2024-11-13T16:01:20.018" v="1926" actId="478"/>
          <ac:picMkLst>
            <pc:docMk/>
            <pc:sldMk cId="90439168" sldId="318"/>
            <ac:picMk id="5" creationId="{0EBB8F29-6E64-B339-DEB8-ADBC66C816F3}"/>
          </ac:picMkLst>
        </pc:picChg>
        <pc:picChg chg="del">
          <ac:chgData name="Vy Phạm" userId="e891c0452da6819e" providerId="LiveId" clId="{77BE44D2-32BD-4DAB-A030-C38E156F2B6B}" dt="2024-11-13T16:01:16.421" v="1923" actId="478"/>
          <ac:picMkLst>
            <pc:docMk/>
            <pc:sldMk cId="90439168" sldId="318"/>
            <ac:picMk id="6" creationId="{EBD20C02-5A7B-4754-58A5-A85D1D384009}"/>
          </ac:picMkLst>
        </pc:picChg>
        <pc:picChg chg="add del mod">
          <ac:chgData name="Vy Phạm" userId="e891c0452da6819e" providerId="LiveId" clId="{77BE44D2-32BD-4DAB-A030-C38E156F2B6B}" dt="2024-11-13T16:10:43.459" v="2012" actId="478"/>
          <ac:picMkLst>
            <pc:docMk/>
            <pc:sldMk cId="90439168" sldId="318"/>
            <ac:picMk id="18" creationId="{02737F32-3830-EBEB-EC79-1598DF7CFBF4}"/>
          </ac:picMkLst>
        </pc:picChg>
        <pc:picChg chg="add">
          <ac:chgData name="Vy Phạm" userId="e891c0452da6819e" providerId="LiveId" clId="{77BE44D2-32BD-4DAB-A030-C38E156F2B6B}" dt="2024-11-13T16:10:41.577" v="2011"/>
          <ac:picMkLst>
            <pc:docMk/>
            <pc:sldMk cId="90439168" sldId="318"/>
            <ac:picMk id="19" creationId="{74D41E95-A250-A8E0-5DA9-7D0CCF26812B}"/>
          </ac:picMkLst>
        </pc:picChg>
        <pc:picChg chg="add del mod">
          <ac:chgData name="Vy Phạm" userId="e891c0452da6819e" providerId="LiveId" clId="{77BE44D2-32BD-4DAB-A030-C38E156F2B6B}" dt="2024-11-13T17:20:24.212" v="3616" actId="478"/>
          <ac:picMkLst>
            <pc:docMk/>
            <pc:sldMk cId="90439168" sldId="318"/>
            <ac:picMk id="20" creationId="{925E6D01-B40D-CDE1-727B-A461A36F6620}"/>
          </ac:picMkLst>
        </pc:picChg>
      </pc:sldChg>
      <pc:sldChg chg="addSp delSp modSp mod ord modTransition delAnim modAnim">
        <pc:chgData name="Vy Phạm" userId="e891c0452da6819e" providerId="LiveId" clId="{77BE44D2-32BD-4DAB-A030-C38E156F2B6B}" dt="2024-11-16T06:26:28.600" v="3696"/>
        <pc:sldMkLst>
          <pc:docMk/>
          <pc:sldMk cId="1498205247" sldId="319"/>
        </pc:sldMkLst>
        <pc:spChg chg="add mod ord">
          <ac:chgData name="Vy Phạm" userId="e891c0452da6819e" providerId="LiveId" clId="{77BE44D2-32BD-4DAB-A030-C38E156F2B6B}" dt="2024-11-13T13:42:30.286" v="865" actId="1076"/>
          <ac:spMkLst>
            <pc:docMk/>
            <pc:sldMk cId="1498205247" sldId="319"/>
            <ac:spMk id="3" creationId="{800316E3-67CF-A94B-163A-AAD083FBDB74}"/>
          </ac:spMkLst>
        </pc:spChg>
        <pc:spChg chg="add mod">
          <ac:chgData name="Vy Phạm" userId="e891c0452da6819e" providerId="LiveId" clId="{77BE44D2-32BD-4DAB-A030-C38E156F2B6B}" dt="2024-11-16T06:25:24.356" v="3681" actId="113"/>
          <ac:spMkLst>
            <pc:docMk/>
            <pc:sldMk cId="1498205247" sldId="319"/>
            <ac:spMk id="6" creationId="{6584FD5D-F853-B84B-6032-D40757D54224}"/>
          </ac:spMkLst>
        </pc:spChg>
        <pc:spChg chg="del">
          <ac:chgData name="Vy Phạm" userId="e891c0452da6819e" providerId="LiveId" clId="{77BE44D2-32BD-4DAB-A030-C38E156F2B6B}" dt="2024-11-13T13:39:25.661" v="829" actId="478"/>
          <ac:spMkLst>
            <pc:docMk/>
            <pc:sldMk cId="1498205247" sldId="319"/>
            <ac:spMk id="27" creationId="{54A6D2D8-43CB-3E46-E964-82F84B1BD3F8}"/>
          </ac:spMkLst>
        </pc:spChg>
        <pc:spChg chg="mod">
          <ac:chgData name="Vy Phạm" userId="e891c0452da6819e" providerId="LiveId" clId="{77BE44D2-32BD-4DAB-A030-C38E156F2B6B}" dt="2024-11-13T13:37:17.573" v="821" actId="1582"/>
          <ac:spMkLst>
            <pc:docMk/>
            <pc:sldMk cId="1498205247" sldId="319"/>
            <ac:spMk id="32" creationId="{EA827CB4-1DCB-107C-8724-1801D24891EC}"/>
          </ac:spMkLst>
        </pc:spChg>
        <pc:picChg chg="add mod">
          <ac:chgData name="Vy Phạm" userId="e891c0452da6819e" providerId="LiveId" clId="{77BE44D2-32BD-4DAB-A030-C38E156F2B6B}" dt="2024-11-16T06:25:19.157" v="3680" actId="1076"/>
          <ac:picMkLst>
            <pc:docMk/>
            <pc:sldMk cId="1498205247" sldId="319"/>
            <ac:picMk id="2" creationId="{09BB7A4D-35E2-8926-4061-23DDEA852419}"/>
          </ac:picMkLst>
        </pc:picChg>
        <pc:picChg chg="add del mod">
          <ac:chgData name="Vy Phạm" userId="e891c0452da6819e" providerId="LiveId" clId="{77BE44D2-32BD-4DAB-A030-C38E156F2B6B}" dt="2024-11-16T06:25:47.798" v="3682" actId="478"/>
          <ac:picMkLst>
            <pc:docMk/>
            <pc:sldMk cId="1498205247" sldId="319"/>
            <ac:picMk id="4" creationId="{E840F072-AD40-B3C6-D353-25DEE9760E68}"/>
          </ac:picMkLst>
        </pc:picChg>
        <pc:picChg chg="add mod modCrop">
          <ac:chgData name="Vy Phạm" userId="e891c0452da6819e" providerId="LiveId" clId="{77BE44D2-32BD-4DAB-A030-C38E156F2B6B}" dt="2024-11-16T06:26:14.848" v="3693" actId="1076"/>
          <ac:picMkLst>
            <pc:docMk/>
            <pc:sldMk cId="1498205247" sldId="319"/>
            <ac:picMk id="7" creationId="{72082173-6209-0E0B-21D3-A6EDAB7226B4}"/>
          </ac:picMkLst>
        </pc:picChg>
        <pc:picChg chg="del">
          <ac:chgData name="Vy Phạm" userId="e891c0452da6819e" providerId="LiveId" clId="{77BE44D2-32BD-4DAB-A030-C38E156F2B6B}" dt="2024-11-13T13:39:27.416" v="830" actId="478"/>
          <ac:picMkLst>
            <pc:docMk/>
            <pc:sldMk cId="1498205247" sldId="319"/>
            <ac:picMk id="28" creationId="{66346825-71AD-84D7-CFC4-AEBDAED4611C}"/>
          </ac:picMkLst>
        </pc:picChg>
        <pc:picChg chg="del">
          <ac:chgData name="Vy Phạm" userId="e891c0452da6819e" providerId="LiveId" clId="{77BE44D2-32BD-4DAB-A030-C38E156F2B6B}" dt="2024-11-13T13:39:28.103" v="831" actId="478"/>
          <ac:picMkLst>
            <pc:docMk/>
            <pc:sldMk cId="1498205247" sldId="319"/>
            <ac:picMk id="29" creationId="{27772E4E-6BB3-AA86-11B5-7FB304C45F4F}"/>
          </ac:picMkLst>
        </pc:picChg>
        <pc:picChg chg="del">
          <ac:chgData name="Vy Phạm" userId="e891c0452da6819e" providerId="LiveId" clId="{77BE44D2-32BD-4DAB-A030-C38E156F2B6B}" dt="2024-11-13T13:39:29.852" v="832" actId="478"/>
          <ac:picMkLst>
            <pc:docMk/>
            <pc:sldMk cId="1498205247" sldId="319"/>
            <ac:picMk id="30" creationId="{AFE2204D-475F-1AA8-1F3E-436DCBDB236F}"/>
          </ac:picMkLst>
        </pc:picChg>
        <pc:picChg chg="mod">
          <ac:chgData name="Vy Phạm" userId="e891c0452da6819e" providerId="LiveId" clId="{77BE44D2-32BD-4DAB-A030-C38E156F2B6B}" dt="2024-11-13T13:42:33.050" v="866" actId="1076"/>
          <ac:picMkLst>
            <pc:docMk/>
            <pc:sldMk cId="1498205247" sldId="319"/>
            <ac:picMk id="31" creationId="{48329650-3BDD-7A49-3638-D1DF68348F0D}"/>
          </ac:picMkLst>
        </pc:picChg>
      </pc:sldChg>
      <pc:sldChg chg="del">
        <pc:chgData name="Vy Phạm" userId="e891c0452da6819e" providerId="LiveId" clId="{77BE44D2-32BD-4DAB-A030-C38E156F2B6B}" dt="2024-11-13T16:58:36.203" v="3257" actId="47"/>
        <pc:sldMkLst>
          <pc:docMk/>
          <pc:sldMk cId="1782385209" sldId="320"/>
        </pc:sldMkLst>
      </pc:sldChg>
      <pc:sldChg chg="del">
        <pc:chgData name="Vy Phạm" userId="e891c0452da6819e" providerId="LiveId" clId="{77BE44D2-32BD-4DAB-A030-C38E156F2B6B}" dt="2024-11-13T16:58:36.576" v="3259" actId="47"/>
        <pc:sldMkLst>
          <pc:docMk/>
          <pc:sldMk cId="1413121764" sldId="321"/>
        </pc:sldMkLst>
      </pc:sldChg>
      <pc:sldChg chg="del">
        <pc:chgData name="Vy Phạm" userId="e891c0452da6819e" providerId="LiveId" clId="{77BE44D2-32BD-4DAB-A030-C38E156F2B6B}" dt="2024-11-13T16:58:36.788" v="3260" actId="47"/>
        <pc:sldMkLst>
          <pc:docMk/>
          <pc:sldMk cId="1157847384" sldId="322"/>
        </pc:sldMkLst>
      </pc:sldChg>
      <pc:sldChg chg="del">
        <pc:chgData name="Vy Phạm" userId="e891c0452da6819e" providerId="LiveId" clId="{77BE44D2-32BD-4DAB-A030-C38E156F2B6B}" dt="2024-11-13T16:58:36.398" v="3258" actId="47"/>
        <pc:sldMkLst>
          <pc:docMk/>
          <pc:sldMk cId="1600950439" sldId="323"/>
        </pc:sldMkLst>
      </pc:sldChg>
      <pc:sldChg chg="addSp delSp modSp mod ord modAnim">
        <pc:chgData name="Vy Phạm" userId="e891c0452da6819e" providerId="LiveId" clId="{77BE44D2-32BD-4DAB-A030-C38E156F2B6B}" dt="2024-11-13T17:18:54.320" v="3601" actId="14100"/>
        <pc:sldMkLst>
          <pc:docMk/>
          <pc:sldMk cId="884045429" sldId="324"/>
        </pc:sldMkLst>
        <pc:spChg chg="mod">
          <ac:chgData name="Vy Phạm" userId="e891c0452da6819e" providerId="LiveId" clId="{77BE44D2-32BD-4DAB-A030-C38E156F2B6B}" dt="2024-11-13T13:31:09.580" v="747" actId="1076"/>
          <ac:spMkLst>
            <pc:docMk/>
            <pc:sldMk cId="884045429" sldId="324"/>
            <ac:spMk id="1043" creationId="{00000000-0000-0000-0000-000000000000}"/>
          </ac:spMkLst>
        </pc:spChg>
        <pc:spChg chg="mod">
          <ac:chgData name="Vy Phạm" userId="e891c0452da6819e" providerId="LiveId" clId="{77BE44D2-32BD-4DAB-A030-C38E156F2B6B}" dt="2024-11-13T13:31:13.368" v="748" actId="1076"/>
          <ac:spMkLst>
            <pc:docMk/>
            <pc:sldMk cId="884045429" sldId="324"/>
            <ac:spMk id="1044" creationId="{00000000-0000-0000-0000-000000000000}"/>
          </ac:spMkLst>
        </pc:spChg>
        <pc:grpChg chg="del">
          <ac:chgData name="Vy Phạm" userId="e891c0452da6819e" providerId="LiveId" clId="{77BE44D2-32BD-4DAB-A030-C38E156F2B6B}" dt="2024-11-13T13:30:54.013" v="733" actId="478"/>
          <ac:grpSpMkLst>
            <pc:docMk/>
            <pc:sldMk cId="884045429" sldId="324"/>
            <ac:grpSpMk id="1365" creationId="{00000000-0000-0000-0000-000000000000}"/>
          </ac:grpSpMkLst>
        </pc:grpChg>
        <pc:picChg chg="mod">
          <ac:chgData name="Vy Phạm" userId="e891c0452da6819e" providerId="LiveId" clId="{77BE44D2-32BD-4DAB-A030-C38E156F2B6B}" dt="2024-11-13T13:31:28.203" v="754" actId="1076"/>
          <ac:picMkLst>
            <pc:docMk/>
            <pc:sldMk cId="884045429" sldId="324"/>
            <ac:picMk id="2" creationId="{3588B319-C839-B0D8-9A9C-42760B1B65E5}"/>
          </ac:picMkLst>
        </pc:picChg>
        <pc:picChg chg="mod">
          <ac:chgData name="Vy Phạm" userId="e891c0452da6819e" providerId="LiveId" clId="{77BE44D2-32BD-4DAB-A030-C38E156F2B6B}" dt="2024-11-13T17:02:53.268" v="3339" actId="1076"/>
          <ac:picMkLst>
            <pc:docMk/>
            <pc:sldMk cId="884045429" sldId="324"/>
            <ac:picMk id="3" creationId="{8B996522-90C7-C903-AB25-B422B2CF4BDF}"/>
          </ac:picMkLst>
        </pc:picChg>
        <pc:picChg chg="add">
          <ac:chgData name="Vy Phạm" userId="e891c0452da6819e" providerId="LiveId" clId="{77BE44D2-32BD-4DAB-A030-C38E156F2B6B}" dt="2024-11-13T17:18:31.372" v="3597"/>
          <ac:picMkLst>
            <pc:docMk/>
            <pc:sldMk cId="884045429" sldId="324"/>
            <ac:picMk id="4" creationId="{56533AB4-3A9F-F77D-6610-8045BAA1DC2D}"/>
          </ac:picMkLst>
        </pc:picChg>
        <pc:picChg chg="add mod">
          <ac:chgData name="Vy Phạm" userId="e891c0452da6819e" providerId="LiveId" clId="{77BE44D2-32BD-4DAB-A030-C38E156F2B6B}" dt="2024-11-13T17:18:54.320" v="3601" actId="14100"/>
          <ac:picMkLst>
            <pc:docMk/>
            <pc:sldMk cId="884045429" sldId="324"/>
            <ac:picMk id="5" creationId="{B2EE630B-7DD7-1DC5-19D5-95E9C41EB6BC}"/>
          </ac:picMkLst>
        </pc:picChg>
      </pc:sldChg>
      <pc:sldChg chg="del">
        <pc:chgData name="Vy Phạm" userId="e891c0452da6819e" providerId="LiveId" clId="{77BE44D2-32BD-4DAB-A030-C38E156F2B6B}" dt="2024-11-13T16:58:35.968" v="3256" actId="47"/>
        <pc:sldMkLst>
          <pc:docMk/>
          <pc:sldMk cId="1033671621" sldId="326"/>
        </pc:sldMkLst>
      </pc:sldChg>
      <pc:sldChg chg="del">
        <pc:chgData name="Vy Phạm" userId="e891c0452da6819e" providerId="LiveId" clId="{77BE44D2-32BD-4DAB-A030-C38E156F2B6B}" dt="2024-11-13T16:58:35.707" v="3255" actId="47"/>
        <pc:sldMkLst>
          <pc:docMk/>
          <pc:sldMk cId="2085923134" sldId="327"/>
        </pc:sldMkLst>
      </pc:sldChg>
      <pc:sldChg chg="del">
        <pc:chgData name="Vy Phạm" userId="e891c0452da6819e" providerId="LiveId" clId="{77BE44D2-32BD-4DAB-A030-C38E156F2B6B}" dt="2024-11-13T16:58:35.465" v="3254" actId="47"/>
        <pc:sldMkLst>
          <pc:docMk/>
          <pc:sldMk cId="4030802" sldId="328"/>
        </pc:sldMkLst>
      </pc:sldChg>
      <pc:sldChg chg="del">
        <pc:chgData name="Vy Phạm" userId="e891c0452da6819e" providerId="LiveId" clId="{77BE44D2-32BD-4DAB-A030-C38E156F2B6B}" dt="2024-11-13T16:58:35.181" v="3253" actId="47"/>
        <pc:sldMkLst>
          <pc:docMk/>
          <pc:sldMk cId="3043757900" sldId="329"/>
        </pc:sldMkLst>
      </pc:sldChg>
      <pc:sldChg chg="del">
        <pc:chgData name="Vy Phạm" userId="e891c0452da6819e" providerId="LiveId" clId="{77BE44D2-32BD-4DAB-A030-C38E156F2B6B}" dt="2024-11-13T16:58:34.666" v="3251" actId="47"/>
        <pc:sldMkLst>
          <pc:docMk/>
          <pc:sldMk cId="2131156211" sldId="330"/>
        </pc:sldMkLst>
      </pc:sldChg>
      <pc:sldChg chg="del">
        <pc:chgData name="Vy Phạm" userId="e891c0452da6819e" providerId="LiveId" clId="{77BE44D2-32BD-4DAB-A030-C38E156F2B6B}" dt="2024-11-13T16:58:34.482" v="3250" actId="47"/>
        <pc:sldMkLst>
          <pc:docMk/>
          <pc:sldMk cId="2484517939" sldId="331"/>
        </pc:sldMkLst>
      </pc:sldChg>
      <pc:sldChg chg="del">
        <pc:chgData name="Vy Phạm" userId="e891c0452da6819e" providerId="LiveId" clId="{77BE44D2-32BD-4DAB-A030-C38E156F2B6B}" dt="2024-11-13T16:58:34.292" v="3249" actId="47"/>
        <pc:sldMkLst>
          <pc:docMk/>
          <pc:sldMk cId="959469373" sldId="332"/>
        </pc:sldMkLst>
      </pc:sldChg>
      <pc:sldChg chg="del">
        <pc:chgData name="Vy Phạm" userId="e891c0452da6819e" providerId="LiveId" clId="{77BE44D2-32BD-4DAB-A030-C38E156F2B6B}" dt="2024-11-13T16:58:34.108" v="3248" actId="47"/>
        <pc:sldMkLst>
          <pc:docMk/>
          <pc:sldMk cId="669390237" sldId="333"/>
        </pc:sldMkLst>
      </pc:sldChg>
      <pc:sldChg chg="del">
        <pc:chgData name="Vy Phạm" userId="e891c0452da6819e" providerId="LiveId" clId="{77BE44D2-32BD-4DAB-A030-C38E156F2B6B}" dt="2024-11-13T16:58:33.926" v="3247" actId="47"/>
        <pc:sldMkLst>
          <pc:docMk/>
          <pc:sldMk cId="2951239238" sldId="334"/>
        </pc:sldMkLst>
      </pc:sldChg>
      <pc:sldChg chg="del">
        <pc:chgData name="Vy Phạm" userId="e891c0452da6819e" providerId="LiveId" clId="{77BE44D2-32BD-4DAB-A030-C38E156F2B6B}" dt="2024-11-13T16:58:33.746" v="3246" actId="47"/>
        <pc:sldMkLst>
          <pc:docMk/>
          <pc:sldMk cId="4218345400" sldId="335"/>
        </pc:sldMkLst>
      </pc:sldChg>
      <pc:sldChg chg="del">
        <pc:chgData name="Vy Phạm" userId="e891c0452da6819e" providerId="LiveId" clId="{77BE44D2-32BD-4DAB-A030-C38E156F2B6B}" dt="2024-11-13T16:58:33.351" v="3244" actId="47"/>
        <pc:sldMkLst>
          <pc:docMk/>
          <pc:sldMk cId="3890121973" sldId="337"/>
        </pc:sldMkLst>
      </pc:sldChg>
      <pc:sldChg chg="del">
        <pc:chgData name="Vy Phạm" userId="e891c0452da6819e" providerId="LiveId" clId="{77BE44D2-32BD-4DAB-A030-C38E156F2B6B}" dt="2024-11-13T16:58:33.183" v="3243" actId="47"/>
        <pc:sldMkLst>
          <pc:docMk/>
          <pc:sldMk cId="3384494842" sldId="338"/>
        </pc:sldMkLst>
      </pc:sldChg>
      <pc:sldChg chg="del">
        <pc:chgData name="Vy Phạm" userId="e891c0452da6819e" providerId="LiveId" clId="{77BE44D2-32BD-4DAB-A030-C38E156F2B6B}" dt="2024-11-13T16:58:33.010" v="3242" actId="47"/>
        <pc:sldMkLst>
          <pc:docMk/>
          <pc:sldMk cId="163468150" sldId="339"/>
        </pc:sldMkLst>
      </pc:sldChg>
      <pc:sldChg chg="ord modAnim">
        <pc:chgData name="Vy Phạm" userId="e891c0452da6819e" providerId="LiveId" clId="{77BE44D2-32BD-4DAB-A030-C38E156F2B6B}" dt="2024-11-13T17:09:32.447" v="3445"/>
        <pc:sldMkLst>
          <pc:docMk/>
          <pc:sldMk cId="3151823969" sldId="340"/>
        </pc:sldMkLst>
      </pc:sldChg>
      <pc:sldChg chg="del">
        <pc:chgData name="Vy Phạm" userId="e891c0452da6819e" providerId="LiveId" clId="{77BE44D2-32BD-4DAB-A030-C38E156F2B6B}" dt="2024-11-13T16:58:32.839" v="3241" actId="47"/>
        <pc:sldMkLst>
          <pc:docMk/>
          <pc:sldMk cId="272588426" sldId="341"/>
        </pc:sldMkLst>
      </pc:sldChg>
      <pc:sldChg chg="del">
        <pc:chgData name="Vy Phạm" userId="e891c0452da6819e" providerId="LiveId" clId="{77BE44D2-32BD-4DAB-A030-C38E156F2B6B}" dt="2024-11-13T16:58:32.672" v="3240" actId="47"/>
        <pc:sldMkLst>
          <pc:docMk/>
          <pc:sldMk cId="1733702506" sldId="342"/>
        </pc:sldMkLst>
      </pc:sldChg>
      <pc:sldChg chg="del">
        <pc:chgData name="Vy Phạm" userId="e891c0452da6819e" providerId="LiveId" clId="{77BE44D2-32BD-4DAB-A030-C38E156F2B6B}" dt="2024-11-13T16:58:32.518" v="3239" actId="47"/>
        <pc:sldMkLst>
          <pc:docMk/>
          <pc:sldMk cId="875361777" sldId="343"/>
        </pc:sldMkLst>
      </pc:sldChg>
      <pc:sldChg chg="del">
        <pc:chgData name="Vy Phạm" userId="e891c0452da6819e" providerId="LiveId" clId="{77BE44D2-32BD-4DAB-A030-C38E156F2B6B}" dt="2024-11-13T16:58:32.375" v="3238" actId="47"/>
        <pc:sldMkLst>
          <pc:docMk/>
          <pc:sldMk cId="1244077736" sldId="344"/>
        </pc:sldMkLst>
      </pc:sldChg>
      <pc:sldChg chg="del">
        <pc:chgData name="Vy Phạm" userId="e891c0452da6819e" providerId="LiveId" clId="{77BE44D2-32BD-4DAB-A030-C38E156F2B6B}" dt="2024-11-13T16:58:32.075" v="3236" actId="47"/>
        <pc:sldMkLst>
          <pc:docMk/>
          <pc:sldMk cId="4087676615" sldId="347"/>
        </pc:sldMkLst>
      </pc:sldChg>
      <pc:sldChg chg="del">
        <pc:chgData name="Vy Phạm" userId="e891c0452da6819e" providerId="LiveId" clId="{77BE44D2-32BD-4DAB-A030-C38E156F2B6B}" dt="2024-11-13T16:58:32.223" v="3237" actId="47"/>
        <pc:sldMkLst>
          <pc:docMk/>
          <pc:sldMk cId="2428115411" sldId="348"/>
        </pc:sldMkLst>
      </pc:sldChg>
      <pc:sldChg chg="del">
        <pc:chgData name="Vy Phạm" userId="e891c0452da6819e" providerId="LiveId" clId="{77BE44D2-32BD-4DAB-A030-C38E156F2B6B}" dt="2024-11-13T16:58:31.934" v="3235" actId="47"/>
        <pc:sldMkLst>
          <pc:docMk/>
          <pc:sldMk cId="3799233564" sldId="349"/>
        </pc:sldMkLst>
      </pc:sldChg>
      <pc:sldChg chg="del">
        <pc:chgData name="Vy Phạm" userId="e891c0452da6819e" providerId="LiveId" clId="{77BE44D2-32BD-4DAB-A030-C38E156F2B6B}" dt="2024-11-13T16:58:31.755" v="3234" actId="47"/>
        <pc:sldMkLst>
          <pc:docMk/>
          <pc:sldMk cId="1877440681" sldId="350"/>
        </pc:sldMkLst>
      </pc:sldChg>
      <pc:sldChg chg="del">
        <pc:chgData name="Vy Phạm" userId="e891c0452da6819e" providerId="LiveId" clId="{77BE44D2-32BD-4DAB-A030-C38E156F2B6B}" dt="2024-11-13T16:58:31.588" v="3233" actId="47"/>
        <pc:sldMkLst>
          <pc:docMk/>
          <pc:sldMk cId="1873028735" sldId="353"/>
        </pc:sldMkLst>
      </pc:sldChg>
      <pc:sldChg chg="ord">
        <pc:chgData name="Vy Phạm" userId="e891c0452da6819e" providerId="LiveId" clId="{77BE44D2-32BD-4DAB-A030-C38E156F2B6B}" dt="2024-11-13T16:10:00.871" v="2009"/>
        <pc:sldMkLst>
          <pc:docMk/>
          <pc:sldMk cId="621376333" sldId="354"/>
        </pc:sldMkLst>
      </pc:sldChg>
      <pc:sldChg chg="addSp delSp modSp add mod modTransition addAnim delAnim modAnim">
        <pc:chgData name="Vy Phạm" userId="e891c0452da6819e" providerId="LiveId" clId="{77BE44D2-32BD-4DAB-A030-C38E156F2B6B}" dt="2024-11-13T17:16:53.509" v="3581"/>
        <pc:sldMkLst>
          <pc:docMk/>
          <pc:sldMk cId="3215240832" sldId="355"/>
        </pc:sldMkLst>
        <pc:spChg chg="add mod">
          <ac:chgData name="Vy Phạm" userId="e891c0452da6819e" providerId="LiveId" clId="{77BE44D2-32BD-4DAB-A030-C38E156F2B6B}" dt="2024-11-13T13:51:22.764" v="969" actId="113"/>
          <ac:spMkLst>
            <pc:docMk/>
            <pc:sldMk cId="3215240832" sldId="355"/>
            <ac:spMk id="3" creationId="{8AECDFA9-8267-FDBD-5DC6-9B545C098E1D}"/>
          </ac:spMkLst>
        </pc:spChg>
        <pc:spChg chg="add mod">
          <ac:chgData name="Vy Phạm" userId="e891c0452da6819e" providerId="LiveId" clId="{77BE44D2-32BD-4DAB-A030-C38E156F2B6B}" dt="2024-11-13T13:50:12.198" v="954" actId="1076"/>
          <ac:spMkLst>
            <pc:docMk/>
            <pc:sldMk cId="3215240832" sldId="355"/>
            <ac:spMk id="5" creationId="{D670E66F-FDBC-EF3F-31C3-6F48B28E248E}"/>
          </ac:spMkLst>
        </pc:spChg>
        <pc:spChg chg="add del">
          <ac:chgData name="Vy Phạm" userId="e891c0452da6819e" providerId="LiveId" clId="{77BE44D2-32BD-4DAB-A030-C38E156F2B6B}" dt="2024-11-13T13:43:45.385" v="870" actId="478"/>
          <ac:spMkLst>
            <pc:docMk/>
            <pc:sldMk cId="3215240832" sldId="355"/>
            <ac:spMk id="12" creationId="{3501EEFF-DC41-5E51-66ED-15BD21EEB957}"/>
          </ac:spMkLst>
        </pc:spChg>
        <pc:spChg chg="add del">
          <ac:chgData name="Vy Phạm" userId="e891c0452da6819e" providerId="LiveId" clId="{77BE44D2-32BD-4DAB-A030-C38E156F2B6B}" dt="2024-11-13T13:43:45.385" v="870" actId="478"/>
          <ac:spMkLst>
            <pc:docMk/>
            <pc:sldMk cId="3215240832" sldId="355"/>
            <ac:spMk id="13" creationId="{5DAD1B11-95FE-C52D-9372-A8087ED0C9D1}"/>
          </ac:spMkLst>
        </pc:spChg>
        <pc:spChg chg="add del">
          <ac:chgData name="Vy Phạm" userId="e891c0452da6819e" providerId="LiveId" clId="{77BE44D2-32BD-4DAB-A030-C38E156F2B6B}" dt="2024-11-13T13:43:48.597" v="871" actId="478"/>
          <ac:spMkLst>
            <pc:docMk/>
            <pc:sldMk cId="3215240832" sldId="355"/>
            <ac:spMk id="16" creationId="{CBD9F723-67C7-5188-F283-879B8EA39EC3}"/>
          </ac:spMkLst>
        </pc:spChg>
        <pc:spChg chg="add del">
          <ac:chgData name="Vy Phạm" userId="e891c0452da6819e" providerId="LiveId" clId="{77BE44D2-32BD-4DAB-A030-C38E156F2B6B}" dt="2024-11-13T13:43:45.385" v="870" actId="478"/>
          <ac:spMkLst>
            <pc:docMk/>
            <pc:sldMk cId="3215240832" sldId="355"/>
            <ac:spMk id="18" creationId="{40996C01-A8FF-7288-69F1-2C9488BED6D9}"/>
          </ac:spMkLst>
        </pc:spChg>
        <pc:picChg chg="add mod">
          <ac:chgData name="Vy Phạm" userId="e891c0452da6819e" providerId="LiveId" clId="{77BE44D2-32BD-4DAB-A030-C38E156F2B6B}" dt="2024-11-13T13:39:17.898" v="826" actId="14100"/>
          <ac:picMkLst>
            <pc:docMk/>
            <pc:sldMk cId="3215240832" sldId="355"/>
            <ac:picMk id="2" creationId="{04278697-BE61-9648-2C84-E5EBF56369EA}"/>
          </ac:picMkLst>
        </pc:picChg>
        <pc:picChg chg="add del mod">
          <ac:chgData name="Vy Phạm" userId="e891c0452da6819e" providerId="LiveId" clId="{77BE44D2-32BD-4DAB-A030-C38E156F2B6B}" dt="2024-11-13T13:48:03.986" v="934" actId="478"/>
          <ac:picMkLst>
            <pc:docMk/>
            <pc:sldMk cId="3215240832" sldId="355"/>
            <ac:picMk id="6" creationId="{2D4FDE1B-E53E-FC34-637D-6B30F74787EF}"/>
          </ac:picMkLst>
        </pc:picChg>
        <pc:picChg chg="add mod modCrop">
          <ac:chgData name="Vy Phạm" userId="e891c0452da6819e" providerId="LiveId" clId="{77BE44D2-32BD-4DAB-A030-C38E156F2B6B}" dt="2024-11-13T13:50:20.968" v="957" actId="1076"/>
          <ac:picMkLst>
            <pc:docMk/>
            <pc:sldMk cId="3215240832" sldId="355"/>
            <ac:picMk id="7" creationId="{D98397B4-1D60-6EA6-D65C-0C3CC0616D56}"/>
          </ac:picMkLst>
        </pc:picChg>
        <pc:picChg chg="add del mod modCrop">
          <ac:chgData name="Vy Phạm" userId="e891c0452da6819e" providerId="LiveId" clId="{77BE44D2-32BD-4DAB-A030-C38E156F2B6B}" dt="2024-11-13T13:50:03.978" v="952" actId="478"/>
          <ac:picMkLst>
            <pc:docMk/>
            <pc:sldMk cId="3215240832" sldId="355"/>
            <ac:picMk id="8" creationId="{DE9D6CB1-EEDA-52BB-41AC-092168154D24}"/>
          </ac:picMkLst>
        </pc:picChg>
        <pc:picChg chg="add del">
          <ac:chgData name="Vy Phạm" userId="e891c0452da6819e" providerId="LiveId" clId="{77BE44D2-32BD-4DAB-A030-C38E156F2B6B}" dt="2024-11-13T13:43:45.385" v="870" actId="478"/>
          <ac:picMkLst>
            <pc:docMk/>
            <pc:sldMk cId="3215240832" sldId="355"/>
            <ac:picMk id="14" creationId="{88EB1E32-C9BE-0234-9B08-6E921032C42A}"/>
          </ac:picMkLst>
        </pc:picChg>
      </pc:sldChg>
      <pc:sldChg chg="add del">
        <pc:chgData name="Vy Phạm" userId="e891c0452da6819e" providerId="LiveId" clId="{77BE44D2-32BD-4DAB-A030-C38E156F2B6B}" dt="2024-11-13T16:58:36.994" v="3261" actId="47"/>
        <pc:sldMkLst>
          <pc:docMk/>
          <pc:sldMk cId="1488783995" sldId="356"/>
        </pc:sldMkLst>
      </pc:sldChg>
      <pc:sldChg chg="add del">
        <pc:chgData name="Vy Phạm" userId="e891c0452da6819e" providerId="LiveId" clId="{77BE44D2-32BD-4DAB-A030-C38E156F2B6B}" dt="2024-11-13T16:58:39.304" v="3271" actId="47"/>
        <pc:sldMkLst>
          <pc:docMk/>
          <pc:sldMk cId="3134725022" sldId="357"/>
        </pc:sldMkLst>
      </pc:sldChg>
      <pc:sldChg chg="add del">
        <pc:chgData name="Vy Phạm" userId="e891c0452da6819e" providerId="LiveId" clId="{77BE44D2-32BD-4DAB-A030-C38E156F2B6B}" dt="2024-11-13T16:58:38.985" v="3270" actId="47"/>
        <pc:sldMkLst>
          <pc:docMk/>
          <pc:sldMk cId="2268628806" sldId="358"/>
        </pc:sldMkLst>
      </pc:sldChg>
      <pc:sldChg chg="addSp delSp modSp add mod ord modTransition delAnim modAnim">
        <pc:chgData name="Vy Phạm" userId="e891c0452da6819e" providerId="LiveId" clId="{77BE44D2-32BD-4DAB-A030-C38E156F2B6B}" dt="2024-11-13T17:16:51.623" v="3577"/>
        <pc:sldMkLst>
          <pc:docMk/>
          <pc:sldMk cId="3533746048" sldId="359"/>
        </pc:sldMkLst>
        <pc:spChg chg="add mod">
          <ac:chgData name="Vy Phạm" userId="e891c0452da6819e" providerId="LiveId" clId="{77BE44D2-32BD-4DAB-A030-C38E156F2B6B}" dt="2024-11-13T14:55:09.467" v="1432" actId="1076"/>
          <ac:spMkLst>
            <pc:docMk/>
            <pc:sldMk cId="3533746048" sldId="359"/>
            <ac:spMk id="2" creationId="{6DFDF414-DBD6-681C-3E90-72989A401FB9}"/>
          </ac:spMkLst>
        </pc:spChg>
        <pc:spChg chg="add del mod">
          <ac:chgData name="Vy Phạm" userId="e891c0452da6819e" providerId="LiveId" clId="{77BE44D2-32BD-4DAB-A030-C38E156F2B6B}" dt="2024-11-13T14:01:20.802" v="1177" actId="478"/>
          <ac:spMkLst>
            <pc:docMk/>
            <pc:sldMk cId="3533746048" sldId="359"/>
            <ac:spMk id="3" creationId="{529C047A-971F-846D-5D6F-3C01BBEFF7BE}"/>
          </ac:spMkLst>
        </pc:spChg>
        <pc:spChg chg="add mod">
          <ac:chgData name="Vy Phạm" userId="e891c0452da6819e" providerId="LiveId" clId="{77BE44D2-32BD-4DAB-A030-C38E156F2B6B}" dt="2024-11-13T14:55:16.673" v="1433" actId="1076"/>
          <ac:spMkLst>
            <pc:docMk/>
            <pc:sldMk cId="3533746048" sldId="359"/>
            <ac:spMk id="4" creationId="{07DF3EA9-E1E7-BF1E-BD46-A24FDB7AAF16}"/>
          </ac:spMkLst>
        </pc:spChg>
        <pc:spChg chg="del mod">
          <ac:chgData name="Vy Phạm" userId="e891c0452da6819e" providerId="LiveId" clId="{77BE44D2-32BD-4DAB-A030-C38E156F2B6B}" dt="2024-11-13T14:49:42.968" v="1212" actId="478"/>
          <ac:spMkLst>
            <pc:docMk/>
            <pc:sldMk cId="3533746048" sldId="359"/>
            <ac:spMk id="18" creationId="{E2DC4EC0-67FE-A550-D03C-6513C29BF5E4}"/>
          </ac:spMkLst>
        </pc:spChg>
        <pc:spChg chg="del">
          <ac:chgData name="Vy Phạm" userId="e891c0452da6819e" providerId="LiveId" clId="{77BE44D2-32BD-4DAB-A030-C38E156F2B6B}" dt="2024-11-13T14:45:24.808" v="1202" actId="478"/>
          <ac:spMkLst>
            <pc:docMk/>
            <pc:sldMk cId="3533746048" sldId="359"/>
            <ac:spMk id="20" creationId="{F2C059EF-5E90-90DA-2872-EF646F8DA850}"/>
          </ac:spMkLst>
        </pc:spChg>
        <pc:spChg chg="del">
          <ac:chgData name="Vy Phạm" userId="e891c0452da6819e" providerId="LiveId" clId="{77BE44D2-32BD-4DAB-A030-C38E156F2B6B}" dt="2024-11-13T14:45:27.798" v="1203" actId="478"/>
          <ac:spMkLst>
            <pc:docMk/>
            <pc:sldMk cId="3533746048" sldId="359"/>
            <ac:spMk id="21" creationId="{8A02DCC9-C434-F1F5-6E86-7992AA21D866}"/>
          </ac:spMkLst>
        </pc:spChg>
        <pc:spChg chg="del mod">
          <ac:chgData name="Vy Phạm" userId="e891c0452da6819e" providerId="LiveId" clId="{77BE44D2-32BD-4DAB-A030-C38E156F2B6B}" dt="2024-11-13T14:01:18.549" v="1176" actId="478"/>
          <ac:spMkLst>
            <pc:docMk/>
            <pc:sldMk cId="3533746048" sldId="359"/>
            <ac:spMk id="1424" creationId="{460ADAA0-88AD-38D5-E9BA-9773D1E6B12B}"/>
          </ac:spMkLst>
        </pc:spChg>
        <pc:grpChg chg="mod">
          <ac:chgData name="Vy Phạm" userId="e891c0452da6819e" providerId="LiveId" clId="{77BE44D2-32BD-4DAB-A030-C38E156F2B6B}" dt="2024-11-13T14:45:39.981" v="1206" actId="1076"/>
          <ac:grpSpMkLst>
            <pc:docMk/>
            <pc:sldMk cId="3533746048" sldId="359"/>
            <ac:grpSpMk id="1456" creationId="{32AAC7B4-9F7D-C473-227B-8A90D020B9A0}"/>
          </ac:grpSpMkLst>
        </pc:grpChg>
        <pc:grpChg chg="mod">
          <ac:chgData name="Vy Phạm" userId="e891c0452da6819e" providerId="LiveId" clId="{77BE44D2-32BD-4DAB-A030-C38E156F2B6B}" dt="2024-11-13T14:55:24.432" v="1434" actId="1076"/>
          <ac:grpSpMkLst>
            <pc:docMk/>
            <pc:sldMk cId="3533746048" sldId="359"/>
            <ac:grpSpMk id="1467" creationId="{93D1B7B8-0E7C-2C46-0D70-A1739AB8EE5C}"/>
          </ac:grpSpMkLst>
        </pc:grpChg>
        <pc:picChg chg="add del mod">
          <ac:chgData name="Vy Phạm" userId="e891c0452da6819e" providerId="LiveId" clId="{77BE44D2-32BD-4DAB-A030-C38E156F2B6B}" dt="2024-11-13T14:01:36.005" v="1184" actId="478"/>
          <ac:picMkLst>
            <pc:docMk/>
            <pc:sldMk cId="3533746048" sldId="359"/>
            <ac:picMk id="4" creationId="{2133A759-697A-E27E-AF38-7D3AA1D5C156}"/>
          </ac:picMkLst>
        </pc:picChg>
        <pc:picChg chg="add del mod modCrop">
          <ac:chgData name="Vy Phạm" userId="e891c0452da6819e" providerId="LiveId" clId="{77BE44D2-32BD-4DAB-A030-C38E156F2B6B}" dt="2024-11-13T14:50:11.518" v="1340" actId="478"/>
          <ac:picMkLst>
            <pc:docMk/>
            <pc:sldMk cId="3533746048" sldId="359"/>
            <ac:picMk id="5" creationId="{014DE57D-3F71-0C3A-FCA0-94C99B82A4ED}"/>
          </ac:picMkLst>
        </pc:picChg>
        <pc:picChg chg="del">
          <ac:chgData name="Vy Phạm" userId="e891c0452da6819e" providerId="LiveId" clId="{77BE44D2-32BD-4DAB-A030-C38E156F2B6B}" dt="2024-11-13T14:01:21.811" v="1178" actId="478"/>
          <ac:picMkLst>
            <pc:docMk/>
            <pc:sldMk cId="3533746048" sldId="359"/>
            <ac:picMk id="14" creationId="{CAF0C2D0-E7EA-1523-F898-04F761461D9A}"/>
          </ac:picMkLst>
        </pc:picChg>
        <pc:cxnChg chg="del mod">
          <ac:chgData name="Vy Phạm" userId="e891c0452da6819e" providerId="LiveId" clId="{77BE44D2-32BD-4DAB-A030-C38E156F2B6B}" dt="2024-11-13T14:45:15.818" v="1198" actId="478"/>
          <ac:cxnSpMkLst>
            <pc:docMk/>
            <pc:sldMk cId="3533746048" sldId="359"/>
            <ac:cxnSpMk id="16" creationId="{4E685C0C-1253-57FD-9282-6F46C53685C0}"/>
          </ac:cxnSpMkLst>
        </pc:cxnChg>
        <pc:cxnChg chg="del mod">
          <ac:chgData name="Vy Phạm" userId="e891c0452da6819e" providerId="LiveId" clId="{77BE44D2-32BD-4DAB-A030-C38E156F2B6B}" dt="2024-11-13T14:45:18.019" v="1199" actId="478"/>
          <ac:cxnSpMkLst>
            <pc:docMk/>
            <pc:sldMk cId="3533746048" sldId="359"/>
            <ac:cxnSpMk id="23" creationId="{9D46E9AA-0E04-33BB-66B1-FD5800699F99}"/>
          </ac:cxnSpMkLst>
        </pc:cxnChg>
        <pc:cxnChg chg="del">
          <ac:chgData name="Vy Phạm" userId="e891c0452da6819e" providerId="LiveId" clId="{77BE44D2-32BD-4DAB-A030-C38E156F2B6B}" dt="2024-11-13T14:45:20.229" v="1200" actId="478"/>
          <ac:cxnSpMkLst>
            <pc:docMk/>
            <pc:sldMk cId="3533746048" sldId="359"/>
            <ac:cxnSpMk id="26" creationId="{C2B4B555-AA22-EEDE-DD08-5E756D9614BB}"/>
          </ac:cxnSpMkLst>
        </pc:cxnChg>
      </pc:sldChg>
      <pc:sldChg chg="addSp delSp modSp add mod modTransition">
        <pc:chgData name="Vy Phạm" userId="e891c0452da6819e" providerId="LiveId" clId="{77BE44D2-32BD-4DAB-A030-C38E156F2B6B}" dt="2024-11-13T17:19:20.922" v="3607" actId="1076"/>
        <pc:sldMkLst>
          <pc:docMk/>
          <pc:sldMk cId="1920394246" sldId="360"/>
        </pc:sldMkLst>
        <pc:spChg chg="del">
          <ac:chgData name="Vy Phạm" userId="e891c0452da6819e" providerId="LiveId" clId="{77BE44D2-32BD-4DAB-A030-C38E156F2B6B}" dt="2024-11-13T14:56:00.479" v="1437" actId="478"/>
          <ac:spMkLst>
            <pc:docMk/>
            <pc:sldMk cId="1920394246" sldId="360"/>
            <ac:spMk id="2" creationId="{CEF166CB-4B24-0D4F-3C5C-7D1F0A8E7FEF}"/>
          </ac:spMkLst>
        </pc:spChg>
        <pc:spChg chg="del">
          <ac:chgData name="Vy Phạm" userId="e891c0452da6819e" providerId="LiveId" clId="{77BE44D2-32BD-4DAB-A030-C38E156F2B6B}" dt="2024-11-13T14:55:58.742" v="1436" actId="478"/>
          <ac:spMkLst>
            <pc:docMk/>
            <pc:sldMk cId="1920394246" sldId="360"/>
            <ac:spMk id="4" creationId="{A567E63D-DA6E-A15C-98A7-F7122F256DE6}"/>
          </ac:spMkLst>
        </pc:spChg>
        <pc:spChg chg="add mod">
          <ac:chgData name="Vy Phạm" userId="e891c0452da6819e" providerId="LiveId" clId="{77BE44D2-32BD-4DAB-A030-C38E156F2B6B}" dt="2024-11-13T14:57:43.980" v="1450" actId="114"/>
          <ac:spMkLst>
            <pc:docMk/>
            <pc:sldMk cId="1920394246" sldId="360"/>
            <ac:spMk id="6" creationId="{2EABD833-F122-44B5-E37A-A6C192B16137}"/>
          </ac:spMkLst>
        </pc:spChg>
        <pc:spChg chg="del">
          <ac:chgData name="Vy Phạm" userId="e891c0452da6819e" providerId="LiveId" clId="{77BE44D2-32BD-4DAB-A030-C38E156F2B6B}" dt="2024-11-13T17:19:07.177" v="3603" actId="478"/>
          <ac:spMkLst>
            <pc:docMk/>
            <pc:sldMk cId="1920394246" sldId="360"/>
            <ac:spMk id="1477" creationId="{9B47AA33-8E42-96AC-253A-E7114962F07C}"/>
          </ac:spMkLst>
        </pc:spChg>
        <pc:grpChg chg="mod">
          <ac:chgData name="Vy Phạm" userId="e891c0452da6819e" providerId="LiveId" clId="{77BE44D2-32BD-4DAB-A030-C38E156F2B6B}" dt="2024-11-13T14:56:15.993" v="1442" actId="1076"/>
          <ac:grpSpMkLst>
            <pc:docMk/>
            <pc:sldMk cId="1920394246" sldId="360"/>
            <ac:grpSpMk id="1467" creationId="{526C3C8C-5F50-E151-DBC4-206C5FB3A956}"/>
          </ac:grpSpMkLst>
        </pc:grpChg>
        <pc:grpChg chg="del">
          <ac:chgData name="Vy Phạm" userId="e891c0452da6819e" providerId="LiveId" clId="{77BE44D2-32BD-4DAB-A030-C38E156F2B6B}" dt="2024-11-13T17:19:06.280" v="3602" actId="478"/>
          <ac:grpSpMkLst>
            <pc:docMk/>
            <pc:sldMk cId="1920394246" sldId="360"/>
            <ac:grpSpMk id="1478" creationId="{3CAEDDBE-190C-E26B-3EBE-396E8881C8AF}"/>
          </ac:grpSpMkLst>
        </pc:grpChg>
        <pc:picChg chg="add mod modCrop">
          <ac:chgData name="Vy Phạm" userId="e891c0452da6819e" providerId="LiveId" clId="{77BE44D2-32BD-4DAB-A030-C38E156F2B6B}" dt="2024-11-13T14:57:48.923" v="1451" actId="1076"/>
          <ac:picMkLst>
            <pc:docMk/>
            <pc:sldMk cId="1920394246" sldId="360"/>
            <ac:picMk id="3" creationId="{74C0AC27-BE41-4D1C-0191-CAF009783405}"/>
          </ac:picMkLst>
        </pc:picChg>
        <pc:picChg chg="add mod">
          <ac:chgData name="Vy Phạm" userId="e891c0452da6819e" providerId="LiveId" clId="{77BE44D2-32BD-4DAB-A030-C38E156F2B6B}" dt="2024-11-13T17:19:20.922" v="3607" actId="1076"/>
          <ac:picMkLst>
            <pc:docMk/>
            <pc:sldMk cId="1920394246" sldId="360"/>
            <ac:picMk id="7" creationId="{DD92B62E-F7A2-7119-DC11-1F801ECCE6A3}"/>
          </ac:picMkLst>
        </pc:picChg>
      </pc:sldChg>
      <pc:sldChg chg="addSp delSp modSp add mod ord modTransition modAnim">
        <pc:chgData name="Vy Phạm" userId="e891c0452da6819e" providerId="LiveId" clId="{77BE44D2-32BD-4DAB-A030-C38E156F2B6B}" dt="2024-11-13T17:16:49.467" v="3574"/>
        <pc:sldMkLst>
          <pc:docMk/>
          <pc:sldMk cId="3282816992" sldId="361"/>
        </pc:sldMkLst>
        <pc:spChg chg="del mod">
          <ac:chgData name="Vy Phạm" userId="e891c0452da6819e" providerId="LiveId" clId="{77BE44D2-32BD-4DAB-A030-C38E156F2B6B}" dt="2024-11-13T14:59:50.593" v="1488" actId="478"/>
          <ac:spMkLst>
            <pc:docMk/>
            <pc:sldMk cId="3282816992" sldId="361"/>
            <ac:spMk id="3" creationId="{4D427E11-92E1-D86B-C1F8-612BC6213FF6}"/>
          </ac:spMkLst>
        </pc:spChg>
        <pc:spChg chg="del">
          <ac:chgData name="Vy Phạm" userId="e891c0452da6819e" providerId="LiveId" clId="{77BE44D2-32BD-4DAB-A030-C38E156F2B6B}" dt="2024-11-13T14:59:54.642" v="1491" actId="478"/>
          <ac:spMkLst>
            <pc:docMk/>
            <pc:sldMk cId="3282816992" sldId="361"/>
            <ac:spMk id="6" creationId="{D6511E6E-F72B-82B9-A74F-3DD916753F70}"/>
          </ac:spMkLst>
        </pc:spChg>
        <pc:spChg chg="mod">
          <ac:chgData name="Vy Phạm" userId="e891c0452da6819e" providerId="LiveId" clId="{77BE44D2-32BD-4DAB-A030-C38E156F2B6B}" dt="2024-11-13T15:00:00.103" v="1493"/>
          <ac:spMkLst>
            <pc:docMk/>
            <pc:sldMk cId="3282816992" sldId="361"/>
            <ac:spMk id="8" creationId="{10961B8C-376D-17BB-3FAB-3475A3F1D2A2}"/>
          </ac:spMkLst>
        </pc:spChg>
        <pc:spChg chg="mod">
          <ac:chgData name="Vy Phạm" userId="e891c0452da6819e" providerId="LiveId" clId="{77BE44D2-32BD-4DAB-A030-C38E156F2B6B}" dt="2024-11-13T15:00:28.968" v="1511" actId="255"/>
          <ac:spMkLst>
            <pc:docMk/>
            <pc:sldMk cId="3282816992" sldId="361"/>
            <ac:spMk id="9" creationId="{21CE6B9F-4110-48DB-D34A-99DB7F123916}"/>
          </ac:spMkLst>
        </pc:spChg>
        <pc:spChg chg="mod">
          <ac:chgData name="Vy Phạm" userId="e891c0452da6819e" providerId="LiveId" clId="{77BE44D2-32BD-4DAB-A030-C38E156F2B6B}" dt="2024-11-13T15:00:00.103" v="1493"/>
          <ac:spMkLst>
            <pc:docMk/>
            <pc:sldMk cId="3282816992" sldId="361"/>
            <ac:spMk id="10" creationId="{47B58BD4-FAE2-BA4C-1DA3-48B7456B6F74}"/>
          </ac:spMkLst>
        </pc:spChg>
        <pc:spChg chg="add mod">
          <ac:chgData name="Vy Phạm" userId="e891c0452da6819e" providerId="LiveId" clId="{77BE44D2-32BD-4DAB-A030-C38E156F2B6B}" dt="2024-11-13T15:02:31.374" v="1534" actId="114"/>
          <ac:spMkLst>
            <pc:docMk/>
            <pc:sldMk cId="3282816992" sldId="361"/>
            <ac:spMk id="15" creationId="{2E7A1A11-6D05-6B2D-651F-C19037254B60}"/>
          </ac:spMkLst>
        </pc:spChg>
        <pc:spChg chg="mod">
          <ac:chgData name="Vy Phạm" userId="e891c0452da6819e" providerId="LiveId" clId="{77BE44D2-32BD-4DAB-A030-C38E156F2B6B}" dt="2024-11-13T14:58:21.594" v="1486" actId="20577"/>
          <ac:spMkLst>
            <pc:docMk/>
            <pc:sldMk cId="3282816992" sldId="361"/>
            <ac:spMk id="32" creationId="{AEB2EA27-6A5C-A04B-7232-7D9B2E19EEA5}"/>
          </ac:spMkLst>
        </pc:spChg>
        <pc:grpChg chg="add mod">
          <ac:chgData name="Vy Phạm" userId="e891c0452da6819e" providerId="LiveId" clId="{77BE44D2-32BD-4DAB-A030-C38E156F2B6B}" dt="2024-11-13T15:00:40.454" v="1513" actId="1076"/>
          <ac:grpSpMkLst>
            <pc:docMk/>
            <pc:sldMk cId="3282816992" sldId="361"/>
            <ac:grpSpMk id="7" creationId="{45FD9199-9238-C7DD-EBBE-EF875C1F5936}"/>
          </ac:grpSpMkLst>
        </pc:grpChg>
        <pc:picChg chg="del">
          <ac:chgData name="Vy Phạm" userId="e891c0452da6819e" providerId="LiveId" clId="{77BE44D2-32BD-4DAB-A030-C38E156F2B6B}" dt="2024-11-13T14:59:51.664" v="1489" actId="478"/>
          <ac:picMkLst>
            <pc:docMk/>
            <pc:sldMk cId="3282816992" sldId="361"/>
            <ac:picMk id="2" creationId="{C0B8D544-1FD4-3106-CC77-0EBAA7624C27}"/>
          </ac:picMkLst>
        </pc:picChg>
        <pc:picChg chg="del">
          <ac:chgData name="Vy Phạm" userId="e891c0452da6819e" providerId="LiveId" clId="{77BE44D2-32BD-4DAB-A030-C38E156F2B6B}" dt="2024-11-13T14:59:52.477" v="1490" actId="478"/>
          <ac:picMkLst>
            <pc:docMk/>
            <pc:sldMk cId="3282816992" sldId="361"/>
            <ac:picMk id="4" creationId="{5329C45B-87F2-584E-8A19-250A68B9B10F}"/>
          </ac:picMkLst>
        </pc:picChg>
        <pc:picChg chg="add">
          <ac:chgData name="Vy Phạm" userId="e891c0452da6819e" providerId="LiveId" clId="{77BE44D2-32BD-4DAB-A030-C38E156F2B6B}" dt="2024-11-13T14:59:56.946" v="1492"/>
          <ac:picMkLst>
            <pc:docMk/>
            <pc:sldMk cId="3282816992" sldId="361"/>
            <ac:picMk id="5" creationId="{9266B95F-DFC4-4510-D1F1-0484EBC0B903}"/>
          </ac:picMkLst>
        </pc:picChg>
        <pc:picChg chg="add del mod">
          <ac:chgData name="Vy Phạm" userId="e891c0452da6819e" providerId="LiveId" clId="{77BE44D2-32BD-4DAB-A030-C38E156F2B6B}" dt="2024-11-13T15:01:02.674" v="1517" actId="478"/>
          <ac:picMkLst>
            <pc:docMk/>
            <pc:sldMk cId="3282816992" sldId="361"/>
            <ac:picMk id="11" creationId="{52D2B0F9-1CD1-51E7-4841-E8075DE037C7}"/>
          </ac:picMkLst>
        </pc:picChg>
        <pc:picChg chg="add mod modCrop">
          <ac:chgData name="Vy Phạm" userId="e891c0452da6819e" providerId="LiveId" clId="{77BE44D2-32BD-4DAB-A030-C38E156F2B6B}" dt="2024-11-13T15:02:12.054" v="1527" actId="1076"/>
          <ac:picMkLst>
            <pc:docMk/>
            <pc:sldMk cId="3282816992" sldId="361"/>
            <ac:picMk id="13" creationId="{DABE47AE-ED0F-5C74-E5F9-5C22FC4F173D}"/>
          </ac:picMkLst>
        </pc:picChg>
      </pc:sldChg>
      <pc:sldChg chg="addSp delSp modSp add mod ord modTransition delAnim modAnim">
        <pc:chgData name="Vy Phạm" userId="e891c0452da6819e" providerId="LiveId" clId="{77BE44D2-32BD-4DAB-A030-C38E156F2B6B}" dt="2024-11-13T17:16:42.971" v="3569"/>
        <pc:sldMkLst>
          <pc:docMk/>
          <pc:sldMk cId="1371488569" sldId="362"/>
        </pc:sldMkLst>
        <pc:spChg chg="del mod">
          <ac:chgData name="Vy Phạm" userId="e891c0452da6819e" providerId="LiveId" clId="{77BE44D2-32BD-4DAB-A030-C38E156F2B6B}" dt="2024-11-13T15:07:17.275" v="1561" actId="478"/>
          <ac:spMkLst>
            <pc:docMk/>
            <pc:sldMk cId="1371488569" sldId="362"/>
            <ac:spMk id="9" creationId="{CA6FCEB8-A8C5-A218-9CFD-43C255CC0962}"/>
          </ac:spMkLst>
        </pc:spChg>
        <pc:spChg chg="del mod">
          <ac:chgData name="Vy Phạm" userId="e891c0452da6819e" providerId="LiveId" clId="{77BE44D2-32BD-4DAB-A030-C38E156F2B6B}" dt="2024-11-13T15:06:08.166" v="1548" actId="478"/>
          <ac:spMkLst>
            <pc:docMk/>
            <pc:sldMk cId="1371488569" sldId="362"/>
            <ac:spMk id="10" creationId="{483D7EBA-23FF-BAA7-4E52-93CDC1DDD023}"/>
          </ac:spMkLst>
        </pc:spChg>
        <pc:spChg chg="del mod">
          <ac:chgData name="Vy Phạm" userId="e891c0452da6819e" providerId="LiveId" clId="{77BE44D2-32BD-4DAB-A030-C38E156F2B6B}" dt="2024-11-13T15:07:03.171" v="1558" actId="478"/>
          <ac:spMkLst>
            <pc:docMk/>
            <pc:sldMk cId="1371488569" sldId="362"/>
            <ac:spMk id="11" creationId="{B191497B-D79D-BDE1-5930-3B898E3356C7}"/>
          </ac:spMkLst>
        </pc:spChg>
        <pc:spChg chg="del">
          <ac:chgData name="Vy Phạm" userId="e891c0452da6819e" providerId="LiveId" clId="{77BE44D2-32BD-4DAB-A030-C38E156F2B6B}" dt="2024-11-13T15:05:42.084" v="1540" actId="478"/>
          <ac:spMkLst>
            <pc:docMk/>
            <pc:sldMk cId="1371488569" sldId="362"/>
            <ac:spMk id="12" creationId="{3AD94425-C2B3-9D06-F9DE-0605F85EB9A2}"/>
          </ac:spMkLst>
        </pc:spChg>
        <pc:spChg chg="del mod">
          <ac:chgData name="Vy Phạm" userId="e891c0452da6819e" providerId="LiveId" clId="{77BE44D2-32BD-4DAB-A030-C38E156F2B6B}" dt="2024-11-13T15:06:14.384" v="1550" actId="478"/>
          <ac:spMkLst>
            <pc:docMk/>
            <pc:sldMk cId="1371488569" sldId="362"/>
            <ac:spMk id="13" creationId="{68C38126-7EEE-95AA-41B1-150CB3CEAFA0}"/>
          </ac:spMkLst>
        </pc:spChg>
        <pc:spChg chg="del">
          <ac:chgData name="Vy Phạm" userId="e891c0452da6819e" providerId="LiveId" clId="{77BE44D2-32BD-4DAB-A030-C38E156F2B6B}" dt="2024-11-13T15:05:39.721" v="1539" actId="478"/>
          <ac:spMkLst>
            <pc:docMk/>
            <pc:sldMk cId="1371488569" sldId="362"/>
            <ac:spMk id="14" creationId="{D73DBA2E-765C-F3D2-4978-DD04771C8F70}"/>
          </ac:spMkLst>
        </pc:spChg>
        <pc:spChg chg="del">
          <ac:chgData name="Vy Phạm" userId="e891c0452da6819e" providerId="LiveId" clId="{77BE44D2-32BD-4DAB-A030-C38E156F2B6B}" dt="2024-11-13T15:05:43.617" v="1541" actId="478"/>
          <ac:spMkLst>
            <pc:docMk/>
            <pc:sldMk cId="1371488569" sldId="362"/>
            <ac:spMk id="16" creationId="{80D58CDD-D657-CB02-2494-FDAA35B5A814}"/>
          </ac:spMkLst>
        </pc:spChg>
        <pc:spChg chg="del mod">
          <ac:chgData name="Vy Phạm" userId="e891c0452da6819e" providerId="LiveId" clId="{77BE44D2-32BD-4DAB-A030-C38E156F2B6B}" dt="2024-11-13T15:06:26.393" v="1552" actId="478"/>
          <ac:spMkLst>
            <pc:docMk/>
            <pc:sldMk cId="1371488569" sldId="362"/>
            <ac:spMk id="20" creationId="{96DD50D9-F33B-CA84-53D9-057775658FD6}"/>
          </ac:spMkLst>
        </pc:spChg>
        <pc:spChg chg="del mod">
          <ac:chgData name="Vy Phạm" userId="e891c0452da6819e" providerId="LiveId" clId="{77BE44D2-32BD-4DAB-A030-C38E156F2B6B}" dt="2024-11-13T15:06:11.139" v="1549" actId="478"/>
          <ac:spMkLst>
            <pc:docMk/>
            <pc:sldMk cId="1371488569" sldId="362"/>
            <ac:spMk id="21" creationId="{A2ABB611-89B8-6329-6944-9E9A5879211F}"/>
          </ac:spMkLst>
        </pc:spChg>
        <pc:spChg chg="del mod">
          <ac:chgData name="Vy Phạm" userId="e891c0452da6819e" providerId="LiveId" clId="{77BE44D2-32BD-4DAB-A030-C38E156F2B6B}" dt="2024-11-13T15:05:59.528" v="1545" actId="478"/>
          <ac:spMkLst>
            <pc:docMk/>
            <pc:sldMk cId="1371488569" sldId="362"/>
            <ac:spMk id="22" creationId="{2BAF881F-01E2-CA1C-27D6-D23F94BE6D11}"/>
          </ac:spMkLst>
        </pc:spChg>
        <pc:spChg chg="del mod">
          <ac:chgData name="Vy Phạm" userId="e891c0452da6819e" providerId="LiveId" clId="{77BE44D2-32BD-4DAB-A030-C38E156F2B6B}" dt="2024-11-13T15:06:40.178" v="1553" actId="478"/>
          <ac:spMkLst>
            <pc:docMk/>
            <pc:sldMk cId="1371488569" sldId="362"/>
            <ac:spMk id="23" creationId="{332475F1-674E-48A7-51FA-CC66C16408FC}"/>
          </ac:spMkLst>
        </pc:spChg>
        <pc:spChg chg="del mod">
          <ac:chgData name="Vy Phạm" userId="e891c0452da6819e" providerId="LiveId" clId="{77BE44D2-32BD-4DAB-A030-C38E156F2B6B}" dt="2024-11-13T15:06:24.491" v="1551" actId="478"/>
          <ac:spMkLst>
            <pc:docMk/>
            <pc:sldMk cId="1371488569" sldId="362"/>
            <ac:spMk id="24" creationId="{9F39DF2F-93ED-B23A-1812-7E8C28D2E49B}"/>
          </ac:spMkLst>
        </pc:spChg>
        <pc:spChg chg="del mod">
          <ac:chgData name="Vy Phạm" userId="e891c0452da6819e" providerId="LiveId" clId="{77BE44D2-32BD-4DAB-A030-C38E156F2B6B}" dt="2024-11-13T15:06:01.876" v="1546" actId="478"/>
          <ac:spMkLst>
            <pc:docMk/>
            <pc:sldMk cId="1371488569" sldId="362"/>
            <ac:spMk id="25" creationId="{98BF8BA1-D119-BC4A-6F8C-F82CBA67625D}"/>
          </ac:spMkLst>
        </pc:spChg>
        <pc:spChg chg="del mod">
          <ac:chgData name="Vy Phạm" userId="e891c0452da6819e" providerId="LiveId" clId="{77BE44D2-32BD-4DAB-A030-C38E156F2B6B}" dt="2024-11-13T15:06:44.922" v="1554" actId="478"/>
          <ac:spMkLst>
            <pc:docMk/>
            <pc:sldMk cId="1371488569" sldId="362"/>
            <ac:spMk id="26" creationId="{57E32D58-5317-9608-D41B-95AAD668CD59}"/>
          </ac:spMkLst>
        </pc:spChg>
        <pc:spChg chg="del mod">
          <ac:chgData name="Vy Phạm" userId="e891c0452da6819e" providerId="LiveId" clId="{77BE44D2-32BD-4DAB-A030-C38E156F2B6B}" dt="2024-11-13T15:06:49.671" v="1555" actId="478"/>
          <ac:spMkLst>
            <pc:docMk/>
            <pc:sldMk cId="1371488569" sldId="362"/>
            <ac:spMk id="27" creationId="{713E95B6-90BF-8BC0-10DC-88E95F04932B}"/>
          </ac:spMkLst>
        </pc:spChg>
        <pc:spChg chg="del mod">
          <ac:chgData name="Vy Phạm" userId="e891c0452da6819e" providerId="LiveId" clId="{77BE44D2-32BD-4DAB-A030-C38E156F2B6B}" dt="2024-11-13T15:06:58.630" v="1557" actId="478"/>
          <ac:spMkLst>
            <pc:docMk/>
            <pc:sldMk cId="1371488569" sldId="362"/>
            <ac:spMk id="28" creationId="{9841E313-8B74-0ACC-88BC-76C0D0621F9E}"/>
          </ac:spMkLst>
        </pc:spChg>
        <pc:spChg chg="del mod">
          <ac:chgData name="Vy Phạm" userId="e891c0452da6819e" providerId="LiveId" clId="{77BE44D2-32BD-4DAB-A030-C38E156F2B6B}" dt="2024-11-13T15:05:56.563" v="1544" actId="478"/>
          <ac:spMkLst>
            <pc:docMk/>
            <pc:sldMk cId="1371488569" sldId="362"/>
            <ac:spMk id="29" creationId="{D0CFFD2F-626C-CF6A-0298-494609CC581F}"/>
          </ac:spMkLst>
        </pc:spChg>
        <pc:spChg chg="del mod">
          <ac:chgData name="Vy Phạm" userId="e891c0452da6819e" providerId="LiveId" clId="{77BE44D2-32BD-4DAB-A030-C38E156F2B6B}" dt="2024-11-13T15:07:11.540" v="1560" actId="478"/>
          <ac:spMkLst>
            <pc:docMk/>
            <pc:sldMk cId="1371488569" sldId="362"/>
            <ac:spMk id="30" creationId="{58C57454-7C64-EC45-94B2-077E05254664}"/>
          </ac:spMkLst>
        </pc:spChg>
        <pc:spChg chg="del mod">
          <ac:chgData name="Vy Phạm" userId="e891c0452da6819e" providerId="LiveId" clId="{77BE44D2-32BD-4DAB-A030-C38E156F2B6B}" dt="2024-11-13T15:06:53.367" v="1556" actId="478"/>
          <ac:spMkLst>
            <pc:docMk/>
            <pc:sldMk cId="1371488569" sldId="362"/>
            <ac:spMk id="32" creationId="{955FCED5-3E04-31EA-82B9-3EDFF57A0778}"/>
          </ac:spMkLst>
        </pc:spChg>
        <pc:spChg chg="del mod">
          <ac:chgData name="Vy Phạm" userId="e891c0452da6819e" providerId="LiveId" clId="{77BE44D2-32BD-4DAB-A030-C38E156F2B6B}" dt="2024-11-13T15:07:19.293" v="1562" actId="478"/>
          <ac:spMkLst>
            <pc:docMk/>
            <pc:sldMk cId="1371488569" sldId="362"/>
            <ac:spMk id="33" creationId="{5BF9DD26-0275-3C03-30BE-B128FF09232E}"/>
          </ac:spMkLst>
        </pc:spChg>
        <pc:spChg chg="del mod">
          <ac:chgData name="Vy Phạm" userId="e891c0452da6819e" providerId="LiveId" clId="{77BE44D2-32BD-4DAB-A030-C38E156F2B6B}" dt="2024-11-13T15:06:03.746" v="1547" actId="478"/>
          <ac:spMkLst>
            <pc:docMk/>
            <pc:sldMk cId="1371488569" sldId="362"/>
            <ac:spMk id="34" creationId="{D7C5E7BC-4E7D-584D-3B2E-4E0BCBCE5BBF}"/>
          </ac:spMkLst>
        </pc:spChg>
        <pc:spChg chg="del mod topLvl">
          <ac:chgData name="Vy Phạm" userId="e891c0452da6819e" providerId="LiveId" clId="{77BE44D2-32BD-4DAB-A030-C38E156F2B6B}" dt="2024-11-13T15:07:22.922" v="1563" actId="478"/>
          <ac:spMkLst>
            <pc:docMk/>
            <pc:sldMk cId="1371488569" sldId="362"/>
            <ac:spMk id="35" creationId="{48C4C071-CFEA-5F18-90DB-B51629A25855}"/>
          </ac:spMkLst>
        </pc:spChg>
        <pc:spChg chg="del mod">
          <ac:chgData name="Vy Phạm" userId="e891c0452da6819e" providerId="LiveId" clId="{77BE44D2-32BD-4DAB-A030-C38E156F2B6B}" dt="2024-11-13T15:07:06.701" v="1559" actId="478"/>
          <ac:spMkLst>
            <pc:docMk/>
            <pc:sldMk cId="1371488569" sldId="362"/>
            <ac:spMk id="36" creationId="{DE5C46D0-459C-D09E-A1F5-323BC06295EB}"/>
          </ac:spMkLst>
        </pc:spChg>
        <pc:spChg chg="mod">
          <ac:chgData name="Vy Phạm" userId="e891c0452da6819e" providerId="LiveId" clId="{77BE44D2-32BD-4DAB-A030-C38E156F2B6B}" dt="2024-11-13T15:09:39.950" v="1594" actId="14100"/>
          <ac:spMkLst>
            <pc:docMk/>
            <pc:sldMk cId="1371488569" sldId="362"/>
            <ac:spMk id="37" creationId="{4B287CA9-95B0-4D58-FD16-FD2B00767473}"/>
          </ac:spMkLst>
        </pc:spChg>
        <pc:spChg chg="mod">
          <ac:chgData name="Vy Phạm" userId="e891c0452da6819e" providerId="LiveId" clId="{77BE44D2-32BD-4DAB-A030-C38E156F2B6B}" dt="2024-11-13T15:09:31.215" v="1592" actId="14100"/>
          <ac:spMkLst>
            <pc:docMk/>
            <pc:sldMk cId="1371488569" sldId="362"/>
            <ac:spMk id="38" creationId="{A78D6D95-657D-8A44-EBFD-6C7EC6F81D28}"/>
          </ac:spMkLst>
        </pc:spChg>
        <pc:spChg chg="mod">
          <ac:chgData name="Vy Phạm" userId="e891c0452da6819e" providerId="LiveId" clId="{77BE44D2-32BD-4DAB-A030-C38E156F2B6B}" dt="2024-11-13T15:09:28.564" v="1591" actId="14100"/>
          <ac:spMkLst>
            <pc:docMk/>
            <pc:sldMk cId="1371488569" sldId="362"/>
            <ac:spMk id="39" creationId="{D65BC46D-1B9A-3D42-D2E1-79AC6ECB5375}"/>
          </ac:spMkLst>
        </pc:spChg>
        <pc:spChg chg="mod">
          <ac:chgData name="Vy Phạm" userId="e891c0452da6819e" providerId="LiveId" clId="{77BE44D2-32BD-4DAB-A030-C38E156F2B6B}" dt="2024-11-13T15:18:53.435" v="1629" actId="14100"/>
          <ac:spMkLst>
            <pc:docMk/>
            <pc:sldMk cId="1371488569" sldId="362"/>
            <ac:spMk id="42" creationId="{C1BCCFFF-704F-E627-47DD-FE84AC0573B7}"/>
          </ac:spMkLst>
        </pc:spChg>
        <pc:spChg chg="mod">
          <ac:chgData name="Vy Phạm" userId="e891c0452da6819e" providerId="LiveId" clId="{77BE44D2-32BD-4DAB-A030-C38E156F2B6B}" dt="2024-11-13T15:09:53.877" v="1595"/>
          <ac:spMkLst>
            <pc:docMk/>
            <pc:sldMk cId="1371488569" sldId="362"/>
            <ac:spMk id="43" creationId="{A6F02156-9C33-6AB1-2DD3-35A98AE71B76}"/>
          </ac:spMkLst>
        </pc:spChg>
        <pc:spChg chg="del mod">
          <ac:chgData name="Vy Phạm" userId="e891c0452da6819e" providerId="LiveId" clId="{77BE44D2-32BD-4DAB-A030-C38E156F2B6B}" dt="2024-11-13T15:09:58.793" v="1597" actId="478"/>
          <ac:spMkLst>
            <pc:docMk/>
            <pc:sldMk cId="1371488569" sldId="362"/>
            <ac:spMk id="44" creationId="{51EC2A84-0553-A8E5-8750-544548AEFB11}"/>
          </ac:spMkLst>
        </pc:spChg>
        <pc:spChg chg="mod">
          <ac:chgData name="Vy Phạm" userId="e891c0452da6819e" providerId="LiveId" clId="{77BE44D2-32BD-4DAB-A030-C38E156F2B6B}" dt="2024-11-13T15:10:21.851" v="1604"/>
          <ac:spMkLst>
            <pc:docMk/>
            <pc:sldMk cId="1371488569" sldId="362"/>
            <ac:spMk id="46" creationId="{B0D9265A-2A19-BF5E-30FE-54CD9C5FE0C8}"/>
          </ac:spMkLst>
        </pc:spChg>
        <pc:spChg chg="mod">
          <ac:chgData name="Vy Phạm" userId="e891c0452da6819e" providerId="LiveId" clId="{77BE44D2-32BD-4DAB-A030-C38E156F2B6B}" dt="2024-11-13T15:20:00.688" v="1636" actId="1076"/>
          <ac:spMkLst>
            <pc:docMk/>
            <pc:sldMk cId="1371488569" sldId="362"/>
            <ac:spMk id="47" creationId="{84A1DA63-B6FD-5769-C218-7E5D608ECC8B}"/>
          </ac:spMkLst>
        </pc:spChg>
        <pc:grpChg chg="add del mod">
          <ac:chgData name="Vy Phạm" userId="e891c0452da6819e" providerId="LiveId" clId="{77BE44D2-32BD-4DAB-A030-C38E156F2B6B}" dt="2024-11-13T15:07:22.922" v="1563" actId="478"/>
          <ac:grpSpMkLst>
            <pc:docMk/>
            <pc:sldMk cId="1371488569" sldId="362"/>
            <ac:grpSpMk id="2" creationId="{479ADF88-CBC5-F266-7372-0C9E789CA0B3}"/>
          </ac:grpSpMkLst>
        </pc:grpChg>
        <pc:grpChg chg="mod topLvl">
          <ac:chgData name="Vy Phạm" userId="e891c0452da6819e" providerId="LiveId" clId="{77BE44D2-32BD-4DAB-A030-C38E156F2B6B}" dt="2024-11-13T15:09:23.853" v="1590" actId="14100"/>
          <ac:grpSpMkLst>
            <pc:docMk/>
            <pc:sldMk cId="1371488569" sldId="362"/>
            <ac:grpSpMk id="4" creationId="{D8E5AEED-9377-66FD-F8BF-348CC8D10765}"/>
          </ac:grpSpMkLst>
        </pc:grpChg>
        <pc:grpChg chg="del mod">
          <ac:chgData name="Vy Phạm" userId="e891c0452da6819e" providerId="LiveId" clId="{77BE44D2-32BD-4DAB-A030-C38E156F2B6B}" dt="2024-11-13T15:07:17.275" v="1561" actId="478"/>
          <ac:grpSpMkLst>
            <pc:docMk/>
            <pc:sldMk cId="1371488569" sldId="362"/>
            <ac:grpSpMk id="5" creationId="{F964EE7D-C603-9CE1-2602-E070BEA97AC6}"/>
          </ac:grpSpMkLst>
        </pc:grpChg>
        <pc:grpChg chg="del mod">
          <ac:chgData name="Vy Phạm" userId="e891c0452da6819e" providerId="LiveId" clId="{77BE44D2-32BD-4DAB-A030-C38E156F2B6B}" dt="2024-11-13T15:07:19.293" v="1562" actId="478"/>
          <ac:grpSpMkLst>
            <pc:docMk/>
            <pc:sldMk cId="1371488569" sldId="362"/>
            <ac:grpSpMk id="7" creationId="{1A984BA7-F2E8-E9B2-287A-69D26348B346}"/>
          </ac:grpSpMkLst>
        </pc:grpChg>
        <pc:grpChg chg="del mod">
          <ac:chgData name="Vy Phạm" userId="e891c0452da6819e" providerId="LiveId" clId="{77BE44D2-32BD-4DAB-A030-C38E156F2B6B}" dt="2024-11-13T15:06:58.630" v="1557" actId="478"/>
          <ac:grpSpMkLst>
            <pc:docMk/>
            <pc:sldMk cId="1371488569" sldId="362"/>
            <ac:grpSpMk id="8" creationId="{967A08E5-FB1A-4C63-FFF0-0F7D5AF91ADA}"/>
          </ac:grpSpMkLst>
        </pc:grpChg>
        <pc:grpChg chg="del mod">
          <ac:chgData name="Vy Phạm" userId="e891c0452da6819e" providerId="LiveId" clId="{77BE44D2-32BD-4DAB-A030-C38E156F2B6B}" dt="2024-11-13T15:06:44.922" v="1554" actId="478"/>
          <ac:grpSpMkLst>
            <pc:docMk/>
            <pc:sldMk cId="1371488569" sldId="362"/>
            <ac:grpSpMk id="19" creationId="{FEFA58A3-F1F5-7D9D-B7FA-08085CF366AA}"/>
          </ac:grpSpMkLst>
        </pc:grpChg>
        <pc:grpChg chg="add mod">
          <ac:chgData name="Vy Phạm" userId="e891c0452da6819e" providerId="LiveId" clId="{77BE44D2-32BD-4DAB-A030-C38E156F2B6B}" dt="2024-11-13T15:09:57.304" v="1596" actId="1076"/>
          <ac:grpSpMkLst>
            <pc:docMk/>
            <pc:sldMk cId="1371488569" sldId="362"/>
            <ac:grpSpMk id="40" creationId="{3D379780-B152-8806-969B-165A247188F0}"/>
          </ac:grpSpMkLst>
        </pc:grpChg>
        <pc:grpChg chg="del mod">
          <ac:chgData name="Vy Phạm" userId="e891c0452da6819e" providerId="LiveId" clId="{77BE44D2-32BD-4DAB-A030-C38E156F2B6B}" dt="2024-11-13T15:09:58.793" v="1597" actId="478"/>
          <ac:grpSpMkLst>
            <pc:docMk/>
            <pc:sldMk cId="1371488569" sldId="362"/>
            <ac:grpSpMk id="41" creationId="{82D8C9E7-0E38-9919-CE77-BD737D9DDA4B}"/>
          </ac:grpSpMkLst>
        </pc:grpChg>
        <pc:grpChg chg="add mod">
          <ac:chgData name="Vy Phạm" userId="e891c0452da6819e" providerId="LiveId" clId="{77BE44D2-32BD-4DAB-A030-C38E156F2B6B}" dt="2024-11-13T15:10:24.605" v="1605" actId="1076"/>
          <ac:grpSpMkLst>
            <pc:docMk/>
            <pc:sldMk cId="1371488569" sldId="362"/>
            <ac:grpSpMk id="45" creationId="{05740155-9077-48C1-2363-25E793365B31}"/>
          </ac:grpSpMkLst>
        </pc:grpChg>
        <pc:picChg chg="del">
          <ac:chgData name="Vy Phạm" userId="e891c0452da6819e" providerId="LiveId" clId="{77BE44D2-32BD-4DAB-A030-C38E156F2B6B}" dt="2024-11-13T15:05:39.721" v="1539" actId="478"/>
          <ac:picMkLst>
            <pc:docMk/>
            <pc:sldMk cId="1371488569" sldId="362"/>
            <ac:picMk id="3" creationId="{85FD2A54-5209-9D8D-F4BF-199F413BFF21}"/>
          </ac:picMkLst>
        </pc:picChg>
        <pc:picChg chg="del">
          <ac:chgData name="Vy Phạm" userId="e891c0452da6819e" providerId="LiveId" clId="{77BE44D2-32BD-4DAB-A030-C38E156F2B6B}" dt="2024-11-13T15:05:39.721" v="1539" actId="478"/>
          <ac:picMkLst>
            <pc:docMk/>
            <pc:sldMk cId="1371488569" sldId="362"/>
            <ac:picMk id="6" creationId="{5997C3D2-AF7C-DDAB-8177-8BAEC713EBC2}"/>
          </ac:picMkLst>
        </pc:picChg>
        <pc:picChg chg="del">
          <ac:chgData name="Vy Phạm" userId="e891c0452da6819e" providerId="LiveId" clId="{77BE44D2-32BD-4DAB-A030-C38E156F2B6B}" dt="2024-11-13T15:05:39.721" v="1539" actId="478"/>
          <ac:picMkLst>
            <pc:docMk/>
            <pc:sldMk cId="1371488569" sldId="362"/>
            <ac:picMk id="15" creationId="{9311A236-33D1-6527-9121-EAF1885A019D}"/>
          </ac:picMkLst>
        </pc:picChg>
        <pc:picChg chg="del">
          <ac:chgData name="Vy Phạm" userId="e891c0452da6819e" providerId="LiveId" clId="{77BE44D2-32BD-4DAB-A030-C38E156F2B6B}" dt="2024-11-13T15:05:35.262" v="1538" actId="478"/>
          <ac:picMkLst>
            <pc:docMk/>
            <pc:sldMk cId="1371488569" sldId="362"/>
            <ac:picMk id="17" creationId="{0CA801E7-FACA-4661-5023-A925493DAC63}"/>
          </ac:picMkLst>
        </pc:picChg>
        <pc:picChg chg="mod">
          <ac:chgData name="Vy Phạm" userId="e891c0452da6819e" providerId="LiveId" clId="{77BE44D2-32BD-4DAB-A030-C38E156F2B6B}" dt="2024-11-13T15:20:07.323" v="1637" actId="1076"/>
          <ac:picMkLst>
            <pc:docMk/>
            <pc:sldMk cId="1371488569" sldId="362"/>
            <ac:picMk id="31" creationId="{0C904C24-EF92-4395-4ED1-5F4D523CF2A7}"/>
          </ac:picMkLst>
        </pc:picChg>
        <pc:picChg chg="add mod">
          <ac:chgData name="Vy Phạm" userId="e891c0452da6819e" providerId="LiveId" clId="{77BE44D2-32BD-4DAB-A030-C38E156F2B6B}" dt="2024-11-13T15:18:56.057" v="1630" actId="1076"/>
          <ac:picMkLst>
            <pc:docMk/>
            <pc:sldMk cId="1371488569" sldId="362"/>
            <ac:picMk id="48" creationId="{FF9FA861-F29B-F2A1-C872-225A04766D34}"/>
          </ac:picMkLst>
        </pc:picChg>
        <pc:picChg chg="add mod">
          <ac:chgData name="Vy Phạm" userId="e891c0452da6819e" providerId="LiveId" clId="{77BE44D2-32BD-4DAB-A030-C38E156F2B6B}" dt="2024-11-13T15:19:52.266" v="1634" actId="1076"/>
          <ac:picMkLst>
            <pc:docMk/>
            <pc:sldMk cId="1371488569" sldId="362"/>
            <ac:picMk id="49" creationId="{C2020D65-A964-9BA5-370C-AD642F7FEF4F}"/>
          </ac:picMkLst>
        </pc:picChg>
      </pc:sldChg>
      <pc:sldChg chg="addSp delSp modSp add mod ord modTransition modAnim">
        <pc:chgData name="Vy Phạm" userId="e891c0452da6819e" providerId="LiveId" clId="{77BE44D2-32BD-4DAB-A030-C38E156F2B6B}" dt="2024-11-13T17:19:59.609" v="3612" actId="1076"/>
        <pc:sldMkLst>
          <pc:docMk/>
          <pc:sldMk cId="3144508155" sldId="363"/>
        </pc:sldMkLst>
        <pc:spChg chg="mod">
          <ac:chgData name="Vy Phạm" userId="e891c0452da6819e" providerId="LiveId" clId="{77BE44D2-32BD-4DAB-A030-C38E156F2B6B}" dt="2024-11-13T15:20:52.773" v="1678" actId="20577"/>
          <ac:spMkLst>
            <pc:docMk/>
            <pc:sldMk cId="3144508155" sldId="363"/>
            <ac:spMk id="2" creationId="{FFA839F2-7223-7A6C-59F1-F914C4D6A146}"/>
          </ac:spMkLst>
        </pc:spChg>
        <pc:spChg chg="del">
          <ac:chgData name="Vy Phạm" userId="e891c0452da6819e" providerId="LiveId" clId="{77BE44D2-32BD-4DAB-A030-C38E156F2B6B}" dt="2024-11-13T15:20:56.235" v="1679" actId="478"/>
          <ac:spMkLst>
            <pc:docMk/>
            <pc:sldMk cId="3144508155" sldId="363"/>
            <ac:spMk id="4" creationId="{4310632E-66E1-8E74-6C00-B650E19962F0}"/>
          </ac:spMkLst>
        </pc:spChg>
        <pc:spChg chg="add mod">
          <ac:chgData name="Vy Phạm" userId="e891c0452da6819e" providerId="LiveId" clId="{77BE44D2-32BD-4DAB-A030-C38E156F2B6B}" dt="2024-11-13T15:21:37.276" v="1691" actId="14100"/>
          <ac:spMkLst>
            <pc:docMk/>
            <pc:sldMk cId="3144508155" sldId="363"/>
            <ac:spMk id="5" creationId="{EA890384-1300-55F5-B698-1722F83514D4}"/>
          </ac:spMkLst>
        </pc:spChg>
        <pc:spChg chg="add mod">
          <ac:chgData name="Vy Phạm" userId="e891c0452da6819e" providerId="LiveId" clId="{77BE44D2-32BD-4DAB-A030-C38E156F2B6B}" dt="2024-11-13T15:22:21.508" v="1726" actId="1076"/>
          <ac:spMkLst>
            <pc:docMk/>
            <pc:sldMk cId="3144508155" sldId="363"/>
            <ac:spMk id="6" creationId="{0C705C72-4474-CAEE-D52F-CA955CAE8C30}"/>
          </ac:spMkLst>
        </pc:spChg>
        <pc:spChg chg="del">
          <ac:chgData name="Vy Phạm" userId="e891c0452da6819e" providerId="LiveId" clId="{77BE44D2-32BD-4DAB-A030-C38E156F2B6B}" dt="2024-11-13T17:19:37.267" v="3609" actId="478"/>
          <ac:spMkLst>
            <pc:docMk/>
            <pc:sldMk cId="3144508155" sldId="363"/>
            <ac:spMk id="1477" creationId="{F6D69B6C-6F76-3FAB-C9A5-2AA86290A630}"/>
          </ac:spMkLst>
        </pc:spChg>
        <pc:grpChg chg="del">
          <ac:chgData name="Vy Phạm" userId="e891c0452da6819e" providerId="LiveId" clId="{77BE44D2-32BD-4DAB-A030-C38E156F2B6B}" dt="2024-11-13T17:19:34.616" v="3608" actId="478"/>
          <ac:grpSpMkLst>
            <pc:docMk/>
            <pc:sldMk cId="3144508155" sldId="363"/>
            <ac:grpSpMk id="1478" creationId="{4F6DADD5-A56E-866C-9FFB-D7AFF914058A}"/>
          </ac:grpSpMkLst>
        </pc:grpChg>
        <pc:picChg chg="add mod ord">
          <ac:chgData name="Vy Phạm" userId="e891c0452da6819e" providerId="LiveId" clId="{77BE44D2-32BD-4DAB-A030-C38E156F2B6B}" dt="2024-11-13T15:24:03.957" v="1737" actId="167"/>
          <ac:picMkLst>
            <pc:docMk/>
            <pc:sldMk cId="3144508155" sldId="363"/>
            <ac:picMk id="10" creationId="{E6840A6C-1B17-FE25-9344-D3042D75911F}"/>
          </ac:picMkLst>
        </pc:picChg>
        <pc:picChg chg="add mod ord modCrop">
          <ac:chgData name="Vy Phạm" userId="e891c0452da6819e" providerId="LiveId" clId="{77BE44D2-32BD-4DAB-A030-C38E156F2B6B}" dt="2024-11-13T15:24:59.917" v="1746" actId="167"/>
          <ac:picMkLst>
            <pc:docMk/>
            <pc:sldMk cId="3144508155" sldId="363"/>
            <ac:picMk id="11" creationId="{C589B28B-23B9-C553-9AEF-DEC2AA4418D8}"/>
          </ac:picMkLst>
        </pc:picChg>
        <pc:picChg chg="add mod">
          <ac:chgData name="Vy Phạm" userId="e891c0452da6819e" providerId="LiveId" clId="{77BE44D2-32BD-4DAB-A030-C38E156F2B6B}" dt="2024-11-13T17:19:59.609" v="3612" actId="1076"/>
          <ac:picMkLst>
            <pc:docMk/>
            <pc:sldMk cId="3144508155" sldId="363"/>
            <ac:picMk id="12" creationId="{360EEA84-B005-105B-7380-1E39186653D9}"/>
          </ac:picMkLst>
        </pc:picChg>
        <pc:cxnChg chg="add mod">
          <ac:chgData name="Vy Phạm" userId="e891c0452da6819e" providerId="LiveId" clId="{77BE44D2-32BD-4DAB-A030-C38E156F2B6B}" dt="2024-11-13T15:22:40.312" v="1730" actId="14100"/>
          <ac:cxnSpMkLst>
            <pc:docMk/>
            <pc:sldMk cId="3144508155" sldId="363"/>
            <ac:cxnSpMk id="8" creationId="{02024931-D953-647F-7462-C53373BD14FA}"/>
          </ac:cxnSpMkLst>
        </pc:cxnChg>
      </pc:sldChg>
      <pc:sldChg chg="addSp delSp modSp add mod ord modTransition delAnim modAnim">
        <pc:chgData name="Vy Phạm" userId="e891c0452da6819e" providerId="LiveId" clId="{77BE44D2-32BD-4DAB-A030-C38E156F2B6B}" dt="2024-11-13T17:16:36.258" v="3560"/>
        <pc:sldMkLst>
          <pc:docMk/>
          <pc:sldMk cId="3552194294" sldId="364"/>
        </pc:sldMkLst>
        <pc:spChg chg="add mod">
          <ac:chgData name="Vy Phạm" userId="e891c0452da6819e" providerId="LiveId" clId="{77BE44D2-32BD-4DAB-A030-C38E156F2B6B}" dt="2024-11-13T15:25:53.434" v="1763" actId="1076"/>
          <ac:spMkLst>
            <pc:docMk/>
            <pc:sldMk cId="3552194294" sldId="364"/>
            <ac:spMk id="3" creationId="{D8FC0C5C-5BA7-0CFB-F953-15E8ECDE65EC}"/>
          </ac:spMkLst>
        </pc:spChg>
        <pc:spChg chg="add mod">
          <ac:chgData name="Vy Phạm" userId="e891c0452da6819e" providerId="LiveId" clId="{77BE44D2-32BD-4DAB-A030-C38E156F2B6B}" dt="2024-11-13T15:42:07.763" v="1780" actId="1076"/>
          <ac:spMkLst>
            <pc:docMk/>
            <pc:sldMk cId="3552194294" sldId="364"/>
            <ac:spMk id="7" creationId="{300A78E2-F11B-42A7-745D-AE26058F738B}"/>
          </ac:spMkLst>
        </pc:spChg>
        <pc:spChg chg="add mod">
          <ac:chgData name="Vy Phạm" userId="e891c0452da6819e" providerId="LiveId" clId="{77BE44D2-32BD-4DAB-A030-C38E156F2B6B}" dt="2024-11-13T15:43:21.262" v="1797" actId="14100"/>
          <ac:spMkLst>
            <pc:docMk/>
            <pc:sldMk cId="3552194294" sldId="364"/>
            <ac:spMk id="12" creationId="{8A38497B-C9E0-12EA-A5D0-534E430133AA}"/>
          </ac:spMkLst>
        </pc:spChg>
        <pc:spChg chg="add mod">
          <ac:chgData name="Vy Phạm" userId="e891c0452da6819e" providerId="LiveId" clId="{77BE44D2-32BD-4DAB-A030-C38E156F2B6B}" dt="2024-11-13T15:45:26.448" v="1813" actId="1076"/>
          <ac:spMkLst>
            <pc:docMk/>
            <pc:sldMk cId="3552194294" sldId="364"/>
            <ac:spMk id="16" creationId="{544A0804-E008-D1C3-7699-9BB9FC30E8DF}"/>
          </ac:spMkLst>
        </pc:spChg>
        <pc:spChg chg="add mod">
          <ac:chgData name="Vy Phạm" userId="e891c0452da6819e" providerId="LiveId" clId="{77BE44D2-32BD-4DAB-A030-C38E156F2B6B}" dt="2024-11-13T15:51:25.949" v="1876" actId="1076"/>
          <ac:spMkLst>
            <pc:docMk/>
            <pc:sldMk cId="3552194294" sldId="364"/>
            <ac:spMk id="55" creationId="{3046AF6C-EE34-39DB-3DDC-9392E39C3493}"/>
          </ac:spMkLst>
        </pc:spChg>
        <pc:grpChg chg="del">
          <ac:chgData name="Vy Phạm" userId="e891c0452da6819e" providerId="LiveId" clId="{77BE44D2-32BD-4DAB-A030-C38E156F2B6B}" dt="2024-11-13T15:25:26.598" v="1751" actId="478"/>
          <ac:grpSpMkLst>
            <pc:docMk/>
            <pc:sldMk cId="3552194294" sldId="364"/>
            <ac:grpSpMk id="4" creationId="{7B51FDFC-3B9C-5552-68C9-945D6FE59363}"/>
          </ac:grpSpMkLst>
        </pc:grpChg>
        <pc:grpChg chg="del">
          <ac:chgData name="Vy Phạm" userId="e891c0452da6819e" providerId="LiveId" clId="{77BE44D2-32BD-4DAB-A030-C38E156F2B6B}" dt="2024-11-13T15:25:25.385" v="1750" actId="478"/>
          <ac:grpSpMkLst>
            <pc:docMk/>
            <pc:sldMk cId="3552194294" sldId="364"/>
            <ac:grpSpMk id="40" creationId="{C2F2932C-8D69-EA8E-B8FB-6CF535E762FE}"/>
          </ac:grpSpMkLst>
        </pc:grpChg>
        <pc:grpChg chg="del">
          <ac:chgData name="Vy Phạm" userId="e891c0452da6819e" providerId="LiveId" clId="{77BE44D2-32BD-4DAB-A030-C38E156F2B6B}" dt="2024-11-13T15:25:25.385" v="1750" actId="478"/>
          <ac:grpSpMkLst>
            <pc:docMk/>
            <pc:sldMk cId="3552194294" sldId="364"/>
            <ac:grpSpMk id="45" creationId="{37926747-E8BC-17A8-DE5D-1FCCA4E82AD8}"/>
          </ac:grpSpMkLst>
        </pc:grpChg>
        <pc:grpChg chg="mod">
          <ac:chgData name="Vy Phạm" userId="e891c0452da6819e" providerId="LiveId" clId="{77BE44D2-32BD-4DAB-A030-C38E156F2B6B}" dt="2024-11-13T15:25:48.040" v="1761" actId="1076"/>
          <ac:grpSpMkLst>
            <pc:docMk/>
            <pc:sldMk cId="3552194294" sldId="364"/>
            <ac:grpSpMk id="1741" creationId="{34D3854C-677B-D49C-9421-417DEEBD48B5}"/>
          </ac:grpSpMkLst>
        </pc:grpChg>
        <pc:picChg chg="add mod">
          <ac:chgData name="Vy Phạm" userId="e891c0452da6819e" providerId="LiveId" clId="{77BE44D2-32BD-4DAB-A030-C38E156F2B6B}" dt="2024-11-13T15:40:28.043" v="1767" actId="14100"/>
          <ac:picMkLst>
            <pc:docMk/>
            <pc:sldMk cId="3552194294" sldId="364"/>
            <ac:picMk id="5" creationId="{B499F626-F6BE-279C-68AA-36D5F98376FD}"/>
          </ac:picMkLst>
        </pc:picChg>
        <pc:picChg chg="mod">
          <ac:chgData name="Vy Phạm" userId="e891c0452da6819e" providerId="LiveId" clId="{77BE44D2-32BD-4DAB-A030-C38E156F2B6B}" dt="2024-11-13T15:48:29.062" v="1841" actId="1076"/>
          <ac:picMkLst>
            <pc:docMk/>
            <pc:sldMk cId="3552194294" sldId="364"/>
            <ac:picMk id="18" creationId="{7D184D58-E814-8822-5826-AC30C3ECAAFF}"/>
          </ac:picMkLst>
        </pc:picChg>
        <pc:picChg chg="mod">
          <ac:chgData name="Vy Phạm" userId="e891c0452da6819e" providerId="LiveId" clId="{77BE44D2-32BD-4DAB-A030-C38E156F2B6B}" dt="2024-11-13T15:48:31.781" v="1842" actId="1076"/>
          <ac:picMkLst>
            <pc:docMk/>
            <pc:sldMk cId="3552194294" sldId="364"/>
            <ac:picMk id="31" creationId="{1B7DB951-280E-379D-E6D8-12731948C581}"/>
          </ac:picMkLst>
        </pc:picChg>
        <pc:picChg chg="del">
          <ac:chgData name="Vy Phạm" userId="e891c0452da6819e" providerId="LiveId" clId="{77BE44D2-32BD-4DAB-A030-C38E156F2B6B}" dt="2024-11-13T15:25:25.385" v="1750" actId="478"/>
          <ac:picMkLst>
            <pc:docMk/>
            <pc:sldMk cId="3552194294" sldId="364"/>
            <ac:picMk id="48" creationId="{A6E5D5FC-6B91-3189-140A-489F0D5F2E98}"/>
          </ac:picMkLst>
        </pc:picChg>
        <pc:picChg chg="del">
          <ac:chgData name="Vy Phạm" userId="e891c0452da6819e" providerId="LiveId" clId="{77BE44D2-32BD-4DAB-A030-C38E156F2B6B}" dt="2024-11-13T15:25:25.385" v="1750" actId="478"/>
          <ac:picMkLst>
            <pc:docMk/>
            <pc:sldMk cId="3552194294" sldId="364"/>
            <ac:picMk id="49" creationId="{FCBA8301-BB51-DFEA-26E9-582E7FD5B429}"/>
          </ac:picMkLst>
        </pc:picChg>
        <pc:cxnChg chg="add mod">
          <ac:chgData name="Vy Phạm" userId="e891c0452da6819e" providerId="LiveId" clId="{77BE44D2-32BD-4DAB-A030-C38E156F2B6B}" dt="2024-11-13T15:42:26.122" v="1784" actId="1582"/>
          <ac:cxnSpMkLst>
            <pc:docMk/>
            <pc:sldMk cId="3552194294" sldId="364"/>
            <ac:cxnSpMk id="9" creationId="{7C82B83D-2E4E-72E5-FA30-A79C674F55DC}"/>
          </ac:cxnSpMkLst>
        </pc:cxnChg>
        <pc:cxnChg chg="add mod">
          <ac:chgData name="Vy Phạm" userId="e891c0452da6819e" providerId="LiveId" clId="{77BE44D2-32BD-4DAB-A030-C38E156F2B6B}" dt="2024-11-13T15:43:48.943" v="1800" actId="14100"/>
          <ac:cxnSpMkLst>
            <pc:docMk/>
            <pc:sldMk cId="3552194294" sldId="364"/>
            <ac:cxnSpMk id="13" creationId="{150AFF13-874A-ECF2-54BF-D5296D713054}"/>
          </ac:cxnSpMkLst>
        </pc:cxnChg>
        <pc:cxnChg chg="add del mod">
          <ac:chgData name="Vy Phạm" userId="e891c0452da6819e" providerId="LiveId" clId="{77BE44D2-32BD-4DAB-A030-C38E156F2B6B}" dt="2024-11-13T15:45:40.135" v="1816" actId="478"/>
          <ac:cxnSpMkLst>
            <pc:docMk/>
            <pc:sldMk cId="3552194294" sldId="364"/>
            <ac:cxnSpMk id="17" creationId="{9DE55AE5-D03C-5BB5-C43C-F20467AD3C06}"/>
          </ac:cxnSpMkLst>
        </pc:cxnChg>
        <pc:cxnChg chg="add mod">
          <ac:chgData name="Vy Phạm" userId="e891c0452da6819e" providerId="LiveId" clId="{77BE44D2-32BD-4DAB-A030-C38E156F2B6B}" dt="2024-11-13T15:47:37.441" v="1839" actId="14100"/>
          <ac:cxnSpMkLst>
            <pc:docMk/>
            <pc:sldMk cId="3552194294" sldId="364"/>
            <ac:cxnSpMk id="21" creationId="{4F096D28-B67D-4934-970D-C4B413490734}"/>
          </ac:cxnSpMkLst>
        </pc:cxnChg>
        <pc:cxnChg chg="add mod">
          <ac:chgData name="Vy Phạm" userId="e891c0452da6819e" providerId="LiveId" clId="{77BE44D2-32BD-4DAB-A030-C38E156F2B6B}" dt="2024-11-13T15:47:41.650" v="1840" actId="14100"/>
          <ac:cxnSpMkLst>
            <pc:docMk/>
            <pc:sldMk cId="3552194294" sldId="364"/>
            <ac:cxnSpMk id="22" creationId="{53F328FF-2942-FCCB-397C-88B75FCCF7C7}"/>
          </ac:cxnSpMkLst>
        </pc:cxnChg>
        <pc:cxnChg chg="add mod">
          <ac:chgData name="Vy Phạm" userId="e891c0452da6819e" providerId="LiveId" clId="{77BE44D2-32BD-4DAB-A030-C38E156F2B6B}" dt="2024-11-13T15:47:28.436" v="1837" actId="14100"/>
          <ac:cxnSpMkLst>
            <pc:docMk/>
            <pc:sldMk cId="3552194294" sldId="364"/>
            <ac:cxnSpMk id="25" creationId="{3D073A2C-ACD2-CBDD-B446-9559D9231C69}"/>
          </ac:cxnSpMkLst>
        </pc:cxnChg>
        <pc:cxnChg chg="add mod">
          <ac:chgData name="Vy Phạm" userId="e891c0452da6819e" providerId="LiveId" clId="{77BE44D2-32BD-4DAB-A030-C38E156F2B6B}" dt="2024-11-13T15:47:32.075" v="1838" actId="14100"/>
          <ac:cxnSpMkLst>
            <pc:docMk/>
            <pc:sldMk cId="3552194294" sldId="364"/>
            <ac:cxnSpMk id="28" creationId="{36707E64-2C08-AF7F-C84A-81E8D72784E7}"/>
          </ac:cxnSpMkLst>
        </pc:cxnChg>
        <pc:cxnChg chg="add del mod">
          <ac:chgData name="Vy Phạm" userId="e891c0452da6819e" providerId="LiveId" clId="{77BE44D2-32BD-4DAB-A030-C38E156F2B6B}" dt="2024-11-13T15:46:43.937" v="1831" actId="478"/>
          <ac:cxnSpMkLst>
            <pc:docMk/>
            <pc:sldMk cId="3552194294" sldId="364"/>
            <ac:cxnSpMk id="32" creationId="{8D37DE03-2D2D-8D4C-AE2D-294B63E73443}"/>
          </ac:cxnSpMkLst>
        </pc:cxnChg>
      </pc:sldChg>
      <pc:sldChg chg="addSp delSp modSp add mod ord modTransition modAnim">
        <pc:chgData name="Vy Phạm" userId="e891c0452da6819e" providerId="LiveId" clId="{77BE44D2-32BD-4DAB-A030-C38E156F2B6B}" dt="2024-11-13T17:16:33.953" v="3556"/>
        <pc:sldMkLst>
          <pc:docMk/>
          <pc:sldMk cId="2441028964" sldId="365"/>
        </pc:sldMkLst>
        <pc:spChg chg="mod">
          <ac:chgData name="Vy Phạm" userId="e891c0452da6819e" providerId="LiveId" clId="{77BE44D2-32BD-4DAB-A030-C38E156F2B6B}" dt="2024-11-13T15:55:12.153" v="1897" actId="20577"/>
          <ac:spMkLst>
            <pc:docMk/>
            <pc:sldMk cId="2441028964" sldId="365"/>
            <ac:spMk id="9" creationId="{78D0BD2F-24FE-5DD5-5E02-B37D34903165}"/>
          </ac:spMkLst>
        </pc:spChg>
        <pc:spChg chg="mod">
          <ac:chgData name="Vy Phạm" userId="e891c0452da6819e" providerId="LiveId" clId="{77BE44D2-32BD-4DAB-A030-C38E156F2B6B}" dt="2024-11-13T15:57:56.540" v="1919" actId="20577"/>
          <ac:spMkLst>
            <pc:docMk/>
            <pc:sldMk cId="2441028964" sldId="365"/>
            <ac:spMk id="15" creationId="{2E1976B3-F700-9DD7-16F8-41A4702C5FDA}"/>
          </ac:spMkLst>
        </pc:spChg>
        <pc:spChg chg="mod">
          <ac:chgData name="Vy Phạm" userId="e891c0452da6819e" providerId="LiveId" clId="{77BE44D2-32BD-4DAB-A030-C38E156F2B6B}" dt="2024-11-13T15:54:19.033" v="1882" actId="14100"/>
          <ac:spMkLst>
            <pc:docMk/>
            <pc:sldMk cId="2441028964" sldId="365"/>
            <ac:spMk id="32" creationId="{DEF2093F-14A4-7018-B95D-487EBBA38E0C}"/>
          </ac:spMkLst>
        </pc:spChg>
        <pc:grpChg chg="mod">
          <ac:chgData name="Vy Phạm" userId="e891c0452da6819e" providerId="LiveId" clId="{77BE44D2-32BD-4DAB-A030-C38E156F2B6B}" dt="2024-11-13T15:55:17.357" v="1898" actId="1076"/>
          <ac:grpSpMkLst>
            <pc:docMk/>
            <pc:sldMk cId="2441028964" sldId="365"/>
            <ac:grpSpMk id="7" creationId="{05586CB0-91B1-B092-D1C1-6F6F5C13D81F}"/>
          </ac:grpSpMkLst>
        </pc:grpChg>
        <pc:picChg chg="add del mod">
          <ac:chgData name="Vy Phạm" userId="e891c0452da6819e" providerId="LiveId" clId="{77BE44D2-32BD-4DAB-A030-C38E156F2B6B}" dt="2024-11-13T15:56:12.682" v="1904" actId="478"/>
          <ac:picMkLst>
            <pc:docMk/>
            <pc:sldMk cId="2441028964" sldId="365"/>
            <ac:picMk id="2" creationId="{A06DF41A-11E2-4161-7C19-9C297B90C538}"/>
          </ac:picMkLst>
        </pc:picChg>
        <pc:picChg chg="add mod modCrop">
          <ac:chgData name="Vy Phạm" userId="e891c0452da6819e" providerId="LiveId" clId="{77BE44D2-32BD-4DAB-A030-C38E156F2B6B}" dt="2024-11-13T15:57:43.689" v="1913" actId="1076"/>
          <ac:picMkLst>
            <pc:docMk/>
            <pc:sldMk cId="2441028964" sldId="365"/>
            <ac:picMk id="4" creationId="{DEDBD98D-AAEA-EE14-13FB-E72E9D60C628}"/>
          </ac:picMkLst>
        </pc:picChg>
        <pc:picChg chg="del">
          <ac:chgData name="Vy Phạm" userId="e891c0452da6819e" providerId="LiveId" clId="{77BE44D2-32BD-4DAB-A030-C38E156F2B6B}" dt="2024-11-13T15:56:06.235" v="1899" actId="478"/>
          <ac:picMkLst>
            <pc:docMk/>
            <pc:sldMk cId="2441028964" sldId="365"/>
            <ac:picMk id="13" creationId="{4550348C-507D-9494-C251-F68C050AD852}"/>
          </ac:picMkLst>
        </pc:picChg>
      </pc:sldChg>
      <pc:sldChg chg="addSp delSp modSp add mod ord modTransition delAnim modAnim">
        <pc:chgData name="Vy Phạm" userId="e891c0452da6819e" providerId="LiveId" clId="{77BE44D2-32BD-4DAB-A030-C38E156F2B6B}" dt="2024-11-13T17:16:14.866" v="3516"/>
        <pc:sldMkLst>
          <pc:docMk/>
          <pc:sldMk cId="2008368195" sldId="366"/>
        </pc:sldMkLst>
        <pc:spChg chg="del">
          <ac:chgData name="Vy Phạm" userId="e891c0452da6819e" providerId="LiveId" clId="{77BE44D2-32BD-4DAB-A030-C38E156F2B6B}" dt="2024-11-13T16:54:13.519" v="3148" actId="478"/>
          <ac:spMkLst>
            <pc:docMk/>
            <pc:sldMk cId="2008368195" sldId="366"/>
            <ac:spMk id="4" creationId="{D7429E64-4AC4-2DBE-5B7B-BEFA10E0B27C}"/>
          </ac:spMkLst>
        </pc:spChg>
        <pc:spChg chg="mod">
          <ac:chgData name="Vy Phạm" userId="e891c0452da6819e" providerId="LiveId" clId="{77BE44D2-32BD-4DAB-A030-C38E156F2B6B}" dt="2024-11-13T16:55:39.118" v="3201" actId="1076"/>
          <ac:spMkLst>
            <pc:docMk/>
            <pc:sldMk cId="2008368195" sldId="366"/>
            <ac:spMk id="7" creationId="{75D70B00-0C8D-5A7C-5BA7-98B060CA192F}"/>
          </ac:spMkLst>
        </pc:spChg>
        <pc:graphicFrameChg chg="add mod modGraphic">
          <ac:chgData name="Vy Phạm" userId="e891c0452da6819e" providerId="LiveId" clId="{77BE44D2-32BD-4DAB-A030-C38E156F2B6B}" dt="2024-11-13T16:56:18.949" v="3209" actId="1076"/>
          <ac:graphicFrameMkLst>
            <pc:docMk/>
            <pc:sldMk cId="2008368195" sldId="366"/>
            <ac:graphicFrameMk id="3" creationId="{BFB85C1C-F460-30D7-B735-271A59FF1079}"/>
          </ac:graphicFrameMkLst>
        </pc:graphicFrameChg>
        <pc:picChg chg="del">
          <ac:chgData name="Vy Phạm" userId="e891c0452da6819e" providerId="LiveId" clId="{77BE44D2-32BD-4DAB-A030-C38E156F2B6B}" dt="2024-11-13T16:54:13.519" v="3148" actId="478"/>
          <ac:picMkLst>
            <pc:docMk/>
            <pc:sldMk cId="2008368195" sldId="366"/>
            <ac:picMk id="2" creationId="{43677B51-B373-E7D0-F6F3-F5CD755B9D95}"/>
          </ac:picMkLst>
        </pc:picChg>
        <pc:picChg chg="del">
          <ac:chgData name="Vy Phạm" userId="e891c0452da6819e" providerId="LiveId" clId="{77BE44D2-32BD-4DAB-A030-C38E156F2B6B}" dt="2024-11-13T16:54:13.519" v="3148" actId="478"/>
          <ac:picMkLst>
            <pc:docMk/>
            <pc:sldMk cId="2008368195" sldId="366"/>
            <ac:picMk id="5" creationId="{4E0C9182-2930-0863-4AFD-E5B2B55FBBF9}"/>
          </ac:picMkLst>
        </pc:picChg>
        <pc:picChg chg="mod">
          <ac:chgData name="Vy Phạm" userId="e891c0452da6819e" providerId="LiveId" clId="{77BE44D2-32BD-4DAB-A030-C38E156F2B6B}" dt="2024-11-13T16:55:47.526" v="3205" actId="1076"/>
          <ac:picMkLst>
            <pc:docMk/>
            <pc:sldMk cId="2008368195" sldId="366"/>
            <ac:picMk id="6" creationId="{5069BF5D-5FA8-2526-7BA9-FDAC980383E1}"/>
          </ac:picMkLst>
        </pc:picChg>
        <pc:picChg chg="add mod">
          <ac:chgData name="Vy Phạm" userId="e891c0452da6819e" providerId="LiveId" clId="{77BE44D2-32BD-4DAB-A030-C38E156F2B6B}" dt="2024-11-13T16:56:12.837" v="3208" actId="1076"/>
          <ac:picMkLst>
            <pc:docMk/>
            <pc:sldMk cId="2008368195" sldId="366"/>
            <ac:picMk id="8" creationId="{36E8268E-0826-7ABE-D5E0-29B594C2651C}"/>
          </ac:picMkLst>
        </pc:picChg>
      </pc:sldChg>
      <pc:sldChg chg="addSp delSp modSp mod modTransition setBg delAnim modAnim">
        <pc:chgData name="Vy Phạm" userId="e891c0452da6819e" providerId="LiveId" clId="{77BE44D2-32BD-4DAB-A030-C38E156F2B6B}" dt="2024-11-13T17:22:00.420" v="3618"/>
        <pc:sldMkLst>
          <pc:docMk/>
          <pc:sldMk cId="3110640801" sldId="367"/>
        </pc:sldMkLst>
        <pc:spChg chg="del">
          <ac:chgData name="Vy Phạm" userId="e891c0452da6819e" providerId="LiveId" clId="{77BE44D2-32BD-4DAB-A030-C38E156F2B6B}" dt="2024-11-13T16:16:34.960" v="2466" actId="478"/>
          <ac:spMkLst>
            <pc:docMk/>
            <pc:sldMk cId="3110640801" sldId="367"/>
            <ac:spMk id="4" creationId="{C6EFBE8E-D99B-8698-0710-6C2042351BDF}"/>
          </ac:spMkLst>
        </pc:spChg>
        <pc:spChg chg="add mod">
          <ac:chgData name="Vy Phạm" userId="e891c0452da6819e" providerId="LiveId" clId="{77BE44D2-32BD-4DAB-A030-C38E156F2B6B}" dt="2024-11-13T16:20:01.268" v="2516" actId="1076"/>
          <ac:spMkLst>
            <pc:docMk/>
            <pc:sldMk cId="3110640801" sldId="367"/>
            <ac:spMk id="7" creationId="{A33DFA16-10E4-1F09-8027-E89DEC2AE069}"/>
          </ac:spMkLst>
        </pc:spChg>
        <pc:spChg chg="add mod">
          <ac:chgData name="Vy Phạm" userId="e891c0452da6819e" providerId="LiveId" clId="{77BE44D2-32BD-4DAB-A030-C38E156F2B6B}" dt="2024-11-13T16:18:28.642" v="2499" actId="20577"/>
          <ac:spMkLst>
            <pc:docMk/>
            <pc:sldMk cId="3110640801" sldId="367"/>
            <ac:spMk id="8" creationId="{183780CB-F909-2F6A-40DF-D36F4C0EBF53}"/>
          </ac:spMkLst>
        </pc:spChg>
        <pc:spChg chg="add mod">
          <ac:chgData name="Vy Phạm" userId="e891c0452da6819e" providerId="LiveId" clId="{77BE44D2-32BD-4DAB-A030-C38E156F2B6B}" dt="2024-11-13T16:18:55.093" v="2508" actId="1076"/>
          <ac:spMkLst>
            <pc:docMk/>
            <pc:sldMk cId="3110640801" sldId="367"/>
            <ac:spMk id="9" creationId="{F7B1C8AD-1E7A-1F6D-5EA7-2F5F0FB3579D}"/>
          </ac:spMkLst>
        </pc:spChg>
        <pc:spChg chg="add mod">
          <ac:chgData name="Vy Phạm" userId="e891c0452da6819e" providerId="LiveId" clId="{77BE44D2-32BD-4DAB-A030-C38E156F2B6B}" dt="2024-11-13T16:18:55.093" v="2508" actId="1076"/>
          <ac:spMkLst>
            <pc:docMk/>
            <pc:sldMk cId="3110640801" sldId="367"/>
            <ac:spMk id="10" creationId="{6C8021A2-4084-EEA7-F461-A77903F008B0}"/>
          </ac:spMkLst>
        </pc:spChg>
        <pc:spChg chg="add mod">
          <ac:chgData name="Vy Phạm" userId="e891c0452da6819e" providerId="LiveId" clId="{77BE44D2-32BD-4DAB-A030-C38E156F2B6B}" dt="2024-11-13T16:20:05.637" v="2517" actId="1076"/>
          <ac:spMkLst>
            <pc:docMk/>
            <pc:sldMk cId="3110640801" sldId="367"/>
            <ac:spMk id="11" creationId="{0812DDAF-F1C9-BA18-1F6F-74E301867C79}"/>
          </ac:spMkLst>
        </pc:spChg>
        <pc:spChg chg="del mod">
          <ac:chgData name="Vy Phạm" userId="e891c0452da6819e" providerId="LiveId" clId="{77BE44D2-32BD-4DAB-A030-C38E156F2B6B}" dt="2024-11-13T16:16:37.041" v="2467" actId="478"/>
          <ac:spMkLst>
            <pc:docMk/>
            <pc:sldMk cId="3110640801" sldId="367"/>
            <ac:spMk id="13" creationId="{B8DF36B8-6621-55E9-CA3A-EDAF473E2945}"/>
          </ac:spMkLst>
        </pc:spChg>
        <pc:spChg chg="del mod">
          <ac:chgData name="Vy Phạm" userId="e891c0452da6819e" providerId="LiveId" clId="{77BE44D2-32BD-4DAB-A030-C38E156F2B6B}" dt="2024-11-13T16:16:39.282" v="2468" actId="478"/>
          <ac:spMkLst>
            <pc:docMk/>
            <pc:sldMk cId="3110640801" sldId="367"/>
            <ac:spMk id="14" creationId="{5F92D261-722B-603D-8B65-966FA5B5791C}"/>
          </ac:spMkLst>
        </pc:spChg>
        <pc:spChg chg="del mod">
          <ac:chgData name="Vy Phạm" userId="e891c0452da6819e" providerId="LiveId" clId="{77BE44D2-32BD-4DAB-A030-C38E156F2B6B}" dt="2024-11-13T16:16:41.898" v="2469" actId="478"/>
          <ac:spMkLst>
            <pc:docMk/>
            <pc:sldMk cId="3110640801" sldId="367"/>
            <ac:spMk id="20" creationId="{30041850-E67E-5BBC-1240-65B49E7D0E85}"/>
          </ac:spMkLst>
        </pc:spChg>
        <pc:spChg chg="mod">
          <ac:chgData name="Vy Phạm" userId="e891c0452da6819e" providerId="LiveId" clId="{77BE44D2-32BD-4DAB-A030-C38E156F2B6B}" dt="2024-11-13T16:16:23.559" v="2464" actId="114"/>
          <ac:spMkLst>
            <pc:docMk/>
            <pc:sldMk cId="3110640801" sldId="367"/>
            <ac:spMk id="21" creationId="{7F4D2E6F-EFE2-99E8-BCBC-3E353FB6951C}"/>
          </ac:spMkLst>
        </pc:spChg>
        <pc:spChg chg="del mod">
          <ac:chgData name="Vy Phạm" userId="e891c0452da6819e" providerId="LiveId" clId="{77BE44D2-32BD-4DAB-A030-C38E156F2B6B}" dt="2024-11-13T16:16:33.360" v="2465" actId="478"/>
          <ac:spMkLst>
            <pc:docMk/>
            <pc:sldMk cId="3110640801" sldId="367"/>
            <ac:spMk id="22" creationId="{4793BDDB-DEB5-8368-88AE-0B5BD6B9F567}"/>
          </ac:spMkLst>
        </pc:spChg>
        <pc:picChg chg="add mod">
          <ac:chgData name="Vy Phạm" userId="e891c0452da6819e" providerId="LiveId" clId="{77BE44D2-32BD-4DAB-A030-C38E156F2B6B}" dt="2024-11-13T16:17:40.483" v="2486" actId="1076"/>
          <ac:picMkLst>
            <pc:docMk/>
            <pc:sldMk cId="3110640801" sldId="367"/>
            <ac:picMk id="2" creationId="{8005FC2C-400C-39D1-B2F3-98567891C62A}"/>
          </ac:picMkLst>
        </pc:picChg>
        <pc:picChg chg="add mod">
          <ac:chgData name="Vy Phạm" userId="e891c0452da6819e" providerId="LiveId" clId="{77BE44D2-32BD-4DAB-A030-C38E156F2B6B}" dt="2024-11-13T16:17:34.036" v="2484" actId="1076"/>
          <ac:picMkLst>
            <pc:docMk/>
            <pc:sldMk cId="3110640801" sldId="367"/>
            <ac:picMk id="3" creationId="{B2E86F5F-B0BE-D789-488A-8512E0E65433}"/>
          </ac:picMkLst>
        </pc:picChg>
        <pc:picChg chg="add mod">
          <ac:chgData name="Vy Phạm" userId="e891c0452da6819e" providerId="LiveId" clId="{77BE44D2-32BD-4DAB-A030-C38E156F2B6B}" dt="2024-11-13T16:18:55.093" v="2508" actId="1076"/>
          <ac:picMkLst>
            <pc:docMk/>
            <pc:sldMk cId="3110640801" sldId="367"/>
            <ac:picMk id="5" creationId="{5A0464BF-F71E-0CF2-B0A2-4E844C8C549E}"/>
          </ac:picMkLst>
        </pc:picChg>
        <pc:picChg chg="add mod">
          <ac:chgData name="Vy Phạm" userId="e891c0452da6819e" providerId="LiveId" clId="{77BE44D2-32BD-4DAB-A030-C38E156F2B6B}" dt="2024-11-13T16:18:55.093" v="2508" actId="1076"/>
          <ac:picMkLst>
            <pc:docMk/>
            <pc:sldMk cId="3110640801" sldId="367"/>
            <ac:picMk id="6" creationId="{52ED7B51-1EAB-5CCE-8B47-8076D7C31D90}"/>
          </ac:picMkLst>
        </pc:picChg>
      </pc:sldChg>
      <pc:sldChg chg="modSp del mod setBg modAnim">
        <pc:chgData name="Vy Phạm" userId="e891c0452da6819e" providerId="LiveId" clId="{77BE44D2-32BD-4DAB-A030-C38E156F2B6B}" dt="2024-11-13T16:58:40.460" v="3273" actId="47"/>
        <pc:sldMkLst>
          <pc:docMk/>
          <pc:sldMk cId="1288783023" sldId="368"/>
        </pc:sldMkLst>
        <pc:spChg chg="mod">
          <ac:chgData name="Vy Phạm" userId="e891c0452da6819e" providerId="LiveId" clId="{77BE44D2-32BD-4DAB-A030-C38E156F2B6B}" dt="2024-11-13T16:20:49.040" v="2525" actId="1076"/>
          <ac:spMkLst>
            <pc:docMk/>
            <pc:sldMk cId="1288783023" sldId="368"/>
            <ac:spMk id="21" creationId="{1F58DBBF-5932-EAAA-B2AB-BF1856F1DC64}"/>
          </ac:spMkLst>
        </pc:spChg>
      </pc:sldChg>
      <pc:sldChg chg="modSp mod modTransition setBg modAnim">
        <pc:chgData name="Vy Phạm" userId="e891c0452da6819e" providerId="LiveId" clId="{77BE44D2-32BD-4DAB-A030-C38E156F2B6B}" dt="2024-11-13T17:22:03.974" v="3620"/>
        <pc:sldMkLst>
          <pc:docMk/>
          <pc:sldMk cId="3127990861" sldId="369"/>
        </pc:sldMkLst>
        <pc:spChg chg="mod">
          <ac:chgData name="Vy Phạm" userId="e891c0452da6819e" providerId="LiveId" clId="{77BE44D2-32BD-4DAB-A030-C38E156F2B6B}" dt="2024-11-13T16:23:05.150" v="2527" actId="208"/>
          <ac:spMkLst>
            <pc:docMk/>
            <pc:sldMk cId="3127990861" sldId="369"/>
            <ac:spMk id="4" creationId="{50FE2085-39D6-E44F-9D1F-E0460B68ED08}"/>
          </ac:spMkLst>
        </pc:spChg>
        <pc:spChg chg="mod">
          <ac:chgData name="Vy Phạm" userId="e891c0452da6819e" providerId="LiveId" clId="{77BE44D2-32BD-4DAB-A030-C38E156F2B6B}" dt="2024-11-13T16:24:06.884" v="2544" actId="208"/>
          <ac:spMkLst>
            <pc:docMk/>
            <pc:sldMk cId="3127990861" sldId="369"/>
            <ac:spMk id="13" creationId="{0EC0ACF7-B23B-FB03-9022-BEEBEBE75EEA}"/>
          </ac:spMkLst>
        </pc:spChg>
        <pc:spChg chg="mod">
          <ac:chgData name="Vy Phạm" userId="e891c0452da6819e" providerId="LiveId" clId="{77BE44D2-32BD-4DAB-A030-C38E156F2B6B}" dt="2024-11-13T16:24:09.402" v="2545" actId="208"/>
          <ac:spMkLst>
            <pc:docMk/>
            <pc:sldMk cId="3127990861" sldId="369"/>
            <ac:spMk id="14" creationId="{9ABE5EDB-C5C0-390F-8690-2257A9ED33A6}"/>
          </ac:spMkLst>
        </pc:spChg>
        <pc:spChg chg="mod">
          <ac:chgData name="Vy Phạm" userId="e891c0452da6819e" providerId="LiveId" clId="{77BE44D2-32BD-4DAB-A030-C38E156F2B6B}" dt="2024-11-13T16:24:12.036" v="2546" actId="208"/>
          <ac:spMkLst>
            <pc:docMk/>
            <pc:sldMk cId="3127990861" sldId="369"/>
            <ac:spMk id="20" creationId="{A0D2044E-BE5A-2933-F5D0-50FFAAC075DE}"/>
          </ac:spMkLst>
        </pc:spChg>
        <pc:spChg chg="mod">
          <ac:chgData name="Vy Phạm" userId="e891c0452da6819e" providerId="LiveId" clId="{77BE44D2-32BD-4DAB-A030-C38E156F2B6B}" dt="2024-11-13T16:25:31.063" v="2684" actId="114"/>
          <ac:spMkLst>
            <pc:docMk/>
            <pc:sldMk cId="3127990861" sldId="369"/>
            <ac:spMk id="21" creationId="{1F58DBBF-5932-EAAA-B2AB-BF1856F1DC64}"/>
          </ac:spMkLst>
        </pc:spChg>
        <pc:spChg chg="mod">
          <ac:chgData name="Vy Phạm" userId="e891c0452da6819e" providerId="LiveId" clId="{77BE44D2-32BD-4DAB-A030-C38E156F2B6B}" dt="2024-11-13T16:23:16.114" v="2530" actId="1076"/>
          <ac:spMkLst>
            <pc:docMk/>
            <pc:sldMk cId="3127990861" sldId="369"/>
            <ac:spMk id="22" creationId="{72F7E72F-7729-CFF3-38A9-82A6258EB2BA}"/>
          </ac:spMkLst>
        </pc:spChg>
      </pc:sldChg>
      <pc:sldChg chg="addSp delSp modSp add mod modTransition delAnim modAnim">
        <pc:chgData name="Vy Phạm" userId="e891c0452da6819e" providerId="LiveId" clId="{77BE44D2-32BD-4DAB-A030-C38E156F2B6B}" dt="2024-11-13T17:22:06.486" v="3622"/>
        <pc:sldMkLst>
          <pc:docMk/>
          <pc:sldMk cId="2058325248" sldId="370"/>
        </pc:sldMkLst>
        <pc:spChg chg="add mod">
          <ac:chgData name="Vy Phạm" userId="e891c0452da6819e" providerId="LiveId" clId="{77BE44D2-32BD-4DAB-A030-C38E156F2B6B}" dt="2024-11-13T16:27:51.530" v="2895" actId="207"/>
          <ac:spMkLst>
            <pc:docMk/>
            <pc:sldMk cId="2058325248" sldId="370"/>
            <ac:spMk id="2" creationId="{63B47E81-E7E9-8C20-1369-D2B78D13F6A7}"/>
          </ac:spMkLst>
        </pc:spChg>
        <pc:spChg chg="mod">
          <ac:chgData name="Vy Phạm" userId="e891c0452da6819e" providerId="LiveId" clId="{77BE44D2-32BD-4DAB-A030-C38E156F2B6B}" dt="2024-11-13T16:24:33.078" v="2576" actId="20577"/>
          <ac:spMkLst>
            <pc:docMk/>
            <pc:sldMk cId="2058325248" sldId="370"/>
            <ac:spMk id="4" creationId="{6660E8D2-526D-21B6-C97F-8DC19847551B}"/>
          </ac:spMkLst>
        </pc:spChg>
        <pc:spChg chg="mod">
          <ac:chgData name="Vy Phạm" userId="e891c0452da6819e" providerId="LiveId" clId="{77BE44D2-32BD-4DAB-A030-C38E156F2B6B}" dt="2024-11-13T16:24:39.486" v="2595" actId="20577"/>
          <ac:spMkLst>
            <pc:docMk/>
            <pc:sldMk cId="2058325248" sldId="370"/>
            <ac:spMk id="13" creationId="{51235E0C-8CA5-43D1-308F-61088C36D059}"/>
          </ac:spMkLst>
        </pc:spChg>
        <pc:spChg chg="mod">
          <ac:chgData name="Vy Phạm" userId="e891c0452da6819e" providerId="LiveId" clId="{77BE44D2-32BD-4DAB-A030-C38E156F2B6B}" dt="2024-11-13T16:24:48.682" v="2620" actId="20577"/>
          <ac:spMkLst>
            <pc:docMk/>
            <pc:sldMk cId="2058325248" sldId="370"/>
            <ac:spMk id="14" creationId="{49F18F40-B326-C4F6-854C-77754C16BE74}"/>
          </ac:spMkLst>
        </pc:spChg>
        <pc:spChg chg="mod">
          <ac:chgData name="Vy Phạm" userId="e891c0452da6819e" providerId="LiveId" clId="{77BE44D2-32BD-4DAB-A030-C38E156F2B6B}" dt="2024-11-13T16:24:56.222" v="2653" actId="20577"/>
          <ac:spMkLst>
            <pc:docMk/>
            <pc:sldMk cId="2058325248" sldId="370"/>
            <ac:spMk id="20" creationId="{452BFF54-9563-2825-4476-F31B85FD20A8}"/>
          </ac:spMkLst>
        </pc:spChg>
        <pc:spChg chg="mod">
          <ac:chgData name="Vy Phạm" userId="e891c0452da6819e" providerId="LiveId" clId="{77BE44D2-32BD-4DAB-A030-C38E156F2B6B}" dt="2024-11-13T16:25:26.583" v="2682" actId="114"/>
          <ac:spMkLst>
            <pc:docMk/>
            <pc:sldMk cId="2058325248" sldId="370"/>
            <ac:spMk id="21" creationId="{22D0A73E-36ED-0F45-A398-C4B5F7870517}"/>
          </ac:spMkLst>
        </pc:spChg>
        <pc:spChg chg="del mod">
          <ac:chgData name="Vy Phạm" userId="e891c0452da6819e" providerId="LiveId" clId="{77BE44D2-32BD-4DAB-A030-C38E156F2B6B}" dt="2024-11-13T16:27:42.828" v="2892" actId="478"/>
          <ac:spMkLst>
            <pc:docMk/>
            <pc:sldMk cId="2058325248" sldId="370"/>
            <ac:spMk id="22" creationId="{3A8E95D7-54D6-740C-4E74-2BC5D4A8D074}"/>
          </ac:spMkLst>
        </pc:spChg>
      </pc:sldChg>
      <pc:sldChg chg="modSp add mod modTransition modAnim">
        <pc:chgData name="Vy Phạm" userId="e891c0452da6819e" providerId="LiveId" clId="{77BE44D2-32BD-4DAB-A030-C38E156F2B6B}" dt="2024-11-13T17:22:08.986" v="3624"/>
        <pc:sldMkLst>
          <pc:docMk/>
          <pc:sldMk cId="56522356" sldId="371"/>
        </pc:sldMkLst>
        <pc:spChg chg="mod">
          <ac:chgData name="Vy Phạm" userId="e891c0452da6819e" providerId="LiveId" clId="{77BE44D2-32BD-4DAB-A030-C38E156F2B6B}" dt="2024-11-13T16:26:01.997" v="2713" actId="20577"/>
          <ac:spMkLst>
            <pc:docMk/>
            <pc:sldMk cId="56522356" sldId="371"/>
            <ac:spMk id="4" creationId="{423EF705-26AA-D4AE-7EC1-DC51DC064AE8}"/>
          </ac:spMkLst>
        </pc:spChg>
        <pc:spChg chg="mod">
          <ac:chgData name="Vy Phạm" userId="e891c0452da6819e" providerId="LiveId" clId="{77BE44D2-32BD-4DAB-A030-C38E156F2B6B}" dt="2024-11-13T16:26:08.922" v="2732" actId="20577"/>
          <ac:spMkLst>
            <pc:docMk/>
            <pc:sldMk cId="56522356" sldId="371"/>
            <ac:spMk id="13" creationId="{FB6DB1CF-7552-0F71-F40E-60A19966A7B1}"/>
          </ac:spMkLst>
        </pc:spChg>
        <pc:spChg chg="mod">
          <ac:chgData name="Vy Phạm" userId="e891c0452da6819e" providerId="LiveId" clId="{77BE44D2-32BD-4DAB-A030-C38E156F2B6B}" dt="2024-11-13T16:26:13.074" v="2753" actId="20577"/>
          <ac:spMkLst>
            <pc:docMk/>
            <pc:sldMk cId="56522356" sldId="371"/>
            <ac:spMk id="14" creationId="{6332A818-7EC0-F77A-966A-550D89AB2F26}"/>
          </ac:spMkLst>
        </pc:spChg>
        <pc:spChg chg="mod">
          <ac:chgData name="Vy Phạm" userId="e891c0452da6819e" providerId="LiveId" clId="{77BE44D2-32BD-4DAB-A030-C38E156F2B6B}" dt="2024-11-13T16:26:25.735" v="2814" actId="20577"/>
          <ac:spMkLst>
            <pc:docMk/>
            <pc:sldMk cId="56522356" sldId="371"/>
            <ac:spMk id="20" creationId="{C9CA6050-9DF7-FBCE-B023-60498DD5CF4F}"/>
          </ac:spMkLst>
        </pc:spChg>
        <pc:spChg chg="mod">
          <ac:chgData name="Vy Phạm" userId="e891c0452da6819e" providerId="LiveId" clId="{77BE44D2-32BD-4DAB-A030-C38E156F2B6B}" dt="2024-11-13T16:25:50.984" v="2690" actId="207"/>
          <ac:spMkLst>
            <pc:docMk/>
            <pc:sldMk cId="56522356" sldId="371"/>
            <ac:spMk id="21" creationId="{83DE85BB-8CDB-A53E-E45F-C387F88B466E}"/>
          </ac:spMkLst>
        </pc:spChg>
        <pc:spChg chg="mod">
          <ac:chgData name="Vy Phạm" userId="e891c0452da6819e" providerId="LiveId" clId="{77BE44D2-32BD-4DAB-A030-C38E156F2B6B}" dt="2024-11-13T16:26:41.800" v="2851" actId="1076"/>
          <ac:spMkLst>
            <pc:docMk/>
            <pc:sldMk cId="56522356" sldId="371"/>
            <ac:spMk id="22" creationId="{FB0B7543-E791-EFCF-5393-2B94569BF1A5}"/>
          </ac:spMkLst>
        </pc:spChg>
      </pc:sldChg>
      <pc:sldChg chg="addSp delSp modSp add mod modTransition addAnim delAnim modAnim">
        <pc:chgData name="Vy Phạm" userId="e891c0452da6819e" providerId="LiveId" clId="{77BE44D2-32BD-4DAB-A030-C38E156F2B6B}" dt="2024-11-13T17:22:12.006" v="3626"/>
        <pc:sldMkLst>
          <pc:docMk/>
          <pc:sldMk cId="2571220773" sldId="372"/>
        </pc:sldMkLst>
        <pc:spChg chg="mod">
          <ac:chgData name="Vy Phạm" userId="e891c0452da6819e" providerId="LiveId" clId="{77BE44D2-32BD-4DAB-A030-C38E156F2B6B}" dt="2024-11-13T16:30:17.534" v="2932" actId="207"/>
          <ac:spMkLst>
            <pc:docMk/>
            <pc:sldMk cId="2571220773" sldId="372"/>
            <ac:spMk id="4" creationId="{30CD18A0-39D9-11DA-FF9A-17AADE35A2AC}"/>
          </ac:spMkLst>
        </pc:spChg>
        <pc:spChg chg="mod">
          <ac:chgData name="Vy Phạm" userId="e891c0452da6819e" providerId="LiveId" clId="{77BE44D2-32BD-4DAB-A030-C38E156F2B6B}" dt="2024-11-13T16:30:35.429" v="2935" actId="207"/>
          <ac:spMkLst>
            <pc:docMk/>
            <pc:sldMk cId="2571220773" sldId="372"/>
            <ac:spMk id="13" creationId="{A0BA38C0-A540-1915-04CA-A8977E5A19E6}"/>
          </ac:spMkLst>
        </pc:spChg>
        <pc:spChg chg="mod">
          <ac:chgData name="Vy Phạm" userId="e891c0452da6819e" providerId="LiveId" clId="{77BE44D2-32BD-4DAB-A030-C38E156F2B6B}" dt="2024-11-13T16:30:55.379" v="2942" actId="207"/>
          <ac:spMkLst>
            <pc:docMk/>
            <pc:sldMk cId="2571220773" sldId="372"/>
            <ac:spMk id="14" creationId="{3587EB75-C33C-A834-FA7A-1EAFC3D4F33F}"/>
          </ac:spMkLst>
        </pc:spChg>
        <pc:spChg chg="mod">
          <ac:chgData name="Vy Phạm" userId="e891c0452da6819e" providerId="LiveId" clId="{77BE44D2-32BD-4DAB-A030-C38E156F2B6B}" dt="2024-11-13T16:31:09.629" v="2961" actId="207"/>
          <ac:spMkLst>
            <pc:docMk/>
            <pc:sldMk cId="2571220773" sldId="372"/>
            <ac:spMk id="20" creationId="{55DB9570-070F-8CA9-1933-6DE4E5ABCCAF}"/>
          </ac:spMkLst>
        </pc:spChg>
        <pc:spChg chg="mod">
          <ac:chgData name="Vy Phạm" userId="e891c0452da6819e" providerId="LiveId" clId="{77BE44D2-32BD-4DAB-A030-C38E156F2B6B}" dt="2024-11-13T16:28:18.449" v="2902" actId="207"/>
          <ac:spMkLst>
            <pc:docMk/>
            <pc:sldMk cId="2571220773" sldId="372"/>
            <ac:spMk id="21" creationId="{4E2EF07B-2EAE-D7B9-CF32-52211581AC28}"/>
          </ac:spMkLst>
        </pc:spChg>
        <pc:spChg chg="add del mod">
          <ac:chgData name="Vy Phạm" userId="e891c0452da6819e" providerId="LiveId" clId="{77BE44D2-32BD-4DAB-A030-C38E156F2B6B}" dt="2024-11-13T16:31:38.529" v="2967" actId="1076"/>
          <ac:spMkLst>
            <pc:docMk/>
            <pc:sldMk cId="2571220773" sldId="372"/>
            <ac:spMk id="22" creationId="{F8DF5EB4-841D-461B-9352-E2487EF8A62A}"/>
          </ac:spMkLst>
        </pc:spChg>
      </pc:sldChg>
      <pc:sldChg chg="modSp add del modAnim">
        <pc:chgData name="Vy Phạm" userId="e891c0452da6819e" providerId="LiveId" clId="{77BE44D2-32BD-4DAB-A030-C38E156F2B6B}" dt="2024-11-13T17:14:52.721" v="3498" actId="47"/>
        <pc:sldMkLst>
          <pc:docMk/>
          <pc:sldMk cId="4136529982" sldId="373"/>
        </pc:sldMkLst>
        <pc:spChg chg="mod">
          <ac:chgData name="Vy Phạm" userId="e891c0452da6819e" providerId="LiveId" clId="{77BE44D2-32BD-4DAB-A030-C38E156F2B6B}" dt="2024-11-13T16:31:57.313" v="2973" actId="207"/>
          <ac:spMkLst>
            <pc:docMk/>
            <pc:sldMk cId="4136529982" sldId="373"/>
            <ac:spMk id="21" creationId="{E0EF0B9E-9B9F-E9A1-591F-E990A76BB344}"/>
          </ac:spMkLst>
        </pc:spChg>
      </pc:sldChg>
      <pc:sldChg chg="modSp add mod ord modTransition modAnim">
        <pc:chgData name="Vy Phạm" userId="e891c0452da6819e" providerId="LiveId" clId="{77BE44D2-32BD-4DAB-A030-C38E156F2B6B}" dt="2024-11-13T17:22:14.978" v="3628"/>
        <pc:sldMkLst>
          <pc:docMk/>
          <pc:sldMk cId="1200156433" sldId="374"/>
        </pc:sldMkLst>
        <pc:spChg chg="mod">
          <ac:chgData name="Vy Phạm" userId="e891c0452da6819e" providerId="LiveId" clId="{77BE44D2-32BD-4DAB-A030-C38E156F2B6B}" dt="2024-11-13T16:47:04.728" v="3037" actId="1076"/>
          <ac:spMkLst>
            <pc:docMk/>
            <pc:sldMk cId="1200156433" sldId="374"/>
            <ac:spMk id="2" creationId="{A59814D6-571C-FD4A-F47A-42EDB709827A}"/>
          </ac:spMkLst>
        </pc:spChg>
        <pc:spChg chg="mod">
          <ac:chgData name="Vy Phạm" userId="e891c0452da6819e" providerId="LiveId" clId="{77BE44D2-32BD-4DAB-A030-C38E156F2B6B}" dt="2024-11-13T16:46:08.777" v="3001" actId="123"/>
          <ac:spMkLst>
            <pc:docMk/>
            <pc:sldMk cId="1200156433" sldId="374"/>
            <ac:spMk id="4" creationId="{7637913E-E737-635B-66E1-32C17C296DE5}"/>
          </ac:spMkLst>
        </pc:spChg>
        <pc:spChg chg="mod">
          <ac:chgData name="Vy Phạm" userId="e891c0452da6819e" providerId="LiveId" clId="{77BE44D2-32BD-4DAB-A030-C38E156F2B6B}" dt="2024-11-13T16:46:07.424" v="3000" actId="123"/>
          <ac:spMkLst>
            <pc:docMk/>
            <pc:sldMk cId="1200156433" sldId="374"/>
            <ac:spMk id="13" creationId="{0812CAD7-C1A2-4BE6-D70B-CF5FDFC9DD48}"/>
          </ac:spMkLst>
        </pc:spChg>
        <pc:spChg chg="mod">
          <ac:chgData name="Vy Phạm" userId="e891c0452da6819e" providerId="LiveId" clId="{77BE44D2-32BD-4DAB-A030-C38E156F2B6B}" dt="2024-11-13T16:46:22.474" v="3010" actId="123"/>
          <ac:spMkLst>
            <pc:docMk/>
            <pc:sldMk cId="1200156433" sldId="374"/>
            <ac:spMk id="14" creationId="{6A32E6F7-3912-0376-06DA-A69C68C87D33}"/>
          </ac:spMkLst>
        </pc:spChg>
        <pc:spChg chg="mod">
          <ac:chgData name="Vy Phạm" userId="e891c0452da6819e" providerId="LiveId" clId="{77BE44D2-32BD-4DAB-A030-C38E156F2B6B}" dt="2024-11-13T16:46:34.534" v="3020" actId="123"/>
          <ac:spMkLst>
            <pc:docMk/>
            <pc:sldMk cId="1200156433" sldId="374"/>
            <ac:spMk id="20" creationId="{87EBD170-648F-69CE-BD7B-BFBE4189DFF5}"/>
          </ac:spMkLst>
        </pc:spChg>
        <pc:spChg chg="mod">
          <ac:chgData name="Vy Phạm" userId="e891c0452da6819e" providerId="LiveId" clId="{77BE44D2-32BD-4DAB-A030-C38E156F2B6B}" dt="2024-11-13T16:47:07.357" v="3038" actId="1076"/>
          <ac:spMkLst>
            <pc:docMk/>
            <pc:sldMk cId="1200156433" sldId="374"/>
            <ac:spMk id="21" creationId="{5336E831-1471-A368-AD9F-55CB59824637}"/>
          </ac:spMkLst>
        </pc:spChg>
      </pc:sldChg>
      <pc:sldChg chg="addSp delSp modSp add mod modTransition delAnim modAnim">
        <pc:chgData name="Vy Phạm" userId="e891c0452da6819e" providerId="LiveId" clId="{77BE44D2-32BD-4DAB-A030-C38E156F2B6B}" dt="2024-11-13T17:22:17.917" v="3630"/>
        <pc:sldMkLst>
          <pc:docMk/>
          <pc:sldMk cId="1535328874" sldId="375"/>
        </pc:sldMkLst>
        <pc:spChg chg="del mod">
          <ac:chgData name="Vy Phạm" userId="e891c0452da6819e" providerId="LiveId" clId="{77BE44D2-32BD-4DAB-A030-C38E156F2B6B}" dt="2024-11-13T16:48:47.199" v="3062" actId="478"/>
          <ac:spMkLst>
            <pc:docMk/>
            <pc:sldMk cId="1535328874" sldId="375"/>
            <ac:spMk id="2" creationId="{FBF4DF49-BB4C-B8D9-DD9A-6B191F85AB4D}"/>
          </ac:spMkLst>
        </pc:spChg>
        <pc:spChg chg="add mod">
          <ac:chgData name="Vy Phạm" userId="e891c0452da6819e" providerId="LiveId" clId="{77BE44D2-32BD-4DAB-A030-C38E156F2B6B}" dt="2024-11-13T16:49:06.338" v="3067" actId="1076"/>
          <ac:spMkLst>
            <pc:docMk/>
            <pc:sldMk cId="1535328874" sldId="375"/>
            <ac:spMk id="3" creationId="{D6CA5134-E542-81DA-AE9C-18B8C62A2D0F}"/>
          </ac:spMkLst>
        </pc:spChg>
        <pc:spChg chg="mod">
          <ac:chgData name="Vy Phạm" userId="e891c0452da6819e" providerId="LiveId" clId="{77BE44D2-32BD-4DAB-A030-C38E156F2B6B}" dt="2024-11-13T16:47:42.597" v="3050" actId="122"/>
          <ac:spMkLst>
            <pc:docMk/>
            <pc:sldMk cId="1535328874" sldId="375"/>
            <ac:spMk id="4" creationId="{D22D2246-6755-BF63-E3C2-515FBB267313}"/>
          </ac:spMkLst>
        </pc:spChg>
        <pc:spChg chg="mod">
          <ac:chgData name="Vy Phạm" userId="e891c0452da6819e" providerId="LiveId" clId="{77BE44D2-32BD-4DAB-A030-C38E156F2B6B}" dt="2024-11-13T16:47:56.743" v="3054" actId="20577"/>
          <ac:spMkLst>
            <pc:docMk/>
            <pc:sldMk cId="1535328874" sldId="375"/>
            <ac:spMk id="13" creationId="{78882C0F-CEA6-F931-AA3A-065A56B96F40}"/>
          </ac:spMkLst>
        </pc:spChg>
        <pc:spChg chg="mod">
          <ac:chgData name="Vy Phạm" userId="e891c0452da6819e" providerId="LiveId" clId="{77BE44D2-32BD-4DAB-A030-C38E156F2B6B}" dt="2024-11-13T16:48:09.167" v="3057" actId="122"/>
          <ac:spMkLst>
            <pc:docMk/>
            <pc:sldMk cId="1535328874" sldId="375"/>
            <ac:spMk id="14" creationId="{3C01A1F4-0FAC-5078-7242-91178418F58D}"/>
          </ac:spMkLst>
        </pc:spChg>
        <pc:spChg chg="mod">
          <ac:chgData name="Vy Phạm" userId="e891c0452da6819e" providerId="LiveId" clId="{77BE44D2-32BD-4DAB-A030-C38E156F2B6B}" dt="2024-11-13T16:48:20.403" v="3060" actId="122"/>
          <ac:spMkLst>
            <pc:docMk/>
            <pc:sldMk cId="1535328874" sldId="375"/>
            <ac:spMk id="20" creationId="{E86AEE95-92D3-795A-BC65-CC8031A04017}"/>
          </ac:spMkLst>
        </pc:spChg>
        <pc:spChg chg="mod">
          <ac:chgData name="Vy Phạm" userId="e891c0452da6819e" providerId="LiveId" clId="{77BE44D2-32BD-4DAB-A030-C38E156F2B6B}" dt="2024-11-13T16:47:23.941" v="3045" actId="1076"/>
          <ac:spMkLst>
            <pc:docMk/>
            <pc:sldMk cId="1535328874" sldId="375"/>
            <ac:spMk id="21" creationId="{9FDD516A-B124-0A9A-4C59-6AF5A7CBB0BC}"/>
          </ac:spMkLst>
        </pc:spChg>
      </pc:sldChg>
      <pc:sldChg chg="addSp delSp modSp add mod modTransition delAnim modAnim">
        <pc:chgData name="Vy Phạm" userId="e891c0452da6819e" providerId="LiveId" clId="{77BE44D2-32BD-4DAB-A030-C38E156F2B6B}" dt="2024-11-13T17:22:20.767" v="3632"/>
        <pc:sldMkLst>
          <pc:docMk/>
          <pc:sldMk cId="3760508353" sldId="376"/>
        </pc:sldMkLst>
        <pc:spChg chg="add mod">
          <ac:chgData name="Vy Phạm" userId="e891c0452da6819e" providerId="LiveId" clId="{77BE44D2-32BD-4DAB-A030-C38E156F2B6B}" dt="2024-11-13T17:13:31.185" v="3484" actId="1076"/>
          <ac:spMkLst>
            <pc:docMk/>
            <pc:sldMk cId="3760508353" sldId="376"/>
            <ac:spMk id="2" creationId="{8F4EA662-F756-C31C-BD82-32297AC116BD}"/>
          </ac:spMkLst>
        </pc:spChg>
        <pc:spChg chg="del mod">
          <ac:chgData name="Vy Phạm" userId="e891c0452da6819e" providerId="LiveId" clId="{77BE44D2-32BD-4DAB-A030-C38E156F2B6B}" dt="2024-11-13T16:50:46.329" v="3089" actId="478"/>
          <ac:spMkLst>
            <pc:docMk/>
            <pc:sldMk cId="3760508353" sldId="376"/>
            <ac:spMk id="3" creationId="{053AF57F-A04D-4DED-B1A5-37D00D8418C8}"/>
          </ac:spMkLst>
        </pc:spChg>
        <pc:spChg chg="mod">
          <ac:chgData name="Vy Phạm" userId="e891c0452da6819e" providerId="LiveId" clId="{77BE44D2-32BD-4DAB-A030-C38E156F2B6B}" dt="2024-11-13T16:49:56.567" v="3081"/>
          <ac:spMkLst>
            <pc:docMk/>
            <pc:sldMk cId="3760508353" sldId="376"/>
            <ac:spMk id="4" creationId="{9CFBA8BE-203C-BD44-113C-CAEAC75FA86A}"/>
          </ac:spMkLst>
        </pc:spChg>
        <pc:spChg chg="mod">
          <ac:chgData name="Vy Phạm" userId="e891c0452da6819e" providerId="LiveId" clId="{77BE44D2-32BD-4DAB-A030-C38E156F2B6B}" dt="2024-11-13T16:50:08.259" v="3084"/>
          <ac:spMkLst>
            <pc:docMk/>
            <pc:sldMk cId="3760508353" sldId="376"/>
            <ac:spMk id="13" creationId="{A4F5D7CF-FCDB-6AB1-00C0-BA6A49937F00}"/>
          </ac:spMkLst>
        </pc:spChg>
        <pc:spChg chg="mod">
          <ac:chgData name="Vy Phạm" userId="e891c0452da6819e" providerId="LiveId" clId="{77BE44D2-32BD-4DAB-A030-C38E156F2B6B}" dt="2024-11-13T16:50:18.660" v="3086"/>
          <ac:spMkLst>
            <pc:docMk/>
            <pc:sldMk cId="3760508353" sldId="376"/>
            <ac:spMk id="14" creationId="{E0DC8EC2-BE1C-8CFE-C496-85D93406D48A}"/>
          </ac:spMkLst>
        </pc:spChg>
        <pc:spChg chg="mod">
          <ac:chgData name="Vy Phạm" userId="e891c0452da6819e" providerId="LiveId" clId="{77BE44D2-32BD-4DAB-A030-C38E156F2B6B}" dt="2024-11-13T16:50:29.683" v="3088"/>
          <ac:spMkLst>
            <pc:docMk/>
            <pc:sldMk cId="3760508353" sldId="376"/>
            <ac:spMk id="20" creationId="{E77BE6BD-4B13-DD63-CC8A-C48DAAC7233C}"/>
          </ac:spMkLst>
        </pc:spChg>
        <pc:spChg chg="mod">
          <ac:chgData name="Vy Phạm" userId="e891c0452da6819e" providerId="LiveId" clId="{77BE44D2-32BD-4DAB-A030-C38E156F2B6B}" dt="2024-11-13T16:51:14.511" v="3098" actId="1076"/>
          <ac:spMkLst>
            <pc:docMk/>
            <pc:sldMk cId="3760508353" sldId="376"/>
            <ac:spMk id="21" creationId="{52F00F1A-CABB-5F91-C6DE-D89466DEC884}"/>
          </ac:spMkLst>
        </pc:spChg>
        <pc:picChg chg="add mod">
          <ac:chgData name="Vy Phạm" userId="e891c0452da6819e" providerId="LiveId" clId="{77BE44D2-32BD-4DAB-A030-C38E156F2B6B}" dt="2024-11-13T16:51:08.716" v="3095" actId="1076"/>
          <ac:picMkLst>
            <pc:docMk/>
            <pc:sldMk cId="3760508353" sldId="376"/>
            <ac:picMk id="5" creationId="{7A417E4F-6BCE-D2E3-D15C-31A4CE512AF7}"/>
          </ac:picMkLst>
        </pc:picChg>
      </pc:sldChg>
      <pc:sldChg chg="addSp delSp modSp add mod modTransition delAnim modAnim">
        <pc:chgData name="Vy Phạm" userId="e891c0452da6819e" providerId="LiveId" clId="{77BE44D2-32BD-4DAB-A030-C38E156F2B6B}" dt="2024-11-13T17:22:23.415" v="3634"/>
        <pc:sldMkLst>
          <pc:docMk/>
          <pc:sldMk cId="2806916565" sldId="377"/>
        </pc:sldMkLst>
        <pc:spChg chg="del">
          <ac:chgData name="Vy Phạm" userId="e891c0452da6819e" providerId="LiveId" clId="{77BE44D2-32BD-4DAB-A030-C38E156F2B6B}" dt="2024-11-13T16:51:51.048" v="3112" actId="478"/>
          <ac:spMkLst>
            <pc:docMk/>
            <pc:sldMk cId="2806916565" sldId="377"/>
            <ac:spMk id="2" creationId="{D64980FB-1F33-A37B-3D3B-250D67D41C21}"/>
          </ac:spMkLst>
        </pc:spChg>
        <pc:spChg chg="add mod">
          <ac:chgData name="Vy Phạm" userId="e891c0452da6819e" providerId="LiveId" clId="{77BE44D2-32BD-4DAB-A030-C38E156F2B6B}" dt="2024-11-13T17:14:02.264" v="3491" actId="1076"/>
          <ac:spMkLst>
            <pc:docMk/>
            <pc:sldMk cId="2806916565" sldId="377"/>
            <ac:spMk id="6" creationId="{CCC0D66F-DFE5-1B04-D60F-B10EC2066700}"/>
          </ac:spMkLst>
        </pc:spChg>
        <pc:spChg chg="mod">
          <ac:chgData name="Vy Phạm" userId="e891c0452da6819e" providerId="LiveId" clId="{77BE44D2-32BD-4DAB-A030-C38E156F2B6B}" dt="2024-11-13T16:51:42.081" v="3107" actId="1076"/>
          <ac:spMkLst>
            <pc:docMk/>
            <pc:sldMk cId="2806916565" sldId="377"/>
            <ac:spMk id="21" creationId="{0A3F2093-D6A4-316C-842F-74D59988754E}"/>
          </ac:spMkLst>
        </pc:spChg>
        <pc:picChg chg="add mod">
          <ac:chgData name="Vy Phạm" userId="e891c0452da6819e" providerId="LiveId" clId="{77BE44D2-32BD-4DAB-A030-C38E156F2B6B}" dt="2024-11-13T16:51:49.310" v="3111" actId="1076"/>
          <ac:picMkLst>
            <pc:docMk/>
            <pc:sldMk cId="2806916565" sldId="377"/>
            <ac:picMk id="3" creationId="{8F1BF0C3-76E9-717C-73B0-45D0D5699D07}"/>
          </ac:picMkLst>
        </pc:picChg>
        <pc:picChg chg="del">
          <ac:chgData name="Vy Phạm" userId="e891c0452da6819e" providerId="LiveId" clId="{77BE44D2-32BD-4DAB-A030-C38E156F2B6B}" dt="2024-11-13T16:51:36.766" v="3105" actId="478"/>
          <ac:picMkLst>
            <pc:docMk/>
            <pc:sldMk cId="2806916565" sldId="377"/>
            <ac:picMk id="5" creationId="{1C2E0ABD-8042-5501-CB0D-E9AC29485663}"/>
          </ac:picMkLst>
        </pc:picChg>
      </pc:sldChg>
      <pc:sldChg chg="addSp delSp modSp add mod modTransition delAnim modAnim">
        <pc:chgData name="Vy Phạm" userId="e891c0452da6819e" providerId="LiveId" clId="{77BE44D2-32BD-4DAB-A030-C38E156F2B6B}" dt="2024-11-13T17:22:26.070" v="3636"/>
        <pc:sldMkLst>
          <pc:docMk/>
          <pc:sldMk cId="2631070326" sldId="378"/>
        </pc:sldMkLst>
        <pc:spChg chg="add mod">
          <ac:chgData name="Vy Phạm" userId="e891c0452da6819e" providerId="LiveId" clId="{77BE44D2-32BD-4DAB-A030-C38E156F2B6B}" dt="2024-11-13T17:14:30.630" v="3496" actId="1076"/>
          <ac:spMkLst>
            <pc:docMk/>
            <pc:sldMk cId="2631070326" sldId="378"/>
            <ac:spMk id="5" creationId="{E68D0A74-B00A-E7A3-204D-15AE47885E9A}"/>
          </ac:spMkLst>
        </pc:spChg>
        <pc:spChg chg="del">
          <ac:chgData name="Vy Phạm" userId="e891c0452da6819e" providerId="LiveId" clId="{77BE44D2-32BD-4DAB-A030-C38E156F2B6B}" dt="2024-11-13T16:52:41.527" v="3133" actId="478"/>
          <ac:spMkLst>
            <pc:docMk/>
            <pc:sldMk cId="2631070326" sldId="378"/>
            <ac:spMk id="6" creationId="{DB788C5B-F708-B0AC-A5D7-30361E41FE7C}"/>
          </ac:spMkLst>
        </pc:spChg>
        <pc:spChg chg="mod">
          <ac:chgData name="Vy Phạm" userId="e891c0452da6819e" providerId="LiveId" clId="{77BE44D2-32BD-4DAB-A030-C38E156F2B6B}" dt="2024-11-13T16:52:40.025" v="3132" actId="1076"/>
          <ac:spMkLst>
            <pc:docMk/>
            <pc:sldMk cId="2631070326" sldId="378"/>
            <ac:spMk id="21" creationId="{A636A39D-719F-07AF-737B-3FC47FCD8C32}"/>
          </ac:spMkLst>
        </pc:spChg>
        <pc:picChg chg="add mod">
          <ac:chgData name="Vy Phạm" userId="e891c0452da6819e" providerId="LiveId" clId="{77BE44D2-32BD-4DAB-A030-C38E156F2B6B}" dt="2024-11-13T16:52:31.086" v="3128" actId="1076"/>
          <ac:picMkLst>
            <pc:docMk/>
            <pc:sldMk cId="2631070326" sldId="378"/>
            <ac:picMk id="2" creationId="{F509C21F-4196-5CF5-B0FE-073D73516D91}"/>
          </ac:picMkLst>
        </pc:picChg>
        <pc:picChg chg="del">
          <ac:chgData name="Vy Phạm" userId="e891c0452da6819e" providerId="LiveId" clId="{77BE44D2-32BD-4DAB-A030-C38E156F2B6B}" dt="2024-11-13T16:52:26.251" v="3124" actId="478"/>
          <ac:picMkLst>
            <pc:docMk/>
            <pc:sldMk cId="2631070326" sldId="378"/>
            <ac:picMk id="3" creationId="{F444D83D-EAB3-CAFB-2082-DFAD787E1D2F}"/>
          </ac:picMkLst>
        </pc:picChg>
      </pc:sldChg>
      <pc:sldChg chg="add del">
        <pc:chgData name="Vy Phạm" userId="e891c0452da6819e" providerId="LiveId" clId="{77BE44D2-32BD-4DAB-A030-C38E156F2B6B}" dt="2024-11-13T16:58:37.194" v="3262" actId="47"/>
        <pc:sldMkLst>
          <pc:docMk/>
          <pc:sldMk cId="1082647937" sldId="379"/>
        </pc:sldMkLst>
      </pc:sldChg>
      <pc:sldMasterChg chg="delSldLayout">
        <pc:chgData name="Vy Phạm" userId="e891c0452da6819e" providerId="LiveId" clId="{77BE44D2-32BD-4DAB-A030-C38E156F2B6B}" dt="2024-11-13T16:58:39.845" v="3272" actId="47"/>
        <pc:sldMasterMkLst>
          <pc:docMk/>
          <pc:sldMasterMk cId="0" sldId="2147483678"/>
        </pc:sldMasterMkLst>
        <pc:sldLayoutChg chg="del">
          <pc:chgData name="Vy Phạm" userId="e891c0452da6819e" providerId="LiveId" clId="{77BE44D2-32BD-4DAB-A030-C38E156F2B6B}" dt="2024-11-13T16:58:39.845" v="3272" actId="47"/>
          <pc:sldLayoutMkLst>
            <pc:docMk/>
            <pc:sldMasterMk cId="0" sldId="2147483678"/>
            <pc:sldLayoutMk cId="0" sldId="2147483657"/>
          </pc:sldLayoutMkLst>
        </pc:sldLayoutChg>
        <pc:sldLayoutChg chg="del">
          <pc:chgData name="Vy Phạm" userId="e891c0452da6819e" providerId="LiveId" clId="{77BE44D2-32BD-4DAB-A030-C38E156F2B6B}" dt="2024-11-13T16:58:35.707" v="3255" actId="47"/>
          <pc:sldLayoutMkLst>
            <pc:docMk/>
            <pc:sldMasterMk cId="0" sldId="2147483678"/>
            <pc:sldLayoutMk cId="0" sldId="2147483666"/>
          </pc:sldLayoutMkLst>
        </pc:sldLayoutChg>
        <pc:sldLayoutChg chg="del">
          <pc:chgData name="Vy Phạm" userId="e891c0452da6819e" providerId="LiveId" clId="{77BE44D2-32BD-4DAB-A030-C38E156F2B6B}" dt="2024-11-13T16:58:33.535" v="3245" actId="47"/>
          <pc:sldLayoutMkLst>
            <pc:docMk/>
            <pc:sldMasterMk cId="0" sldId="2147483678"/>
            <pc:sldLayoutMk cId="0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>
          <a:extLst>
            <a:ext uri="{FF2B5EF4-FFF2-40B4-BE49-F238E27FC236}">
              <a16:creationId xmlns:a16="http://schemas.microsoft.com/office/drawing/2014/main" id="{284D9611-13BE-B306-3593-5C8C5E81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1e151b4c5e_0_2:notes">
            <a:extLst>
              <a:ext uri="{FF2B5EF4-FFF2-40B4-BE49-F238E27FC236}">
                <a16:creationId xmlns:a16="http://schemas.microsoft.com/office/drawing/2014/main" id="{30B1A763-00F8-F290-74B9-1A2A154ECF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1e151b4c5e_0_2:notes">
            <a:extLst>
              <a:ext uri="{FF2B5EF4-FFF2-40B4-BE49-F238E27FC236}">
                <a16:creationId xmlns:a16="http://schemas.microsoft.com/office/drawing/2014/main" id="{699A4FC5-7669-D4FA-C7A6-0D7E9A4C4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36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4d6535e0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14d6535e0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07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>
          <a:extLst>
            <a:ext uri="{FF2B5EF4-FFF2-40B4-BE49-F238E27FC236}">
              <a16:creationId xmlns:a16="http://schemas.microsoft.com/office/drawing/2014/main" id="{55EC4CED-CAE8-38F8-57ED-CA144E1A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4d6535e0d4_0_11:notes">
            <a:extLst>
              <a:ext uri="{FF2B5EF4-FFF2-40B4-BE49-F238E27FC236}">
                <a16:creationId xmlns:a16="http://schemas.microsoft.com/office/drawing/2014/main" id="{B18D7C34-87C5-6652-2F5F-9E859DDB62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14d6535e0d4_0_11:notes">
            <a:extLst>
              <a:ext uri="{FF2B5EF4-FFF2-40B4-BE49-F238E27FC236}">
                <a16:creationId xmlns:a16="http://schemas.microsoft.com/office/drawing/2014/main" id="{152DAD30-E00D-F8EE-F13D-5EB02ED3F4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263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>
          <a:extLst>
            <a:ext uri="{FF2B5EF4-FFF2-40B4-BE49-F238E27FC236}">
              <a16:creationId xmlns:a16="http://schemas.microsoft.com/office/drawing/2014/main" id="{0C21F1D4-0830-1F8D-187E-B3818072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4d6535e0d4_0_11:notes">
            <a:extLst>
              <a:ext uri="{FF2B5EF4-FFF2-40B4-BE49-F238E27FC236}">
                <a16:creationId xmlns:a16="http://schemas.microsoft.com/office/drawing/2014/main" id="{E25F5CB4-7BF1-FEB5-2F03-7FE799D646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14d6535e0d4_0_11:notes">
            <a:extLst>
              <a:ext uri="{FF2B5EF4-FFF2-40B4-BE49-F238E27FC236}">
                <a16:creationId xmlns:a16="http://schemas.microsoft.com/office/drawing/2014/main" id="{3607070F-6321-B74C-D9F2-43032990AD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70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>
          <a:extLst>
            <a:ext uri="{FF2B5EF4-FFF2-40B4-BE49-F238E27FC236}">
              <a16:creationId xmlns:a16="http://schemas.microsoft.com/office/drawing/2014/main" id="{4E429132-1B96-83CE-13A2-AFE4231AD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4d6535e0d4_0_31:notes">
            <a:extLst>
              <a:ext uri="{FF2B5EF4-FFF2-40B4-BE49-F238E27FC236}">
                <a16:creationId xmlns:a16="http://schemas.microsoft.com/office/drawing/2014/main" id="{32C32D8D-40BA-DFB4-1AD8-DF4CF9A63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14d6535e0d4_0_31:notes">
            <a:extLst>
              <a:ext uri="{FF2B5EF4-FFF2-40B4-BE49-F238E27FC236}">
                <a16:creationId xmlns:a16="http://schemas.microsoft.com/office/drawing/2014/main" id="{15548D1C-D2D3-21B7-8BA3-DD0624093B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79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>
          <a:extLst>
            <a:ext uri="{FF2B5EF4-FFF2-40B4-BE49-F238E27FC236}">
              <a16:creationId xmlns:a16="http://schemas.microsoft.com/office/drawing/2014/main" id="{2CCD9F58-C454-D988-DF85-C2E9C6AD9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4d6535e0d4_0_31:notes">
            <a:extLst>
              <a:ext uri="{FF2B5EF4-FFF2-40B4-BE49-F238E27FC236}">
                <a16:creationId xmlns:a16="http://schemas.microsoft.com/office/drawing/2014/main" id="{88A48779-41CC-63A9-9AE8-76769FF38D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14d6535e0d4_0_31:notes">
            <a:extLst>
              <a:ext uri="{FF2B5EF4-FFF2-40B4-BE49-F238E27FC236}">
                <a16:creationId xmlns:a16="http://schemas.microsoft.com/office/drawing/2014/main" id="{92CCB7D8-DA4F-3029-96C3-A7423EDBBA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58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>
          <a:extLst>
            <a:ext uri="{FF2B5EF4-FFF2-40B4-BE49-F238E27FC236}">
              <a16:creationId xmlns:a16="http://schemas.microsoft.com/office/drawing/2014/main" id="{BDB162BB-90F2-C28D-D813-A3799653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4d6535e0d4_0_11:notes">
            <a:extLst>
              <a:ext uri="{FF2B5EF4-FFF2-40B4-BE49-F238E27FC236}">
                <a16:creationId xmlns:a16="http://schemas.microsoft.com/office/drawing/2014/main" id="{3A4DC7DF-B87F-37DA-C809-38F6C1A09A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14d6535e0d4_0_11:notes">
            <a:extLst>
              <a:ext uri="{FF2B5EF4-FFF2-40B4-BE49-F238E27FC236}">
                <a16:creationId xmlns:a16="http://schemas.microsoft.com/office/drawing/2014/main" id="{0D84BAC8-C65E-36E0-3C4D-6A1850EB4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754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>
          <a:extLst>
            <a:ext uri="{FF2B5EF4-FFF2-40B4-BE49-F238E27FC236}">
              <a16:creationId xmlns:a16="http://schemas.microsoft.com/office/drawing/2014/main" id="{E3FA1215-2086-E6DF-F5D5-D76BBF60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4d6535e0d4_0_31:notes">
            <a:extLst>
              <a:ext uri="{FF2B5EF4-FFF2-40B4-BE49-F238E27FC236}">
                <a16:creationId xmlns:a16="http://schemas.microsoft.com/office/drawing/2014/main" id="{26D08F5D-A255-0047-E0B4-5821DCF3C1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14d6535e0d4_0_31:notes">
            <a:extLst>
              <a:ext uri="{FF2B5EF4-FFF2-40B4-BE49-F238E27FC236}">
                <a16:creationId xmlns:a16="http://schemas.microsoft.com/office/drawing/2014/main" id="{FEA5CD23-EE38-34BF-562C-806DA83404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085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>
          <a:extLst>
            <a:ext uri="{FF2B5EF4-FFF2-40B4-BE49-F238E27FC236}">
              <a16:creationId xmlns:a16="http://schemas.microsoft.com/office/drawing/2014/main" id="{730CCFDF-2C65-B586-D099-19EB071B7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4d6535e0d4_0_31:notes">
            <a:extLst>
              <a:ext uri="{FF2B5EF4-FFF2-40B4-BE49-F238E27FC236}">
                <a16:creationId xmlns:a16="http://schemas.microsoft.com/office/drawing/2014/main" id="{7B14947F-E6EF-029F-48C9-1C33A047BE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14d6535e0d4_0_31:notes">
            <a:extLst>
              <a:ext uri="{FF2B5EF4-FFF2-40B4-BE49-F238E27FC236}">
                <a16:creationId xmlns:a16="http://schemas.microsoft.com/office/drawing/2014/main" id="{D89A255E-B85A-D7C1-AFB3-B2B10F8CEC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9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1e151b4c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1e151b4c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485a77a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485a77a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296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485a77a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485a77a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07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F2021E9D-14DA-FB87-1799-C6A39562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A4EEFA29-8197-731A-4C03-1A4C8DEF12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C8D21471-EFA7-4B3C-280D-F99A5106DF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928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6266E110-6976-D184-F168-EBC43748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9499F4F4-61D2-CB81-535B-752B915097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D782BB59-3184-66B7-A25E-6AC339ADB0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77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BBF00463-82A0-DA07-BCEA-3010BB2B4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75FFD1C0-E520-A25C-797E-474A70E29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B64378AD-18DB-B439-B2BE-70A53FB51F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43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19142710-A561-02DC-1786-A2273C4AA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B6081622-28DB-759F-4F4B-CE88D6A4D5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39D8BF30-D2A5-27B6-5F0F-FB5BA0A72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721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154EE5F1-CEC8-254B-41C0-5F4A30D7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77D9782D-F915-8949-7A87-BFE10DCDE3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EEAD2CA7-472B-4394-0AF0-A0EBD2D261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042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16A39B9A-776E-64BA-E65F-AA8DF8F31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16DF6408-21C9-8754-7A01-666801C99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6A951BCC-5338-A10B-2458-146FC1A387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586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6204DEAE-9A1A-B2E7-89C8-1F9D56EB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442E1599-895D-8978-F17A-4A3C0E4F0E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6B866CCB-CEB7-BEC7-BEA9-30CE779AAC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317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ABC092EB-71B4-B134-3414-B1FAC3477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A1736F9C-7505-6985-D35F-B9CE6817BC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E29370B6-C3F5-25F3-3843-3405010AA3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166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CBAA9B7C-38A5-62E3-8DE0-16E2B22D4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9EBCAD38-32B1-9325-5033-62BE9E2902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50B3F42D-34AB-13A2-BC15-6A4985DF10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6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14d6535e0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14d6535e0d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BFFF69DE-A078-99E1-D8EB-70222713E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dda1946d_6_322:notes">
            <a:extLst>
              <a:ext uri="{FF2B5EF4-FFF2-40B4-BE49-F238E27FC236}">
                <a16:creationId xmlns:a16="http://schemas.microsoft.com/office/drawing/2014/main" id="{C02FD0D2-F60D-C68F-5C8E-722662B306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dda1946d_6_322:notes">
            <a:extLst>
              <a:ext uri="{FF2B5EF4-FFF2-40B4-BE49-F238E27FC236}">
                <a16:creationId xmlns:a16="http://schemas.microsoft.com/office/drawing/2014/main" id="{2AF86DFD-222F-A5D2-1D8F-30115EA96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441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>
          <a:extLst>
            <a:ext uri="{FF2B5EF4-FFF2-40B4-BE49-F238E27FC236}">
              <a16:creationId xmlns:a16="http://schemas.microsoft.com/office/drawing/2014/main" id="{11E15CBF-3B7A-CBC4-2FEB-936B5A81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1e151b4c5e_0_2:notes">
            <a:extLst>
              <a:ext uri="{FF2B5EF4-FFF2-40B4-BE49-F238E27FC236}">
                <a16:creationId xmlns:a16="http://schemas.microsoft.com/office/drawing/2014/main" id="{79884A8C-738A-1B98-3B0C-74C2137DD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1e151b4c5e_0_2:notes">
            <a:extLst>
              <a:ext uri="{FF2B5EF4-FFF2-40B4-BE49-F238E27FC236}">
                <a16:creationId xmlns:a16="http://schemas.microsoft.com/office/drawing/2014/main" id="{B0C988FC-2680-632E-2BD2-C3BE7C4B5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330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14d6535e0d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14d6535e0d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1e151b4c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1e151b4c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g11e151b4c5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8" name="Google Shape;3598;g11e151b4c5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485a77a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485a77a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92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485a77ac1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485a77ac1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76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485a77a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485a77a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08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1e151b4c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1e151b4c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47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485a77ac1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485a77ac1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39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4d6535e0d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14d6535e0d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10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57750" y="1640100"/>
            <a:ext cx="3570900" cy="16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857750" y="3246825"/>
            <a:ext cx="3570900" cy="409500"/>
          </a:xfrm>
          <a:prstGeom prst="rect">
            <a:avLst/>
          </a:prstGeom>
          <a:solidFill>
            <a:srgbClr val="138808">
              <a:alpha val="244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>
            <a:spLocks noGrp="1"/>
          </p:cNvSpPr>
          <p:nvPr>
            <p:ph type="ctrTitle"/>
          </p:nvPr>
        </p:nvSpPr>
        <p:spPr>
          <a:xfrm>
            <a:off x="4824859" y="535000"/>
            <a:ext cx="3599400" cy="9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subTitle" idx="1"/>
          </p:nvPr>
        </p:nvSpPr>
        <p:spPr>
          <a:xfrm>
            <a:off x="4824859" y="2128400"/>
            <a:ext cx="35994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7"/>
          <p:cNvSpPr txBox="1"/>
          <p:nvPr/>
        </p:nvSpPr>
        <p:spPr>
          <a:xfrm>
            <a:off x="4824475" y="3362300"/>
            <a:ext cx="35994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CREDITS:</a:t>
            </a:r>
            <a:r>
              <a:rPr lang="en" sz="12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This presentation template was created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,</a:t>
            </a:r>
            <a:r>
              <a:rPr lang="en" sz="12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including icons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,</a:t>
            </a:r>
            <a:r>
              <a:rPr lang="en" sz="1200">
                <a:solidFill>
                  <a:srgbClr val="000000"/>
                </a:solidFill>
                <a:latin typeface="Electrolize"/>
                <a:ea typeface="Electrolize"/>
                <a:cs typeface="Electrolize"/>
                <a:sym typeface="Electrolize"/>
              </a:rPr>
              <a:t> infographics &amp; images by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latin typeface="Electrolize"/>
                <a:ea typeface="Electrolize"/>
                <a:cs typeface="Electrolize"/>
                <a:sym typeface="Electrolize"/>
              </a:rPr>
              <a:t> </a:t>
            </a:r>
            <a:r>
              <a:rPr lang="en" sz="12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and illustrations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Electrolize"/>
                <a:ea typeface="Electrolize"/>
                <a:cs typeface="Electrolize"/>
                <a:sym typeface="Electroliz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200" b="1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8"/>
          <p:cNvGrpSpPr/>
          <p:nvPr/>
        </p:nvGrpSpPr>
        <p:grpSpPr>
          <a:xfrm>
            <a:off x="5092229" y="-180802"/>
            <a:ext cx="5253816" cy="1622108"/>
            <a:chOff x="5092229" y="-180802"/>
            <a:chExt cx="5253816" cy="1622108"/>
          </a:xfrm>
        </p:grpSpPr>
        <p:sp>
          <p:nvSpPr>
            <p:cNvPr id="289" name="Google Shape;289;p2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5896679" y="4154157"/>
            <a:ext cx="5053091" cy="435777"/>
            <a:chOff x="5896679" y="4472082"/>
            <a:chExt cx="5053091" cy="435777"/>
          </a:xfrm>
        </p:grpSpPr>
        <p:grpSp>
          <p:nvGrpSpPr>
            <p:cNvPr id="300" name="Google Shape;300;p28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301" name="Google Shape;301;p28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28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04" name="Google Shape;304;p28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28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307" name="Google Shape;307;p28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8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9"/>
          <p:cNvGrpSpPr/>
          <p:nvPr/>
        </p:nvGrpSpPr>
        <p:grpSpPr>
          <a:xfrm rot="10800000">
            <a:off x="-1701321" y="4553905"/>
            <a:ext cx="5053091" cy="435777"/>
            <a:chOff x="5896679" y="4472082"/>
            <a:chExt cx="5053091" cy="435777"/>
          </a:xfrm>
        </p:grpSpPr>
        <p:grpSp>
          <p:nvGrpSpPr>
            <p:cNvPr id="311" name="Google Shape;311;p29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312" name="Google Shape;312;p29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29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15" name="Google Shape;315;p2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29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318" name="Google Shape;318;p2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0" name="Google Shape;320;p29"/>
          <p:cNvGrpSpPr/>
          <p:nvPr/>
        </p:nvGrpSpPr>
        <p:grpSpPr>
          <a:xfrm rot="10800000" flipH="1">
            <a:off x="5909368" y="275305"/>
            <a:ext cx="4210803" cy="931613"/>
            <a:chOff x="6135243" y="509694"/>
            <a:chExt cx="4210803" cy="931613"/>
          </a:xfrm>
        </p:grpSpPr>
        <p:sp>
          <p:nvSpPr>
            <p:cNvPr id="321" name="Google Shape;321;p29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9"/>
          <p:cNvSpPr/>
          <p:nvPr/>
        </p:nvSpPr>
        <p:spPr>
          <a:xfrm>
            <a:off x="7455506" y="4343931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29"/>
          <p:cNvGrpSpPr/>
          <p:nvPr/>
        </p:nvGrpSpPr>
        <p:grpSpPr>
          <a:xfrm rot="-899960">
            <a:off x="8218214" y="3614536"/>
            <a:ext cx="454765" cy="457446"/>
            <a:chOff x="3137370" y="-570001"/>
            <a:chExt cx="454778" cy="457459"/>
          </a:xfrm>
        </p:grpSpPr>
        <p:sp>
          <p:nvSpPr>
            <p:cNvPr id="329" name="Google Shape;329;p2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9"/>
          <p:cNvGrpSpPr/>
          <p:nvPr/>
        </p:nvGrpSpPr>
        <p:grpSpPr>
          <a:xfrm>
            <a:off x="7984623" y="4115930"/>
            <a:ext cx="888556" cy="888556"/>
            <a:chOff x="3601710" y="-660170"/>
            <a:chExt cx="888556" cy="888556"/>
          </a:xfrm>
        </p:grpSpPr>
        <p:sp>
          <p:nvSpPr>
            <p:cNvPr id="339" name="Google Shape;339;p29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29"/>
          <p:cNvGrpSpPr/>
          <p:nvPr/>
        </p:nvGrpSpPr>
        <p:grpSpPr>
          <a:xfrm rot="-899960">
            <a:off x="3703807" y="656452"/>
            <a:ext cx="454765" cy="457446"/>
            <a:chOff x="3137370" y="-570001"/>
            <a:chExt cx="454778" cy="457459"/>
          </a:xfrm>
        </p:grpSpPr>
        <p:sp>
          <p:nvSpPr>
            <p:cNvPr id="350" name="Google Shape;350;p2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84425"/>
            <a:ext cx="4528800" cy="23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310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12" name="Google Shape;12;p2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713225" y="4676775"/>
            <a:ext cx="742950" cy="76200"/>
            <a:chOff x="2647950" y="4676775"/>
            <a:chExt cx="742950" cy="76200"/>
          </a:xfrm>
        </p:grpSpPr>
        <p:sp>
          <p:nvSpPr>
            <p:cNvPr id="15" name="Google Shape;15;p2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593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10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◇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35" name="Google Shape;35;p4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5400000">
            <a:off x="8262700" y="4196775"/>
            <a:ext cx="742950" cy="76200"/>
            <a:chOff x="2647950" y="4676775"/>
            <a:chExt cx="742950" cy="76200"/>
          </a:xfrm>
        </p:grpSpPr>
        <p:sp>
          <p:nvSpPr>
            <p:cNvPr id="38" name="Google Shape;38;p4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129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4923137" y="2599272"/>
            <a:ext cx="25056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715263" y="2599272"/>
            <a:ext cx="25056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715263" y="2269340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923137" y="2269340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48" name="Google Shape;48;p5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49" name="Google Shape;49;p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4200525" y="4676775"/>
            <a:ext cx="742950" cy="76200"/>
            <a:chOff x="2647950" y="4676775"/>
            <a:chExt cx="742950" cy="76200"/>
          </a:xfrm>
        </p:grpSpPr>
        <p:sp>
          <p:nvSpPr>
            <p:cNvPr id="52" name="Google Shape;52;p5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74089" y="2876575"/>
            <a:ext cx="1115390" cy="3194439"/>
            <a:chOff x="74089" y="2876575"/>
            <a:chExt cx="1115390" cy="3194439"/>
          </a:xfrm>
        </p:grpSpPr>
        <p:grpSp>
          <p:nvGrpSpPr>
            <p:cNvPr id="57" name="Google Shape;57;p5"/>
            <p:cNvGrpSpPr/>
            <p:nvPr/>
          </p:nvGrpSpPr>
          <p:grpSpPr>
            <a:xfrm>
              <a:off x="74089" y="2876575"/>
              <a:ext cx="639140" cy="2632464"/>
              <a:chOff x="3265400" y="517275"/>
              <a:chExt cx="1212100" cy="4991400"/>
            </a:xfrm>
          </p:grpSpPr>
          <p:sp>
            <p:nvSpPr>
              <p:cNvPr id="58" name="Google Shape;58;p5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5"/>
            <p:cNvGrpSpPr/>
            <p:nvPr/>
          </p:nvGrpSpPr>
          <p:grpSpPr>
            <a:xfrm>
              <a:off x="550339" y="3438550"/>
              <a:ext cx="639140" cy="2632464"/>
              <a:chOff x="3265400" y="517275"/>
              <a:chExt cx="1212100" cy="4991400"/>
            </a:xfrm>
          </p:grpSpPr>
          <p:sp>
            <p:nvSpPr>
              <p:cNvPr id="70" name="Google Shape;70;p5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5"/>
            <p:cNvSpPr/>
            <p:nvPr/>
          </p:nvSpPr>
          <p:spPr>
            <a:xfrm>
              <a:off x="147650" y="3000375"/>
              <a:ext cx="476254" cy="552439"/>
            </a:xfrm>
            <a:custGeom>
              <a:avLst/>
              <a:gdLst/>
              <a:ahLst/>
              <a:cxnLst/>
              <a:rect l="l" t="t" r="r" b="b"/>
              <a:pathLst>
                <a:path w="19431" h="23241" extrusionOk="0">
                  <a:moveTo>
                    <a:pt x="0" y="0"/>
                  </a:moveTo>
                  <a:cubicBezTo>
                    <a:pt x="628" y="10078"/>
                    <a:pt x="10601" y="18342"/>
                    <a:pt x="19431" y="2324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" name="Google Shape;82;p5"/>
            <p:cNvSpPr/>
            <p:nvPr/>
          </p:nvSpPr>
          <p:spPr>
            <a:xfrm>
              <a:off x="254800" y="3036100"/>
              <a:ext cx="476250" cy="516725"/>
            </a:xfrm>
            <a:custGeom>
              <a:avLst/>
              <a:gdLst/>
              <a:ahLst/>
              <a:cxnLst/>
              <a:rect l="l" t="t" r="r" b="b"/>
              <a:pathLst>
                <a:path w="19050" h="20669" extrusionOk="0">
                  <a:moveTo>
                    <a:pt x="0" y="0"/>
                  </a:moveTo>
                  <a:cubicBezTo>
                    <a:pt x="4483" y="8228"/>
                    <a:pt x="10914" y="16022"/>
                    <a:pt x="19050" y="206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" name="Google Shape;83;p5"/>
            <p:cNvSpPr/>
            <p:nvPr/>
          </p:nvSpPr>
          <p:spPr>
            <a:xfrm>
              <a:off x="533400" y="3032525"/>
              <a:ext cx="469100" cy="523875"/>
            </a:xfrm>
            <a:custGeom>
              <a:avLst/>
              <a:gdLst/>
              <a:ahLst/>
              <a:cxnLst/>
              <a:rect l="l" t="t" r="r" b="b"/>
              <a:pathLst>
                <a:path w="18764" h="20955" extrusionOk="0">
                  <a:moveTo>
                    <a:pt x="0" y="0"/>
                  </a:moveTo>
                  <a:cubicBezTo>
                    <a:pt x="2280" y="9095"/>
                    <a:pt x="11136" y="15503"/>
                    <a:pt x="18764" y="20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4" name="Google Shape;84;p5"/>
            <p:cNvSpPr/>
            <p:nvPr/>
          </p:nvSpPr>
          <p:spPr>
            <a:xfrm>
              <a:off x="642950" y="3038475"/>
              <a:ext cx="471475" cy="514350"/>
            </a:xfrm>
            <a:custGeom>
              <a:avLst/>
              <a:gdLst/>
              <a:ahLst/>
              <a:cxnLst/>
              <a:rect l="l" t="t" r="r" b="b"/>
              <a:pathLst>
                <a:path w="18859" h="20574" extrusionOk="0">
                  <a:moveTo>
                    <a:pt x="0" y="0"/>
                  </a:moveTo>
                  <a:cubicBezTo>
                    <a:pt x="2087" y="9066"/>
                    <a:pt x="10149" y="17305"/>
                    <a:pt x="18859" y="2057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5" name="Google Shape;85;p5"/>
          <p:cNvGrpSpPr/>
          <p:nvPr/>
        </p:nvGrpSpPr>
        <p:grpSpPr>
          <a:xfrm>
            <a:off x="8430764" y="2876575"/>
            <a:ext cx="720090" cy="2632464"/>
            <a:chOff x="8430764" y="2876575"/>
            <a:chExt cx="720090" cy="2632464"/>
          </a:xfrm>
        </p:grpSpPr>
        <p:grpSp>
          <p:nvGrpSpPr>
            <p:cNvPr id="86" name="Google Shape;86;p5"/>
            <p:cNvGrpSpPr/>
            <p:nvPr/>
          </p:nvGrpSpPr>
          <p:grpSpPr>
            <a:xfrm>
              <a:off x="8430764" y="2876575"/>
              <a:ext cx="639140" cy="2632464"/>
              <a:chOff x="3265400" y="517275"/>
              <a:chExt cx="1212100" cy="4991400"/>
            </a:xfrm>
          </p:grpSpPr>
          <p:sp>
            <p:nvSpPr>
              <p:cNvPr id="87" name="Google Shape;87;p5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98;p5"/>
            <p:cNvSpPr/>
            <p:nvPr/>
          </p:nvSpPr>
          <p:spPr>
            <a:xfrm>
              <a:off x="8610600" y="3062300"/>
              <a:ext cx="433400" cy="419100"/>
            </a:xfrm>
            <a:custGeom>
              <a:avLst/>
              <a:gdLst/>
              <a:ahLst/>
              <a:cxnLst/>
              <a:rect l="l" t="t" r="r" b="b"/>
              <a:pathLst>
                <a:path w="17336" h="16764" extrusionOk="0">
                  <a:moveTo>
                    <a:pt x="0" y="0"/>
                  </a:moveTo>
                  <a:cubicBezTo>
                    <a:pt x="0" y="8039"/>
                    <a:pt x="9297" y="16764"/>
                    <a:pt x="17336" y="1676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Google Shape;99;p5"/>
            <p:cNvSpPr/>
            <p:nvPr/>
          </p:nvSpPr>
          <p:spPr>
            <a:xfrm>
              <a:off x="8884704" y="3057525"/>
              <a:ext cx="266150" cy="1247775"/>
            </a:xfrm>
            <a:custGeom>
              <a:avLst/>
              <a:gdLst/>
              <a:ahLst/>
              <a:cxnLst/>
              <a:rect l="l" t="t" r="r" b="b"/>
              <a:pathLst>
                <a:path w="10646" h="49911" extrusionOk="0">
                  <a:moveTo>
                    <a:pt x="466" y="0"/>
                  </a:moveTo>
                  <a:cubicBezTo>
                    <a:pt x="-2858" y="16620"/>
                    <a:pt x="13499" y="33290"/>
                    <a:pt x="10182" y="499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Google Shape;100;p5"/>
            <p:cNvSpPr/>
            <p:nvPr/>
          </p:nvSpPr>
          <p:spPr>
            <a:xfrm>
              <a:off x="8498997" y="3048000"/>
              <a:ext cx="148925" cy="1000125"/>
            </a:xfrm>
            <a:custGeom>
              <a:avLst/>
              <a:gdLst/>
              <a:ahLst/>
              <a:cxnLst/>
              <a:rect l="l" t="t" r="r" b="b"/>
              <a:pathLst>
                <a:path w="5957" h="40005" extrusionOk="0">
                  <a:moveTo>
                    <a:pt x="274" y="0"/>
                  </a:moveTo>
                  <a:cubicBezTo>
                    <a:pt x="-1319" y="7172"/>
                    <a:pt x="5069" y="14026"/>
                    <a:pt x="5798" y="21336"/>
                  </a:cubicBezTo>
                  <a:cubicBezTo>
                    <a:pt x="6434" y="27711"/>
                    <a:pt x="4526" y="34513"/>
                    <a:pt x="1226" y="4000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1" name="Google Shape;101;p5"/>
            <p:cNvSpPr/>
            <p:nvPr/>
          </p:nvSpPr>
          <p:spPr>
            <a:xfrm>
              <a:off x="8898743" y="3062300"/>
              <a:ext cx="102375" cy="1114425"/>
            </a:xfrm>
            <a:custGeom>
              <a:avLst/>
              <a:gdLst/>
              <a:ahLst/>
              <a:cxnLst/>
              <a:rect l="l" t="t" r="r" b="b"/>
              <a:pathLst>
                <a:path w="4095" h="44577" extrusionOk="0">
                  <a:moveTo>
                    <a:pt x="4095" y="0"/>
                  </a:moveTo>
                  <a:cubicBezTo>
                    <a:pt x="4095" y="12504"/>
                    <a:pt x="-1580" y="25004"/>
                    <a:pt x="476" y="37338"/>
                  </a:cubicBezTo>
                  <a:cubicBezTo>
                    <a:pt x="920" y="39999"/>
                    <a:pt x="1397" y="44577"/>
                    <a:pt x="4095" y="4457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2" name="Google Shape;102;p5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103" name="Google Shape;103;p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855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135975" y="13975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subTitle" idx="1"/>
          </p:nvPr>
        </p:nvSpPr>
        <p:spPr>
          <a:xfrm>
            <a:off x="4135975" y="1970250"/>
            <a:ext cx="4294800" cy="17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ulish Light"/>
              <a:buChar char="◇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-338750" y="-69125"/>
            <a:ext cx="1942625" cy="1396125"/>
          </a:xfrm>
          <a:custGeom>
            <a:avLst/>
            <a:gdLst/>
            <a:ahLst/>
            <a:cxnLst/>
            <a:rect l="l" t="t" r="r" b="b"/>
            <a:pathLst>
              <a:path w="77705" h="55845" extrusionOk="0">
                <a:moveTo>
                  <a:pt x="0" y="55583"/>
                </a:moveTo>
                <a:cubicBezTo>
                  <a:pt x="14533" y="57034"/>
                  <a:pt x="30839" y="52011"/>
                  <a:pt x="41756" y="42309"/>
                </a:cubicBezTo>
                <a:cubicBezTo>
                  <a:pt x="55589" y="30015"/>
                  <a:pt x="62310" y="10270"/>
                  <a:pt x="77705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0" name="Google Shape;130;p7"/>
          <p:cNvGrpSpPr/>
          <p:nvPr/>
        </p:nvGrpSpPr>
        <p:grpSpPr>
          <a:xfrm flipH="1">
            <a:off x="8425252" y="298000"/>
            <a:ext cx="241500" cy="241500"/>
            <a:chOff x="-1752450" y="4362450"/>
            <a:chExt cx="241500" cy="241500"/>
          </a:xfrm>
        </p:grpSpPr>
        <p:sp>
          <p:nvSpPr>
            <p:cNvPr id="131" name="Google Shape;131;p7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7"/>
          <p:cNvGrpSpPr/>
          <p:nvPr/>
        </p:nvGrpSpPr>
        <p:grpSpPr>
          <a:xfrm flipH="1">
            <a:off x="7682302" y="4676775"/>
            <a:ext cx="742950" cy="76200"/>
            <a:chOff x="2647950" y="4676775"/>
            <a:chExt cx="742950" cy="76200"/>
          </a:xfrm>
        </p:grpSpPr>
        <p:sp>
          <p:nvSpPr>
            <p:cNvPr id="134" name="Google Shape;134;p7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7"/>
          <p:cNvSpPr/>
          <p:nvPr/>
        </p:nvSpPr>
        <p:spPr>
          <a:xfrm>
            <a:off x="-297275" y="-48400"/>
            <a:ext cx="739725" cy="1693775"/>
          </a:xfrm>
          <a:custGeom>
            <a:avLst/>
            <a:gdLst/>
            <a:ahLst/>
            <a:cxnLst/>
            <a:rect l="l" t="t" r="r" b="b"/>
            <a:pathLst>
              <a:path w="29589" h="67751" extrusionOk="0">
                <a:moveTo>
                  <a:pt x="0" y="67751"/>
                </a:moveTo>
                <a:cubicBezTo>
                  <a:pt x="24643" y="67751"/>
                  <a:pt x="29589" y="24643"/>
                  <a:pt x="29589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Google Shape;139;p7"/>
          <p:cNvSpPr/>
          <p:nvPr/>
        </p:nvSpPr>
        <p:spPr>
          <a:xfrm>
            <a:off x="-76050" y="4788257"/>
            <a:ext cx="1154525" cy="431300"/>
          </a:xfrm>
          <a:custGeom>
            <a:avLst/>
            <a:gdLst/>
            <a:ahLst/>
            <a:cxnLst/>
            <a:rect l="l" t="t" r="r" b="b"/>
            <a:pathLst>
              <a:path w="46181" h="17252" extrusionOk="0">
                <a:moveTo>
                  <a:pt x="0" y="8679"/>
                </a:moveTo>
                <a:cubicBezTo>
                  <a:pt x="4878" y="6240"/>
                  <a:pt x="8859" y="1881"/>
                  <a:pt x="14103" y="383"/>
                </a:cubicBezTo>
                <a:cubicBezTo>
                  <a:pt x="20214" y="-1363"/>
                  <a:pt x="26560" y="3590"/>
                  <a:pt x="32078" y="6744"/>
                </a:cubicBezTo>
                <a:cubicBezTo>
                  <a:pt x="37168" y="9653"/>
                  <a:pt x="46181" y="11390"/>
                  <a:pt x="46181" y="1725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7"/>
          <p:cNvSpPr/>
          <p:nvPr/>
        </p:nvSpPr>
        <p:spPr>
          <a:xfrm>
            <a:off x="615275" y="4839115"/>
            <a:ext cx="1078475" cy="408075"/>
          </a:xfrm>
          <a:custGeom>
            <a:avLst/>
            <a:gdLst/>
            <a:ahLst/>
            <a:cxnLst/>
            <a:rect l="l" t="t" r="r" b="b"/>
            <a:pathLst>
              <a:path w="43139" h="16323" extrusionOk="0">
                <a:moveTo>
                  <a:pt x="0" y="16323"/>
                </a:moveTo>
                <a:cubicBezTo>
                  <a:pt x="6381" y="7391"/>
                  <a:pt x="17933" y="-1524"/>
                  <a:pt x="28760" y="284"/>
                </a:cubicBezTo>
                <a:cubicBezTo>
                  <a:pt x="35446" y="1400"/>
                  <a:pt x="39380" y="9023"/>
                  <a:pt x="43139" y="14664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7"/>
          <p:cNvSpPr>
            <a:spLocks noGrp="1"/>
          </p:cNvSpPr>
          <p:nvPr>
            <p:ph type="pic" idx="2"/>
          </p:nvPr>
        </p:nvSpPr>
        <p:spPr>
          <a:xfrm flipH="1">
            <a:off x="713225" y="539500"/>
            <a:ext cx="3015300" cy="4064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963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3920375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Font typeface="Goldman"/>
              <a:buNone/>
              <a:defRPr sz="6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145" name="Google Shape;145;p8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>
            <a:off x="7685525" y="4803325"/>
            <a:ext cx="742950" cy="76200"/>
            <a:chOff x="2647950" y="4676775"/>
            <a:chExt cx="742950" cy="76200"/>
          </a:xfrm>
        </p:grpSpPr>
        <p:sp>
          <p:nvSpPr>
            <p:cNvPr id="148" name="Google Shape;148;p8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8"/>
          <p:cNvGrpSpPr/>
          <p:nvPr/>
        </p:nvGrpSpPr>
        <p:grpSpPr>
          <a:xfrm flipH="1">
            <a:off x="471723" y="1604199"/>
            <a:ext cx="3095380" cy="3539601"/>
            <a:chOff x="123998" y="1604199"/>
            <a:chExt cx="3095380" cy="3539601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123998" y="1604199"/>
              <a:ext cx="1665589" cy="3538917"/>
              <a:chOff x="3733925" y="3400424"/>
              <a:chExt cx="1079728" cy="229427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8"/>
            <p:cNvGrpSpPr/>
            <p:nvPr/>
          </p:nvGrpSpPr>
          <p:grpSpPr>
            <a:xfrm>
              <a:off x="1415091" y="2586831"/>
              <a:ext cx="1203249" cy="2556968"/>
              <a:chOff x="3733925" y="3400424"/>
              <a:chExt cx="1079728" cy="2294274"/>
            </a:xfrm>
          </p:grpSpPr>
          <p:sp>
            <p:nvSpPr>
              <p:cNvPr id="159" name="Google Shape;159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8"/>
            <p:cNvSpPr/>
            <p:nvPr/>
          </p:nvSpPr>
          <p:spPr>
            <a:xfrm>
              <a:off x="233272" y="1668407"/>
              <a:ext cx="1212175" cy="965991"/>
            </a:xfrm>
            <a:custGeom>
              <a:avLst/>
              <a:gdLst/>
              <a:ahLst/>
              <a:cxnLst/>
              <a:rect l="l" t="t" r="r" b="b"/>
              <a:pathLst>
                <a:path w="31432" h="25050" extrusionOk="0">
                  <a:moveTo>
                    <a:pt x="0" y="0"/>
                  </a:moveTo>
                  <a:cubicBezTo>
                    <a:pt x="8720" y="10171"/>
                    <a:pt x="18137" y="23393"/>
                    <a:pt x="31432" y="2505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8"/>
            <p:cNvSpPr/>
            <p:nvPr/>
          </p:nvSpPr>
          <p:spPr>
            <a:xfrm>
              <a:off x="218575" y="1657375"/>
              <a:ext cx="2342385" cy="966016"/>
            </a:xfrm>
            <a:custGeom>
              <a:avLst/>
              <a:gdLst/>
              <a:ahLst/>
              <a:cxnLst/>
              <a:rect l="l" t="t" r="r" b="b"/>
              <a:pathLst>
                <a:path w="58769" h="24670" extrusionOk="0">
                  <a:moveTo>
                    <a:pt x="0" y="0"/>
                  </a:moveTo>
                  <a:cubicBezTo>
                    <a:pt x="16766" y="13049"/>
                    <a:pt x="39766" y="15169"/>
                    <a:pt x="58769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8"/>
            <p:cNvSpPr/>
            <p:nvPr/>
          </p:nvSpPr>
          <p:spPr>
            <a:xfrm>
              <a:off x="1489480" y="1661050"/>
              <a:ext cx="203630" cy="966016"/>
            </a:xfrm>
            <a:custGeom>
              <a:avLst/>
              <a:gdLst/>
              <a:ahLst/>
              <a:cxnLst/>
              <a:rect l="l" t="t" r="r" b="b"/>
              <a:pathLst>
                <a:path w="7184" h="24670" extrusionOk="0">
                  <a:moveTo>
                    <a:pt x="7049" y="0"/>
                  </a:moveTo>
                  <a:cubicBezTo>
                    <a:pt x="7897" y="8510"/>
                    <a:pt x="3825" y="17020"/>
                    <a:pt x="0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8"/>
            <p:cNvSpPr/>
            <p:nvPr/>
          </p:nvSpPr>
          <p:spPr>
            <a:xfrm>
              <a:off x="1702600" y="1719800"/>
              <a:ext cx="858354" cy="914591"/>
            </a:xfrm>
            <a:custGeom>
              <a:avLst/>
              <a:gdLst/>
              <a:ahLst/>
              <a:cxnLst/>
              <a:rect l="l" t="t" r="r" b="b"/>
              <a:pathLst>
                <a:path w="20193" h="23241" extrusionOk="0">
                  <a:moveTo>
                    <a:pt x="20193" y="23241"/>
                  </a:moveTo>
                  <a:cubicBezTo>
                    <a:pt x="15103" y="14330"/>
                    <a:pt x="3239" y="97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7" name="Google Shape;167;p8"/>
            <p:cNvGrpSpPr/>
            <p:nvPr/>
          </p:nvGrpSpPr>
          <p:grpSpPr>
            <a:xfrm>
              <a:off x="2243844" y="3070646"/>
              <a:ext cx="975534" cy="2073106"/>
              <a:chOff x="3733925" y="3400424"/>
              <a:chExt cx="1079728" cy="2294274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" name="Google Shape;172;p8"/>
            <p:cNvSpPr/>
            <p:nvPr/>
          </p:nvSpPr>
          <p:spPr>
            <a:xfrm>
              <a:off x="1483525" y="2631275"/>
              <a:ext cx="804850" cy="459600"/>
            </a:xfrm>
            <a:custGeom>
              <a:avLst/>
              <a:gdLst/>
              <a:ahLst/>
              <a:cxnLst/>
              <a:rect l="l" t="t" r="r" b="b"/>
              <a:pathLst>
                <a:path w="32194" h="18384" extrusionOk="0">
                  <a:moveTo>
                    <a:pt x="0" y="0"/>
                  </a:moveTo>
                  <a:cubicBezTo>
                    <a:pt x="7086" y="10124"/>
                    <a:pt x="19933" y="16839"/>
                    <a:pt x="32194" y="1838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8"/>
            <p:cNvSpPr/>
            <p:nvPr/>
          </p:nvSpPr>
          <p:spPr>
            <a:xfrm>
              <a:off x="1476375" y="2631275"/>
              <a:ext cx="1695450" cy="473875"/>
            </a:xfrm>
            <a:custGeom>
              <a:avLst/>
              <a:gdLst/>
              <a:ahLst/>
              <a:cxnLst/>
              <a:rect l="l" t="t" r="r" b="b"/>
              <a:pathLst>
                <a:path w="67818" h="18955" extrusionOk="0">
                  <a:moveTo>
                    <a:pt x="0" y="0"/>
                  </a:moveTo>
                  <a:cubicBezTo>
                    <a:pt x="17915" y="15166"/>
                    <a:pt x="48712" y="5320"/>
                    <a:pt x="67818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8"/>
            <p:cNvSpPr/>
            <p:nvPr/>
          </p:nvSpPr>
          <p:spPr>
            <a:xfrm>
              <a:off x="2297288" y="2631275"/>
              <a:ext cx="257779" cy="473875"/>
            </a:xfrm>
            <a:custGeom>
              <a:avLst/>
              <a:gdLst/>
              <a:ahLst/>
              <a:cxnLst/>
              <a:rect l="l" t="t" r="r" b="b"/>
              <a:pathLst>
                <a:path w="8953" h="18955" extrusionOk="0">
                  <a:moveTo>
                    <a:pt x="8953" y="0"/>
                  </a:moveTo>
                  <a:cubicBezTo>
                    <a:pt x="4589" y="5458"/>
                    <a:pt x="864" y="12021"/>
                    <a:pt x="0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8"/>
            <p:cNvSpPr/>
            <p:nvPr/>
          </p:nvSpPr>
          <p:spPr>
            <a:xfrm>
              <a:off x="2521750" y="2636050"/>
              <a:ext cx="642925" cy="457200"/>
            </a:xfrm>
            <a:custGeom>
              <a:avLst/>
              <a:gdLst/>
              <a:ahLst/>
              <a:cxnLst/>
              <a:rect l="l" t="t" r="r" b="b"/>
              <a:pathLst>
                <a:path w="25717" h="18288" extrusionOk="0">
                  <a:moveTo>
                    <a:pt x="0" y="0"/>
                  </a:moveTo>
                  <a:cubicBezTo>
                    <a:pt x="6573" y="8212"/>
                    <a:pt x="17159" y="12172"/>
                    <a:pt x="25717" y="1828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551988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180" name="Google Shape;180;p9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9"/>
          <p:cNvGrpSpPr/>
          <p:nvPr/>
        </p:nvGrpSpPr>
        <p:grpSpPr>
          <a:xfrm>
            <a:off x="4200525" y="4676775"/>
            <a:ext cx="742950" cy="76200"/>
            <a:chOff x="2647950" y="4676775"/>
            <a:chExt cx="742950" cy="76200"/>
          </a:xfrm>
        </p:grpSpPr>
        <p:sp>
          <p:nvSpPr>
            <p:cNvPr id="183" name="Google Shape;183;p9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9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188" name="Google Shape;188;p9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138278" y="1526683"/>
            <a:ext cx="1586643" cy="4544090"/>
            <a:chOff x="74089" y="2876575"/>
            <a:chExt cx="1115390" cy="3194439"/>
          </a:xfrm>
        </p:grpSpPr>
        <p:grpSp>
          <p:nvGrpSpPr>
            <p:cNvPr id="191" name="Google Shape;191;p9"/>
            <p:cNvGrpSpPr/>
            <p:nvPr/>
          </p:nvGrpSpPr>
          <p:grpSpPr>
            <a:xfrm>
              <a:off x="74089" y="2876575"/>
              <a:ext cx="639140" cy="2632464"/>
              <a:chOff x="3265400" y="517275"/>
              <a:chExt cx="1212100" cy="4991400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9"/>
            <p:cNvGrpSpPr/>
            <p:nvPr/>
          </p:nvGrpSpPr>
          <p:grpSpPr>
            <a:xfrm>
              <a:off x="550339" y="3438550"/>
              <a:ext cx="639140" cy="2632464"/>
              <a:chOff x="3265400" y="517275"/>
              <a:chExt cx="1212100" cy="4991400"/>
            </a:xfrm>
          </p:grpSpPr>
          <p:sp>
            <p:nvSpPr>
              <p:cNvPr id="204" name="Google Shape;204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9"/>
            <p:cNvSpPr/>
            <p:nvPr/>
          </p:nvSpPr>
          <p:spPr>
            <a:xfrm>
              <a:off x="147650" y="3000375"/>
              <a:ext cx="476254" cy="552439"/>
            </a:xfrm>
            <a:custGeom>
              <a:avLst/>
              <a:gdLst/>
              <a:ahLst/>
              <a:cxnLst/>
              <a:rect l="l" t="t" r="r" b="b"/>
              <a:pathLst>
                <a:path w="19431" h="23241" extrusionOk="0">
                  <a:moveTo>
                    <a:pt x="0" y="0"/>
                  </a:moveTo>
                  <a:cubicBezTo>
                    <a:pt x="628" y="10078"/>
                    <a:pt x="10601" y="18342"/>
                    <a:pt x="19431" y="2324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6" name="Google Shape;216;p9"/>
            <p:cNvSpPr/>
            <p:nvPr/>
          </p:nvSpPr>
          <p:spPr>
            <a:xfrm>
              <a:off x="254800" y="3036100"/>
              <a:ext cx="476250" cy="516725"/>
            </a:xfrm>
            <a:custGeom>
              <a:avLst/>
              <a:gdLst/>
              <a:ahLst/>
              <a:cxnLst/>
              <a:rect l="l" t="t" r="r" b="b"/>
              <a:pathLst>
                <a:path w="19050" h="20669" extrusionOk="0">
                  <a:moveTo>
                    <a:pt x="0" y="0"/>
                  </a:moveTo>
                  <a:cubicBezTo>
                    <a:pt x="4483" y="8228"/>
                    <a:pt x="10914" y="16022"/>
                    <a:pt x="19050" y="206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533400" y="3032525"/>
              <a:ext cx="469100" cy="523875"/>
            </a:xfrm>
            <a:custGeom>
              <a:avLst/>
              <a:gdLst/>
              <a:ahLst/>
              <a:cxnLst/>
              <a:rect l="l" t="t" r="r" b="b"/>
              <a:pathLst>
                <a:path w="18764" h="20955" extrusionOk="0">
                  <a:moveTo>
                    <a:pt x="0" y="0"/>
                  </a:moveTo>
                  <a:cubicBezTo>
                    <a:pt x="2280" y="9095"/>
                    <a:pt x="11136" y="15503"/>
                    <a:pt x="18764" y="20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8" name="Google Shape;218;p9"/>
            <p:cNvSpPr/>
            <p:nvPr/>
          </p:nvSpPr>
          <p:spPr>
            <a:xfrm>
              <a:off x="642950" y="3038475"/>
              <a:ext cx="471475" cy="514350"/>
            </a:xfrm>
            <a:custGeom>
              <a:avLst/>
              <a:gdLst/>
              <a:ahLst/>
              <a:cxnLst/>
              <a:rect l="l" t="t" r="r" b="b"/>
              <a:pathLst>
                <a:path w="18859" h="20574" extrusionOk="0">
                  <a:moveTo>
                    <a:pt x="0" y="0"/>
                  </a:moveTo>
                  <a:cubicBezTo>
                    <a:pt x="2087" y="9066"/>
                    <a:pt x="10149" y="17305"/>
                    <a:pt x="18859" y="2057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9" name="Google Shape;219;p9"/>
          <p:cNvGrpSpPr/>
          <p:nvPr/>
        </p:nvGrpSpPr>
        <p:grpSpPr>
          <a:xfrm flipH="1">
            <a:off x="7419078" y="1526683"/>
            <a:ext cx="1586643" cy="4544090"/>
            <a:chOff x="74089" y="2876575"/>
            <a:chExt cx="1115390" cy="3194439"/>
          </a:xfrm>
        </p:grpSpPr>
        <p:grpSp>
          <p:nvGrpSpPr>
            <p:cNvPr id="220" name="Google Shape;220;p9"/>
            <p:cNvGrpSpPr/>
            <p:nvPr/>
          </p:nvGrpSpPr>
          <p:grpSpPr>
            <a:xfrm>
              <a:off x="74089" y="2876575"/>
              <a:ext cx="639140" cy="2632464"/>
              <a:chOff x="3265400" y="517275"/>
              <a:chExt cx="1212100" cy="49914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9"/>
            <p:cNvGrpSpPr/>
            <p:nvPr/>
          </p:nvGrpSpPr>
          <p:grpSpPr>
            <a:xfrm>
              <a:off x="550339" y="3438550"/>
              <a:ext cx="639140" cy="2632464"/>
              <a:chOff x="3265400" y="517275"/>
              <a:chExt cx="1212100" cy="4991400"/>
            </a:xfrm>
          </p:grpSpPr>
          <p:sp>
            <p:nvSpPr>
              <p:cNvPr id="233" name="Google Shape;233;p9"/>
              <p:cNvSpPr/>
              <p:nvPr/>
            </p:nvSpPr>
            <p:spPr>
              <a:xfrm>
                <a:off x="3827250" y="517275"/>
                <a:ext cx="88425" cy="39747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58990" extrusionOk="0">
                    <a:moveTo>
                      <a:pt x="1768" y="1"/>
                    </a:moveTo>
                    <a:cubicBezTo>
                      <a:pt x="791" y="1"/>
                      <a:pt x="0" y="792"/>
                      <a:pt x="0" y="1769"/>
                    </a:cubicBezTo>
                    <a:lnTo>
                      <a:pt x="0" y="157222"/>
                    </a:lnTo>
                    <a:cubicBezTo>
                      <a:pt x="0" y="158199"/>
                      <a:pt x="791" y="158990"/>
                      <a:pt x="1768" y="158990"/>
                    </a:cubicBezTo>
                    <a:cubicBezTo>
                      <a:pt x="2745" y="158990"/>
                      <a:pt x="3536" y="158199"/>
                      <a:pt x="3536" y="157222"/>
                    </a:cubicBezTo>
                    <a:lnTo>
                      <a:pt x="3536" y="1769"/>
                    </a:lnTo>
                    <a:cubicBezTo>
                      <a:pt x="3536" y="792"/>
                      <a:pt x="2745" y="1"/>
                      <a:pt x="1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3703950" y="4283000"/>
                <a:ext cx="335025" cy="1225675"/>
              </a:xfrm>
              <a:custGeom>
                <a:avLst/>
                <a:gdLst/>
                <a:ahLst/>
                <a:cxnLst/>
                <a:rect l="l" t="t" r="r" b="b"/>
                <a:pathLst>
                  <a:path w="13401" h="49027" extrusionOk="0">
                    <a:moveTo>
                      <a:pt x="2637" y="1"/>
                    </a:moveTo>
                    <a:cubicBezTo>
                      <a:pt x="1179" y="1"/>
                      <a:pt x="0" y="1180"/>
                      <a:pt x="0" y="2638"/>
                    </a:cubicBezTo>
                    <a:lnTo>
                      <a:pt x="0" y="46375"/>
                    </a:lnTo>
                    <a:cubicBezTo>
                      <a:pt x="0" y="47833"/>
                      <a:pt x="1179" y="49027"/>
                      <a:pt x="2637" y="49027"/>
                    </a:cubicBezTo>
                    <a:lnTo>
                      <a:pt x="10764" y="49027"/>
                    </a:lnTo>
                    <a:cubicBezTo>
                      <a:pt x="12222" y="49027"/>
                      <a:pt x="13400" y="47833"/>
                      <a:pt x="13400" y="46375"/>
                    </a:cubicBezTo>
                    <a:lnTo>
                      <a:pt x="13400" y="2638"/>
                    </a:lnTo>
                    <a:cubicBezTo>
                      <a:pt x="13400" y="1180"/>
                      <a:pt x="12222" y="1"/>
                      <a:pt x="10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3265400" y="813900"/>
                <a:ext cx="12121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48484" h="3057" extrusionOk="0">
                    <a:moveTo>
                      <a:pt x="993" y="1"/>
                    </a:moveTo>
                    <a:cubicBezTo>
                      <a:pt x="435" y="1"/>
                      <a:pt x="1" y="451"/>
                      <a:pt x="1" y="993"/>
                    </a:cubicBezTo>
                    <a:lnTo>
                      <a:pt x="1" y="2048"/>
                    </a:lnTo>
                    <a:cubicBezTo>
                      <a:pt x="1" y="2606"/>
                      <a:pt x="435" y="3056"/>
                      <a:pt x="993" y="3056"/>
                    </a:cubicBezTo>
                    <a:lnTo>
                      <a:pt x="47491" y="3056"/>
                    </a:lnTo>
                    <a:cubicBezTo>
                      <a:pt x="48049" y="3056"/>
                      <a:pt x="48484" y="2606"/>
                      <a:pt x="48484" y="2048"/>
                    </a:cubicBezTo>
                    <a:lnTo>
                      <a:pt x="48484" y="993"/>
                    </a:lnTo>
                    <a:cubicBezTo>
                      <a:pt x="48484" y="451"/>
                      <a:pt x="48049" y="1"/>
                      <a:pt x="47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3394900" y="755350"/>
                <a:ext cx="194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3593425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4130450" y="755350"/>
                <a:ext cx="19025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29" extrusionOk="0">
                    <a:moveTo>
                      <a:pt x="1" y="1"/>
                    </a:moveTo>
                    <a:lnTo>
                      <a:pt x="1" y="2529"/>
                    </a:lnTo>
                    <a:lnTo>
                      <a:pt x="761" y="25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4328600" y="755350"/>
                <a:ext cx="194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529" extrusionOk="0">
                    <a:moveTo>
                      <a:pt x="0" y="1"/>
                    </a:moveTo>
                    <a:lnTo>
                      <a:pt x="0" y="2529"/>
                    </a:lnTo>
                    <a:lnTo>
                      <a:pt x="776" y="2529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>
                <a:off x="429680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4098650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20" y="1660"/>
                    </a:lnTo>
                    <a:cubicBezTo>
                      <a:pt x="3320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3561250" y="725125"/>
                <a:ext cx="834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660" extrusionOk="0">
                    <a:moveTo>
                      <a:pt x="1660" y="0"/>
                    </a:moveTo>
                    <a:cubicBezTo>
                      <a:pt x="745" y="0"/>
                      <a:pt x="1" y="744"/>
                      <a:pt x="1" y="1660"/>
                    </a:cubicBezTo>
                    <a:lnTo>
                      <a:pt x="3335" y="1660"/>
                    </a:lnTo>
                    <a:cubicBezTo>
                      <a:pt x="3335" y="744"/>
                      <a:pt x="2591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3363125" y="725125"/>
                <a:ext cx="830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660" extrusionOk="0">
                    <a:moveTo>
                      <a:pt x="1660" y="0"/>
                    </a:moveTo>
                    <a:cubicBezTo>
                      <a:pt x="745" y="0"/>
                      <a:pt x="0" y="744"/>
                      <a:pt x="0" y="1660"/>
                    </a:cubicBezTo>
                    <a:lnTo>
                      <a:pt x="3319" y="1660"/>
                    </a:lnTo>
                    <a:cubicBezTo>
                      <a:pt x="3319" y="744"/>
                      <a:pt x="2575" y="0"/>
                      <a:pt x="1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9"/>
            <p:cNvSpPr/>
            <p:nvPr/>
          </p:nvSpPr>
          <p:spPr>
            <a:xfrm>
              <a:off x="147650" y="3000375"/>
              <a:ext cx="476254" cy="552439"/>
            </a:xfrm>
            <a:custGeom>
              <a:avLst/>
              <a:gdLst/>
              <a:ahLst/>
              <a:cxnLst/>
              <a:rect l="l" t="t" r="r" b="b"/>
              <a:pathLst>
                <a:path w="19431" h="23241" extrusionOk="0">
                  <a:moveTo>
                    <a:pt x="0" y="0"/>
                  </a:moveTo>
                  <a:cubicBezTo>
                    <a:pt x="628" y="10078"/>
                    <a:pt x="10601" y="18342"/>
                    <a:pt x="19431" y="2324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" name="Google Shape;245;p9"/>
            <p:cNvSpPr/>
            <p:nvPr/>
          </p:nvSpPr>
          <p:spPr>
            <a:xfrm>
              <a:off x="254800" y="3036100"/>
              <a:ext cx="476250" cy="516725"/>
            </a:xfrm>
            <a:custGeom>
              <a:avLst/>
              <a:gdLst/>
              <a:ahLst/>
              <a:cxnLst/>
              <a:rect l="l" t="t" r="r" b="b"/>
              <a:pathLst>
                <a:path w="19050" h="20669" extrusionOk="0">
                  <a:moveTo>
                    <a:pt x="0" y="0"/>
                  </a:moveTo>
                  <a:cubicBezTo>
                    <a:pt x="4483" y="8228"/>
                    <a:pt x="10914" y="16022"/>
                    <a:pt x="19050" y="2066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6" name="Google Shape;246;p9"/>
            <p:cNvSpPr/>
            <p:nvPr/>
          </p:nvSpPr>
          <p:spPr>
            <a:xfrm>
              <a:off x="533400" y="3032525"/>
              <a:ext cx="469100" cy="523875"/>
            </a:xfrm>
            <a:custGeom>
              <a:avLst/>
              <a:gdLst/>
              <a:ahLst/>
              <a:cxnLst/>
              <a:rect l="l" t="t" r="r" b="b"/>
              <a:pathLst>
                <a:path w="18764" h="20955" extrusionOk="0">
                  <a:moveTo>
                    <a:pt x="0" y="0"/>
                  </a:moveTo>
                  <a:cubicBezTo>
                    <a:pt x="2280" y="9095"/>
                    <a:pt x="11136" y="15503"/>
                    <a:pt x="18764" y="20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9"/>
            <p:cNvSpPr/>
            <p:nvPr/>
          </p:nvSpPr>
          <p:spPr>
            <a:xfrm>
              <a:off x="642950" y="3038475"/>
              <a:ext cx="471475" cy="514350"/>
            </a:xfrm>
            <a:custGeom>
              <a:avLst/>
              <a:gdLst/>
              <a:ahLst/>
              <a:cxnLst/>
              <a:rect l="l" t="t" r="r" b="b"/>
              <a:pathLst>
                <a:path w="18859" h="20574" extrusionOk="0">
                  <a:moveTo>
                    <a:pt x="0" y="0"/>
                  </a:moveTo>
                  <a:cubicBezTo>
                    <a:pt x="2087" y="9066"/>
                    <a:pt x="10149" y="17305"/>
                    <a:pt x="18859" y="2057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55573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>
            <a:spLocks noGrp="1"/>
          </p:cNvSpPr>
          <p:nvPr>
            <p:ph type="pic" idx="2"/>
          </p:nvPr>
        </p:nvSpPr>
        <p:spPr>
          <a:xfrm>
            <a:off x="-7000" y="-7000"/>
            <a:ext cx="9150900" cy="5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Goldman"/>
              <a:buNone/>
              <a:defRPr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19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46625" y="2111200"/>
            <a:ext cx="3382200" cy="1284000"/>
          </a:xfrm>
          <a:prstGeom prst="rect">
            <a:avLst/>
          </a:prstGeom>
          <a:solidFill>
            <a:srgbClr val="FF9933">
              <a:alpha val="384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72275" y="1152475"/>
            <a:ext cx="93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046625" y="3512125"/>
            <a:ext cx="33822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6365129" y="4154157"/>
            <a:ext cx="5053091" cy="435777"/>
            <a:chOff x="5896679" y="4472082"/>
            <a:chExt cx="5053091" cy="435777"/>
          </a:xfrm>
        </p:grpSpPr>
        <p:grpSp>
          <p:nvGrpSpPr>
            <p:cNvPr id="16" name="Google Shape;16;p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20" name="Google Shape;20;p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title" hasCustomPrompt="1"/>
          </p:nvPr>
        </p:nvSpPr>
        <p:spPr>
          <a:xfrm>
            <a:off x="2209800" y="1679500"/>
            <a:ext cx="6221100" cy="12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Font typeface="Goldman"/>
              <a:buNone/>
              <a:defRPr sz="55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1"/>
          <p:cNvSpPr txBox="1">
            <a:spLocks noGrp="1"/>
          </p:cNvSpPr>
          <p:nvPr>
            <p:ph type="subTitle" idx="1"/>
          </p:nvPr>
        </p:nvSpPr>
        <p:spPr>
          <a:xfrm>
            <a:off x="2209800" y="2966900"/>
            <a:ext cx="6221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" name="Google Shape;254;p11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255" name="Google Shape;255;p11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11"/>
          <p:cNvGrpSpPr/>
          <p:nvPr/>
        </p:nvGrpSpPr>
        <p:grpSpPr>
          <a:xfrm>
            <a:off x="4200525" y="4676775"/>
            <a:ext cx="742950" cy="76200"/>
            <a:chOff x="2647950" y="4676775"/>
            <a:chExt cx="742950" cy="76200"/>
          </a:xfrm>
        </p:grpSpPr>
        <p:sp>
          <p:nvSpPr>
            <p:cNvPr id="258" name="Google Shape;258;p11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1"/>
          <p:cNvGrpSpPr/>
          <p:nvPr/>
        </p:nvGrpSpPr>
        <p:grpSpPr>
          <a:xfrm>
            <a:off x="467875" y="298000"/>
            <a:ext cx="241500" cy="241500"/>
            <a:chOff x="-1752450" y="4362450"/>
            <a:chExt cx="241500" cy="241500"/>
          </a:xfrm>
        </p:grpSpPr>
        <p:sp>
          <p:nvSpPr>
            <p:cNvPr id="263" name="Google Shape;263;p11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11"/>
          <p:cNvGrpSpPr/>
          <p:nvPr/>
        </p:nvGrpSpPr>
        <p:grpSpPr>
          <a:xfrm>
            <a:off x="8323466" y="2390773"/>
            <a:ext cx="826734" cy="2752815"/>
            <a:chOff x="8323466" y="2390773"/>
            <a:chExt cx="826734" cy="2752815"/>
          </a:xfrm>
        </p:grpSpPr>
        <p:sp>
          <p:nvSpPr>
            <p:cNvPr id="266" name="Google Shape;266;p11"/>
            <p:cNvSpPr/>
            <p:nvPr/>
          </p:nvSpPr>
          <p:spPr>
            <a:xfrm flipH="1">
              <a:off x="8600450" y="2390773"/>
              <a:ext cx="393099" cy="2752815"/>
            </a:xfrm>
            <a:custGeom>
              <a:avLst/>
              <a:gdLst/>
              <a:ahLst/>
              <a:cxnLst/>
              <a:rect l="l" t="t" r="r" b="b"/>
              <a:pathLst>
                <a:path w="3722" h="26064" extrusionOk="0">
                  <a:moveTo>
                    <a:pt x="3572" y="1210"/>
                  </a:moveTo>
                  <a:lnTo>
                    <a:pt x="3572" y="605"/>
                  </a:lnTo>
                  <a:lnTo>
                    <a:pt x="3721" y="605"/>
                  </a:lnTo>
                  <a:lnTo>
                    <a:pt x="3721" y="406"/>
                  </a:lnTo>
                  <a:lnTo>
                    <a:pt x="2278" y="406"/>
                  </a:lnTo>
                  <a:lnTo>
                    <a:pt x="2278" y="0"/>
                  </a:lnTo>
                  <a:lnTo>
                    <a:pt x="1445" y="0"/>
                  </a:lnTo>
                  <a:lnTo>
                    <a:pt x="1445" y="406"/>
                  </a:lnTo>
                  <a:lnTo>
                    <a:pt x="0" y="406"/>
                  </a:lnTo>
                  <a:lnTo>
                    <a:pt x="0" y="605"/>
                  </a:lnTo>
                  <a:lnTo>
                    <a:pt x="150" y="605"/>
                  </a:lnTo>
                  <a:lnTo>
                    <a:pt x="150" y="1210"/>
                  </a:lnTo>
                  <a:lnTo>
                    <a:pt x="301" y="1210"/>
                  </a:lnTo>
                  <a:lnTo>
                    <a:pt x="860" y="1963"/>
                  </a:lnTo>
                  <a:lnTo>
                    <a:pt x="696" y="1963"/>
                  </a:lnTo>
                  <a:lnTo>
                    <a:pt x="696" y="2573"/>
                  </a:lnTo>
                  <a:lnTo>
                    <a:pt x="0" y="2573"/>
                  </a:lnTo>
                  <a:lnTo>
                    <a:pt x="0" y="2772"/>
                  </a:lnTo>
                  <a:lnTo>
                    <a:pt x="149" y="2772"/>
                  </a:lnTo>
                  <a:lnTo>
                    <a:pt x="149" y="3376"/>
                  </a:lnTo>
                  <a:lnTo>
                    <a:pt x="548" y="3376"/>
                  </a:lnTo>
                  <a:lnTo>
                    <a:pt x="548" y="2772"/>
                  </a:lnTo>
                  <a:lnTo>
                    <a:pt x="1445" y="2772"/>
                  </a:lnTo>
                  <a:lnTo>
                    <a:pt x="1445" y="6207"/>
                  </a:lnTo>
                  <a:lnTo>
                    <a:pt x="0" y="6207"/>
                  </a:lnTo>
                  <a:lnTo>
                    <a:pt x="0" y="6406"/>
                  </a:lnTo>
                  <a:lnTo>
                    <a:pt x="149" y="6406"/>
                  </a:lnTo>
                  <a:lnTo>
                    <a:pt x="149" y="7010"/>
                  </a:lnTo>
                  <a:lnTo>
                    <a:pt x="548" y="7010"/>
                  </a:lnTo>
                  <a:lnTo>
                    <a:pt x="548" y="6406"/>
                  </a:lnTo>
                  <a:lnTo>
                    <a:pt x="1445" y="6406"/>
                  </a:lnTo>
                  <a:lnTo>
                    <a:pt x="1445" y="26064"/>
                  </a:lnTo>
                  <a:lnTo>
                    <a:pt x="2277" y="26064"/>
                  </a:lnTo>
                  <a:lnTo>
                    <a:pt x="2277" y="6406"/>
                  </a:lnTo>
                  <a:lnTo>
                    <a:pt x="3174" y="6406"/>
                  </a:lnTo>
                  <a:lnTo>
                    <a:pt x="3174" y="7010"/>
                  </a:lnTo>
                  <a:lnTo>
                    <a:pt x="3572" y="7010"/>
                  </a:lnTo>
                  <a:lnTo>
                    <a:pt x="3572" y="6406"/>
                  </a:lnTo>
                  <a:lnTo>
                    <a:pt x="3721" y="6406"/>
                  </a:lnTo>
                  <a:lnTo>
                    <a:pt x="3721" y="6207"/>
                  </a:lnTo>
                  <a:lnTo>
                    <a:pt x="2277" y="6207"/>
                  </a:lnTo>
                  <a:lnTo>
                    <a:pt x="2277" y="2772"/>
                  </a:lnTo>
                  <a:lnTo>
                    <a:pt x="3174" y="2772"/>
                  </a:lnTo>
                  <a:lnTo>
                    <a:pt x="3174" y="3376"/>
                  </a:lnTo>
                  <a:lnTo>
                    <a:pt x="3572" y="3376"/>
                  </a:lnTo>
                  <a:lnTo>
                    <a:pt x="3572" y="2772"/>
                  </a:lnTo>
                  <a:lnTo>
                    <a:pt x="3721" y="2772"/>
                  </a:lnTo>
                  <a:lnTo>
                    <a:pt x="3721" y="2573"/>
                  </a:lnTo>
                  <a:lnTo>
                    <a:pt x="3026" y="2573"/>
                  </a:lnTo>
                  <a:lnTo>
                    <a:pt x="3026" y="1963"/>
                  </a:lnTo>
                  <a:lnTo>
                    <a:pt x="2863" y="1963"/>
                  </a:lnTo>
                  <a:lnTo>
                    <a:pt x="3420" y="1210"/>
                  </a:lnTo>
                  <a:lnTo>
                    <a:pt x="3572" y="1210"/>
                  </a:lnTo>
                  <a:close/>
                  <a:moveTo>
                    <a:pt x="1445" y="2573"/>
                  </a:moveTo>
                  <a:lnTo>
                    <a:pt x="1094" y="2573"/>
                  </a:lnTo>
                  <a:lnTo>
                    <a:pt x="1094" y="1963"/>
                  </a:lnTo>
                  <a:lnTo>
                    <a:pt x="964" y="1963"/>
                  </a:lnTo>
                  <a:lnTo>
                    <a:pt x="406" y="1209"/>
                  </a:lnTo>
                  <a:lnTo>
                    <a:pt x="549" y="1209"/>
                  </a:lnTo>
                  <a:lnTo>
                    <a:pt x="549" y="605"/>
                  </a:lnTo>
                  <a:lnTo>
                    <a:pt x="1445" y="605"/>
                  </a:lnTo>
                  <a:close/>
                  <a:moveTo>
                    <a:pt x="2759" y="1963"/>
                  </a:moveTo>
                  <a:lnTo>
                    <a:pt x="2628" y="1963"/>
                  </a:lnTo>
                  <a:lnTo>
                    <a:pt x="2628" y="2573"/>
                  </a:lnTo>
                  <a:lnTo>
                    <a:pt x="2278" y="2573"/>
                  </a:lnTo>
                  <a:lnTo>
                    <a:pt x="2278" y="605"/>
                  </a:lnTo>
                  <a:lnTo>
                    <a:pt x="3174" y="605"/>
                  </a:lnTo>
                  <a:lnTo>
                    <a:pt x="3174" y="1209"/>
                  </a:lnTo>
                  <a:lnTo>
                    <a:pt x="3317" y="12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8323466" y="3124238"/>
              <a:ext cx="344325" cy="1285875"/>
            </a:xfrm>
            <a:custGeom>
              <a:avLst/>
              <a:gdLst/>
              <a:ahLst/>
              <a:cxnLst/>
              <a:rect l="l" t="t" r="r" b="b"/>
              <a:pathLst>
                <a:path w="13773" h="51435" extrusionOk="0">
                  <a:moveTo>
                    <a:pt x="12628" y="0"/>
                  </a:moveTo>
                  <a:cubicBezTo>
                    <a:pt x="13819" y="7145"/>
                    <a:pt x="14719" y="15059"/>
                    <a:pt x="11866" y="21717"/>
                  </a:cubicBezTo>
                  <a:cubicBezTo>
                    <a:pt x="7720" y="31391"/>
                    <a:pt x="-3509" y="42021"/>
                    <a:pt x="1198" y="5143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8" name="Google Shape;268;p11"/>
            <p:cNvSpPr/>
            <p:nvPr/>
          </p:nvSpPr>
          <p:spPr>
            <a:xfrm>
              <a:off x="8972550" y="2743200"/>
              <a:ext cx="177650" cy="1143000"/>
            </a:xfrm>
            <a:custGeom>
              <a:avLst/>
              <a:gdLst/>
              <a:ahLst/>
              <a:cxnLst/>
              <a:rect l="l" t="t" r="r" b="b"/>
              <a:pathLst>
                <a:path w="7106" h="45720" extrusionOk="0">
                  <a:moveTo>
                    <a:pt x="0" y="0"/>
                  </a:moveTo>
                  <a:cubicBezTo>
                    <a:pt x="4269" y="4269"/>
                    <a:pt x="7851" y="10809"/>
                    <a:pt x="6858" y="16764"/>
                  </a:cubicBezTo>
                  <a:cubicBezTo>
                    <a:pt x="5252" y="26403"/>
                    <a:pt x="-2084" y="36980"/>
                    <a:pt x="2286" y="4572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11"/>
            <p:cNvSpPr/>
            <p:nvPr/>
          </p:nvSpPr>
          <p:spPr>
            <a:xfrm>
              <a:off x="8629650" y="2752725"/>
              <a:ext cx="62025" cy="819150"/>
            </a:xfrm>
            <a:custGeom>
              <a:avLst/>
              <a:gdLst/>
              <a:ahLst/>
              <a:cxnLst/>
              <a:rect l="l" t="t" r="r" b="b"/>
              <a:pathLst>
                <a:path w="2481" h="32766" extrusionOk="0">
                  <a:moveTo>
                    <a:pt x="762" y="0"/>
                  </a:moveTo>
                  <a:cubicBezTo>
                    <a:pt x="762" y="10925"/>
                    <a:pt x="4886" y="22994"/>
                    <a:pt x="0" y="3276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0" name="Google Shape;270;p11"/>
            <p:cNvSpPr/>
            <p:nvPr/>
          </p:nvSpPr>
          <p:spPr>
            <a:xfrm>
              <a:off x="8943975" y="3133725"/>
              <a:ext cx="150350" cy="1143000"/>
            </a:xfrm>
            <a:custGeom>
              <a:avLst/>
              <a:gdLst/>
              <a:ahLst/>
              <a:cxnLst/>
              <a:rect l="l" t="t" r="r" b="b"/>
              <a:pathLst>
                <a:path w="6014" h="45720" extrusionOk="0">
                  <a:moveTo>
                    <a:pt x="1524" y="0"/>
                  </a:moveTo>
                  <a:cubicBezTo>
                    <a:pt x="-446" y="7880"/>
                    <a:pt x="4566" y="15963"/>
                    <a:pt x="5715" y="24003"/>
                  </a:cubicBezTo>
                  <a:cubicBezTo>
                    <a:pt x="6774" y="31413"/>
                    <a:pt x="4152" y="39492"/>
                    <a:pt x="0" y="4572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823124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706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3272250" y="536095"/>
            <a:ext cx="515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 hasCustomPrompt="1"/>
          </p:nvPr>
        </p:nvSpPr>
        <p:spPr>
          <a:xfrm>
            <a:off x="4034100" y="1352948"/>
            <a:ext cx="781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3" hasCustomPrompt="1"/>
          </p:nvPr>
        </p:nvSpPr>
        <p:spPr>
          <a:xfrm>
            <a:off x="6887125" y="1349648"/>
            <a:ext cx="781800" cy="5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4" hasCustomPrompt="1"/>
          </p:nvPr>
        </p:nvSpPr>
        <p:spPr>
          <a:xfrm>
            <a:off x="4034100" y="2465173"/>
            <a:ext cx="781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5" hasCustomPrompt="1"/>
          </p:nvPr>
        </p:nvSpPr>
        <p:spPr>
          <a:xfrm>
            <a:off x="6887125" y="2461873"/>
            <a:ext cx="781800" cy="5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6" hasCustomPrompt="1"/>
          </p:nvPr>
        </p:nvSpPr>
        <p:spPr>
          <a:xfrm>
            <a:off x="4034100" y="3577398"/>
            <a:ext cx="7818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7" hasCustomPrompt="1"/>
          </p:nvPr>
        </p:nvSpPr>
        <p:spPr>
          <a:xfrm>
            <a:off x="6887125" y="3574098"/>
            <a:ext cx="781800" cy="5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Goldman"/>
              <a:buNone/>
              <a:defRPr sz="30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3272250" y="192565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3272250" y="303787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9"/>
          </p:nvPr>
        </p:nvSpPr>
        <p:spPr>
          <a:xfrm>
            <a:off x="3272250" y="415010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3"/>
          </p:nvPr>
        </p:nvSpPr>
        <p:spPr>
          <a:xfrm>
            <a:off x="6125275" y="192565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4"/>
          </p:nvPr>
        </p:nvSpPr>
        <p:spPr>
          <a:xfrm>
            <a:off x="6125275" y="303787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5"/>
          </p:nvPr>
        </p:nvSpPr>
        <p:spPr>
          <a:xfrm>
            <a:off x="6125275" y="4150100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grpSp>
        <p:nvGrpSpPr>
          <p:cNvPr id="286" name="Google Shape;286;p13"/>
          <p:cNvGrpSpPr/>
          <p:nvPr/>
        </p:nvGrpSpPr>
        <p:grpSpPr>
          <a:xfrm flipH="1">
            <a:off x="7687825" y="298000"/>
            <a:ext cx="742950" cy="76200"/>
            <a:chOff x="2647950" y="4676775"/>
            <a:chExt cx="742950" cy="76200"/>
          </a:xfrm>
        </p:grpSpPr>
        <p:sp>
          <p:nvSpPr>
            <p:cNvPr id="287" name="Google Shape;287;p13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292" name="Google Shape;292;p13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5041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>
            <a:spLocks noGrp="1"/>
          </p:cNvSpPr>
          <p:nvPr>
            <p:ph type="title"/>
          </p:nvPr>
        </p:nvSpPr>
        <p:spPr>
          <a:xfrm>
            <a:off x="4070575" y="33345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296" name="Google Shape;296;p14"/>
          <p:cNvSpPr txBox="1">
            <a:spLocks noGrp="1"/>
          </p:cNvSpPr>
          <p:nvPr>
            <p:ph type="subTitle" idx="1"/>
          </p:nvPr>
        </p:nvSpPr>
        <p:spPr>
          <a:xfrm>
            <a:off x="2560975" y="1277011"/>
            <a:ext cx="5869800" cy="20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97" name="Google Shape;297;p14"/>
          <p:cNvGrpSpPr/>
          <p:nvPr/>
        </p:nvGrpSpPr>
        <p:grpSpPr>
          <a:xfrm>
            <a:off x="7687825" y="4676775"/>
            <a:ext cx="742950" cy="76200"/>
            <a:chOff x="2647950" y="4676775"/>
            <a:chExt cx="742950" cy="76200"/>
          </a:xfrm>
        </p:grpSpPr>
        <p:sp>
          <p:nvSpPr>
            <p:cNvPr id="298" name="Google Shape;298;p14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4"/>
          <p:cNvGrpSpPr/>
          <p:nvPr/>
        </p:nvGrpSpPr>
        <p:grpSpPr>
          <a:xfrm>
            <a:off x="467875" y="298000"/>
            <a:ext cx="241500" cy="241500"/>
            <a:chOff x="-1752450" y="4362450"/>
            <a:chExt cx="241500" cy="241500"/>
          </a:xfrm>
        </p:grpSpPr>
        <p:sp>
          <p:nvSpPr>
            <p:cNvPr id="303" name="Google Shape;303;p14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1150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>
            <a:spLocks noGrp="1"/>
          </p:cNvSpPr>
          <p:nvPr>
            <p:ph type="title"/>
          </p:nvPr>
        </p:nvSpPr>
        <p:spPr>
          <a:xfrm>
            <a:off x="713225" y="2596900"/>
            <a:ext cx="28014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1"/>
          </p:nvPr>
        </p:nvSpPr>
        <p:spPr>
          <a:xfrm>
            <a:off x="713225" y="3743500"/>
            <a:ext cx="28014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5"/>
          <p:cNvSpPr/>
          <p:nvPr/>
        </p:nvSpPr>
        <p:spPr>
          <a:xfrm>
            <a:off x="7368134" y="4351441"/>
            <a:ext cx="1994950" cy="1068275"/>
          </a:xfrm>
          <a:custGeom>
            <a:avLst/>
            <a:gdLst/>
            <a:ahLst/>
            <a:cxnLst/>
            <a:rect l="l" t="t" r="r" b="b"/>
            <a:pathLst>
              <a:path w="79798" h="42731" extrusionOk="0">
                <a:moveTo>
                  <a:pt x="550" y="42731"/>
                </a:moveTo>
                <a:cubicBezTo>
                  <a:pt x="-556" y="33883"/>
                  <a:pt x="-300" y="23212"/>
                  <a:pt x="5503" y="16442"/>
                </a:cubicBezTo>
                <a:cubicBezTo>
                  <a:pt x="13080" y="7602"/>
                  <a:pt x="25328" y="3104"/>
                  <a:pt x="36745" y="821"/>
                </a:cubicBezTo>
                <a:cubicBezTo>
                  <a:pt x="48254" y="-1481"/>
                  <a:pt x="61870" y="1490"/>
                  <a:pt x="71035" y="8822"/>
                </a:cubicBezTo>
                <a:cubicBezTo>
                  <a:pt x="74404" y="11517"/>
                  <a:pt x="79798" y="14033"/>
                  <a:pt x="79798" y="1834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Google Shape;309;p15"/>
          <p:cNvSpPr/>
          <p:nvPr/>
        </p:nvSpPr>
        <p:spPr>
          <a:xfrm>
            <a:off x="1924050" y="-200025"/>
            <a:ext cx="1585450" cy="823075"/>
          </a:xfrm>
          <a:custGeom>
            <a:avLst/>
            <a:gdLst/>
            <a:ahLst/>
            <a:cxnLst/>
            <a:rect l="l" t="t" r="r" b="b"/>
            <a:pathLst>
              <a:path w="63418" h="32923" extrusionOk="0">
                <a:moveTo>
                  <a:pt x="0" y="762"/>
                </a:moveTo>
                <a:cubicBezTo>
                  <a:pt x="4194" y="7054"/>
                  <a:pt x="6208" y="14765"/>
                  <a:pt x="11049" y="20574"/>
                </a:cubicBezTo>
                <a:cubicBezTo>
                  <a:pt x="16650" y="27295"/>
                  <a:pt x="25661" y="31328"/>
                  <a:pt x="34290" y="32766"/>
                </a:cubicBezTo>
                <a:cubicBezTo>
                  <a:pt x="41824" y="34022"/>
                  <a:pt x="46817" y="23500"/>
                  <a:pt x="51054" y="17145"/>
                </a:cubicBezTo>
                <a:cubicBezTo>
                  <a:pt x="53108" y="14064"/>
                  <a:pt x="57404" y="13335"/>
                  <a:pt x="60579" y="11430"/>
                </a:cubicBezTo>
                <a:cubicBezTo>
                  <a:pt x="63934" y="9417"/>
                  <a:pt x="63246" y="3912"/>
                  <a:pt x="63246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Google Shape;310;p15"/>
          <p:cNvSpPr/>
          <p:nvPr/>
        </p:nvSpPr>
        <p:spPr>
          <a:xfrm>
            <a:off x="-161925" y="-247650"/>
            <a:ext cx="2487975" cy="2427975"/>
          </a:xfrm>
          <a:custGeom>
            <a:avLst/>
            <a:gdLst/>
            <a:ahLst/>
            <a:cxnLst/>
            <a:rect l="l" t="t" r="r" b="b"/>
            <a:pathLst>
              <a:path w="99519" h="97119" extrusionOk="0">
                <a:moveTo>
                  <a:pt x="0" y="89916"/>
                </a:moveTo>
                <a:cubicBezTo>
                  <a:pt x="3976" y="89916"/>
                  <a:pt x="7112" y="93472"/>
                  <a:pt x="10668" y="95250"/>
                </a:cubicBezTo>
                <a:cubicBezTo>
                  <a:pt x="16366" y="98099"/>
                  <a:pt x="24622" y="97548"/>
                  <a:pt x="29718" y="93726"/>
                </a:cubicBezTo>
                <a:cubicBezTo>
                  <a:pt x="40330" y="85767"/>
                  <a:pt x="38266" y="65788"/>
                  <a:pt x="49911" y="59436"/>
                </a:cubicBezTo>
                <a:cubicBezTo>
                  <a:pt x="59296" y="54317"/>
                  <a:pt x="71203" y="53521"/>
                  <a:pt x="79248" y="46482"/>
                </a:cubicBezTo>
                <a:cubicBezTo>
                  <a:pt x="87681" y="39103"/>
                  <a:pt x="95517" y="29800"/>
                  <a:pt x="98679" y="19050"/>
                </a:cubicBezTo>
                <a:cubicBezTo>
                  <a:pt x="100471" y="12958"/>
                  <a:pt x="98679" y="6350"/>
                  <a:pt x="98679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Google Shape;311;p15"/>
          <p:cNvSpPr/>
          <p:nvPr/>
        </p:nvSpPr>
        <p:spPr>
          <a:xfrm>
            <a:off x="6578050" y="3700846"/>
            <a:ext cx="2448050" cy="1652200"/>
          </a:xfrm>
          <a:custGeom>
            <a:avLst/>
            <a:gdLst/>
            <a:ahLst/>
            <a:cxnLst/>
            <a:rect l="l" t="t" r="r" b="b"/>
            <a:pathLst>
              <a:path w="97922" h="66088" extrusionOk="0">
                <a:moveTo>
                  <a:pt x="3197" y="64183"/>
                </a:moveTo>
                <a:cubicBezTo>
                  <a:pt x="324" y="52692"/>
                  <a:pt x="-3268" y="36293"/>
                  <a:pt x="5864" y="28750"/>
                </a:cubicBezTo>
                <a:cubicBezTo>
                  <a:pt x="11825" y="23826"/>
                  <a:pt x="20622" y="22629"/>
                  <a:pt x="28343" y="23035"/>
                </a:cubicBezTo>
                <a:cubicBezTo>
                  <a:pt x="33820" y="23323"/>
                  <a:pt x="40163" y="27601"/>
                  <a:pt x="44726" y="24559"/>
                </a:cubicBezTo>
                <a:cubicBezTo>
                  <a:pt x="50139" y="20950"/>
                  <a:pt x="52002" y="13580"/>
                  <a:pt x="56918" y="9319"/>
                </a:cubicBezTo>
                <a:cubicBezTo>
                  <a:pt x="64264" y="2953"/>
                  <a:pt x="75242" y="-1553"/>
                  <a:pt x="84731" y="556"/>
                </a:cubicBezTo>
                <a:cubicBezTo>
                  <a:pt x="93004" y="2394"/>
                  <a:pt x="99984" y="14614"/>
                  <a:pt x="97304" y="22654"/>
                </a:cubicBezTo>
                <a:cubicBezTo>
                  <a:pt x="94562" y="30879"/>
                  <a:pt x="87465" y="36998"/>
                  <a:pt x="83588" y="44752"/>
                </a:cubicBezTo>
                <a:cubicBezTo>
                  <a:pt x="80335" y="51258"/>
                  <a:pt x="80887" y="66088"/>
                  <a:pt x="88160" y="6608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2" name="Google Shape;312;p15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313" name="Google Shape;313;p1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5"/>
          <p:cNvGrpSpPr/>
          <p:nvPr/>
        </p:nvGrpSpPr>
        <p:grpSpPr>
          <a:xfrm>
            <a:off x="713225" y="298000"/>
            <a:ext cx="742950" cy="76200"/>
            <a:chOff x="2647950" y="4676775"/>
            <a:chExt cx="742950" cy="76200"/>
          </a:xfrm>
        </p:grpSpPr>
        <p:sp>
          <p:nvSpPr>
            <p:cNvPr id="316" name="Google Shape;316;p15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15"/>
          <p:cNvSpPr/>
          <p:nvPr/>
        </p:nvSpPr>
        <p:spPr>
          <a:xfrm>
            <a:off x="-104775" y="1343025"/>
            <a:ext cx="373850" cy="1447800"/>
          </a:xfrm>
          <a:custGeom>
            <a:avLst/>
            <a:gdLst/>
            <a:ahLst/>
            <a:cxnLst/>
            <a:rect l="l" t="t" r="r" b="b"/>
            <a:pathLst>
              <a:path w="14954" h="57912" extrusionOk="0">
                <a:moveTo>
                  <a:pt x="4191" y="0"/>
                </a:moveTo>
                <a:cubicBezTo>
                  <a:pt x="9483" y="7409"/>
                  <a:pt x="15615" y="16072"/>
                  <a:pt x="14859" y="25146"/>
                </a:cubicBezTo>
                <a:cubicBezTo>
                  <a:pt x="13863" y="37097"/>
                  <a:pt x="3792" y="46535"/>
                  <a:pt x="0" y="5791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Google Shape;321;p15"/>
          <p:cNvSpPr/>
          <p:nvPr/>
        </p:nvSpPr>
        <p:spPr>
          <a:xfrm>
            <a:off x="-104775" y="1657350"/>
            <a:ext cx="399950" cy="1543050"/>
          </a:xfrm>
          <a:custGeom>
            <a:avLst/>
            <a:gdLst/>
            <a:ahLst/>
            <a:cxnLst/>
            <a:rect l="l" t="t" r="r" b="b"/>
            <a:pathLst>
              <a:path w="15998" h="61722" extrusionOk="0">
                <a:moveTo>
                  <a:pt x="0" y="0"/>
                </a:moveTo>
                <a:cubicBezTo>
                  <a:pt x="3513" y="0"/>
                  <a:pt x="5688" y="4214"/>
                  <a:pt x="8001" y="6858"/>
                </a:cubicBezTo>
                <a:cubicBezTo>
                  <a:pt x="14412" y="14184"/>
                  <a:pt x="16829" y="25392"/>
                  <a:pt x="15621" y="35052"/>
                </a:cubicBezTo>
                <a:cubicBezTo>
                  <a:pt x="14343" y="45275"/>
                  <a:pt x="5715" y="53150"/>
                  <a:pt x="0" y="6172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502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366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ubTitle" idx="1"/>
          </p:nvPr>
        </p:nvSpPr>
        <p:spPr>
          <a:xfrm>
            <a:off x="713225" y="1686100"/>
            <a:ext cx="3636600" cy="23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6711325" y="4156379"/>
            <a:ext cx="2346825" cy="1066725"/>
          </a:xfrm>
          <a:custGeom>
            <a:avLst/>
            <a:gdLst/>
            <a:ahLst/>
            <a:cxnLst/>
            <a:rect l="l" t="t" r="r" b="b"/>
            <a:pathLst>
              <a:path w="93873" h="42669" extrusionOk="0">
                <a:moveTo>
                  <a:pt x="0" y="40952"/>
                </a:moveTo>
                <a:cubicBezTo>
                  <a:pt x="0" y="31778"/>
                  <a:pt x="1525" y="21108"/>
                  <a:pt x="8013" y="14622"/>
                </a:cubicBezTo>
                <a:cubicBezTo>
                  <a:pt x="18300" y="4337"/>
                  <a:pt x="35320" y="3448"/>
                  <a:pt x="49798" y="2029"/>
                </a:cubicBezTo>
                <a:cubicBezTo>
                  <a:pt x="56840" y="1339"/>
                  <a:pt x="64113" y="-1118"/>
                  <a:pt x="70977" y="598"/>
                </a:cubicBezTo>
                <a:cubicBezTo>
                  <a:pt x="86466" y="4471"/>
                  <a:pt x="93873" y="26703"/>
                  <a:pt x="93873" y="4266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Google Shape;342;p17"/>
          <p:cNvSpPr/>
          <p:nvPr/>
        </p:nvSpPr>
        <p:spPr>
          <a:xfrm>
            <a:off x="7222778" y="-78700"/>
            <a:ext cx="1999925" cy="1674250"/>
          </a:xfrm>
          <a:custGeom>
            <a:avLst/>
            <a:gdLst/>
            <a:ahLst/>
            <a:cxnLst/>
            <a:rect l="l" t="t" r="r" b="b"/>
            <a:pathLst>
              <a:path w="79997" h="66970" extrusionOk="0">
                <a:moveTo>
                  <a:pt x="5586" y="0"/>
                </a:moveTo>
                <a:cubicBezTo>
                  <a:pt x="3346" y="8002"/>
                  <a:pt x="-444" y="16039"/>
                  <a:pt x="148" y="24327"/>
                </a:cubicBezTo>
                <a:cubicBezTo>
                  <a:pt x="1192" y="38951"/>
                  <a:pt x="12802" y="52777"/>
                  <a:pt x="25334" y="60387"/>
                </a:cubicBezTo>
                <a:cubicBezTo>
                  <a:pt x="33330" y="65243"/>
                  <a:pt x="43460" y="66457"/>
                  <a:pt x="52808" y="66111"/>
                </a:cubicBezTo>
                <a:cubicBezTo>
                  <a:pt x="61869" y="65776"/>
                  <a:pt x="73585" y="60558"/>
                  <a:pt x="79997" y="6697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43" name="Google Shape;343;p17"/>
          <p:cNvCxnSpPr/>
          <p:nvPr/>
        </p:nvCxnSpPr>
        <p:spPr>
          <a:xfrm rot="10800000" flipH="1">
            <a:off x="-292000" y="-82425"/>
            <a:ext cx="1527300" cy="1587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Google Shape;344;p17"/>
          <p:cNvSpPr/>
          <p:nvPr/>
        </p:nvSpPr>
        <p:spPr>
          <a:xfrm>
            <a:off x="-209625" y="-22450"/>
            <a:ext cx="2605425" cy="653050"/>
          </a:xfrm>
          <a:custGeom>
            <a:avLst/>
            <a:gdLst/>
            <a:ahLst/>
            <a:cxnLst/>
            <a:rect l="l" t="t" r="r" b="b"/>
            <a:pathLst>
              <a:path w="104217" h="26122" extrusionOk="0">
                <a:moveTo>
                  <a:pt x="0" y="14374"/>
                </a:moveTo>
                <a:cubicBezTo>
                  <a:pt x="2431" y="18021"/>
                  <a:pt x="7351" y="19236"/>
                  <a:pt x="11380" y="20963"/>
                </a:cubicBezTo>
                <a:cubicBezTo>
                  <a:pt x="24198" y="26457"/>
                  <a:pt x="39169" y="26889"/>
                  <a:pt x="53007" y="25156"/>
                </a:cubicBezTo>
                <a:cubicBezTo>
                  <a:pt x="71878" y="22792"/>
                  <a:pt x="85199" y="0"/>
                  <a:pt x="104217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Google Shape;345;p17"/>
          <p:cNvSpPr/>
          <p:nvPr/>
        </p:nvSpPr>
        <p:spPr>
          <a:xfrm>
            <a:off x="8882006" y="1001700"/>
            <a:ext cx="376475" cy="1330800"/>
          </a:xfrm>
          <a:custGeom>
            <a:avLst/>
            <a:gdLst/>
            <a:ahLst/>
            <a:cxnLst/>
            <a:rect l="l" t="t" r="r" b="b"/>
            <a:pathLst>
              <a:path w="15059" h="53232" extrusionOk="0">
                <a:moveTo>
                  <a:pt x="14772" y="0"/>
                </a:moveTo>
                <a:cubicBezTo>
                  <a:pt x="11801" y="0"/>
                  <a:pt x="9838" y="3538"/>
                  <a:pt x="8190" y="6010"/>
                </a:cubicBezTo>
                <a:cubicBezTo>
                  <a:pt x="4637" y="11337"/>
                  <a:pt x="973" y="17115"/>
                  <a:pt x="176" y="23468"/>
                </a:cubicBezTo>
                <a:cubicBezTo>
                  <a:pt x="-871" y="31822"/>
                  <a:pt x="3593" y="40576"/>
                  <a:pt x="8762" y="47222"/>
                </a:cubicBezTo>
                <a:cubicBezTo>
                  <a:pt x="10544" y="49512"/>
                  <a:pt x="12157" y="53232"/>
                  <a:pt x="15059" y="5323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6" name="Google Shape;346;p17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347" name="Google Shape;347;p17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7"/>
          <p:cNvGrpSpPr/>
          <p:nvPr/>
        </p:nvGrpSpPr>
        <p:grpSpPr>
          <a:xfrm>
            <a:off x="713225" y="4724100"/>
            <a:ext cx="742950" cy="76200"/>
            <a:chOff x="2647950" y="4676775"/>
            <a:chExt cx="742950" cy="76200"/>
          </a:xfrm>
        </p:grpSpPr>
        <p:sp>
          <p:nvSpPr>
            <p:cNvPr id="350" name="Google Shape;350;p17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3130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9"/>
          <p:cNvSpPr txBox="1">
            <a:spLocks noGrp="1"/>
          </p:cNvSpPr>
          <p:nvPr>
            <p:ph type="subTitle" idx="1"/>
          </p:nvPr>
        </p:nvSpPr>
        <p:spPr>
          <a:xfrm>
            <a:off x="1451225" y="1859924"/>
            <a:ext cx="29385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9"/>
          <p:cNvSpPr txBox="1">
            <a:spLocks noGrp="1"/>
          </p:cNvSpPr>
          <p:nvPr>
            <p:ph type="subTitle" idx="2"/>
          </p:nvPr>
        </p:nvSpPr>
        <p:spPr>
          <a:xfrm>
            <a:off x="5492283" y="1859924"/>
            <a:ext cx="29385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9"/>
          <p:cNvSpPr txBox="1">
            <a:spLocks noGrp="1"/>
          </p:cNvSpPr>
          <p:nvPr>
            <p:ph type="subTitle" idx="3"/>
          </p:nvPr>
        </p:nvSpPr>
        <p:spPr>
          <a:xfrm>
            <a:off x="1451225" y="3592399"/>
            <a:ext cx="29385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9"/>
          <p:cNvSpPr txBox="1">
            <a:spLocks noGrp="1"/>
          </p:cNvSpPr>
          <p:nvPr>
            <p:ph type="subTitle" idx="4"/>
          </p:nvPr>
        </p:nvSpPr>
        <p:spPr>
          <a:xfrm>
            <a:off x="5492283" y="3592399"/>
            <a:ext cx="29385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9"/>
          <p:cNvSpPr txBox="1">
            <a:spLocks noGrp="1"/>
          </p:cNvSpPr>
          <p:nvPr>
            <p:ph type="subTitle" idx="5"/>
          </p:nvPr>
        </p:nvSpPr>
        <p:spPr>
          <a:xfrm>
            <a:off x="1451213" y="1531325"/>
            <a:ext cx="293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84" name="Google Shape;384;p19"/>
          <p:cNvSpPr txBox="1">
            <a:spLocks noGrp="1"/>
          </p:cNvSpPr>
          <p:nvPr>
            <p:ph type="subTitle" idx="6"/>
          </p:nvPr>
        </p:nvSpPr>
        <p:spPr>
          <a:xfrm>
            <a:off x="1451225" y="3271425"/>
            <a:ext cx="293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subTitle" idx="7"/>
          </p:nvPr>
        </p:nvSpPr>
        <p:spPr>
          <a:xfrm>
            <a:off x="5492253" y="1531325"/>
            <a:ext cx="293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subTitle" idx="8"/>
          </p:nvPr>
        </p:nvSpPr>
        <p:spPr>
          <a:xfrm>
            <a:off x="5492257" y="3271425"/>
            <a:ext cx="293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oldman"/>
              <a:buNone/>
              <a:defRPr sz="2100">
                <a:solidFill>
                  <a:schemeClr val="lt1"/>
                </a:solidFill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endParaRPr/>
          </a:p>
        </p:txBody>
      </p:sp>
      <p:sp>
        <p:nvSpPr>
          <p:cNvPr id="387" name="Google Shape;387;p19"/>
          <p:cNvSpPr/>
          <p:nvPr/>
        </p:nvSpPr>
        <p:spPr>
          <a:xfrm>
            <a:off x="-533400" y="4267200"/>
            <a:ext cx="962025" cy="1200150"/>
          </a:xfrm>
          <a:custGeom>
            <a:avLst/>
            <a:gdLst/>
            <a:ahLst/>
            <a:cxnLst/>
            <a:rect l="l" t="t" r="r" b="b"/>
            <a:pathLst>
              <a:path w="38481" h="48006" extrusionOk="0">
                <a:moveTo>
                  <a:pt x="0" y="0"/>
                </a:moveTo>
                <a:cubicBezTo>
                  <a:pt x="12200" y="3050"/>
                  <a:pt x="23382" y="12378"/>
                  <a:pt x="29718" y="23241"/>
                </a:cubicBezTo>
                <a:cubicBezTo>
                  <a:pt x="34130" y="30805"/>
                  <a:pt x="34565" y="40174"/>
                  <a:pt x="38481" y="4800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Google Shape;388;p19"/>
          <p:cNvSpPr/>
          <p:nvPr/>
        </p:nvSpPr>
        <p:spPr>
          <a:xfrm>
            <a:off x="-533400" y="4689681"/>
            <a:ext cx="1581150" cy="777675"/>
          </a:xfrm>
          <a:custGeom>
            <a:avLst/>
            <a:gdLst/>
            <a:ahLst/>
            <a:cxnLst/>
            <a:rect l="l" t="t" r="r" b="b"/>
            <a:pathLst>
              <a:path w="63246" h="31107" extrusionOk="0">
                <a:moveTo>
                  <a:pt x="0" y="10119"/>
                </a:moveTo>
                <a:cubicBezTo>
                  <a:pt x="4954" y="7147"/>
                  <a:pt x="8874" y="1995"/>
                  <a:pt x="14478" y="594"/>
                </a:cubicBezTo>
                <a:cubicBezTo>
                  <a:pt x="20963" y="-1027"/>
                  <a:pt x="29183" y="821"/>
                  <a:pt x="33909" y="5547"/>
                </a:cubicBezTo>
                <a:cubicBezTo>
                  <a:pt x="40450" y="12088"/>
                  <a:pt x="46078" y="19767"/>
                  <a:pt x="53721" y="24978"/>
                </a:cubicBezTo>
                <a:cubicBezTo>
                  <a:pt x="56780" y="27064"/>
                  <a:pt x="59934" y="32349"/>
                  <a:pt x="63246" y="30693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Google Shape;389;p19"/>
          <p:cNvSpPr/>
          <p:nvPr/>
        </p:nvSpPr>
        <p:spPr>
          <a:xfrm>
            <a:off x="8894575" y="2670040"/>
            <a:ext cx="630425" cy="1964775"/>
          </a:xfrm>
          <a:custGeom>
            <a:avLst/>
            <a:gdLst/>
            <a:ahLst/>
            <a:cxnLst/>
            <a:rect l="l" t="t" r="r" b="b"/>
            <a:pathLst>
              <a:path w="25217" h="78591" extrusionOk="0">
                <a:moveTo>
                  <a:pt x="17978" y="486"/>
                </a:moveTo>
                <a:cubicBezTo>
                  <a:pt x="15184" y="486"/>
                  <a:pt x="12190" y="-552"/>
                  <a:pt x="9596" y="486"/>
                </a:cubicBezTo>
                <a:cubicBezTo>
                  <a:pt x="6002" y="1924"/>
                  <a:pt x="4226" y="6099"/>
                  <a:pt x="1976" y="9249"/>
                </a:cubicBezTo>
                <a:cubicBezTo>
                  <a:pt x="-3052" y="16289"/>
                  <a:pt x="3500" y="26506"/>
                  <a:pt x="3500" y="35157"/>
                </a:cubicBezTo>
                <a:cubicBezTo>
                  <a:pt x="3500" y="41021"/>
                  <a:pt x="291" y="47066"/>
                  <a:pt x="1976" y="52683"/>
                </a:cubicBezTo>
                <a:cubicBezTo>
                  <a:pt x="4377" y="60688"/>
                  <a:pt x="10546" y="67373"/>
                  <a:pt x="16835" y="72876"/>
                </a:cubicBezTo>
                <a:cubicBezTo>
                  <a:pt x="19380" y="75103"/>
                  <a:pt x="23341" y="75777"/>
                  <a:pt x="25217" y="78591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Google Shape;390;p19"/>
          <p:cNvSpPr/>
          <p:nvPr/>
        </p:nvSpPr>
        <p:spPr>
          <a:xfrm>
            <a:off x="8676586" y="2962275"/>
            <a:ext cx="734125" cy="2476500"/>
          </a:xfrm>
          <a:custGeom>
            <a:avLst/>
            <a:gdLst/>
            <a:ahLst/>
            <a:cxnLst/>
            <a:rect l="l" t="t" r="r" b="b"/>
            <a:pathLst>
              <a:path w="29365" h="99060" extrusionOk="0">
                <a:moveTo>
                  <a:pt x="29365" y="0"/>
                </a:moveTo>
                <a:cubicBezTo>
                  <a:pt x="16156" y="0"/>
                  <a:pt x="2999" y="14099"/>
                  <a:pt x="409" y="27051"/>
                </a:cubicBezTo>
                <a:cubicBezTo>
                  <a:pt x="-2144" y="39814"/>
                  <a:pt x="9998" y="51504"/>
                  <a:pt x="11839" y="64389"/>
                </a:cubicBezTo>
                <a:cubicBezTo>
                  <a:pt x="12792" y="71057"/>
                  <a:pt x="14451" y="78105"/>
                  <a:pt x="12601" y="84582"/>
                </a:cubicBezTo>
                <a:cubicBezTo>
                  <a:pt x="11162" y="89617"/>
                  <a:pt x="8161" y="94092"/>
                  <a:pt x="6505" y="9906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Google Shape;391;p19"/>
          <p:cNvSpPr/>
          <p:nvPr/>
        </p:nvSpPr>
        <p:spPr>
          <a:xfrm>
            <a:off x="4429125" y="-422100"/>
            <a:ext cx="2381250" cy="796300"/>
          </a:xfrm>
          <a:custGeom>
            <a:avLst/>
            <a:gdLst/>
            <a:ahLst/>
            <a:cxnLst/>
            <a:rect l="l" t="t" r="r" b="b"/>
            <a:pathLst>
              <a:path w="95250" h="31852" extrusionOk="0">
                <a:moveTo>
                  <a:pt x="0" y="2667"/>
                </a:moveTo>
                <a:cubicBezTo>
                  <a:pt x="12952" y="18209"/>
                  <a:pt x="33192" y="33455"/>
                  <a:pt x="53340" y="31623"/>
                </a:cubicBezTo>
                <a:cubicBezTo>
                  <a:pt x="63804" y="30672"/>
                  <a:pt x="73128" y="23830"/>
                  <a:pt x="81534" y="17526"/>
                </a:cubicBezTo>
                <a:cubicBezTo>
                  <a:pt x="84082" y="15615"/>
                  <a:pt x="88045" y="15968"/>
                  <a:pt x="90297" y="13716"/>
                </a:cubicBezTo>
                <a:cubicBezTo>
                  <a:pt x="93734" y="10279"/>
                  <a:pt x="95250" y="4861"/>
                  <a:pt x="9525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Google Shape;392;p19"/>
          <p:cNvSpPr/>
          <p:nvPr/>
        </p:nvSpPr>
        <p:spPr>
          <a:xfrm>
            <a:off x="5591175" y="-161925"/>
            <a:ext cx="2400300" cy="716325"/>
          </a:xfrm>
          <a:custGeom>
            <a:avLst/>
            <a:gdLst/>
            <a:ahLst/>
            <a:cxnLst/>
            <a:rect l="l" t="t" r="r" b="b"/>
            <a:pathLst>
              <a:path w="96012" h="28653" extrusionOk="0">
                <a:moveTo>
                  <a:pt x="0" y="0"/>
                </a:moveTo>
                <a:cubicBezTo>
                  <a:pt x="14156" y="7078"/>
                  <a:pt x="22751" y="26065"/>
                  <a:pt x="38481" y="27813"/>
                </a:cubicBezTo>
                <a:cubicBezTo>
                  <a:pt x="45182" y="28558"/>
                  <a:pt x="52644" y="29685"/>
                  <a:pt x="58674" y="26670"/>
                </a:cubicBezTo>
                <a:cubicBezTo>
                  <a:pt x="66951" y="22532"/>
                  <a:pt x="71989" y="13810"/>
                  <a:pt x="78867" y="7620"/>
                </a:cubicBezTo>
                <a:cubicBezTo>
                  <a:pt x="83408" y="3533"/>
                  <a:pt x="91692" y="5463"/>
                  <a:pt x="96012" y="1143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3" name="Google Shape;393;p19"/>
          <p:cNvGrpSpPr/>
          <p:nvPr/>
        </p:nvGrpSpPr>
        <p:grpSpPr>
          <a:xfrm flipH="1">
            <a:off x="7687825" y="298000"/>
            <a:ext cx="742950" cy="76200"/>
            <a:chOff x="2647950" y="4676775"/>
            <a:chExt cx="742950" cy="76200"/>
          </a:xfrm>
        </p:grpSpPr>
        <p:sp>
          <p:nvSpPr>
            <p:cNvPr id="394" name="Google Shape;394;p19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9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399" name="Google Shape;399;p19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4766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"/>
          <p:cNvSpPr txBox="1">
            <a:spLocks noGrp="1"/>
          </p:cNvSpPr>
          <p:nvPr>
            <p:ph type="title" hasCustomPrompt="1"/>
          </p:nvPr>
        </p:nvSpPr>
        <p:spPr>
          <a:xfrm>
            <a:off x="713227" y="1985240"/>
            <a:ext cx="4766400" cy="76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464" name="Google Shape;464;p23"/>
          <p:cNvSpPr txBox="1">
            <a:spLocks noGrp="1"/>
          </p:cNvSpPr>
          <p:nvPr>
            <p:ph type="subTitle" idx="1"/>
          </p:nvPr>
        </p:nvSpPr>
        <p:spPr>
          <a:xfrm>
            <a:off x="713227" y="2757156"/>
            <a:ext cx="47664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23"/>
          <p:cNvSpPr txBox="1">
            <a:spLocks noGrp="1"/>
          </p:cNvSpPr>
          <p:nvPr>
            <p:ph type="title" idx="2" hasCustomPrompt="1"/>
          </p:nvPr>
        </p:nvSpPr>
        <p:spPr>
          <a:xfrm>
            <a:off x="713227" y="539500"/>
            <a:ext cx="4766400" cy="76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466" name="Google Shape;466;p23"/>
          <p:cNvSpPr txBox="1">
            <a:spLocks noGrp="1"/>
          </p:cNvSpPr>
          <p:nvPr>
            <p:ph type="subTitle" idx="3"/>
          </p:nvPr>
        </p:nvSpPr>
        <p:spPr>
          <a:xfrm>
            <a:off x="713227" y="1314435"/>
            <a:ext cx="47664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23"/>
          <p:cNvSpPr txBox="1">
            <a:spLocks noGrp="1"/>
          </p:cNvSpPr>
          <p:nvPr>
            <p:ph type="title" idx="4" hasCustomPrompt="1"/>
          </p:nvPr>
        </p:nvSpPr>
        <p:spPr>
          <a:xfrm>
            <a:off x="713227" y="3430979"/>
            <a:ext cx="4766400" cy="76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Goldman"/>
              <a:buNone/>
              <a:defRPr sz="4500">
                <a:latin typeface="Goldman"/>
                <a:ea typeface="Goldman"/>
                <a:cs typeface="Goldman"/>
                <a:sym typeface="Goldman"/>
              </a:defRPr>
            </a:lvl9pPr>
          </a:lstStyle>
          <a:p>
            <a:r>
              <a:t>xx%</a:t>
            </a:r>
          </a:p>
        </p:txBody>
      </p:sp>
      <p:sp>
        <p:nvSpPr>
          <p:cNvPr id="468" name="Google Shape;468;p23"/>
          <p:cNvSpPr txBox="1">
            <a:spLocks noGrp="1"/>
          </p:cNvSpPr>
          <p:nvPr>
            <p:ph type="subTitle" idx="5"/>
          </p:nvPr>
        </p:nvSpPr>
        <p:spPr>
          <a:xfrm>
            <a:off x="713227" y="4199876"/>
            <a:ext cx="47664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69" name="Google Shape;469;p23"/>
          <p:cNvGrpSpPr/>
          <p:nvPr/>
        </p:nvGrpSpPr>
        <p:grpSpPr>
          <a:xfrm flipH="1">
            <a:off x="8425100" y="298000"/>
            <a:ext cx="241500" cy="241500"/>
            <a:chOff x="-1752450" y="4362450"/>
            <a:chExt cx="241500" cy="241500"/>
          </a:xfrm>
        </p:grpSpPr>
        <p:sp>
          <p:nvSpPr>
            <p:cNvPr id="470" name="Google Shape;470;p23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23"/>
          <p:cNvGrpSpPr/>
          <p:nvPr/>
        </p:nvGrpSpPr>
        <p:grpSpPr>
          <a:xfrm flipH="1">
            <a:off x="713225" y="4676775"/>
            <a:ext cx="742950" cy="76200"/>
            <a:chOff x="2647950" y="4676775"/>
            <a:chExt cx="742950" cy="76200"/>
          </a:xfrm>
        </p:grpSpPr>
        <p:sp>
          <p:nvSpPr>
            <p:cNvPr id="473" name="Google Shape;473;p23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780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5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493" name="Google Shape;493;p25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5"/>
          <p:cNvGrpSpPr/>
          <p:nvPr/>
        </p:nvGrpSpPr>
        <p:grpSpPr>
          <a:xfrm>
            <a:off x="713225" y="4803325"/>
            <a:ext cx="742950" cy="76200"/>
            <a:chOff x="2647950" y="4676775"/>
            <a:chExt cx="742950" cy="76200"/>
          </a:xfrm>
        </p:grpSpPr>
        <p:sp>
          <p:nvSpPr>
            <p:cNvPr id="496" name="Google Shape;496;p25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5"/>
          <p:cNvGrpSpPr/>
          <p:nvPr/>
        </p:nvGrpSpPr>
        <p:grpSpPr>
          <a:xfrm flipH="1">
            <a:off x="5576898" y="1604199"/>
            <a:ext cx="3095380" cy="3539601"/>
            <a:chOff x="123998" y="1604199"/>
            <a:chExt cx="3095380" cy="3539601"/>
          </a:xfrm>
        </p:grpSpPr>
        <p:grpSp>
          <p:nvGrpSpPr>
            <p:cNvPr id="501" name="Google Shape;501;p25"/>
            <p:cNvGrpSpPr/>
            <p:nvPr/>
          </p:nvGrpSpPr>
          <p:grpSpPr>
            <a:xfrm>
              <a:off x="123998" y="1604199"/>
              <a:ext cx="1665589" cy="3538917"/>
              <a:chOff x="3733925" y="3400424"/>
              <a:chExt cx="1079728" cy="2294274"/>
            </a:xfrm>
          </p:grpSpPr>
          <p:sp>
            <p:nvSpPr>
              <p:cNvPr id="502" name="Google Shape;502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25"/>
            <p:cNvGrpSpPr/>
            <p:nvPr/>
          </p:nvGrpSpPr>
          <p:grpSpPr>
            <a:xfrm>
              <a:off x="1415091" y="2586831"/>
              <a:ext cx="1203249" cy="2556968"/>
              <a:chOff x="3733925" y="3400424"/>
              <a:chExt cx="1079728" cy="2294274"/>
            </a:xfrm>
          </p:grpSpPr>
          <p:sp>
            <p:nvSpPr>
              <p:cNvPr id="507" name="Google Shape;507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25"/>
            <p:cNvSpPr/>
            <p:nvPr/>
          </p:nvSpPr>
          <p:spPr>
            <a:xfrm>
              <a:off x="233272" y="1668407"/>
              <a:ext cx="1212175" cy="965991"/>
            </a:xfrm>
            <a:custGeom>
              <a:avLst/>
              <a:gdLst/>
              <a:ahLst/>
              <a:cxnLst/>
              <a:rect l="l" t="t" r="r" b="b"/>
              <a:pathLst>
                <a:path w="31432" h="25050" extrusionOk="0">
                  <a:moveTo>
                    <a:pt x="0" y="0"/>
                  </a:moveTo>
                  <a:cubicBezTo>
                    <a:pt x="8720" y="10171"/>
                    <a:pt x="18137" y="23393"/>
                    <a:pt x="31432" y="2505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2" name="Google Shape;512;p25"/>
            <p:cNvSpPr/>
            <p:nvPr/>
          </p:nvSpPr>
          <p:spPr>
            <a:xfrm>
              <a:off x="218575" y="1657375"/>
              <a:ext cx="2342385" cy="966016"/>
            </a:xfrm>
            <a:custGeom>
              <a:avLst/>
              <a:gdLst/>
              <a:ahLst/>
              <a:cxnLst/>
              <a:rect l="l" t="t" r="r" b="b"/>
              <a:pathLst>
                <a:path w="58769" h="24670" extrusionOk="0">
                  <a:moveTo>
                    <a:pt x="0" y="0"/>
                  </a:moveTo>
                  <a:cubicBezTo>
                    <a:pt x="16766" y="13049"/>
                    <a:pt x="39766" y="15169"/>
                    <a:pt x="58769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" name="Google Shape;513;p25"/>
            <p:cNvSpPr/>
            <p:nvPr/>
          </p:nvSpPr>
          <p:spPr>
            <a:xfrm>
              <a:off x="1489480" y="1661050"/>
              <a:ext cx="203630" cy="966016"/>
            </a:xfrm>
            <a:custGeom>
              <a:avLst/>
              <a:gdLst/>
              <a:ahLst/>
              <a:cxnLst/>
              <a:rect l="l" t="t" r="r" b="b"/>
              <a:pathLst>
                <a:path w="7184" h="24670" extrusionOk="0">
                  <a:moveTo>
                    <a:pt x="7049" y="0"/>
                  </a:moveTo>
                  <a:cubicBezTo>
                    <a:pt x="7897" y="8510"/>
                    <a:pt x="3825" y="17020"/>
                    <a:pt x="0" y="2467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4" name="Google Shape;514;p25"/>
            <p:cNvSpPr/>
            <p:nvPr/>
          </p:nvSpPr>
          <p:spPr>
            <a:xfrm>
              <a:off x="1702600" y="1719800"/>
              <a:ext cx="858354" cy="914591"/>
            </a:xfrm>
            <a:custGeom>
              <a:avLst/>
              <a:gdLst/>
              <a:ahLst/>
              <a:cxnLst/>
              <a:rect l="l" t="t" r="r" b="b"/>
              <a:pathLst>
                <a:path w="20193" h="23241" extrusionOk="0">
                  <a:moveTo>
                    <a:pt x="20193" y="23241"/>
                  </a:moveTo>
                  <a:cubicBezTo>
                    <a:pt x="15103" y="14330"/>
                    <a:pt x="3239" y="97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15" name="Google Shape;515;p25"/>
            <p:cNvGrpSpPr/>
            <p:nvPr/>
          </p:nvGrpSpPr>
          <p:grpSpPr>
            <a:xfrm>
              <a:off x="2243844" y="3070646"/>
              <a:ext cx="975534" cy="2073106"/>
              <a:chOff x="3733925" y="3400424"/>
              <a:chExt cx="1079728" cy="2294274"/>
            </a:xfrm>
          </p:grpSpPr>
          <p:sp>
            <p:nvSpPr>
              <p:cNvPr id="516" name="Google Shape;516;p25"/>
              <p:cNvSpPr/>
              <p:nvPr/>
            </p:nvSpPr>
            <p:spPr>
              <a:xfrm>
                <a:off x="3733925" y="3445303"/>
                <a:ext cx="1079728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4563" h="964" extrusionOk="0">
                    <a:moveTo>
                      <a:pt x="1" y="1"/>
                    </a:moveTo>
                    <a:lnTo>
                      <a:pt x="1" y="964"/>
                    </a:lnTo>
                    <a:lnTo>
                      <a:pt x="24562" y="964"/>
                    </a:lnTo>
                    <a:lnTo>
                      <a:pt x="245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>
                <a:off x="4252166" y="3400424"/>
                <a:ext cx="43254" cy="229427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2193" extrusionOk="0">
                    <a:moveTo>
                      <a:pt x="0" y="1"/>
                    </a:moveTo>
                    <a:lnTo>
                      <a:pt x="0" y="52193"/>
                    </a:lnTo>
                    <a:lnTo>
                      <a:pt x="983" y="52193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3761178" y="3401523"/>
                <a:ext cx="83036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821" extrusionOk="0">
                    <a:moveTo>
                      <a:pt x="945" y="1"/>
                    </a:moveTo>
                    <a:cubicBezTo>
                      <a:pt x="473" y="1"/>
                      <a:pt x="1" y="304"/>
                      <a:pt x="10" y="911"/>
                    </a:cubicBezTo>
                    <a:cubicBezTo>
                      <a:pt x="1" y="1517"/>
                      <a:pt x="473" y="1820"/>
                      <a:pt x="945" y="1820"/>
                    </a:cubicBezTo>
                    <a:cubicBezTo>
                      <a:pt x="1416" y="1820"/>
                      <a:pt x="1888" y="1517"/>
                      <a:pt x="1879" y="911"/>
                    </a:cubicBezTo>
                    <a:cubicBezTo>
                      <a:pt x="1888" y="304"/>
                      <a:pt x="1416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4703374" y="3401523"/>
                <a:ext cx="82992" cy="8004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821" extrusionOk="0">
                    <a:moveTo>
                      <a:pt x="944" y="1"/>
                    </a:moveTo>
                    <a:cubicBezTo>
                      <a:pt x="472" y="1"/>
                      <a:pt x="0" y="304"/>
                      <a:pt x="9" y="911"/>
                    </a:cubicBezTo>
                    <a:cubicBezTo>
                      <a:pt x="0" y="1517"/>
                      <a:pt x="472" y="1820"/>
                      <a:pt x="944" y="1820"/>
                    </a:cubicBezTo>
                    <a:cubicBezTo>
                      <a:pt x="1416" y="1820"/>
                      <a:pt x="1887" y="1517"/>
                      <a:pt x="1878" y="911"/>
                    </a:cubicBezTo>
                    <a:cubicBezTo>
                      <a:pt x="1887" y="304"/>
                      <a:pt x="1416" y="1"/>
                      <a:pt x="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25"/>
            <p:cNvSpPr/>
            <p:nvPr/>
          </p:nvSpPr>
          <p:spPr>
            <a:xfrm>
              <a:off x="1483525" y="2631275"/>
              <a:ext cx="804850" cy="459600"/>
            </a:xfrm>
            <a:custGeom>
              <a:avLst/>
              <a:gdLst/>
              <a:ahLst/>
              <a:cxnLst/>
              <a:rect l="l" t="t" r="r" b="b"/>
              <a:pathLst>
                <a:path w="32194" h="18384" extrusionOk="0">
                  <a:moveTo>
                    <a:pt x="0" y="0"/>
                  </a:moveTo>
                  <a:cubicBezTo>
                    <a:pt x="7086" y="10124"/>
                    <a:pt x="19933" y="16839"/>
                    <a:pt x="32194" y="1838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1" name="Google Shape;521;p25"/>
            <p:cNvSpPr/>
            <p:nvPr/>
          </p:nvSpPr>
          <p:spPr>
            <a:xfrm>
              <a:off x="1476375" y="2631275"/>
              <a:ext cx="1695450" cy="473875"/>
            </a:xfrm>
            <a:custGeom>
              <a:avLst/>
              <a:gdLst/>
              <a:ahLst/>
              <a:cxnLst/>
              <a:rect l="l" t="t" r="r" b="b"/>
              <a:pathLst>
                <a:path w="67818" h="18955" extrusionOk="0">
                  <a:moveTo>
                    <a:pt x="0" y="0"/>
                  </a:moveTo>
                  <a:cubicBezTo>
                    <a:pt x="17915" y="15166"/>
                    <a:pt x="48712" y="5320"/>
                    <a:pt x="67818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2" name="Google Shape;522;p25"/>
            <p:cNvSpPr/>
            <p:nvPr/>
          </p:nvSpPr>
          <p:spPr>
            <a:xfrm>
              <a:off x="2297288" y="2631275"/>
              <a:ext cx="257779" cy="473875"/>
            </a:xfrm>
            <a:custGeom>
              <a:avLst/>
              <a:gdLst/>
              <a:ahLst/>
              <a:cxnLst/>
              <a:rect l="l" t="t" r="r" b="b"/>
              <a:pathLst>
                <a:path w="8953" h="18955" extrusionOk="0">
                  <a:moveTo>
                    <a:pt x="8953" y="0"/>
                  </a:moveTo>
                  <a:cubicBezTo>
                    <a:pt x="4589" y="5458"/>
                    <a:pt x="864" y="12021"/>
                    <a:pt x="0" y="189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3" name="Google Shape;523;p25"/>
            <p:cNvSpPr/>
            <p:nvPr/>
          </p:nvSpPr>
          <p:spPr>
            <a:xfrm>
              <a:off x="2521750" y="2636050"/>
              <a:ext cx="642925" cy="457200"/>
            </a:xfrm>
            <a:custGeom>
              <a:avLst/>
              <a:gdLst/>
              <a:ahLst/>
              <a:cxnLst/>
              <a:rect l="l" t="t" r="r" b="b"/>
              <a:pathLst>
                <a:path w="25717" h="18288" extrusionOk="0">
                  <a:moveTo>
                    <a:pt x="0" y="0"/>
                  </a:moveTo>
                  <a:cubicBezTo>
                    <a:pt x="6573" y="8212"/>
                    <a:pt x="17159" y="12172"/>
                    <a:pt x="25717" y="1828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93454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 flipH="1">
            <a:off x="8430775" y="298000"/>
            <a:ext cx="241500" cy="241500"/>
            <a:chOff x="-1752450" y="4362450"/>
            <a:chExt cx="241500" cy="241500"/>
          </a:xfrm>
        </p:grpSpPr>
        <p:sp>
          <p:nvSpPr>
            <p:cNvPr id="526" name="Google Shape;526;p26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6"/>
          <p:cNvGrpSpPr/>
          <p:nvPr/>
        </p:nvGrpSpPr>
        <p:grpSpPr>
          <a:xfrm>
            <a:off x="4200525" y="4676775"/>
            <a:ext cx="742950" cy="76200"/>
            <a:chOff x="2647950" y="4676775"/>
            <a:chExt cx="742950" cy="76200"/>
          </a:xfrm>
        </p:grpSpPr>
        <p:sp>
          <p:nvSpPr>
            <p:cNvPr id="529" name="Google Shape;529;p26"/>
            <p:cNvSpPr/>
            <p:nvPr/>
          </p:nvSpPr>
          <p:spPr>
            <a:xfrm>
              <a:off x="26479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8702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309245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314700" y="4676775"/>
              <a:ext cx="76200" cy="76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26"/>
          <p:cNvSpPr/>
          <p:nvPr/>
        </p:nvSpPr>
        <p:spPr>
          <a:xfrm>
            <a:off x="-591375" y="2373325"/>
            <a:ext cx="810550" cy="1540725"/>
          </a:xfrm>
          <a:custGeom>
            <a:avLst/>
            <a:gdLst/>
            <a:ahLst/>
            <a:cxnLst/>
            <a:rect l="l" t="t" r="r" b="b"/>
            <a:pathLst>
              <a:path w="32422" h="61629" extrusionOk="0">
                <a:moveTo>
                  <a:pt x="0" y="0"/>
                </a:moveTo>
                <a:cubicBezTo>
                  <a:pt x="9403" y="1908"/>
                  <a:pt x="23734" y="1481"/>
                  <a:pt x="26768" y="10583"/>
                </a:cubicBezTo>
                <a:cubicBezTo>
                  <a:pt x="28742" y="16505"/>
                  <a:pt x="26752" y="16863"/>
                  <a:pt x="27701" y="23033"/>
                </a:cubicBezTo>
                <a:cubicBezTo>
                  <a:pt x="28809" y="30233"/>
                  <a:pt x="34237" y="37664"/>
                  <a:pt x="31748" y="44510"/>
                </a:cubicBezTo>
                <a:cubicBezTo>
                  <a:pt x="28990" y="52094"/>
                  <a:pt x="21194" y="56936"/>
                  <a:pt x="14629" y="6162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Google Shape;534;p26"/>
          <p:cNvSpPr/>
          <p:nvPr/>
        </p:nvSpPr>
        <p:spPr>
          <a:xfrm>
            <a:off x="-319025" y="1992025"/>
            <a:ext cx="659750" cy="2521175"/>
          </a:xfrm>
          <a:custGeom>
            <a:avLst/>
            <a:gdLst/>
            <a:ahLst/>
            <a:cxnLst/>
            <a:rect l="l" t="t" r="r" b="b"/>
            <a:pathLst>
              <a:path w="26390" h="100847" extrusionOk="0">
                <a:moveTo>
                  <a:pt x="0" y="0"/>
                </a:moveTo>
                <a:cubicBezTo>
                  <a:pt x="5152" y="1057"/>
                  <a:pt x="11115" y="798"/>
                  <a:pt x="15251" y="4047"/>
                </a:cubicBezTo>
                <a:cubicBezTo>
                  <a:pt x="21202" y="8723"/>
                  <a:pt x="24901" y="16502"/>
                  <a:pt x="26145" y="23967"/>
                </a:cubicBezTo>
                <a:cubicBezTo>
                  <a:pt x="28103" y="35718"/>
                  <a:pt x="14006" y="45669"/>
                  <a:pt x="14006" y="57583"/>
                </a:cubicBezTo>
                <a:cubicBezTo>
                  <a:pt x="14006" y="63817"/>
                  <a:pt x="18804" y="69191"/>
                  <a:pt x="19920" y="75324"/>
                </a:cubicBezTo>
                <a:cubicBezTo>
                  <a:pt x="21675" y="84972"/>
                  <a:pt x="15097" y="100847"/>
                  <a:pt x="5291" y="10084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Google Shape;535;p26"/>
          <p:cNvSpPr/>
          <p:nvPr/>
        </p:nvSpPr>
        <p:spPr>
          <a:xfrm>
            <a:off x="6318500" y="-70025"/>
            <a:ext cx="1714300" cy="632625"/>
          </a:xfrm>
          <a:custGeom>
            <a:avLst/>
            <a:gdLst/>
            <a:ahLst/>
            <a:cxnLst/>
            <a:rect l="l" t="t" r="r" b="b"/>
            <a:pathLst>
              <a:path w="68572" h="25305" extrusionOk="0">
                <a:moveTo>
                  <a:pt x="0" y="0"/>
                </a:moveTo>
                <a:cubicBezTo>
                  <a:pt x="4623" y="11943"/>
                  <a:pt x="16756" y="27678"/>
                  <a:pt x="29258" y="24900"/>
                </a:cubicBezTo>
                <a:cubicBezTo>
                  <a:pt x="37321" y="23108"/>
                  <a:pt x="42443" y="14584"/>
                  <a:pt x="50112" y="11516"/>
                </a:cubicBezTo>
                <a:cubicBezTo>
                  <a:pt x="54976" y="9571"/>
                  <a:pt x="61053" y="11802"/>
                  <a:pt x="65675" y="9337"/>
                </a:cubicBezTo>
                <a:cubicBezTo>
                  <a:pt x="67904" y="8148"/>
                  <a:pt x="69293" y="4439"/>
                  <a:pt x="68165" y="217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6" name="Google Shape;536;p26"/>
          <p:cNvSpPr/>
          <p:nvPr/>
        </p:nvSpPr>
        <p:spPr>
          <a:xfrm>
            <a:off x="7501250" y="4124150"/>
            <a:ext cx="1813075" cy="1027125"/>
          </a:xfrm>
          <a:custGeom>
            <a:avLst/>
            <a:gdLst/>
            <a:ahLst/>
            <a:cxnLst/>
            <a:rect l="l" t="t" r="r" b="b"/>
            <a:pathLst>
              <a:path w="72523" h="41085" extrusionOk="0">
                <a:moveTo>
                  <a:pt x="0" y="41085"/>
                </a:moveTo>
                <a:cubicBezTo>
                  <a:pt x="8093" y="34705"/>
                  <a:pt x="7708" y="34184"/>
                  <a:pt x="16186" y="28324"/>
                </a:cubicBezTo>
                <a:cubicBezTo>
                  <a:pt x="24312" y="22708"/>
                  <a:pt x="36435" y="25298"/>
                  <a:pt x="44510" y="19609"/>
                </a:cubicBezTo>
                <a:cubicBezTo>
                  <a:pt x="49506" y="16089"/>
                  <a:pt x="51577" y="9434"/>
                  <a:pt x="56338" y="5602"/>
                </a:cubicBezTo>
                <a:cubicBezTo>
                  <a:pt x="60785" y="2022"/>
                  <a:pt x="66814" y="0"/>
                  <a:pt x="72523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7" name="Google Shape;537;p26"/>
          <p:cNvSpPr/>
          <p:nvPr/>
        </p:nvSpPr>
        <p:spPr>
          <a:xfrm>
            <a:off x="8906932" y="3042525"/>
            <a:ext cx="555250" cy="1525150"/>
          </a:xfrm>
          <a:custGeom>
            <a:avLst/>
            <a:gdLst/>
            <a:ahLst/>
            <a:cxnLst/>
            <a:rect l="l" t="t" r="r" b="b"/>
            <a:pathLst>
              <a:path w="22210" h="61006" extrusionOk="0">
                <a:moveTo>
                  <a:pt x="20031" y="0"/>
                </a:moveTo>
                <a:cubicBezTo>
                  <a:pt x="8589" y="5724"/>
                  <a:pt x="-2089" y="20448"/>
                  <a:pt x="422" y="32993"/>
                </a:cubicBezTo>
                <a:cubicBezTo>
                  <a:pt x="2744" y="44592"/>
                  <a:pt x="13839" y="52648"/>
                  <a:pt x="22210" y="6100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Google Shape;538;p26"/>
          <p:cNvSpPr/>
          <p:nvPr/>
        </p:nvSpPr>
        <p:spPr>
          <a:xfrm>
            <a:off x="5797125" y="-31125"/>
            <a:ext cx="1377325" cy="644250"/>
          </a:xfrm>
          <a:custGeom>
            <a:avLst/>
            <a:gdLst/>
            <a:ahLst/>
            <a:cxnLst/>
            <a:rect l="l" t="t" r="r" b="b"/>
            <a:pathLst>
              <a:path w="55093" h="25770" extrusionOk="0">
                <a:moveTo>
                  <a:pt x="55093" y="311"/>
                </a:moveTo>
                <a:cubicBezTo>
                  <a:pt x="55093" y="6478"/>
                  <a:pt x="54218" y="13076"/>
                  <a:pt x="51046" y="18364"/>
                </a:cubicBezTo>
                <a:cubicBezTo>
                  <a:pt x="47963" y="23504"/>
                  <a:pt x="40462" y="26509"/>
                  <a:pt x="34550" y="25523"/>
                </a:cubicBezTo>
                <a:cubicBezTo>
                  <a:pt x="20427" y="23167"/>
                  <a:pt x="13585" y="4523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9" name="Google Shape;539;p26"/>
          <p:cNvGrpSpPr/>
          <p:nvPr/>
        </p:nvGrpSpPr>
        <p:grpSpPr>
          <a:xfrm>
            <a:off x="471725" y="298000"/>
            <a:ext cx="241500" cy="241500"/>
            <a:chOff x="-1752450" y="4362450"/>
            <a:chExt cx="241500" cy="241500"/>
          </a:xfrm>
        </p:grpSpPr>
        <p:sp>
          <p:nvSpPr>
            <p:cNvPr id="540" name="Google Shape;540;p26"/>
            <p:cNvSpPr/>
            <p:nvPr/>
          </p:nvSpPr>
          <p:spPr>
            <a:xfrm>
              <a:off x="-1752450" y="43624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 rot="5400000">
              <a:off x="-1688850" y="4298850"/>
              <a:ext cx="114300" cy="24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88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6"/>
          <p:cNvGrpSpPr/>
          <p:nvPr/>
        </p:nvGrpSpPr>
        <p:grpSpPr>
          <a:xfrm flipH="1">
            <a:off x="-2000921" y="4535157"/>
            <a:ext cx="5053091" cy="435777"/>
            <a:chOff x="5896679" y="4472082"/>
            <a:chExt cx="5053091" cy="435777"/>
          </a:xfrm>
        </p:grpSpPr>
        <p:grpSp>
          <p:nvGrpSpPr>
            <p:cNvPr id="37" name="Google Shape;37;p6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38" name="Google Shape;38;p6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6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6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41" name="Google Shape;41;p6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6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6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44" name="Google Shape;44;p6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 hasCustomPrompt="1"/>
          </p:nvPr>
        </p:nvSpPr>
        <p:spPr>
          <a:xfrm>
            <a:off x="709929" y="1643396"/>
            <a:ext cx="59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1304529" y="2134391"/>
            <a:ext cx="271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2" hasCustomPrompt="1"/>
          </p:nvPr>
        </p:nvSpPr>
        <p:spPr>
          <a:xfrm>
            <a:off x="4571440" y="1640946"/>
            <a:ext cx="59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3"/>
          </p:nvPr>
        </p:nvSpPr>
        <p:spPr>
          <a:xfrm>
            <a:off x="5166040" y="2134391"/>
            <a:ext cx="271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4" hasCustomPrompt="1"/>
          </p:nvPr>
        </p:nvSpPr>
        <p:spPr>
          <a:xfrm>
            <a:off x="709929" y="3056321"/>
            <a:ext cx="59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5"/>
          </p:nvPr>
        </p:nvSpPr>
        <p:spPr>
          <a:xfrm>
            <a:off x="1304529" y="3543232"/>
            <a:ext cx="271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4571440" y="3056321"/>
            <a:ext cx="594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7"/>
          </p:nvPr>
        </p:nvSpPr>
        <p:spPr>
          <a:xfrm>
            <a:off x="5166040" y="3543221"/>
            <a:ext cx="271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8"/>
          </p:nvPr>
        </p:nvSpPr>
        <p:spPr>
          <a:xfrm>
            <a:off x="720000" y="5349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9"/>
          </p:nvPr>
        </p:nvSpPr>
        <p:spPr>
          <a:xfrm>
            <a:off x="1304529" y="1643396"/>
            <a:ext cx="2715000" cy="4848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5166040" y="1643392"/>
            <a:ext cx="2715000" cy="4848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4"/>
          </p:nvPr>
        </p:nvSpPr>
        <p:spPr>
          <a:xfrm>
            <a:off x="1304529" y="3056331"/>
            <a:ext cx="2715000" cy="4848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5"/>
          </p:nvPr>
        </p:nvSpPr>
        <p:spPr>
          <a:xfrm>
            <a:off x="5166040" y="3056321"/>
            <a:ext cx="2715000" cy="4848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39" name="Google Shape;139;p13"/>
          <p:cNvGrpSpPr/>
          <p:nvPr/>
        </p:nvGrpSpPr>
        <p:grpSpPr>
          <a:xfrm rot="10800000">
            <a:off x="-1701321" y="4553905"/>
            <a:ext cx="5053091" cy="435777"/>
            <a:chOff x="5896679" y="4472082"/>
            <a:chExt cx="5053091" cy="435777"/>
          </a:xfrm>
        </p:grpSpPr>
        <p:grpSp>
          <p:nvGrpSpPr>
            <p:cNvPr id="140" name="Google Shape;140;p1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41" name="Google Shape;141;p1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" name="Google Shape;149;p13"/>
          <p:cNvGrpSpPr/>
          <p:nvPr/>
        </p:nvGrpSpPr>
        <p:grpSpPr>
          <a:xfrm>
            <a:off x="4421623" y="4581142"/>
            <a:ext cx="300770" cy="54726"/>
            <a:chOff x="4770650" y="685575"/>
            <a:chExt cx="158250" cy="28800"/>
          </a:xfrm>
        </p:grpSpPr>
        <p:sp>
          <p:nvSpPr>
            <p:cNvPr id="150" name="Google Shape;150;p13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2290025" y="3339900"/>
            <a:ext cx="4563900" cy="360900"/>
          </a:xfrm>
          <a:prstGeom prst="rect">
            <a:avLst/>
          </a:prstGeom>
          <a:solidFill>
            <a:srgbClr val="FF9933">
              <a:alpha val="541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1"/>
          </p:nvPr>
        </p:nvSpPr>
        <p:spPr>
          <a:xfrm>
            <a:off x="745900" y="1055600"/>
            <a:ext cx="7652100" cy="21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2776800" y="3673413"/>
            <a:ext cx="35904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2776800" y="3214900"/>
            <a:ext cx="359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>
            <a:spLocks noGrp="1"/>
          </p:cNvSpPr>
          <p:nvPr>
            <p:ph type="pic" idx="2"/>
          </p:nvPr>
        </p:nvSpPr>
        <p:spPr>
          <a:xfrm>
            <a:off x="2919380" y="882462"/>
            <a:ext cx="3305700" cy="1859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64" name="Google Shape;164;p16"/>
          <p:cNvGrpSpPr/>
          <p:nvPr/>
        </p:nvGrpSpPr>
        <p:grpSpPr>
          <a:xfrm>
            <a:off x="4421623" y="4581142"/>
            <a:ext cx="300770" cy="54726"/>
            <a:chOff x="4770650" y="685575"/>
            <a:chExt cx="158250" cy="28800"/>
          </a:xfrm>
        </p:grpSpPr>
        <p:sp>
          <p:nvSpPr>
            <p:cNvPr id="165" name="Google Shape;165;p16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subTitle" idx="1"/>
          </p:nvPr>
        </p:nvSpPr>
        <p:spPr>
          <a:xfrm>
            <a:off x="720000" y="2573563"/>
            <a:ext cx="2336400" cy="4302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2"/>
          </p:nvPr>
        </p:nvSpPr>
        <p:spPr>
          <a:xfrm>
            <a:off x="720000" y="3009874"/>
            <a:ext cx="2336400" cy="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3"/>
          </p:nvPr>
        </p:nvSpPr>
        <p:spPr>
          <a:xfrm>
            <a:off x="3403800" y="3009874"/>
            <a:ext cx="2336400" cy="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4"/>
          </p:nvPr>
        </p:nvSpPr>
        <p:spPr>
          <a:xfrm>
            <a:off x="6087600" y="3009874"/>
            <a:ext cx="2336400" cy="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5"/>
          </p:nvPr>
        </p:nvSpPr>
        <p:spPr>
          <a:xfrm>
            <a:off x="3403800" y="2573563"/>
            <a:ext cx="2336400" cy="430200"/>
          </a:xfrm>
          <a:prstGeom prst="rect">
            <a:avLst/>
          </a:prstGeom>
          <a:solidFill>
            <a:srgbClr val="FF9933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6"/>
          </p:nvPr>
        </p:nvSpPr>
        <p:spPr>
          <a:xfrm>
            <a:off x="6087600" y="2573563"/>
            <a:ext cx="2336400" cy="4302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1" name="Google Shape;201;p19"/>
          <p:cNvGrpSpPr/>
          <p:nvPr/>
        </p:nvGrpSpPr>
        <p:grpSpPr>
          <a:xfrm>
            <a:off x="4421623" y="4581142"/>
            <a:ext cx="300770" cy="54726"/>
            <a:chOff x="4770650" y="685575"/>
            <a:chExt cx="158250" cy="28800"/>
          </a:xfrm>
        </p:grpSpPr>
        <p:sp>
          <p:nvSpPr>
            <p:cNvPr id="202" name="Google Shape;202;p19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9"/>
          <p:cNvGrpSpPr/>
          <p:nvPr/>
        </p:nvGrpSpPr>
        <p:grpSpPr>
          <a:xfrm rot="-893893">
            <a:off x="286044" y="213662"/>
            <a:ext cx="480245" cy="457683"/>
            <a:chOff x="3137370" y="-570001"/>
            <a:chExt cx="454778" cy="457459"/>
          </a:xfrm>
        </p:grpSpPr>
        <p:sp>
          <p:nvSpPr>
            <p:cNvPr id="206" name="Google Shape;206;p19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subTitle" idx="1"/>
          </p:nvPr>
        </p:nvSpPr>
        <p:spPr>
          <a:xfrm>
            <a:off x="902888" y="2296685"/>
            <a:ext cx="196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2"/>
          </p:nvPr>
        </p:nvSpPr>
        <p:spPr>
          <a:xfrm>
            <a:off x="3591600" y="2296685"/>
            <a:ext cx="196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3"/>
          </p:nvPr>
        </p:nvSpPr>
        <p:spPr>
          <a:xfrm>
            <a:off x="6280313" y="2296685"/>
            <a:ext cx="196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ubTitle" idx="4"/>
          </p:nvPr>
        </p:nvSpPr>
        <p:spPr>
          <a:xfrm>
            <a:off x="902888" y="3869750"/>
            <a:ext cx="196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5"/>
          </p:nvPr>
        </p:nvSpPr>
        <p:spPr>
          <a:xfrm>
            <a:off x="3591600" y="3869750"/>
            <a:ext cx="196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6"/>
          </p:nvPr>
        </p:nvSpPr>
        <p:spPr>
          <a:xfrm>
            <a:off x="6280313" y="3869750"/>
            <a:ext cx="196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subTitle" idx="7"/>
          </p:nvPr>
        </p:nvSpPr>
        <p:spPr>
          <a:xfrm>
            <a:off x="902888" y="1921063"/>
            <a:ext cx="1960800" cy="3756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8"/>
          </p:nvPr>
        </p:nvSpPr>
        <p:spPr>
          <a:xfrm>
            <a:off x="3591600" y="1921063"/>
            <a:ext cx="1960800" cy="3756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9"/>
          </p:nvPr>
        </p:nvSpPr>
        <p:spPr>
          <a:xfrm>
            <a:off x="6280313" y="1921063"/>
            <a:ext cx="1960800" cy="3756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13"/>
          </p:nvPr>
        </p:nvSpPr>
        <p:spPr>
          <a:xfrm>
            <a:off x="902888" y="3495650"/>
            <a:ext cx="1960800" cy="3741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14"/>
          </p:nvPr>
        </p:nvSpPr>
        <p:spPr>
          <a:xfrm>
            <a:off x="3591600" y="3495650"/>
            <a:ext cx="1960800" cy="37410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15"/>
          </p:nvPr>
        </p:nvSpPr>
        <p:spPr>
          <a:xfrm>
            <a:off x="6280313" y="3495650"/>
            <a:ext cx="1960800" cy="374100"/>
          </a:xfrm>
          <a:prstGeom prst="rect">
            <a:avLst/>
          </a:pr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9" name="Google Shape;239;p21"/>
          <p:cNvGrpSpPr/>
          <p:nvPr/>
        </p:nvGrpSpPr>
        <p:grpSpPr>
          <a:xfrm>
            <a:off x="4421623" y="4581142"/>
            <a:ext cx="300770" cy="54726"/>
            <a:chOff x="4770650" y="685575"/>
            <a:chExt cx="158250" cy="28800"/>
          </a:xfrm>
        </p:grpSpPr>
        <p:sp>
          <p:nvSpPr>
            <p:cNvPr id="240" name="Google Shape;240;p21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21"/>
          <p:cNvSpPr/>
          <p:nvPr/>
        </p:nvSpPr>
        <p:spPr>
          <a:xfrm>
            <a:off x="902906" y="174556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21"/>
          <p:cNvGrpSpPr/>
          <p:nvPr/>
        </p:nvGrpSpPr>
        <p:grpSpPr>
          <a:xfrm>
            <a:off x="136083" y="174559"/>
            <a:ext cx="662152" cy="662152"/>
            <a:chOff x="3601710" y="-660170"/>
            <a:chExt cx="888556" cy="888556"/>
          </a:xfrm>
        </p:grpSpPr>
        <p:sp>
          <p:nvSpPr>
            <p:cNvPr id="245" name="Google Shape;245;p21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eko"/>
              <a:buNone/>
              <a:defRPr sz="35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●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○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lectrolize"/>
              <a:buChar char="■"/>
              <a:defRPr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0" r:id="rId6"/>
    <p:sldLayoutId id="2147483662" r:id="rId7"/>
    <p:sldLayoutId id="2147483665" r:id="rId8"/>
    <p:sldLayoutId id="2147483667" r:id="rId9"/>
    <p:sldLayoutId id="2147483673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dman"/>
              <a:buNone/>
              <a:defRPr sz="3200">
                <a:solidFill>
                  <a:schemeClr val="dk1"/>
                </a:solidFill>
                <a:latin typeface="Goldman"/>
                <a:ea typeface="Goldman"/>
                <a:cs typeface="Goldman"/>
                <a:sym typeface="Gold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xandria"/>
              <a:buNone/>
              <a:defRPr sz="3200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ulish"/>
              <a:buChar char="◇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6909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tmp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tmp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tm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>
            <a:spLocks noGrp="1"/>
          </p:cNvSpPr>
          <p:nvPr>
            <p:ph type="ctrTitle"/>
          </p:nvPr>
        </p:nvSpPr>
        <p:spPr>
          <a:xfrm>
            <a:off x="1543371" y="730906"/>
            <a:ext cx="6361212" cy="33292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>
                <a:solidFill>
                  <a:srgbClr val="302F2F"/>
                </a:solidFill>
                <a:latin typeface="+mn-lt"/>
              </a:rPr>
              <a:t>VUI MỪNG CHÀO ĐÓN </a:t>
            </a:r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CÁC EM TỚI BUỔI HỌC </a:t>
            </a:r>
            <a:r>
              <a:rPr lang="vi-VN" sz="4000" b="1" dirty="0">
                <a:solidFill>
                  <a:srgbClr val="302F2F"/>
                </a:solidFill>
                <a:latin typeface="+mn-lt"/>
              </a:rPr>
              <a:t>NGÀY HÔM NAY</a:t>
            </a:r>
          </a:p>
        </p:txBody>
      </p:sp>
      <p:grpSp>
        <p:nvGrpSpPr>
          <p:cNvPr id="708" name="Google Shape;708;p33"/>
          <p:cNvGrpSpPr/>
          <p:nvPr/>
        </p:nvGrpSpPr>
        <p:grpSpPr>
          <a:xfrm>
            <a:off x="6458010" y="3902592"/>
            <a:ext cx="300770" cy="54726"/>
            <a:chOff x="4770650" y="685575"/>
            <a:chExt cx="158250" cy="28800"/>
          </a:xfrm>
        </p:grpSpPr>
        <p:sp>
          <p:nvSpPr>
            <p:cNvPr id="709" name="Google Shape;709;p33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33"/>
          <p:cNvGrpSpPr/>
          <p:nvPr/>
        </p:nvGrpSpPr>
        <p:grpSpPr>
          <a:xfrm>
            <a:off x="5092229" y="-180802"/>
            <a:ext cx="5253816" cy="1622108"/>
            <a:chOff x="5092229" y="-180802"/>
            <a:chExt cx="5253816" cy="1622108"/>
          </a:xfrm>
        </p:grpSpPr>
        <p:sp>
          <p:nvSpPr>
            <p:cNvPr id="713" name="Google Shape;713;p33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3"/>
          <p:cNvGrpSpPr/>
          <p:nvPr/>
        </p:nvGrpSpPr>
        <p:grpSpPr>
          <a:xfrm>
            <a:off x="5896679" y="4154157"/>
            <a:ext cx="5053091" cy="435777"/>
            <a:chOff x="5896679" y="4472082"/>
            <a:chExt cx="5053091" cy="435777"/>
          </a:xfrm>
        </p:grpSpPr>
        <p:grpSp>
          <p:nvGrpSpPr>
            <p:cNvPr id="724" name="Google Shape;724;p33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725" name="Google Shape;725;p33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33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728" name="Google Shape;728;p3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0" name="Google Shape;730;p33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731" name="Google Shape;731;p33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817;p36">
            <a:extLst>
              <a:ext uri="{FF2B5EF4-FFF2-40B4-BE49-F238E27FC236}">
                <a16:creationId xmlns:a16="http://schemas.microsoft.com/office/drawing/2014/main" id="{FE5BF682-7E0A-D074-AAA9-66BE762A78BD}"/>
              </a:ext>
            </a:extLst>
          </p:cNvPr>
          <p:cNvSpPr/>
          <p:nvPr/>
        </p:nvSpPr>
        <p:spPr>
          <a:xfrm rot="3692070">
            <a:off x="-1864948" y="-658239"/>
            <a:ext cx="6669672" cy="7349941"/>
          </a:xfrm>
          <a:custGeom>
            <a:avLst/>
            <a:gdLst/>
            <a:ahLst/>
            <a:cxnLst/>
            <a:rect l="l" t="t" r="r" b="b"/>
            <a:pathLst>
              <a:path w="33019" h="29557" extrusionOk="0">
                <a:moveTo>
                  <a:pt x="10707" y="1"/>
                </a:moveTo>
                <a:cubicBezTo>
                  <a:pt x="10157" y="1"/>
                  <a:pt x="9610" y="45"/>
                  <a:pt x="9071" y="146"/>
                </a:cubicBezTo>
                <a:cubicBezTo>
                  <a:pt x="6434" y="644"/>
                  <a:pt x="3984" y="2506"/>
                  <a:pt x="2379" y="4958"/>
                </a:cubicBezTo>
                <a:cubicBezTo>
                  <a:pt x="776" y="7410"/>
                  <a:pt x="1" y="10452"/>
                  <a:pt x="517" y="13180"/>
                </a:cubicBezTo>
                <a:cubicBezTo>
                  <a:pt x="1052" y="15927"/>
                  <a:pt x="2895" y="18360"/>
                  <a:pt x="4942" y="20057"/>
                </a:cubicBezTo>
                <a:cubicBezTo>
                  <a:pt x="6988" y="21734"/>
                  <a:pt x="9255" y="22674"/>
                  <a:pt x="11357" y="24444"/>
                </a:cubicBezTo>
                <a:cubicBezTo>
                  <a:pt x="13477" y="26213"/>
                  <a:pt x="15412" y="28831"/>
                  <a:pt x="17717" y="29421"/>
                </a:cubicBezTo>
                <a:cubicBezTo>
                  <a:pt x="18072" y="29513"/>
                  <a:pt x="18436" y="29556"/>
                  <a:pt x="18804" y="29556"/>
                </a:cubicBezTo>
                <a:cubicBezTo>
                  <a:pt x="20802" y="29556"/>
                  <a:pt x="22912" y="28285"/>
                  <a:pt x="24390" y="26619"/>
                </a:cubicBezTo>
                <a:cubicBezTo>
                  <a:pt x="26160" y="24646"/>
                  <a:pt x="27064" y="22120"/>
                  <a:pt x="28686" y="19853"/>
                </a:cubicBezTo>
                <a:cubicBezTo>
                  <a:pt x="30308" y="17568"/>
                  <a:pt x="32650" y="15539"/>
                  <a:pt x="32834" y="13382"/>
                </a:cubicBezTo>
                <a:cubicBezTo>
                  <a:pt x="33019" y="11226"/>
                  <a:pt x="31064" y="8977"/>
                  <a:pt x="29166" y="7189"/>
                </a:cubicBezTo>
                <a:cubicBezTo>
                  <a:pt x="27266" y="5382"/>
                  <a:pt x="25423" y="4054"/>
                  <a:pt x="23468" y="3169"/>
                </a:cubicBezTo>
                <a:cubicBezTo>
                  <a:pt x="21515" y="2285"/>
                  <a:pt x="19450" y="1842"/>
                  <a:pt x="16980" y="1179"/>
                </a:cubicBezTo>
                <a:cubicBezTo>
                  <a:pt x="15029" y="666"/>
                  <a:pt x="12845" y="1"/>
                  <a:pt x="10707" y="1"/>
                </a:cubicBezTo>
                <a:close/>
              </a:path>
            </a:pathLst>
          </a:custGeom>
          <a:solidFill>
            <a:srgbClr val="138808">
              <a:alpha val="126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C4E204B-A131-E1BE-30AD-4D8402569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7" y="2616957"/>
            <a:ext cx="1865748" cy="239805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E22E274-EC7F-0A48-D873-8159134F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218" y="4873500"/>
            <a:ext cx="674122" cy="1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honeycomb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>
          <a:extLst>
            <a:ext uri="{FF2B5EF4-FFF2-40B4-BE49-F238E27FC236}">
              <a16:creationId xmlns:a16="http://schemas.microsoft.com/office/drawing/2014/main" id="{B3F2CCC5-428D-4A4F-18B2-BBECD82E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4">
            <a:extLst>
              <a:ext uri="{FF2B5EF4-FFF2-40B4-BE49-F238E27FC236}">
                <a16:creationId xmlns:a16="http://schemas.microsoft.com/office/drawing/2014/main" id="{95DEDE2A-7D36-90BC-F49A-D70519C3C286}"/>
              </a:ext>
            </a:extLst>
          </p:cNvPr>
          <p:cNvGrpSpPr/>
          <p:nvPr/>
        </p:nvGrpSpPr>
        <p:grpSpPr>
          <a:xfrm>
            <a:off x="6440762" y="157133"/>
            <a:ext cx="3332925" cy="684736"/>
            <a:chOff x="6135243" y="509694"/>
            <a:chExt cx="4210803" cy="931613"/>
          </a:xfrm>
        </p:grpSpPr>
        <p:sp>
          <p:nvSpPr>
            <p:cNvPr id="751" name="Google Shape;751;p34">
              <a:extLst>
                <a:ext uri="{FF2B5EF4-FFF2-40B4-BE49-F238E27FC236}">
                  <a16:creationId xmlns:a16="http://schemas.microsoft.com/office/drawing/2014/main" id="{6BA86F33-41D7-4D94-F869-667EAB7A8482}"/>
                </a:ext>
              </a:extLst>
            </p:cNvPr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>
              <a:extLst>
                <a:ext uri="{FF2B5EF4-FFF2-40B4-BE49-F238E27FC236}">
                  <a16:creationId xmlns:a16="http://schemas.microsoft.com/office/drawing/2014/main" id="{B7A59237-DDE3-B6C7-3EE8-5877B5FCB50D}"/>
                </a:ext>
              </a:extLst>
            </p:cNvPr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>
              <a:extLst>
                <a:ext uri="{FF2B5EF4-FFF2-40B4-BE49-F238E27FC236}">
                  <a16:creationId xmlns:a16="http://schemas.microsoft.com/office/drawing/2014/main" id="{9EBA3A74-DA49-1AE1-45FC-2EA0933A66B4}"/>
                </a:ext>
              </a:extLst>
            </p:cNvPr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>
              <a:extLst>
                <a:ext uri="{FF2B5EF4-FFF2-40B4-BE49-F238E27FC236}">
                  <a16:creationId xmlns:a16="http://schemas.microsoft.com/office/drawing/2014/main" id="{A3A4611F-BF6B-41C2-0731-A6C69F147741}"/>
                </a:ext>
              </a:extLst>
            </p:cNvPr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>
              <a:extLst>
                <a:ext uri="{FF2B5EF4-FFF2-40B4-BE49-F238E27FC236}">
                  <a16:creationId xmlns:a16="http://schemas.microsoft.com/office/drawing/2014/main" id="{ED67B83E-6A7F-FFA1-B05F-13F4EFF7AF31}"/>
                </a:ext>
              </a:extLst>
            </p:cNvPr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>
              <a:extLst>
                <a:ext uri="{FF2B5EF4-FFF2-40B4-BE49-F238E27FC236}">
                  <a16:creationId xmlns:a16="http://schemas.microsoft.com/office/drawing/2014/main" id="{CE223E5D-EDD5-FB1E-A0E2-82E055441C32}"/>
                </a:ext>
              </a:extLst>
            </p:cNvPr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8AECDFA9-8267-FDBD-5DC6-9B545C098E1D}"/>
              </a:ext>
            </a:extLst>
          </p:cNvPr>
          <p:cNvSpPr/>
          <p:nvPr/>
        </p:nvSpPr>
        <p:spPr>
          <a:xfrm>
            <a:off x="5554435" y="787342"/>
            <a:ext cx="1730593" cy="566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</a:rPr>
              <a:t>VAI TRÒ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70E66F-FDBC-EF3F-31C3-6F48B28E248E}"/>
              </a:ext>
            </a:extLst>
          </p:cNvPr>
          <p:cNvSpPr txBox="1"/>
          <p:nvPr/>
        </p:nvSpPr>
        <p:spPr>
          <a:xfrm>
            <a:off x="3774097" y="1446728"/>
            <a:ext cx="4944528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Là mạch điện tử làm tăng cường biên độ tín hiệu mà không làm thay đổi dạng tín hiệu.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Có dạng hình sin với biên độ nhỏ hơn.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Tín hiệu ra bên phải được khuếch đại có biên độ lớn hơn và giữ nguyên dạng hình sin.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98397B4-1D60-6EA6-D65C-0C3CC0616D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45" t="5097" r="6554" b="3056"/>
          <a:stretch/>
        </p:blipFill>
        <p:spPr>
          <a:xfrm>
            <a:off x="167793" y="799543"/>
            <a:ext cx="3606304" cy="33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39"/>
          <p:cNvGrpSpPr/>
          <p:nvPr/>
        </p:nvGrpSpPr>
        <p:grpSpPr>
          <a:xfrm>
            <a:off x="6529560" y="4209718"/>
            <a:ext cx="5253816" cy="1622108"/>
            <a:chOff x="5092229" y="-180802"/>
            <a:chExt cx="5253816" cy="1622108"/>
          </a:xfrm>
        </p:grpSpPr>
        <p:sp>
          <p:nvSpPr>
            <p:cNvPr id="1457" name="Google Shape;1457;p39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9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9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7166711" y="-149991"/>
            <a:ext cx="5053091" cy="435777"/>
            <a:chOff x="5896679" y="4472082"/>
            <a:chExt cx="5053091" cy="435777"/>
          </a:xfrm>
        </p:grpSpPr>
        <p:grpSp>
          <p:nvGrpSpPr>
            <p:cNvPr id="1468" name="Google Shape;1468;p39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469" name="Google Shape;1469;p39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9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1" name="Google Shape;1471;p39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472" name="Google Shape;1472;p3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9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475" name="Google Shape;1475;p39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9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7" name="Google Shape;1477;p39"/>
          <p:cNvSpPr/>
          <p:nvPr/>
        </p:nvSpPr>
        <p:spPr>
          <a:xfrm>
            <a:off x="1346381" y="4392256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8" name="Google Shape;1478;p39"/>
          <p:cNvGrpSpPr/>
          <p:nvPr/>
        </p:nvGrpSpPr>
        <p:grpSpPr>
          <a:xfrm>
            <a:off x="336273" y="4106355"/>
            <a:ext cx="888556" cy="888556"/>
            <a:chOff x="3601710" y="-660170"/>
            <a:chExt cx="888556" cy="888556"/>
          </a:xfrm>
        </p:grpSpPr>
        <p:sp>
          <p:nvSpPr>
            <p:cNvPr id="1479" name="Google Shape;1479;p39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9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E0F4718-B070-DFDB-70E5-FF7A801CB31B}"/>
              </a:ext>
            </a:extLst>
          </p:cNvPr>
          <p:cNvSpPr txBox="1"/>
          <p:nvPr/>
        </p:nvSpPr>
        <p:spPr>
          <a:xfrm>
            <a:off x="2501084" y="122728"/>
            <a:ext cx="414183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rgbClr val="C00000"/>
                </a:solidFill>
              </a:rPr>
              <a:t>Một số linh kiện sử dụng trong mạch khuếch đại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F4002537-2D83-8388-C163-8CFE0B7D89BC}"/>
              </a:ext>
            </a:extLst>
          </p:cNvPr>
          <p:cNvSpPr/>
          <p:nvPr/>
        </p:nvSpPr>
        <p:spPr>
          <a:xfrm>
            <a:off x="826406" y="1167951"/>
            <a:ext cx="2264266" cy="1403799"/>
          </a:xfrm>
          <a:custGeom>
            <a:avLst/>
            <a:gdLst/>
            <a:ahLst/>
            <a:cxnLst/>
            <a:rect l="l" t="t" r="r" b="b"/>
            <a:pathLst>
              <a:path w="2572202" h="1501523">
                <a:moveTo>
                  <a:pt x="0" y="0"/>
                </a:moveTo>
                <a:lnTo>
                  <a:pt x="2572202" y="0"/>
                </a:lnTo>
                <a:lnTo>
                  <a:pt x="2572202" y="1501523"/>
                </a:lnTo>
                <a:lnTo>
                  <a:pt x="0" y="1501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buClrTx/>
              <a:buFontTx/>
              <a:buNone/>
            </a:pPr>
            <a:endParaRPr lang="vi-VN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5487336-82C4-CEE2-F901-D8740DABAB4D}"/>
              </a:ext>
            </a:extLst>
          </p:cNvPr>
          <p:cNvSpPr txBox="1"/>
          <p:nvPr/>
        </p:nvSpPr>
        <p:spPr>
          <a:xfrm>
            <a:off x="1483541" y="2729808"/>
            <a:ext cx="1607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Điện trở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725A595-58B8-BACE-FE06-C425F9F86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5881">
            <a:off x="6343614" y="1233926"/>
            <a:ext cx="734120" cy="147415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54AF560-421D-894F-16FF-1C685B324A7E}"/>
              </a:ext>
            </a:extLst>
          </p:cNvPr>
          <p:cNvSpPr txBox="1"/>
          <p:nvPr/>
        </p:nvSpPr>
        <p:spPr>
          <a:xfrm>
            <a:off x="5965443" y="2729200"/>
            <a:ext cx="1607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Tụ điện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A9A592A-2188-A2D8-1F5A-F33F1FA9B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756" y="2724756"/>
            <a:ext cx="1676656" cy="167665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2BB282B-E32B-909E-E5B5-BE3DA09456B4}"/>
              </a:ext>
            </a:extLst>
          </p:cNvPr>
          <p:cNvSpPr txBox="1"/>
          <p:nvPr/>
        </p:nvSpPr>
        <p:spPr>
          <a:xfrm>
            <a:off x="3680269" y="4460702"/>
            <a:ext cx="1607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err="1"/>
              <a:t>Transistor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8081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>
          <a:extLst>
            <a:ext uri="{FF2B5EF4-FFF2-40B4-BE49-F238E27FC236}">
              <a16:creationId xmlns:a16="http://schemas.microsoft.com/office/drawing/2014/main" id="{237B8897-C2D0-7019-3C8F-C20CD93B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39">
            <a:extLst>
              <a:ext uri="{FF2B5EF4-FFF2-40B4-BE49-F238E27FC236}">
                <a16:creationId xmlns:a16="http://schemas.microsoft.com/office/drawing/2014/main" id="{32AAC7B4-9F7D-C473-227B-8A90D020B9A0}"/>
              </a:ext>
            </a:extLst>
          </p:cNvPr>
          <p:cNvGrpSpPr/>
          <p:nvPr/>
        </p:nvGrpSpPr>
        <p:grpSpPr>
          <a:xfrm>
            <a:off x="6369976" y="4692008"/>
            <a:ext cx="5253816" cy="1622108"/>
            <a:chOff x="5092229" y="-180802"/>
            <a:chExt cx="5253816" cy="1622108"/>
          </a:xfrm>
        </p:grpSpPr>
        <p:sp>
          <p:nvSpPr>
            <p:cNvPr id="1457" name="Google Shape;1457;p39">
              <a:extLst>
                <a:ext uri="{FF2B5EF4-FFF2-40B4-BE49-F238E27FC236}">
                  <a16:creationId xmlns:a16="http://schemas.microsoft.com/office/drawing/2014/main" id="{10B85270-E25F-4BF0-FEED-ADED3FD4756E}"/>
                </a:ext>
              </a:extLst>
            </p:cNvPr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>
              <a:extLst>
                <a:ext uri="{FF2B5EF4-FFF2-40B4-BE49-F238E27FC236}">
                  <a16:creationId xmlns:a16="http://schemas.microsoft.com/office/drawing/2014/main" id="{62A7E1B0-A310-A668-C2CD-D9C608C25FC3}"/>
                </a:ext>
              </a:extLst>
            </p:cNvPr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>
              <a:extLst>
                <a:ext uri="{FF2B5EF4-FFF2-40B4-BE49-F238E27FC236}">
                  <a16:creationId xmlns:a16="http://schemas.microsoft.com/office/drawing/2014/main" id="{5AA664DA-EBB4-E756-E6DE-A5336BAB9E6D}"/>
                </a:ext>
              </a:extLst>
            </p:cNvPr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>
              <a:extLst>
                <a:ext uri="{FF2B5EF4-FFF2-40B4-BE49-F238E27FC236}">
                  <a16:creationId xmlns:a16="http://schemas.microsoft.com/office/drawing/2014/main" id="{BB6565B3-49A1-7F42-151D-79C831950881}"/>
                </a:ext>
              </a:extLst>
            </p:cNvPr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9">
              <a:extLst>
                <a:ext uri="{FF2B5EF4-FFF2-40B4-BE49-F238E27FC236}">
                  <a16:creationId xmlns:a16="http://schemas.microsoft.com/office/drawing/2014/main" id="{5935D947-8F2E-5C5B-208F-F480161B3EF4}"/>
                </a:ext>
              </a:extLst>
            </p:cNvPr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9">
              <a:extLst>
                <a:ext uri="{FF2B5EF4-FFF2-40B4-BE49-F238E27FC236}">
                  <a16:creationId xmlns:a16="http://schemas.microsoft.com/office/drawing/2014/main" id="{8EA504CF-FEA0-7B9A-162A-391F3D4611BE}"/>
                </a:ext>
              </a:extLst>
            </p:cNvPr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>
              <a:extLst>
                <a:ext uri="{FF2B5EF4-FFF2-40B4-BE49-F238E27FC236}">
                  <a16:creationId xmlns:a16="http://schemas.microsoft.com/office/drawing/2014/main" id="{D062E2CD-CC9D-4F00-2291-2A584E502F84}"/>
                </a:ext>
              </a:extLst>
            </p:cNvPr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>
              <a:extLst>
                <a:ext uri="{FF2B5EF4-FFF2-40B4-BE49-F238E27FC236}">
                  <a16:creationId xmlns:a16="http://schemas.microsoft.com/office/drawing/2014/main" id="{8D352720-F359-1232-90B5-F4020B4AC859}"/>
                </a:ext>
              </a:extLst>
            </p:cNvPr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>
              <a:extLst>
                <a:ext uri="{FF2B5EF4-FFF2-40B4-BE49-F238E27FC236}">
                  <a16:creationId xmlns:a16="http://schemas.microsoft.com/office/drawing/2014/main" id="{469907BA-410C-D73C-E59F-254C757DB67D}"/>
                </a:ext>
              </a:extLst>
            </p:cNvPr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>
              <a:extLst>
                <a:ext uri="{FF2B5EF4-FFF2-40B4-BE49-F238E27FC236}">
                  <a16:creationId xmlns:a16="http://schemas.microsoft.com/office/drawing/2014/main" id="{6AE376A9-6E74-C2DD-29D7-00169B3480A6}"/>
                </a:ext>
              </a:extLst>
            </p:cNvPr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9">
            <a:extLst>
              <a:ext uri="{FF2B5EF4-FFF2-40B4-BE49-F238E27FC236}">
                <a16:creationId xmlns:a16="http://schemas.microsoft.com/office/drawing/2014/main" id="{93D1B7B8-0E7C-2C46-0D70-A1739AB8EE5C}"/>
              </a:ext>
            </a:extLst>
          </p:cNvPr>
          <p:cNvGrpSpPr/>
          <p:nvPr/>
        </p:nvGrpSpPr>
        <p:grpSpPr>
          <a:xfrm>
            <a:off x="7412990" y="-102516"/>
            <a:ext cx="5053091" cy="435777"/>
            <a:chOff x="5896679" y="4472082"/>
            <a:chExt cx="5053091" cy="435777"/>
          </a:xfrm>
        </p:grpSpPr>
        <p:grpSp>
          <p:nvGrpSpPr>
            <p:cNvPr id="1468" name="Google Shape;1468;p39">
              <a:extLst>
                <a:ext uri="{FF2B5EF4-FFF2-40B4-BE49-F238E27FC236}">
                  <a16:creationId xmlns:a16="http://schemas.microsoft.com/office/drawing/2014/main" id="{5C19FD79-29F5-82C3-EFEA-BA51CA853E82}"/>
                </a:ext>
              </a:extLst>
            </p:cNvPr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469" name="Google Shape;1469;p39">
                <a:extLst>
                  <a:ext uri="{FF2B5EF4-FFF2-40B4-BE49-F238E27FC236}">
                    <a16:creationId xmlns:a16="http://schemas.microsoft.com/office/drawing/2014/main" id="{D67E8866-33B2-78BB-FF7B-4E3411EE257C}"/>
                  </a:ext>
                </a:extLst>
              </p:cNvPr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9">
                <a:extLst>
                  <a:ext uri="{FF2B5EF4-FFF2-40B4-BE49-F238E27FC236}">
                    <a16:creationId xmlns:a16="http://schemas.microsoft.com/office/drawing/2014/main" id="{89BAEE21-E9F0-019F-5895-6DEF4BEB6A8B}"/>
                  </a:ext>
                </a:extLst>
              </p:cNvPr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1" name="Google Shape;1471;p39">
              <a:extLst>
                <a:ext uri="{FF2B5EF4-FFF2-40B4-BE49-F238E27FC236}">
                  <a16:creationId xmlns:a16="http://schemas.microsoft.com/office/drawing/2014/main" id="{300480D3-87C2-E26B-F7B5-431BA0F53ABC}"/>
                </a:ext>
              </a:extLst>
            </p:cNvPr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472" name="Google Shape;1472;p39">
                <a:extLst>
                  <a:ext uri="{FF2B5EF4-FFF2-40B4-BE49-F238E27FC236}">
                    <a16:creationId xmlns:a16="http://schemas.microsoft.com/office/drawing/2014/main" id="{AFA34ED6-4B0C-6B3F-263E-851F1645EE2B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9">
                <a:extLst>
                  <a:ext uri="{FF2B5EF4-FFF2-40B4-BE49-F238E27FC236}">
                    <a16:creationId xmlns:a16="http://schemas.microsoft.com/office/drawing/2014/main" id="{15967522-6218-6B17-AECF-C3E53B30D82A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9">
              <a:extLst>
                <a:ext uri="{FF2B5EF4-FFF2-40B4-BE49-F238E27FC236}">
                  <a16:creationId xmlns:a16="http://schemas.microsoft.com/office/drawing/2014/main" id="{4CFC8CF2-F9E2-52F7-ACC6-A01B351E9E40}"/>
                </a:ext>
              </a:extLst>
            </p:cNvPr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475" name="Google Shape;1475;p39">
                <a:extLst>
                  <a:ext uri="{FF2B5EF4-FFF2-40B4-BE49-F238E27FC236}">
                    <a16:creationId xmlns:a16="http://schemas.microsoft.com/office/drawing/2014/main" id="{89650BC6-0919-DEE7-4511-D8BFDDDA28AC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9">
                <a:extLst>
                  <a:ext uri="{FF2B5EF4-FFF2-40B4-BE49-F238E27FC236}">
                    <a16:creationId xmlns:a16="http://schemas.microsoft.com/office/drawing/2014/main" id="{B197A2B4-E830-8281-237A-97EE60D497BC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7" name="Google Shape;1477;p39">
            <a:extLst>
              <a:ext uri="{FF2B5EF4-FFF2-40B4-BE49-F238E27FC236}">
                <a16:creationId xmlns:a16="http://schemas.microsoft.com/office/drawing/2014/main" id="{6A2D26A1-A6B9-6A4D-F496-AC51EAFABA78}"/>
              </a:ext>
            </a:extLst>
          </p:cNvPr>
          <p:cNvSpPr/>
          <p:nvPr/>
        </p:nvSpPr>
        <p:spPr>
          <a:xfrm>
            <a:off x="1346381" y="4392256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8" name="Google Shape;1478;p39">
            <a:extLst>
              <a:ext uri="{FF2B5EF4-FFF2-40B4-BE49-F238E27FC236}">
                <a16:creationId xmlns:a16="http://schemas.microsoft.com/office/drawing/2014/main" id="{E3DE7537-A2D2-5D03-E4CB-0AFD27E45576}"/>
              </a:ext>
            </a:extLst>
          </p:cNvPr>
          <p:cNvGrpSpPr/>
          <p:nvPr/>
        </p:nvGrpSpPr>
        <p:grpSpPr>
          <a:xfrm>
            <a:off x="336273" y="4106355"/>
            <a:ext cx="888556" cy="888556"/>
            <a:chOff x="3601710" y="-660170"/>
            <a:chExt cx="888556" cy="888556"/>
          </a:xfrm>
        </p:grpSpPr>
        <p:sp>
          <p:nvSpPr>
            <p:cNvPr id="1479" name="Google Shape;1479;p39">
              <a:extLst>
                <a:ext uri="{FF2B5EF4-FFF2-40B4-BE49-F238E27FC236}">
                  <a16:creationId xmlns:a16="http://schemas.microsoft.com/office/drawing/2014/main" id="{A61DB28D-BA7F-66E4-A84F-91B82355D597}"/>
                </a:ext>
              </a:extLst>
            </p:cNvPr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>
              <a:extLst>
                <a:ext uri="{FF2B5EF4-FFF2-40B4-BE49-F238E27FC236}">
                  <a16:creationId xmlns:a16="http://schemas.microsoft.com/office/drawing/2014/main" id="{78505603-E4C4-2BCD-B233-603508D5A9A1}"/>
                </a:ext>
              </a:extLst>
            </p:cNvPr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>
              <a:extLst>
                <a:ext uri="{FF2B5EF4-FFF2-40B4-BE49-F238E27FC236}">
                  <a16:creationId xmlns:a16="http://schemas.microsoft.com/office/drawing/2014/main" id="{A61941CC-4E90-985F-E247-FF7B50D4D5C4}"/>
                </a:ext>
              </a:extLst>
            </p:cNvPr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>
              <a:extLst>
                <a:ext uri="{FF2B5EF4-FFF2-40B4-BE49-F238E27FC236}">
                  <a16:creationId xmlns:a16="http://schemas.microsoft.com/office/drawing/2014/main" id="{CBB425F0-27E6-DAFA-2A01-86E259BA7062}"/>
                </a:ext>
              </a:extLst>
            </p:cNvPr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>
              <a:extLst>
                <a:ext uri="{FF2B5EF4-FFF2-40B4-BE49-F238E27FC236}">
                  <a16:creationId xmlns:a16="http://schemas.microsoft.com/office/drawing/2014/main" id="{B4B86560-6492-9481-CF48-8D766DE00CC0}"/>
                </a:ext>
              </a:extLst>
            </p:cNvPr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9">
              <a:extLst>
                <a:ext uri="{FF2B5EF4-FFF2-40B4-BE49-F238E27FC236}">
                  <a16:creationId xmlns:a16="http://schemas.microsoft.com/office/drawing/2014/main" id="{3A94503C-427B-07DA-DB92-3AF4B0FC92D0}"/>
                </a:ext>
              </a:extLst>
            </p:cNvPr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9">
              <a:extLst>
                <a:ext uri="{FF2B5EF4-FFF2-40B4-BE49-F238E27FC236}">
                  <a16:creationId xmlns:a16="http://schemas.microsoft.com/office/drawing/2014/main" id="{DC2B6FAD-C194-344C-ECB6-33FE39A1575E}"/>
                </a:ext>
              </a:extLst>
            </p:cNvPr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9">
              <a:extLst>
                <a:ext uri="{FF2B5EF4-FFF2-40B4-BE49-F238E27FC236}">
                  <a16:creationId xmlns:a16="http://schemas.microsoft.com/office/drawing/2014/main" id="{67D1531D-7D2B-4483-6382-D7BAF56255C8}"/>
                </a:ext>
              </a:extLst>
            </p:cNvPr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9">
              <a:extLst>
                <a:ext uri="{FF2B5EF4-FFF2-40B4-BE49-F238E27FC236}">
                  <a16:creationId xmlns:a16="http://schemas.microsoft.com/office/drawing/2014/main" id="{D116B567-04C4-57AE-7167-5441A5B5F9FE}"/>
                </a:ext>
              </a:extLst>
            </p:cNvPr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9">
              <a:extLst>
                <a:ext uri="{FF2B5EF4-FFF2-40B4-BE49-F238E27FC236}">
                  <a16:creationId xmlns:a16="http://schemas.microsoft.com/office/drawing/2014/main" id="{3A05836D-9893-7412-7BC5-FC9605627798}"/>
                </a:ext>
              </a:extLst>
            </p:cNvPr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DFDF414-DBD6-681C-3E90-72989A401FB9}"/>
              </a:ext>
            </a:extLst>
          </p:cNvPr>
          <p:cNvSpPr txBox="1"/>
          <p:nvPr/>
        </p:nvSpPr>
        <p:spPr>
          <a:xfrm>
            <a:off x="2647663" y="62701"/>
            <a:ext cx="451203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rgbClr val="C00000"/>
                </a:solidFill>
              </a:rPr>
              <a:t>Cách hoạt động của mạch khuếch đại âm thanh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7DF3EA9-E1E7-BF1E-BD46-A24FDB7AAF16}"/>
                  </a:ext>
                </a:extLst>
              </p:cNvPr>
              <p:cNvSpPr txBox="1"/>
              <p:nvPr/>
            </p:nvSpPr>
            <p:spPr>
              <a:xfrm>
                <a:off x="1385418" y="871471"/>
                <a:ext cx="7155909" cy="372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/>
                  <a:t>Sử dụng </a:t>
                </a:r>
                <a:r>
                  <a:rPr lang="vi-VN" sz="2000" dirty="0" err="1"/>
                  <a:t>transistor</a:t>
                </a:r>
                <a:r>
                  <a:rPr lang="vi-VN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/>
                  <a:t>Tín hiệu âm thanh ở đầu vào: điện áp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vi-VN" sz="20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/>
                  <a:t>Tín hiệu âm thanh ở đầu 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vi-V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vi-V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𝑈</m:t>
                        </m:r>
                      </m:e>
                      <m:sub>
                        <m:r>
                          <a:rPr kumimoji="0" lang="vi-V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𝑟𝑎</m:t>
                        </m:r>
                      </m:sub>
                    </m:sSub>
                  </m:oMath>
                </a14:m>
                <a:r>
                  <a:rPr lang="vi-VN" sz="2000" dirty="0"/>
                  <a:t> = k.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vi-VN" sz="20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/>
                  <a:t>Transistor T có vai trò khuếch đại tín hiệu.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 err="1"/>
                  <a:t>Transistor</a:t>
                </a:r>
                <a:r>
                  <a:rPr lang="vi-VN" sz="2000" dirty="0"/>
                  <a:t> T làm việc ổn định ở chế độ khuếch đại nhờ các điện trở R1,R2, RC, RE.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/>
                  <a:t>Các tụ C1 và C2 dùng để ghép tín hiệu đầu vào và đầu ra của mạch khuếch đại.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7DF3EA9-E1E7-BF1E-BD46-A24FDB7AA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18" y="871471"/>
                <a:ext cx="7155909" cy="3728649"/>
              </a:xfrm>
              <a:prstGeom prst="rect">
                <a:avLst/>
              </a:prstGeom>
              <a:blipFill>
                <a:blip r:embed="rId3"/>
                <a:stretch>
                  <a:fillRect l="-767" r="-1618" b="-19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7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>
          <a:extLst>
            <a:ext uri="{FF2B5EF4-FFF2-40B4-BE49-F238E27FC236}">
              <a16:creationId xmlns:a16="http://schemas.microsoft.com/office/drawing/2014/main" id="{FF852BCC-1757-3720-9E95-3DBE19FD0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39">
            <a:extLst>
              <a:ext uri="{FF2B5EF4-FFF2-40B4-BE49-F238E27FC236}">
                <a16:creationId xmlns:a16="http://schemas.microsoft.com/office/drawing/2014/main" id="{E409716F-1E14-4C90-B73A-360B19F83D3A}"/>
              </a:ext>
            </a:extLst>
          </p:cNvPr>
          <p:cNvGrpSpPr/>
          <p:nvPr/>
        </p:nvGrpSpPr>
        <p:grpSpPr>
          <a:xfrm>
            <a:off x="6369976" y="4692008"/>
            <a:ext cx="5253816" cy="1622108"/>
            <a:chOff x="5092229" y="-180802"/>
            <a:chExt cx="5253816" cy="1622108"/>
          </a:xfrm>
        </p:grpSpPr>
        <p:sp>
          <p:nvSpPr>
            <p:cNvPr id="1457" name="Google Shape;1457;p39">
              <a:extLst>
                <a:ext uri="{FF2B5EF4-FFF2-40B4-BE49-F238E27FC236}">
                  <a16:creationId xmlns:a16="http://schemas.microsoft.com/office/drawing/2014/main" id="{C1D241BD-E778-CD07-9874-78B544EE16BE}"/>
                </a:ext>
              </a:extLst>
            </p:cNvPr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>
              <a:extLst>
                <a:ext uri="{FF2B5EF4-FFF2-40B4-BE49-F238E27FC236}">
                  <a16:creationId xmlns:a16="http://schemas.microsoft.com/office/drawing/2014/main" id="{C907904E-1476-899B-3CE1-5CEF945F3634}"/>
                </a:ext>
              </a:extLst>
            </p:cNvPr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>
              <a:extLst>
                <a:ext uri="{FF2B5EF4-FFF2-40B4-BE49-F238E27FC236}">
                  <a16:creationId xmlns:a16="http://schemas.microsoft.com/office/drawing/2014/main" id="{7AD1DB62-F600-BF21-283F-E2A5A6F6F899}"/>
                </a:ext>
              </a:extLst>
            </p:cNvPr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>
              <a:extLst>
                <a:ext uri="{FF2B5EF4-FFF2-40B4-BE49-F238E27FC236}">
                  <a16:creationId xmlns:a16="http://schemas.microsoft.com/office/drawing/2014/main" id="{0AAF6EFB-CA70-E49E-126D-E491AA14564F}"/>
                </a:ext>
              </a:extLst>
            </p:cNvPr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9">
              <a:extLst>
                <a:ext uri="{FF2B5EF4-FFF2-40B4-BE49-F238E27FC236}">
                  <a16:creationId xmlns:a16="http://schemas.microsoft.com/office/drawing/2014/main" id="{63209C66-5094-248F-16C8-18266654EB27}"/>
                </a:ext>
              </a:extLst>
            </p:cNvPr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9">
              <a:extLst>
                <a:ext uri="{FF2B5EF4-FFF2-40B4-BE49-F238E27FC236}">
                  <a16:creationId xmlns:a16="http://schemas.microsoft.com/office/drawing/2014/main" id="{7411E279-FC6D-7A35-F116-F3B1DC163F37}"/>
                </a:ext>
              </a:extLst>
            </p:cNvPr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>
              <a:extLst>
                <a:ext uri="{FF2B5EF4-FFF2-40B4-BE49-F238E27FC236}">
                  <a16:creationId xmlns:a16="http://schemas.microsoft.com/office/drawing/2014/main" id="{E9F98F44-7E0A-1872-69DA-24D4CA58B100}"/>
                </a:ext>
              </a:extLst>
            </p:cNvPr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>
              <a:extLst>
                <a:ext uri="{FF2B5EF4-FFF2-40B4-BE49-F238E27FC236}">
                  <a16:creationId xmlns:a16="http://schemas.microsoft.com/office/drawing/2014/main" id="{8CE25725-A947-4EF4-32FC-8A50EC1A58FB}"/>
                </a:ext>
              </a:extLst>
            </p:cNvPr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>
              <a:extLst>
                <a:ext uri="{FF2B5EF4-FFF2-40B4-BE49-F238E27FC236}">
                  <a16:creationId xmlns:a16="http://schemas.microsoft.com/office/drawing/2014/main" id="{4BE10D44-8AD1-CC80-85CB-8F06A2106C71}"/>
                </a:ext>
              </a:extLst>
            </p:cNvPr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>
              <a:extLst>
                <a:ext uri="{FF2B5EF4-FFF2-40B4-BE49-F238E27FC236}">
                  <a16:creationId xmlns:a16="http://schemas.microsoft.com/office/drawing/2014/main" id="{5084B5D5-8357-F4DB-9F77-84958C7422A4}"/>
                </a:ext>
              </a:extLst>
            </p:cNvPr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9">
            <a:extLst>
              <a:ext uri="{FF2B5EF4-FFF2-40B4-BE49-F238E27FC236}">
                <a16:creationId xmlns:a16="http://schemas.microsoft.com/office/drawing/2014/main" id="{526C3C8C-5F50-E151-DBC4-206C5FB3A956}"/>
              </a:ext>
            </a:extLst>
          </p:cNvPr>
          <p:cNvGrpSpPr/>
          <p:nvPr/>
        </p:nvGrpSpPr>
        <p:grpSpPr>
          <a:xfrm>
            <a:off x="6782596" y="-50519"/>
            <a:ext cx="5053091" cy="435777"/>
            <a:chOff x="5896679" y="4472082"/>
            <a:chExt cx="5053091" cy="435777"/>
          </a:xfrm>
        </p:grpSpPr>
        <p:grpSp>
          <p:nvGrpSpPr>
            <p:cNvPr id="1468" name="Google Shape;1468;p39">
              <a:extLst>
                <a:ext uri="{FF2B5EF4-FFF2-40B4-BE49-F238E27FC236}">
                  <a16:creationId xmlns:a16="http://schemas.microsoft.com/office/drawing/2014/main" id="{4EECFEA5-7504-49DC-C1C2-B6FCCAB19AB2}"/>
                </a:ext>
              </a:extLst>
            </p:cNvPr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469" name="Google Shape;1469;p39">
                <a:extLst>
                  <a:ext uri="{FF2B5EF4-FFF2-40B4-BE49-F238E27FC236}">
                    <a16:creationId xmlns:a16="http://schemas.microsoft.com/office/drawing/2014/main" id="{6FCF094B-829E-AC02-F658-6990ECC68621}"/>
                  </a:ext>
                </a:extLst>
              </p:cNvPr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9">
                <a:extLst>
                  <a:ext uri="{FF2B5EF4-FFF2-40B4-BE49-F238E27FC236}">
                    <a16:creationId xmlns:a16="http://schemas.microsoft.com/office/drawing/2014/main" id="{E195E309-59FD-566B-AEA2-9D45D3F4F84B}"/>
                  </a:ext>
                </a:extLst>
              </p:cNvPr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1" name="Google Shape;1471;p39">
              <a:extLst>
                <a:ext uri="{FF2B5EF4-FFF2-40B4-BE49-F238E27FC236}">
                  <a16:creationId xmlns:a16="http://schemas.microsoft.com/office/drawing/2014/main" id="{DA8ED7C2-9979-487A-F645-3F79603B8B89}"/>
                </a:ext>
              </a:extLst>
            </p:cNvPr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472" name="Google Shape;1472;p39">
                <a:extLst>
                  <a:ext uri="{FF2B5EF4-FFF2-40B4-BE49-F238E27FC236}">
                    <a16:creationId xmlns:a16="http://schemas.microsoft.com/office/drawing/2014/main" id="{1944374E-B3A7-9172-3174-F8CCF3A0F34D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9">
                <a:extLst>
                  <a:ext uri="{FF2B5EF4-FFF2-40B4-BE49-F238E27FC236}">
                    <a16:creationId xmlns:a16="http://schemas.microsoft.com/office/drawing/2014/main" id="{58250E41-9255-415D-2EC5-86185622AC2E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9">
              <a:extLst>
                <a:ext uri="{FF2B5EF4-FFF2-40B4-BE49-F238E27FC236}">
                  <a16:creationId xmlns:a16="http://schemas.microsoft.com/office/drawing/2014/main" id="{53983643-5E02-CBB0-FDAF-DFAF2EA037BE}"/>
                </a:ext>
              </a:extLst>
            </p:cNvPr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475" name="Google Shape;1475;p39">
                <a:extLst>
                  <a:ext uri="{FF2B5EF4-FFF2-40B4-BE49-F238E27FC236}">
                    <a16:creationId xmlns:a16="http://schemas.microsoft.com/office/drawing/2014/main" id="{38EA54BE-80DB-54CF-12FE-DD782B491D88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9">
                <a:extLst>
                  <a:ext uri="{FF2B5EF4-FFF2-40B4-BE49-F238E27FC236}">
                    <a16:creationId xmlns:a16="http://schemas.microsoft.com/office/drawing/2014/main" id="{2D035FA9-F65D-B9E6-1FA0-E32888F5A570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4C0AC27-BE41-4D1C-0191-CAF00978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866"/>
          <a:stretch/>
        </p:blipFill>
        <p:spPr>
          <a:xfrm>
            <a:off x="1219289" y="689603"/>
            <a:ext cx="7130789" cy="318170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EABD833-F122-44B5-E37A-A6C192B16137}"/>
              </a:ext>
            </a:extLst>
          </p:cNvPr>
          <p:cNvSpPr txBox="1"/>
          <p:nvPr/>
        </p:nvSpPr>
        <p:spPr>
          <a:xfrm>
            <a:off x="1462134" y="3743626"/>
            <a:ext cx="7379787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i="1" dirty="0">
                <a:solidFill>
                  <a:srgbClr val="C00000"/>
                </a:solidFill>
              </a:rPr>
              <a:t>Hình 18.4. Sơ đồ mạch khuếch đại tín hiệu âm thanh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D92B62E-F7A2-7119-DC11-1F801ECCE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31" y="4898245"/>
            <a:ext cx="709266" cy="1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4246"/>
      </p:ext>
    </p:extLst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>
          <a:extLst>
            <a:ext uri="{FF2B5EF4-FFF2-40B4-BE49-F238E27FC236}">
              <a16:creationId xmlns:a16="http://schemas.microsoft.com/office/drawing/2014/main" id="{098B1D25-0874-1B5D-331F-D5E5646D9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44">
            <a:extLst>
              <a:ext uri="{FF2B5EF4-FFF2-40B4-BE49-F238E27FC236}">
                <a16:creationId xmlns:a16="http://schemas.microsoft.com/office/drawing/2014/main" id="{4B580E65-82D9-A089-AC8B-0CBCD8A73EAD}"/>
              </a:ext>
            </a:extLst>
          </p:cNvPr>
          <p:cNvGrpSpPr/>
          <p:nvPr/>
        </p:nvGrpSpPr>
        <p:grpSpPr>
          <a:xfrm>
            <a:off x="5802779" y="287757"/>
            <a:ext cx="5053091" cy="435777"/>
            <a:chOff x="5896679" y="4472082"/>
            <a:chExt cx="5053091" cy="435777"/>
          </a:xfrm>
        </p:grpSpPr>
        <p:grpSp>
          <p:nvGrpSpPr>
            <p:cNvPr id="1742" name="Google Shape;1742;p44">
              <a:extLst>
                <a:ext uri="{FF2B5EF4-FFF2-40B4-BE49-F238E27FC236}">
                  <a16:creationId xmlns:a16="http://schemas.microsoft.com/office/drawing/2014/main" id="{06DA312E-33DD-11A0-6CAD-07FE357D07E7}"/>
                </a:ext>
              </a:extLst>
            </p:cNvPr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743" name="Google Shape;1743;p44">
                <a:extLst>
                  <a:ext uri="{FF2B5EF4-FFF2-40B4-BE49-F238E27FC236}">
                    <a16:creationId xmlns:a16="http://schemas.microsoft.com/office/drawing/2014/main" id="{E5D5C7DA-2D3F-6414-1D89-384CE4635244}"/>
                  </a:ext>
                </a:extLst>
              </p:cNvPr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4">
                <a:extLst>
                  <a:ext uri="{FF2B5EF4-FFF2-40B4-BE49-F238E27FC236}">
                    <a16:creationId xmlns:a16="http://schemas.microsoft.com/office/drawing/2014/main" id="{79AA8EFC-7732-FED5-7D8D-A5C5D227CEEB}"/>
                  </a:ext>
                </a:extLst>
              </p:cNvPr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5" name="Google Shape;1745;p44">
              <a:extLst>
                <a:ext uri="{FF2B5EF4-FFF2-40B4-BE49-F238E27FC236}">
                  <a16:creationId xmlns:a16="http://schemas.microsoft.com/office/drawing/2014/main" id="{E5ED2F4C-6ED6-517F-FE8D-AC6AB23FE367}"/>
                </a:ext>
              </a:extLst>
            </p:cNvPr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746" name="Google Shape;1746;p44">
                <a:extLst>
                  <a:ext uri="{FF2B5EF4-FFF2-40B4-BE49-F238E27FC236}">
                    <a16:creationId xmlns:a16="http://schemas.microsoft.com/office/drawing/2014/main" id="{6A56A105-D088-2492-BF0A-E7E0ED553F2F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4">
                <a:extLst>
                  <a:ext uri="{FF2B5EF4-FFF2-40B4-BE49-F238E27FC236}">
                    <a16:creationId xmlns:a16="http://schemas.microsoft.com/office/drawing/2014/main" id="{1C306FD2-DB40-5801-7EC3-E930A08A6B74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8" name="Google Shape;1748;p44">
              <a:extLst>
                <a:ext uri="{FF2B5EF4-FFF2-40B4-BE49-F238E27FC236}">
                  <a16:creationId xmlns:a16="http://schemas.microsoft.com/office/drawing/2014/main" id="{6B3E0768-1ECC-5D7B-9880-246A0F0109F4}"/>
                </a:ext>
              </a:extLst>
            </p:cNvPr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749" name="Google Shape;1749;p44">
                <a:extLst>
                  <a:ext uri="{FF2B5EF4-FFF2-40B4-BE49-F238E27FC236}">
                    <a16:creationId xmlns:a16="http://schemas.microsoft.com/office/drawing/2014/main" id="{55A8D9AC-AA2A-DFBA-78A6-9DC9785A38B5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4">
                <a:extLst>
                  <a:ext uri="{FF2B5EF4-FFF2-40B4-BE49-F238E27FC236}">
                    <a16:creationId xmlns:a16="http://schemas.microsoft.com/office/drawing/2014/main" id="{A403207E-79DA-03C9-5FA6-647E084B72CB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4E93E479-1413-C6CC-212B-4CFBCD0E5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856" y="3996027"/>
            <a:ext cx="1079027" cy="1060503"/>
          </a:xfrm>
          <a:prstGeom prst="rect">
            <a:avLst/>
          </a:prstGeom>
        </p:spPr>
      </p:pic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AEB2EA27-6A5C-A04B-7232-7D9B2E19EEA5}"/>
              </a:ext>
            </a:extLst>
          </p:cNvPr>
          <p:cNvSpPr/>
          <p:nvPr/>
        </p:nvSpPr>
        <p:spPr>
          <a:xfrm>
            <a:off x="901354" y="266999"/>
            <a:ext cx="4081748" cy="4993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</a:rPr>
              <a:t>2. Mạch điều chế tín hiệu</a:t>
            </a: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45FD9199-9238-C7DD-EBBE-EF875C1F5936}"/>
              </a:ext>
            </a:extLst>
          </p:cNvPr>
          <p:cNvGrpSpPr/>
          <p:nvPr/>
        </p:nvGrpSpPr>
        <p:grpSpPr>
          <a:xfrm>
            <a:off x="4376057" y="868962"/>
            <a:ext cx="3858369" cy="3960610"/>
            <a:chOff x="4303486" y="1453140"/>
            <a:chExt cx="4447720" cy="3960610"/>
          </a:xfrm>
        </p:grpSpPr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10961B8C-376D-17BB-3FAB-3475A3F1D2A2}"/>
                </a:ext>
              </a:extLst>
            </p:cNvPr>
            <p:cNvSpPr/>
            <p:nvPr/>
          </p:nvSpPr>
          <p:spPr>
            <a:xfrm>
              <a:off x="4303486" y="1915886"/>
              <a:ext cx="4447720" cy="2949206"/>
            </a:xfrm>
            <a:prstGeom prst="rect">
              <a:avLst/>
            </a:prstGeom>
            <a:solidFill>
              <a:srgbClr val="D1630F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163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21CE6B9F-4110-48DB-D34A-99DB7F123916}"/>
                </a:ext>
              </a:extLst>
            </p:cNvPr>
            <p:cNvSpPr txBox="1"/>
            <p:nvPr/>
          </p:nvSpPr>
          <p:spPr>
            <a:xfrm>
              <a:off x="4338025" y="2337202"/>
              <a:ext cx="4377871" cy="3076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rabicPeriod"/>
                <a:tabLst/>
                <a:defRPr/>
              </a:pPr>
              <a:r>
                <a:rPr kumimoji="0" lang="vi-VN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Vai trò của mạch điều chế là gì?</a:t>
              </a:r>
            </a:p>
            <a:p>
              <a:pPr marL="342900" marR="0" lvl="0" indent="-34290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rabicPeriod"/>
                <a:tabLst/>
                <a:defRPr/>
              </a:pPr>
              <a:r>
                <a:rPr kumimoji="0" lang="vi-VN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Mạch điều chế tín hiệu âm thanh ở Hình 18.5 hoạt động như thế nào?</a:t>
              </a:r>
            </a:p>
            <a:p>
              <a:pPr marL="457200" marR="0" lvl="0" indent="-45720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7B58BD4-FAE2-BA4C-1DA3-48B7456B6F74}"/>
                </a:ext>
              </a:extLst>
            </p:cNvPr>
            <p:cNvSpPr/>
            <p:nvPr/>
          </p:nvSpPr>
          <p:spPr>
            <a:xfrm>
              <a:off x="6047630" y="1453140"/>
              <a:ext cx="958660" cy="95866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Hình ảnh 12" descr="Ảnh có chứa văn bản, biểu đồ, phần mềm, Phần mềm đa phương tiện&#10;&#10;Mô tả được tạo tự động">
            <a:extLst>
              <a:ext uri="{FF2B5EF4-FFF2-40B4-BE49-F238E27FC236}">
                <a16:creationId xmlns:a16="http://schemas.microsoft.com/office/drawing/2014/main" id="{DABE47AE-ED0F-5C74-E5F9-5C22FC4F17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185" t="42709" r="3660" b="13788"/>
          <a:stretch/>
        </p:blipFill>
        <p:spPr>
          <a:xfrm>
            <a:off x="196236" y="1526721"/>
            <a:ext cx="4109230" cy="194895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E7A1A11-6D05-6B2D-651F-C19037254B60}"/>
              </a:ext>
            </a:extLst>
          </p:cNvPr>
          <p:cNvSpPr txBox="1"/>
          <p:nvPr/>
        </p:nvSpPr>
        <p:spPr>
          <a:xfrm>
            <a:off x="196236" y="3555961"/>
            <a:ext cx="408174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 dirty="0"/>
              <a:t>Hình 18.5. Mạch điều chế biên độ tín hiệu âm thanh</a:t>
            </a:r>
          </a:p>
        </p:txBody>
      </p:sp>
    </p:spTree>
    <p:extLst>
      <p:ext uri="{BB962C8B-B14F-4D97-AF65-F5344CB8AC3E}">
        <p14:creationId xmlns:p14="http://schemas.microsoft.com/office/powerpoint/2010/main" val="3282816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9">
          <a:extLst>
            <a:ext uri="{FF2B5EF4-FFF2-40B4-BE49-F238E27FC236}">
              <a16:creationId xmlns:a16="http://schemas.microsoft.com/office/drawing/2014/main" id="{1B35C7DF-C3EA-6827-285E-643809D4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44">
            <a:extLst>
              <a:ext uri="{FF2B5EF4-FFF2-40B4-BE49-F238E27FC236}">
                <a16:creationId xmlns:a16="http://schemas.microsoft.com/office/drawing/2014/main" id="{7D4DCA4A-4EB5-8AC9-E86B-453C89DCB426}"/>
              </a:ext>
            </a:extLst>
          </p:cNvPr>
          <p:cNvGrpSpPr/>
          <p:nvPr/>
        </p:nvGrpSpPr>
        <p:grpSpPr>
          <a:xfrm>
            <a:off x="5802779" y="87730"/>
            <a:ext cx="5286832" cy="435777"/>
            <a:chOff x="5896679" y="4472082"/>
            <a:chExt cx="5053091" cy="435777"/>
          </a:xfrm>
        </p:grpSpPr>
        <p:grpSp>
          <p:nvGrpSpPr>
            <p:cNvPr id="1742" name="Google Shape;1742;p44">
              <a:extLst>
                <a:ext uri="{FF2B5EF4-FFF2-40B4-BE49-F238E27FC236}">
                  <a16:creationId xmlns:a16="http://schemas.microsoft.com/office/drawing/2014/main" id="{C1A2908E-7507-8DEE-9DF6-FEACD7217B47}"/>
                </a:ext>
              </a:extLst>
            </p:cNvPr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743" name="Google Shape;1743;p44">
                <a:extLst>
                  <a:ext uri="{FF2B5EF4-FFF2-40B4-BE49-F238E27FC236}">
                    <a16:creationId xmlns:a16="http://schemas.microsoft.com/office/drawing/2014/main" id="{2140F23E-8706-32CF-6688-5896D2D51E56}"/>
                  </a:ext>
                </a:extLst>
              </p:cNvPr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  <p:sp>
            <p:nvSpPr>
              <p:cNvPr id="1744" name="Google Shape;1744;p44">
                <a:extLst>
                  <a:ext uri="{FF2B5EF4-FFF2-40B4-BE49-F238E27FC236}">
                    <a16:creationId xmlns:a16="http://schemas.microsoft.com/office/drawing/2014/main" id="{85CDCC0F-E23A-9BDA-4C75-14F8883979BD}"/>
                  </a:ext>
                </a:extLst>
              </p:cNvPr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</p:grpSp>
        <p:grpSp>
          <p:nvGrpSpPr>
            <p:cNvPr id="1745" name="Google Shape;1745;p44">
              <a:extLst>
                <a:ext uri="{FF2B5EF4-FFF2-40B4-BE49-F238E27FC236}">
                  <a16:creationId xmlns:a16="http://schemas.microsoft.com/office/drawing/2014/main" id="{0DF14851-6F90-310F-C3D4-884215C748AA}"/>
                </a:ext>
              </a:extLst>
            </p:cNvPr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746" name="Google Shape;1746;p44">
                <a:extLst>
                  <a:ext uri="{FF2B5EF4-FFF2-40B4-BE49-F238E27FC236}">
                    <a16:creationId xmlns:a16="http://schemas.microsoft.com/office/drawing/2014/main" id="{7C1FBAAE-B7A4-CEE7-EF7A-5BB891A3B5FF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  <p:sp>
            <p:nvSpPr>
              <p:cNvPr id="1747" name="Google Shape;1747;p44">
                <a:extLst>
                  <a:ext uri="{FF2B5EF4-FFF2-40B4-BE49-F238E27FC236}">
                    <a16:creationId xmlns:a16="http://schemas.microsoft.com/office/drawing/2014/main" id="{7F206A95-73E6-ECC0-707E-35D2EF346D6E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</p:grpSp>
        <p:grpSp>
          <p:nvGrpSpPr>
            <p:cNvPr id="1748" name="Google Shape;1748;p44">
              <a:extLst>
                <a:ext uri="{FF2B5EF4-FFF2-40B4-BE49-F238E27FC236}">
                  <a16:creationId xmlns:a16="http://schemas.microsoft.com/office/drawing/2014/main" id="{3F18E872-7D2A-0EDD-AE8C-7DC2CFB4E8AB}"/>
                </a:ext>
              </a:extLst>
            </p:cNvPr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749" name="Google Shape;1749;p44">
                <a:extLst>
                  <a:ext uri="{FF2B5EF4-FFF2-40B4-BE49-F238E27FC236}">
                    <a16:creationId xmlns:a16="http://schemas.microsoft.com/office/drawing/2014/main" id="{B70B2CFC-B559-A982-D4B6-278953733857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  <p:sp>
            <p:nvSpPr>
              <p:cNvPr id="1750" name="Google Shape;1750;p44">
                <a:extLst>
                  <a:ext uri="{FF2B5EF4-FFF2-40B4-BE49-F238E27FC236}">
                    <a16:creationId xmlns:a16="http://schemas.microsoft.com/office/drawing/2014/main" id="{239C00C7-77E1-6AEB-F03C-6C98FB6C9399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</p:grpSp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0C904C24-EF92-4395-4ED1-5F4D523CF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945" y="4142805"/>
            <a:ext cx="1128940" cy="1060503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9DD3885-033D-33D8-AD21-79FC133B0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685" y="4142805"/>
            <a:ext cx="1155300" cy="1073575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D8E5AEED-9377-66FD-F8BF-348CC8D10765}"/>
              </a:ext>
            </a:extLst>
          </p:cNvPr>
          <p:cNvGrpSpPr/>
          <p:nvPr/>
        </p:nvGrpSpPr>
        <p:grpSpPr>
          <a:xfrm>
            <a:off x="582387" y="408336"/>
            <a:ext cx="3222170" cy="3954480"/>
            <a:chOff x="638630" y="1625600"/>
            <a:chExt cx="2015843" cy="3049913"/>
          </a:xfrm>
        </p:grpSpPr>
        <p:sp>
          <p:nvSpPr>
            <p:cNvPr id="37" name="Rectangle: Diagonal Corners Rounded 29">
              <a:extLst>
                <a:ext uri="{FF2B5EF4-FFF2-40B4-BE49-F238E27FC236}">
                  <a16:creationId xmlns:a16="http://schemas.microsoft.com/office/drawing/2014/main" id="{4B287CA9-95B0-4D58-FD16-FD2B00767473}"/>
                </a:ext>
              </a:extLst>
            </p:cNvPr>
            <p:cNvSpPr/>
            <p:nvPr/>
          </p:nvSpPr>
          <p:spPr>
            <a:xfrm>
              <a:off x="725715" y="1712687"/>
              <a:ext cx="1928758" cy="2962826"/>
            </a:xfrm>
            <a:prstGeom prst="round2DiagRect">
              <a:avLst/>
            </a:prstGeom>
            <a:noFill/>
            <a:ln w="12700" cap="flat" cmpd="sng" algn="ctr">
              <a:solidFill>
                <a:srgbClr val="B4B4B4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163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: Diagonal Corners Rounded 30">
              <a:extLst>
                <a:ext uri="{FF2B5EF4-FFF2-40B4-BE49-F238E27FC236}">
                  <a16:creationId xmlns:a16="http://schemas.microsoft.com/office/drawing/2014/main" id="{A78D6D95-657D-8A44-EBFD-6C7EC6F81D28}"/>
                </a:ext>
              </a:extLst>
            </p:cNvPr>
            <p:cNvSpPr/>
            <p:nvPr/>
          </p:nvSpPr>
          <p:spPr>
            <a:xfrm>
              <a:off x="638630" y="1625600"/>
              <a:ext cx="1974981" cy="2989943"/>
            </a:xfrm>
            <a:prstGeom prst="round2Diag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163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1">
              <a:extLst>
                <a:ext uri="{FF2B5EF4-FFF2-40B4-BE49-F238E27FC236}">
                  <a16:creationId xmlns:a16="http://schemas.microsoft.com/office/drawing/2014/main" id="{D65BC46D-1B9A-3D42-D2E1-79AC6ECB5375}"/>
                </a:ext>
              </a:extLst>
            </p:cNvPr>
            <p:cNvSpPr txBox="1"/>
            <p:nvPr/>
          </p:nvSpPr>
          <p:spPr>
            <a:xfrm>
              <a:off x="725715" y="1712686"/>
              <a:ext cx="1887896" cy="2875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Sóng</a:t>
              </a:r>
              <a:r>
                <a: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1" i="1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mang</a:t>
              </a:r>
              <a:r>
                <a: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 </a:t>
              </a:r>
            </a:p>
            <a:p>
              <a:pPr marL="342900" marR="0" lvl="0" indent="-34290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T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thấp</a:t>
              </a:r>
              <a:r>
                <a:rPr lang="en-US" sz="2000" dirty="0">
                  <a:solidFill>
                    <a:sysClr val="windowText" lastClr="000000"/>
                  </a:solidFill>
                </a:rPr>
                <a:t>.</a:t>
              </a:r>
            </a:p>
            <a:p>
              <a:pPr marL="342900" marR="0" lvl="0" indent="-34290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K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hông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có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khả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năng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bức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xạ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thành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sóng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điện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từ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để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truyền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đi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xa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nên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ghép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với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một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sóng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điện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từ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cao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(≥ 10kHz).</a:t>
              </a:r>
            </a:p>
          </p:txBody>
        </p:sp>
      </p:grpSp>
      <p:grpSp>
        <p:nvGrpSpPr>
          <p:cNvPr id="40" name="Group 36">
            <a:extLst>
              <a:ext uri="{FF2B5EF4-FFF2-40B4-BE49-F238E27FC236}">
                <a16:creationId xmlns:a16="http://schemas.microsoft.com/office/drawing/2014/main" id="{3D379780-B152-8806-969B-165A247188F0}"/>
              </a:ext>
            </a:extLst>
          </p:cNvPr>
          <p:cNvGrpSpPr/>
          <p:nvPr/>
        </p:nvGrpSpPr>
        <p:grpSpPr>
          <a:xfrm>
            <a:off x="4353537" y="844113"/>
            <a:ext cx="3436625" cy="1310824"/>
            <a:chOff x="4368800" y="483889"/>
            <a:chExt cx="3436625" cy="1310824"/>
          </a:xfrm>
        </p:grpSpPr>
        <p:sp>
          <p:nvSpPr>
            <p:cNvPr id="43" name="Rectangle: Rounded Corners 1">
              <a:extLst>
                <a:ext uri="{FF2B5EF4-FFF2-40B4-BE49-F238E27FC236}">
                  <a16:creationId xmlns:a16="http://schemas.microsoft.com/office/drawing/2014/main" id="{A6F02156-9C33-6AB1-2DD3-35A98AE71B76}"/>
                </a:ext>
              </a:extLst>
            </p:cNvPr>
            <p:cNvSpPr/>
            <p:nvPr/>
          </p:nvSpPr>
          <p:spPr>
            <a:xfrm>
              <a:off x="4368800" y="483891"/>
              <a:ext cx="3436625" cy="1310822"/>
            </a:xfrm>
            <a:prstGeom prst="roundRect">
              <a:avLst>
                <a:gd name="adj" fmla="val 7760"/>
              </a:avLst>
            </a:prstGeom>
            <a:solidFill>
              <a:srgbClr val="FFFFFF"/>
            </a:solidFill>
            <a:ln w="25400" cap="flat" cmpd="sng" algn="ctr">
              <a:solidFill>
                <a:srgbClr val="B4B4B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163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C1BCCFFF-704F-E627-47DD-FE84AC0573B7}"/>
                </a:ext>
              </a:extLst>
            </p:cNvPr>
            <p:cNvSpPr txBox="1"/>
            <p:nvPr/>
          </p:nvSpPr>
          <p:spPr>
            <a:xfrm>
              <a:off x="4434002" y="483889"/>
              <a:ext cx="2749504" cy="1287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Mạch điều chế tín hiệu (mạch trộn sóng) thực hiện ghép hai sóng này.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" name="Group 36">
            <a:extLst>
              <a:ext uri="{FF2B5EF4-FFF2-40B4-BE49-F238E27FC236}">
                <a16:creationId xmlns:a16="http://schemas.microsoft.com/office/drawing/2014/main" id="{05740155-9077-48C1-2363-25E793365B31}"/>
              </a:ext>
            </a:extLst>
          </p:cNvPr>
          <p:cNvGrpSpPr/>
          <p:nvPr/>
        </p:nvGrpSpPr>
        <p:grpSpPr>
          <a:xfrm>
            <a:off x="4353536" y="2764557"/>
            <a:ext cx="3436625" cy="1320927"/>
            <a:chOff x="4368800" y="473786"/>
            <a:chExt cx="3436625" cy="1320927"/>
          </a:xfrm>
        </p:grpSpPr>
        <p:sp>
          <p:nvSpPr>
            <p:cNvPr id="46" name="Rectangle: Rounded Corners 1">
              <a:extLst>
                <a:ext uri="{FF2B5EF4-FFF2-40B4-BE49-F238E27FC236}">
                  <a16:creationId xmlns:a16="http://schemas.microsoft.com/office/drawing/2014/main" id="{B0D9265A-2A19-BF5E-30FE-54CD9C5FE0C8}"/>
                </a:ext>
              </a:extLst>
            </p:cNvPr>
            <p:cNvSpPr/>
            <p:nvPr/>
          </p:nvSpPr>
          <p:spPr>
            <a:xfrm>
              <a:off x="4368800" y="483891"/>
              <a:ext cx="3436625" cy="1310822"/>
            </a:xfrm>
            <a:prstGeom prst="roundRect">
              <a:avLst>
                <a:gd name="adj" fmla="val 7760"/>
              </a:avLst>
            </a:prstGeom>
            <a:solidFill>
              <a:srgbClr val="FFFFFF"/>
            </a:solidFill>
            <a:ln w="25400" cap="flat" cmpd="sng" algn="ctr">
              <a:solidFill>
                <a:srgbClr val="B4B4B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163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35">
              <a:extLst>
                <a:ext uri="{FF2B5EF4-FFF2-40B4-BE49-F238E27FC236}">
                  <a16:creationId xmlns:a16="http://schemas.microsoft.com/office/drawing/2014/main" id="{84A1DA63-B6FD-5769-C218-7E5D608ECC8B}"/>
                </a:ext>
              </a:extLst>
            </p:cNvPr>
            <p:cNvSpPr txBox="1"/>
            <p:nvPr/>
          </p:nvSpPr>
          <p:spPr>
            <a:xfrm>
              <a:off x="4479267" y="473786"/>
              <a:ext cx="2285258" cy="1287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800" dirty="0">
                  <a:solidFill>
                    <a:sysClr val="windowText" lastClr="000000"/>
                  </a:solidFill>
                </a:rPr>
                <a:t>C</a:t>
              </a: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ó vai trò quan trọng truyền dẫn tín hiệu đi xa.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8" name="Hình ảnh 47">
            <a:extLst>
              <a:ext uri="{FF2B5EF4-FFF2-40B4-BE49-F238E27FC236}">
                <a16:creationId xmlns:a16="http://schemas.microsoft.com/office/drawing/2014/main" id="{FF9FA861-F29B-F2A1-C872-225A04766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437" y="1096599"/>
            <a:ext cx="1754310" cy="1222477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C2020D65-A964-9BA5-370C-AD642F7FE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261" y="2766794"/>
            <a:ext cx="2081796" cy="12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>
          <a:extLst>
            <a:ext uri="{FF2B5EF4-FFF2-40B4-BE49-F238E27FC236}">
              <a16:creationId xmlns:a16="http://schemas.microsoft.com/office/drawing/2014/main" id="{6FAF0E3F-88BA-1ED6-B527-355B59B1F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589B28B-23B9-C553-9AEF-DEC2AA44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1" b="21306"/>
          <a:stretch/>
        </p:blipFill>
        <p:spPr>
          <a:xfrm>
            <a:off x="988657" y="2756306"/>
            <a:ext cx="2428178" cy="19001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6840A6C-1B17-FE25-9344-D3042D759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754" y="2338015"/>
            <a:ext cx="2428179" cy="2428179"/>
          </a:xfrm>
          <a:prstGeom prst="roundRect">
            <a:avLst/>
          </a:prstGeom>
        </p:spPr>
      </p:pic>
      <p:grpSp>
        <p:nvGrpSpPr>
          <p:cNvPr id="1456" name="Google Shape;1456;p39">
            <a:extLst>
              <a:ext uri="{FF2B5EF4-FFF2-40B4-BE49-F238E27FC236}">
                <a16:creationId xmlns:a16="http://schemas.microsoft.com/office/drawing/2014/main" id="{1455149B-B573-C284-00A4-A4DF71C7E6F5}"/>
              </a:ext>
            </a:extLst>
          </p:cNvPr>
          <p:cNvGrpSpPr/>
          <p:nvPr/>
        </p:nvGrpSpPr>
        <p:grpSpPr>
          <a:xfrm>
            <a:off x="6369976" y="4692008"/>
            <a:ext cx="5253816" cy="1622108"/>
            <a:chOff x="5092229" y="-180802"/>
            <a:chExt cx="5253816" cy="1622108"/>
          </a:xfrm>
        </p:grpSpPr>
        <p:sp>
          <p:nvSpPr>
            <p:cNvPr id="1457" name="Google Shape;1457;p39">
              <a:extLst>
                <a:ext uri="{FF2B5EF4-FFF2-40B4-BE49-F238E27FC236}">
                  <a16:creationId xmlns:a16="http://schemas.microsoft.com/office/drawing/2014/main" id="{0565FB5C-612C-3C09-4FC2-131B70AEBA13}"/>
                </a:ext>
              </a:extLst>
            </p:cNvPr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>
              <a:extLst>
                <a:ext uri="{FF2B5EF4-FFF2-40B4-BE49-F238E27FC236}">
                  <a16:creationId xmlns:a16="http://schemas.microsoft.com/office/drawing/2014/main" id="{891752CE-3D5B-184C-EDB1-4221D9A3B115}"/>
                </a:ext>
              </a:extLst>
            </p:cNvPr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>
              <a:extLst>
                <a:ext uri="{FF2B5EF4-FFF2-40B4-BE49-F238E27FC236}">
                  <a16:creationId xmlns:a16="http://schemas.microsoft.com/office/drawing/2014/main" id="{E6D517C2-65CE-FF18-F6E6-F3E5D0A6CCF1}"/>
                </a:ext>
              </a:extLst>
            </p:cNvPr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>
              <a:extLst>
                <a:ext uri="{FF2B5EF4-FFF2-40B4-BE49-F238E27FC236}">
                  <a16:creationId xmlns:a16="http://schemas.microsoft.com/office/drawing/2014/main" id="{027AF418-C2B9-5192-340B-84B8D9DF98C4}"/>
                </a:ext>
              </a:extLst>
            </p:cNvPr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9">
              <a:extLst>
                <a:ext uri="{FF2B5EF4-FFF2-40B4-BE49-F238E27FC236}">
                  <a16:creationId xmlns:a16="http://schemas.microsoft.com/office/drawing/2014/main" id="{CEB83569-96AE-FC4D-689B-4A449FF1AE10}"/>
                </a:ext>
              </a:extLst>
            </p:cNvPr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9">
              <a:extLst>
                <a:ext uri="{FF2B5EF4-FFF2-40B4-BE49-F238E27FC236}">
                  <a16:creationId xmlns:a16="http://schemas.microsoft.com/office/drawing/2014/main" id="{ABB80DB3-2AA8-DC86-3175-7E78A9AC7E8E}"/>
                </a:ext>
              </a:extLst>
            </p:cNvPr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>
              <a:extLst>
                <a:ext uri="{FF2B5EF4-FFF2-40B4-BE49-F238E27FC236}">
                  <a16:creationId xmlns:a16="http://schemas.microsoft.com/office/drawing/2014/main" id="{3742ABAF-B6ED-3E5F-865C-F7F53FA033F9}"/>
                </a:ext>
              </a:extLst>
            </p:cNvPr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>
              <a:extLst>
                <a:ext uri="{FF2B5EF4-FFF2-40B4-BE49-F238E27FC236}">
                  <a16:creationId xmlns:a16="http://schemas.microsoft.com/office/drawing/2014/main" id="{731B9B36-23FF-EF68-74AF-C0C7C1F02437}"/>
                </a:ext>
              </a:extLst>
            </p:cNvPr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>
              <a:extLst>
                <a:ext uri="{FF2B5EF4-FFF2-40B4-BE49-F238E27FC236}">
                  <a16:creationId xmlns:a16="http://schemas.microsoft.com/office/drawing/2014/main" id="{D2732BEA-E73C-B54A-7217-91AB623E6144}"/>
                </a:ext>
              </a:extLst>
            </p:cNvPr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>
              <a:extLst>
                <a:ext uri="{FF2B5EF4-FFF2-40B4-BE49-F238E27FC236}">
                  <a16:creationId xmlns:a16="http://schemas.microsoft.com/office/drawing/2014/main" id="{0431B61A-C874-F39B-B2F8-5E5D68F70017}"/>
                </a:ext>
              </a:extLst>
            </p:cNvPr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9">
            <a:extLst>
              <a:ext uri="{FF2B5EF4-FFF2-40B4-BE49-F238E27FC236}">
                <a16:creationId xmlns:a16="http://schemas.microsoft.com/office/drawing/2014/main" id="{32804265-0466-8F96-7B7F-F77E1F22DAF2}"/>
              </a:ext>
            </a:extLst>
          </p:cNvPr>
          <p:cNvGrpSpPr/>
          <p:nvPr/>
        </p:nvGrpSpPr>
        <p:grpSpPr>
          <a:xfrm>
            <a:off x="7412990" y="-102516"/>
            <a:ext cx="5053091" cy="435777"/>
            <a:chOff x="5896679" y="4472082"/>
            <a:chExt cx="5053091" cy="435777"/>
          </a:xfrm>
        </p:grpSpPr>
        <p:grpSp>
          <p:nvGrpSpPr>
            <p:cNvPr id="1468" name="Google Shape;1468;p39">
              <a:extLst>
                <a:ext uri="{FF2B5EF4-FFF2-40B4-BE49-F238E27FC236}">
                  <a16:creationId xmlns:a16="http://schemas.microsoft.com/office/drawing/2014/main" id="{7541AE76-0C14-DDB4-E3ED-C3DC912CE348}"/>
                </a:ext>
              </a:extLst>
            </p:cNvPr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469" name="Google Shape;1469;p39">
                <a:extLst>
                  <a:ext uri="{FF2B5EF4-FFF2-40B4-BE49-F238E27FC236}">
                    <a16:creationId xmlns:a16="http://schemas.microsoft.com/office/drawing/2014/main" id="{A82D51F1-59A7-E0D3-F5F5-8AE24A6F485C}"/>
                  </a:ext>
                </a:extLst>
              </p:cNvPr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9">
                <a:extLst>
                  <a:ext uri="{FF2B5EF4-FFF2-40B4-BE49-F238E27FC236}">
                    <a16:creationId xmlns:a16="http://schemas.microsoft.com/office/drawing/2014/main" id="{23625E62-2DAF-F323-BE49-E3028F897E60}"/>
                  </a:ext>
                </a:extLst>
              </p:cNvPr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1" name="Google Shape;1471;p39">
              <a:extLst>
                <a:ext uri="{FF2B5EF4-FFF2-40B4-BE49-F238E27FC236}">
                  <a16:creationId xmlns:a16="http://schemas.microsoft.com/office/drawing/2014/main" id="{717BB2BA-6E86-5B4F-4DBE-F01A0C87A1CA}"/>
                </a:ext>
              </a:extLst>
            </p:cNvPr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472" name="Google Shape;1472;p39">
                <a:extLst>
                  <a:ext uri="{FF2B5EF4-FFF2-40B4-BE49-F238E27FC236}">
                    <a16:creationId xmlns:a16="http://schemas.microsoft.com/office/drawing/2014/main" id="{E8BE1E60-FE8E-9FFB-717D-24204D1567F0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9">
                <a:extLst>
                  <a:ext uri="{FF2B5EF4-FFF2-40B4-BE49-F238E27FC236}">
                    <a16:creationId xmlns:a16="http://schemas.microsoft.com/office/drawing/2014/main" id="{F40F9FE2-751E-4A28-DB66-0E1B75A301F0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9">
              <a:extLst>
                <a:ext uri="{FF2B5EF4-FFF2-40B4-BE49-F238E27FC236}">
                  <a16:creationId xmlns:a16="http://schemas.microsoft.com/office/drawing/2014/main" id="{F0D2E765-B8A5-50CB-9D7A-BB90D55B7173}"/>
                </a:ext>
              </a:extLst>
            </p:cNvPr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475" name="Google Shape;1475;p39">
                <a:extLst>
                  <a:ext uri="{FF2B5EF4-FFF2-40B4-BE49-F238E27FC236}">
                    <a16:creationId xmlns:a16="http://schemas.microsoft.com/office/drawing/2014/main" id="{3B7F6C3C-CA1A-37FD-98E3-D1E45787E1C1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9">
                <a:extLst>
                  <a:ext uri="{FF2B5EF4-FFF2-40B4-BE49-F238E27FC236}">
                    <a16:creationId xmlns:a16="http://schemas.microsoft.com/office/drawing/2014/main" id="{66A238E2-947E-4832-8C0A-2559B0F65112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FA839F2-7223-7A6C-59F1-F914C4D6A146}"/>
              </a:ext>
            </a:extLst>
          </p:cNvPr>
          <p:cNvSpPr txBox="1"/>
          <p:nvPr/>
        </p:nvSpPr>
        <p:spPr>
          <a:xfrm>
            <a:off x="2647663" y="62701"/>
            <a:ext cx="451203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rgbClr val="C00000"/>
                </a:solidFill>
              </a:rPr>
              <a:t>Cách điều chế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A890384-1300-55F5-B698-1722F83514D4}"/>
              </a:ext>
            </a:extLst>
          </p:cNvPr>
          <p:cNvSpPr txBox="1"/>
          <p:nvPr/>
        </p:nvSpPr>
        <p:spPr>
          <a:xfrm>
            <a:off x="720274" y="874316"/>
            <a:ext cx="3419019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i="1" dirty="0"/>
              <a:t>Điều chế biên độ: 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Biên độ của sóng mang thay đổi theo biên độ của tín hiệu cần truyền.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705C72-4474-CAEE-D52F-CA955CAE8C30}"/>
              </a:ext>
            </a:extLst>
          </p:cNvPr>
          <p:cNvSpPr txBox="1"/>
          <p:nvPr/>
        </p:nvSpPr>
        <p:spPr>
          <a:xfrm>
            <a:off x="5194611" y="874316"/>
            <a:ext cx="3285021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i="1" dirty="0"/>
              <a:t>Điều chế tần số: 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Tần số của sóng mang thay đổ biên độ của tín hiệu cần truyền.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02024931-D953-647F-7462-C53373BD14FA}"/>
              </a:ext>
            </a:extLst>
          </p:cNvPr>
          <p:cNvCxnSpPr>
            <a:cxnSpLocks/>
          </p:cNvCxnSpPr>
          <p:nvPr/>
        </p:nvCxnSpPr>
        <p:spPr>
          <a:xfrm>
            <a:off x="4572000" y="1012371"/>
            <a:ext cx="0" cy="3273156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60EEA84-B005-105B-7380-1E391866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7" y="4941428"/>
            <a:ext cx="669902" cy="1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9">
          <a:extLst>
            <a:ext uri="{FF2B5EF4-FFF2-40B4-BE49-F238E27FC236}">
              <a16:creationId xmlns:a16="http://schemas.microsoft.com/office/drawing/2014/main" id="{E91ADB36-329E-B9C0-79D2-16108FC51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44">
            <a:extLst>
              <a:ext uri="{FF2B5EF4-FFF2-40B4-BE49-F238E27FC236}">
                <a16:creationId xmlns:a16="http://schemas.microsoft.com/office/drawing/2014/main" id="{34D3854C-677B-D49C-9421-417DEEBD48B5}"/>
              </a:ext>
            </a:extLst>
          </p:cNvPr>
          <p:cNvGrpSpPr/>
          <p:nvPr/>
        </p:nvGrpSpPr>
        <p:grpSpPr>
          <a:xfrm>
            <a:off x="7386046" y="-102429"/>
            <a:ext cx="5286832" cy="435777"/>
            <a:chOff x="5896679" y="4472082"/>
            <a:chExt cx="5053091" cy="435777"/>
          </a:xfrm>
        </p:grpSpPr>
        <p:grpSp>
          <p:nvGrpSpPr>
            <p:cNvPr id="1742" name="Google Shape;1742;p44">
              <a:extLst>
                <a:ext uri="{FF2B5EF4-FFF2-40B4-BE49-F238E27FC236}">
                  <a16:creationId xmlns:a16="http://schemas.microsoft.com/office/drawing/2014/main" id="{C6BCA04D-08DE-10DC-942D-CFE72F1FAAB7}"/>
                </a:ext>
              </a:extLst>
            </p:cNvPr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743" name="Google Shape;1743;p44">
                <a:extLst>
                  <a:ext uri="{FF2B5EF4-FFF2-40B4-BE49-F238E27FC236}">
                    <a16:creationId xmlns:a16="http://schemas.microsoft.com/office/drawing/2014/main" id="{685EBD70-135A-16BC-DFC5-3051A967F0B0}"/>
                  </a:ext>
                </a:extLst>
              </p:cNvPr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  <p:sp>
            <p:nvSpPr>
              <p:cNvPr id="1744" name="Google Shape;1744;p44">
                <a:extLst>
                  <a:ext uri="{FF2B5EF4-FFF2-40B4-BE49-F238E27FC236}">
                    <a16:creationId xmlns:a16="http://schemas.microsoft.com/office/drawing/2014/main" id="{C4908B29-76AF-AA9A-A278-CCA4E08ED57D}"/>
                  </a:ext>
                </a:extLst>
              </p:cNvPr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</p:grpSp>
        <p:grpSp>
          <p:nvGrpSpPr>
            <p:cNvPr id="1745" name="Google Shape;1745;p44">
              <a:extLst>
                <a:ext uri="{FF2B5EF4-FFF2-40B4-BE49-F238E27FC236}">
                  <a16:creationId xmlns:a16="http://schemas.microsoft.com/office/drawing/2014/main" id="{AFA1E9E3-BF3A-1082-0E52-FEC8A505F671}"/>
                </a:ext>
              </a:extLst>
            </p:cNvPr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746" name="Google Shape;1746;p44">
                <a:extLst>
                  <a:ext uri="{FF2B5EF4-FFF2-40B4-BE49-F238E27FC236}">
                    <a16:creationId xmlns:a16="http://schemas.microsoft.com/office/drawing/2014/main" id="{1E85C35D-396F-820B-64F6-74B180034D23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  <p:sp>
            <p:nvSpPr>
              <p:cNvPr id="1747" name="Google Shape;1747;p44">
                <a:extLst>
                  <a:ext uri="{FF2B5EF4-FFF2-40B4-BE49-F238E27FC236}">
                    <a16:creationId xmlns:a16="http://schemas.microsoft.com/office/drawing/2014/main" id="{209458CF-13B0-A0AD-E9DA-CA2A31D24C3C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</p:grpSp>
        <p:grpSp>
          <p:nvGrpSpPr>
            <p:cNvPr id="1748" name="Google Shape;1748;p44">
              <a:extLst>
                <a:ext uri="{FF2B5EF4-FFF2-40B4-BE49-F238E27FC236}">
                  <a16:creationId xmlns:a16="http://schemas.microsoft.com/office/drawing/2014/main" id="{1BCB5BDD-0B85-5680-D3EE-4C86D40882A2}"/>
                </a:ext>
              </a:extLst>
            </p:cNvPr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749" name="Google Shape;1749;p44">
                <a:extLst>
                  <a:ext uri="{FF2B5EF4-FFF2-40B4-BE49-F238E27FC236}">
                    <a16:creationId xmlns:a16="http://schemas.microsoft.com/office/drawing/2014/main" id="{5806FA4F-990A-DC37-7393-8A2593D9E8C6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  <p:sp>
            <p:nvSpPr>
              <p:cNvPr id="1750" name="Google Shape;1750;p44">
                <a:extLst>
                  <a:ext uri="{FF2B5EF4-FFF2-40B4-BE49-F238E27FC236}">
                    <a16:creationId xmlns:a16="http://schemas.microsoft.com/office/drawing/2014/main" id="{5A37FFA7-8C13-6703-B90C-AA9671412B87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/>
              </a:p>
            </p:txBody>
          </p:sp>
        </p:grpSp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1B7DB951-280E-379D-E6D8-12731948C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03" y="4197784"/>
            <a:ext cx="1128940" cy="1060503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D184D58-E814-8822-5826-AC30C3EC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4786" y="4405198"/>
            <a:ext cx="1155300" cy="107357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8FC0C5C-5BA7-0CFB-F953-15E8ECDE65EC}"/>
              </a:ext>
            </a:extLst>
          </p:cNvPr>
          <p:cNvSpPr txBox="1"/>
          <p:nvPr/>
        </p:nvSpPr>
        <p:spPr>
          <a:xfrm>
            <a:off x="2148580" y="109878"/>
            <a:ext cx="5073174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rgbClr val="C00000"/>
                </a:solidFill>
              </a:rPr>
              <a:t>Nguyên lí điều chế biên độ trong công nghệ truyền thanh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499F626-F6BE-279C-68AA-36D5F9837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737" y="1438020"/>
            <a:ext cx="3836843" cy="182164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00A78E2-F11B-42A7-745D-AE26058F738B}"/>
              </a:ext>
            </a:extLst>
          </p:cNvPr>
          <p:cNvSpPr txBox="1"/>
          <p:nvPr/>
        </p:nvSpPr>
        <p:spPr>
          <a:xfrm>
            <a:off x="328613" y="1002003"/>
            <a:ext cx="247173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/>
              <a:t>Sóng mang cao tần đưa tới cực B</a:t>
            </a:r>
          </a:p>
        </p:txBody>
      </p: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7C82B83D-2E4E-72E5-FA30-A79C674F55DC}"/>
              </a:ext>
            </a:extLst>
          </p:cNvPr>
          <p:cNvCxnSpPr>
            <a:cxnSpLocks/>
          </p:cNvCxnSpPr>
          <p:nvPr/>
        </p:nvCxnSpPr>
        <p:spPr>
          <a:xfrm flipH="1" flipV="1">
            <a:off x="2576737" y="1608364"/>
            <a:ext cx="354242" cy="740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A38497B-C9E0-12EA-A5D0-534E430133AA}"/>
              </a:ext>
            </a:extLst>
          </p:cNvPr>
          <p:cNvSpPr txBox="1"/>
          <p:nvPr/>
        </p:nvSpPr>
        <p:spPr>
          <a:xfrm>
            <a:off x="6413580" y="945716"/>
            <a:ext cx="2628141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/>
              <a:t>Sóng âm thanh đưa tới cực E của </a:t>
            </a:r>
            <a:r>
              <a:rPr lang="vi-VN" sz="1800" dirty="0" err="1"/>
              <a:t>transistor</a:t>
            </a:r>
            <a:endParaRPr lang="vi-VN" sz="1800" dirty="0"/>
          </a:p>
        </p:txBody>
      </p: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150AFF13-874A-ECF2-54BF-D5296D713054}"/>
              </a:ext>
            </a:extLst>
          </p:cNvPr>
          <p:cNvCxnSpPr>
            <a:cxnSpLocks/>
          </p:cNvCxnSpPr>
          <p:nvPr/>
        </p:nvCxnSpPr>
        <p:spPr>
          <a:xfrm flipV="1">
            <a:off x="6312888" y="1502229"/>
            <a:ext cx="300183" cy="4763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44A0804-E008-D1C3-7699-9BB9FC30E8DF}"/>
              </a:ext>
            </a:extLst>
          </p:cNvPr>
          <p:cNvSpPr txBox="1"/>
          <p:nvPr/>
        </p:nvSpPr>
        <p:spPr>
          <a:xfrm>
            <a:off x="6096219" y="2653588"/>
            <a:ext cx="270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/>
              <a:t>Ổn định chế độ làm việc</a:t>
            </a: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4F096D28-B67D-4934-970D-C4B413490734}"/>
              </a:ext>
            </a:extLst>
          </p:cNvPr>
          <p:cNvCxnSpPr>
            <a:cxnSpLocks/>
          </p:cNvCxnSpPr>
          <p:nvPr/>
        </p:nvCxnSpPr>
        <p:spPr>
          <a:xfrm>
            <a:off x="4082143" y="1874037"/>
            <a:ext cx="2130880" cy="7795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3F328FF-2942-FCCB-397C-88B75FCCF7C7}"/>
              </a:ext>
            </a:extLst>
          </p:cNvPr>
          <p:cNvCxnSpPr>
            <a:cxnSpLocks/>
          </p:cNvCxnSpPr>
          <p:nvPr/>
        </p:nvCxnSpPr>
        <p:spPr>
          <a:xfrm>
            <a:off x="4082143" y="2653588"/>
            <a:ext cx="2130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3D073A2C-ACD2-CBDD-B446-9559D9231C69}"/>
              </a:ext>
            </a:extLst>
          </p:cNvPr>
          <p:cNvCxnSpPr>
            <a:cxnSpLocks/>
          </p:cNvCxnSpPr>
          <p:nvPr/>
        </p:nvCxnSpPr>
        <p:spPr>
          <a:xfrm>
            <a:off x="4945055" y="1817750"/>
            <a:ext cx="1267968" cy="835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36707E64-2C08-AF7F-C84A-81E8D72784E7}"/>
              </a:ext>
            </a:extLst>
          </p:cNvPr>
          <p:cNvCxnSpPr>
            <a:cxnSpLocks/>
          </p:cNvCxnSpPr>
          <p:nvPr/>
        </p:nvCxnSpPr>
        <p:spPr>
          <a:xfrm>
            <a:off x="4945055" y="2571750"/>
            <a:ext cx="1267968" cy="81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Hình chữ nhật 54">
            <a:extLst>
              <a:ext uri="{FF2B5EF4-FFF2-40B4-BE49-F238E27FC236}">
                <a16:creationId xmlns:a16="http://schemas.microsoft.com/office/drawing/2014/main" id="{3046AF6C-EE34-39DB-3DDC-9392E39C3493}"/>
              </a:ext>
            </a:extLst>
          </p:cNvPr>
          <p:cNvSpPr/>
          <p:nvPr/>
        </p:nvSpPr>
        <p:spPr>
          <a:xfrm>
            <a:off x="1299885" y="3564411"/>
            <a:ext cx="6978737" cy="1359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chemeClr val="tx1"/>
                </a:solidFill>
              </a:rPr>
              <a:t>Transistor</a:t>
            </a:r>
            <a:r>
              <a:rPr lang="vi-VN" sz="1800" dirty="0">
                <a:solidFill>
                  <a:schemeClr val="tx1"/>
                </a:solidFill>
              </a:rPr>
              <a:t> thực hiện khuếch đại sóng mang.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</a:rPr>
              <a:t>Hệ số khuếch đại thay đổi theo biến độ tín hiệu âm thanh.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/>
                </a:solidFill>
              </a:rPr>
              <a:t>→ Có năng lượng lớn, truyền đi xa từ nơi phát tín hiệu.</a:t>
            </a:r>
          </a:p>
        </p:txBody>
      </p:sp>
    </p:spTree>
    <p:extLst>
      <p:ext uri="{BB962C8B-B14F-4D97-AF65-F5344CB8AC3E}">
        <p14:creationId xmlns:p14="http://schemas.microsoft.com/office/powerpoint/2010/main" val="35521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6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>
          <a:extLst>
            <a:ext uri="{FF2B5EF4-FFF2-40B4-BE49-F238E27FC236}">
              <a16:creationId xmlns:a16="http://schemas.microsoft.com/office/drawing/2014/main" id="{23094A64-F7D6-AF60-E7C8-D3298368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44">
            <a:extLst>
              <a:ext uri="{FF2B5EF4-FFF2-40B4-BE49-F238E27FC236}">
                <a16:creationId xmlns:a16="http://schemas.microsoft.com/office/drawing/2014/main" id="{C84B70D1-42E9-C275-91D1-0F04F32DF0B6}"/>
              </a:ext>
            </a:extLst>
          </p:cNvPr>
          <p:cNvGrpSpPr/>
          <p:nvPr/>
        </p:nvGrpSpPr>
        <p:grpSpPr>
          <a:xfrm>
            <a:off x="5802779" y="287757"/>
            <a:ext cx="5053091" cy="435777"/>
            <a:chOff x="5896679" y="4472082"/>
            <a:chExt cx="5053091" cy="435777"/>
          </a:xfrm>
        </p:grpSpPr>
        <p:grpSp>
          <p:nvGrpSpPr>
            <p:cNvPr id="1742" name="Google Shape;1742;p44">
              <a:extLst>
                <a:ext uri="{FF2B5EF4-FFF2-40B4-BE49-F238E27FC236}">
                  <a16:creationId xmlns:a16="http://schemas.microsoft.com/office/drawing/2014/main" id="{8C13D543-498C-14D0-7069-EAACBDC22766}"/>
                </a:ext>
              </a:extLst>
            </p:cNvPr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743" name="Google Shape;1743;p44">
                <a:extLst>
                  <a:ext uri="{FF2B5EF4-FFF2-40B4-BE49-F238E27FC236}">
                    <a16:creationId xmlns:a16="http://schemas.microsoft.com/office/drawing/2014/main" id="{9A74E892-7790-8C4E-72FF-D56B8C31A1B4}"/>
                  </a:ext>
                </a:extLst>
              </p:cNvPr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4">
                <a:extLst>
                  <a:ext uri="{FF2B5EF4-FFF2-40B4-BE49-F238E27FC236}">
                    <a16:creationId xmlns:a16="http://schemas.microsoft.com/office/drawing/2014/main" id="{0441B4F3-E280-722A-C5B6-0E2780B5488E}"/>
                  </a:ext>
                </a:extLst>
              </p:cNvPr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5" name="Google Shape;1745;p44">
              <a:extLst>
                <a:ext uri="{FF2B5EF4-FFF2-40B4-BE49-F238E27FC236}">
                  <a16:creationId xmlns:a16="http://schemas.microsoft.com/office/drawing/2014/main" id="{CDC74D16-5F57-4CDE-412C-41C11893055B}"/>
                </a:ext>
              </a:extLst>
            </p:cNvPr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746" name="Google Shape;1746;p44">
                <a:extLst>
                  <a:ext uri="{FF2B5EF4-FFF2-40B4-BE49-F238E27FC236}">
                    <a16:creationId xmlns:a16="http://schemas.microsoft.com/office/drawing/2014/main" id="{E10DE552-B7A9-171E-2317-DA09DBD4FBB2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4">
                <a:extLst>
                  <a:ext uri="{FF2B5EF4-FFF2-40B4-BE49-F238E27FC236}">
                    <a16:creationId xmlns:a16="http://schemas.microsoft.com/office/drawing/2014/main" id="{C09D3745-94D5-B1AA-7C94-DA26FB6D61C6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8" name="Google Shape;1748;p44">
              <a:extLst>
                <a:ext uri="{FF2B5EF4-FFF2-40B4-BE49-F238E27FC236}">
                  <a16:creationId xmlns:a16="http://schemas.microsoft.com/office/drawing/2014/main" id="{D9B41A4A-B88C-E86F-295A-AD016D80ECF1}"/>
                </a:ext>
              </a:extLst>
            </p:cNvPr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749" name="Google Shape;1749;p44">
                <a:extLst>
                  <a:ext uri="{FF2B5EF4-FFF2-40B4-BE49-F238E27FC236}">
                    <a16:creationId xmlns:a16="http://schemas.microsoft.com/office/drawing/2014/main" id="{E9E9721A-C396-A818-834F-2EEBFF5E3642}"/>
                  </a:ext>
                </a:extLst>
              </p:cNvPr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4">
                <a:extLst>
                  <a:ext uri="{FF2B5EF4-FFF2-40B4-BE49-F238E27FC236}">
                    <a16:creationId xmlns:a16="http://schemas.microsoft.com/office/drawing/2014/main" id="{2DF9A497-78EC-5319-4DFA-3FBA3BD50377}"/>
                  </a:ext>
                </a:extLst>
              </p:cNvPr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B76D12C4-DA76-ABF6-30A2-AC42FCFED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856" y="3996027"/>
            <a:ext cx="1079027" cy="1060503"/>
          </a:xfrm>
          <a:prstGeom prst="rect">
            <a:avLst/>
          </a:prstGeom>
        </p:spPr>
      </p:pic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DEF2093F-14A4-7018-B95D-487EBBA38E0C}"/>
              </a:ext>
            </a:extLst>
          </p:cNvPr>
          <p:cNvSpPr/>
          <p:nvPr/>
        </p:nvSpPr>
        <p:spPr>
          <a:xfrm>
            <a:off x="901353" y="266999"/>
            <a:ext cx="4185967" cy="4993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>
                <a:solidFill>
                  <a:schemeClr val="tx1"/>
                </a:solidFill>
              </a:rPr>
              <a:t>3. Mạch giải điều chế tín hiệu</a:t>
            </a:r>
            <a:endParaRPr lang="vi-VN" sz="2200" b="1" dirty="0">
              <a:solidFill>
                <a:schemeClr val="tx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05586CB0-91B1-B092-D1C1-6F6F5C13D81F}"/>
              </a:ext>
            </a:extLst>
          </p:cNvPr>
          <p:cNvGrpSpPr/>
          <p:nvPr/>
        </p:nvGrpSpPr>
        <p:grpSpPr>
          <a:xfrm>
            <a:off x="4551821" y="868962"/>
            <a:ext cx="4012569" cy="3411952"/>
            <a:chOff x="4303486" y="1453140"/>
            <a:chExt cx="4447720" cy="3411952"/>
          </a:xfrm>
        </p:grpSpPr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25F1012A-045D-E046-B49C-EA7B250F7B1D}"/>
                </a:ext>
              </a:extLst>
            </p:cNvPr>
            <p:cNvSpPr/>
            <p:nvPr/>
          </p:nvSpPr>
          <p:spPr>
            <a:xfrm>
              <a:off x="4303486" y="1915886"/>
              <a:ext cx="4447720" cy="2949206"/>
            </a:xfrm>
            <a:prstGeom prst="rect">
              <a:avLst/>
            </a:prstGeom>
            <a:solidFill>
              <a:srgbClr val="D1630F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163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78D0BD2F-24FE-5DD5-5E02-B37D34903165}"/>
                </a:ext>
              </a:extLst>
            </p:cNvPr>
            <p:cNvSpPr txBox="1"/>
            <p:nvPr/>
          </p:nvSpPr>
          <p:spPr>
            <a:xfrm>
              <a:off x="4345838" y="2293479"/>
              <a:ext cx="4377870" cy="234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rabicPeriod"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Nêu vai trò của mạch giải điều chế âm thanh.</a:t>
              </a:r>
            </a:p>
            <a:p>
              <a:pPr marL="342900" marR="0" lvl="0" indent="-34290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AutoNum type="arabicPeriod"/>
                <a:tabLst/>
                <a:defRPr/>
              </a:pP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Vì sao sóng ra của mạch giải điều chế âm thanh bằng </a:t>
              </a:r>
              <a:r>
                <a:rPr kumimoji="0" lang="vi-VN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diode</a:t>
              </a:r>
              <a:r>
                <a: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có dạng như Hình 18.7?</a:t>
              </a: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5A69DA8-7F78-3CB1-7577-0776611ECC7F}"/>
                </a:ext>
              </a:extLst>
            </p:cNvPr>
            <p:cNvSpPr/>
            <p:nvPr/>
          </p:nvSpPr>
          <p:spPr>
            <a:xfrm>
              <a:off x="6047630" y="1453140"/>
              <a:ext cx="958660" cy="95866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E1976B3-F700-9DD7-16F8-41A4702C5FDA}"/>
              </a:ext>
            </a:extLst>
          </p:cNvPr>
          <p:cNvSpPr txBox="1"/>
          <p:nvPr/>
        </p:nvSpPr>
        <p:spPr>
          <a:xfrm>
            <a:off x="196236" y="3555961"/>
            <a:ext cx="408174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 dirty="0"/>
              <a:t>Hình 18.7. Dạng sóng của mạch giải điều chế âm thanh</a:t>
            </a:r>
          </a:p>
        </p:txBody>
      </p:sp>
      <p:pic>
        <p:nvPicPr>
          <p:cNvPr id="4" name="Hình ảnh 3" descr="Ảnh có chứa văn bản, phần mềm, Phần mềm đa phương tiện, Biểu tượng máy tính&#10;&#10;Mô tả được tạo tự động">
            <a:extLst>
              <a:ext uri="{FF2B5EF4-FFF2-40B4-BE49-F238E27FC236}">
                <a16:creationId xmlns:a16="http://schemas.microsoft.com/office/drawing/2014/main" id="{DEDBD98D-AAEA-EE14-13FB-E72E9D60C6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956" t="37009" r="30175" b="23507"/>
          <a:stretch/>
        </p:blipFill>
        <p:spPr>
          <a:xfrm>
            <a:off x="199476" y="1348292"/>
            <a:ext cx="4285753" cy="18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>
            <a:extLst>
              <a:ext uri="{FF2B5EF4-FFF2-40B4-BE49-F238E27FC236}">
                <a16:creationId xmlns:a16="http://schemas.microsoft.com/office/drawing/2014/main" id="{62A57E1F-5B32-9FE9-0AA4-6B43BDA23437}"/>
              </a:ext>
            </a:extLst>
          </p:cNvPr>
          <p:cNvGrpSpPr/>
          <p:nvPr/>
        </p:nvGrpSpPr>
        <p:grpSpPr>
          <a:xfrm>
            <a:off x="1016191" y="1078630"/>
            <a:ext cx="2124574" cy="2986240"/>
            <a:chOff x="292622" y="3112410"/>
            <a:chExt cx="1531258" cy="1916790"/>
          </a:xfrm>
        </p:grpSpPr>
        <p:sp>
          <p:nvSpPr>
            <p:cNvPr id="8" name="Rectangle: Diagonal Corners Rounded 42">
              <a:extLst>
                <a:ext uri="{FF2B5EF4-FFF2-40B4-BE49-F238E27FC236}">
                  <a16:creationId xmlns:a16="http://schemas.microsoft.com/office/drawing/2014/main" id="{F9FB4CF2-44D7-0C5D-FBFC-001DB36C6337}"/>
                </a:ext>
              </a:extLst>
            </p:cNvPr>
            <p:cNvSpPr/>
            <p:nvPr/>
          </p:nvSpPr>
          <p:spPr>
            <a:xfrm>
              <a:off x="372451" y="3184980"/>
              <a:ext cx="1451429" cy="1844220"/>
            </a:xfrm>
            <a:prstGeom prst="round2DiagRect">
              <a:avLst/>
            </a:prstGeom>
            <a:noFill/>
            <a:ln w="12700" cap="flat" cmpd="sng" algn="ctr">
              <a:solidFill>
                <a:srgbClr val="138808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163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: Diagonal Corners Rounded 41">
              <a:extLst>
                <a:ext uri="{FF2B5EF4-FFF2-40B4-BE49-F238E27FC236}">
                  <a16:creationId xmlns:a16="http://schemas.microsoft.com/office/drawing/2014/main" id="{0ACA65F1-FCF8-642A-1F03-52A10E365F0E}"/>
                </a:ext>
              </a:extLst>
            </p:cNvPr>
            <p:cNvSpPr/>
            <p:nvPr/>
          </p:nvSpPr>
          <p:spPr>
            <a:xfrm>
              <a:off x="292622" y="3112410"/>
              <a:ext cx="1451429" cy="1844220"/>
            </a:xfrm>
            <a:prstGeom prst="round2Diag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1630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44">
              <a:extLst>
                <a:ext uri="{FF2B5EF4-FFF2-40B4-BE49-F238E27FC236}">
                  <a16:creationId xmlns:a16="http://schemas.microsoft.com/office/drawing/2014/main" id="{BD5C69BA-5779-ABB1-895F-019A8F12F53C}"/>
                </a:ext>
              </a:extLst>
            </p:cNvPr>
            <p:cNvSpPr txBox="1"/>
            <p:nvPr/>
          </p:nvSpPr>
          <p:spPr>
            <a:xfrm>
              <a:off x="333443" y="3166800"/>
              <a:ext cx="1369787" cy="1626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>
                  <a:solidFill>
                    <a:sysClr val="windowText" lastClr="000000"/>
                  </a:solidFill>
                </a:rPr>
                <a:t>K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hôi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phục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lại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tín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hiệu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thông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tin ban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đầu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là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tách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tín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hiệu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cân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truyền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khỏi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sóng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 </a:t>
              </a:r>
            </a:p>
          </p:txBody>
        </p:sp>
      </p:grp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C05C20FF-D18E-B734-43FB-474F81A2E49A}"/>
              </a:ext>
            </a:extLst>
          </p:cNvPr>
          <p:cNvSpPr/>
          <p:nvPr/>
        </p:nvSpPr>
        <p:spPr>
          <a:xfrm>
            <a:off x="3912040" y="1285862"/>
            <a:ext cx="4071665" cy="109677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/>
                </a:solidFill>
              </a:rPr>
              <a:t>Sử dụng </a:t>
            </a:r>
            <a:r>
              <a:rPr lang="vi-VN" sz="1800" dirty="0" err="1">
                <a:solidFill>
                  <a:schemeClr val="tx1"/>
                </a:solidFill>
              </a:rPr>
              <a:t>diode</a:t>
            </a:r>
            <a:r>
              <a:rPr lang="vi-VN" sz="1800" dirty="0">
                <a:solidFill>
                  <a:schemeClr val="tx1"/>
                </a:solidFill>
              </a:rPr>
              <a:t> D chỉnh lưu nửa chu kì dương của tín hiệu UAM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E92ED302-477D-722B-CF6B-F66D8C8EEBDF}"/>
              </a:ext>
            </a:extLst>
          </p:cNvPr>
          <p:cNvSpPr/>
          <p:nvPr/>
        </p:nvSpPr>
        <p:spPr>
          <a:xfrm>
            <a:off x="3912041" y="2649918"/>
            <a:ext cx="4071665" cy="109677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/>
                </a:solidFill>
              </a:rPr>
              <a:t>Bộ lọc thông cấp R-C loại bỏ tần số cao để thu được tín hiệu</a:t>
            </a:r>
          </a:p>
        </p:txBody>
      </p:sp>
      <p:sp>
        <p:nvSpPr>
          <p:cNvPr id="17" name="Mũi tên: Hình ngũ giác 16">
            <a:extLst>
              <a:ext uri="{FF2B5EF4-FFF2-40B4-BE49-F238E27FC236}">
                <a16:creationId xmlns:a16="http://schemas.microsoft.com/office/drawing/2014/main" id="{6C554618-D0A5-328E-0154-FECD469B2B9E}"/>
              </a:ext>
            </a:extLst>
          </p:cNvPr>
          <p:cNvSpPr/>
          <p:nvPr/>
        </p:nvSpPr>
        <p:spPr>
          <a:xfrm>
            <a:off x="-182880" y="349857"/>
            <a:ext cx="1677725" cy="47435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Vai </a:t>
            </a:r>
            <a:r>
              <a:rPr lang="en-US" sz="2000" b="1" dirty="0" err="1">
                <a:solidFill>
                  <a:schemeClr val="tx1"/>
                </a:solidFill>
              </a:rPr>
              <a:t>trò</a:t>
            </a:r>
            <a:endParaRPr lang="vi-VN" sz="2000" b="1" dirty="0">
              <a:solidFill>
                <a:schemeClr val="tx1"/>
              </a:solidFill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2737F32-3830-EBEB-EC79-1598DF7C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17" y="3697393"/>
            <a:ext cx="1798983" cy="14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16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>
            <a:spLocks noGrp="1"/>
          </p:cNvSpPr>
          <p:nvPr>
            <p:ph type="title" idx="8"/>
          </p:nvPr>
        </p:nvSpPr>
        <p:spPr>
          <a:xfrm>
            <a:off x="2976451" y="159937"/>
            <a:ext cx="29543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+mn-lt"/>
              </a:rPr>
              <a:t>KHỞI ĐỘNG</a:t>
            </a:r>
            <a:endParaRPr sz="3600" b="1" dirty="0">
              <a:latin typeface="+mn-lt"/>
            </a:endParaRPr>
          </a:p>
        </p:txBody>
      </p:sp>
      <p:grpSp>
        <p:nvGrpSpPr>
          <p:cNvPr id="774" name="Google Shape;774;p35"/>
          <p:cNvGrpSpPr/>
          <p:nvPr/>
        </p:nvGrpSpPr>
        <p:grpSpPr>
          <a:xfrm rot="10800000" flipH="1">
            <a:off x="6453079" y="23711"/>
            <a:ext cx="3668891" cy="769190"/>
            <a:chOff x="6135243" y="509694"/>
            <a:chExt cx="4210803" cy="931613"/>
          </a:xfrm>
        </p:grpSpPr>
        <p:sp>
          <p:nvSpPr>
            <p:cNvPr id="775" name="Google Shape;775;p35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35"/>
          <p:cNvSpPr/>
          <p:nvPr/>
        </p:nvSpPr>
        <p:spPr>
          <a:xfrm>
            <a:off x="7627435" y="4442820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2" name="Google Shape;782;p35"/>
          <p:cNvGrpSpPr/>
          <p:nvPr/>
        </p:nvGrpSpPr>
        <p:grpSpPr>
          <a:xfrm rot="-899960">
            <a:off x="8400280" y="3530004"/>
            <a:ext cx="454765" cy="457446"/>
            <a:chOff x="3137370" y="-570001"/>
            <a:chExt cx="454778" cy="457459"/>
          </a:xfrm>
        </p:grpSpPr>
        <p:sp>
          <p:nvSpPr>
            <p:cNvPr id="783" name="Google Shape;783;p35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8145081" y="4190543"/>
            <a:ext cx="888556" cy="888556"/>
            <a:chOff x="3601710" y="-660170"/>
            <a:chExt cx="888556" cy="888556"/>
          </a:xfrm>
        </p:grpSpPr>
        <p:sp>
          <p:nvSpPr>
            <p:cNvPr id="793" name="Google Shape;793;p35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5"/>
          <p:cNvGrpSpPr/>
          <p:nvPr/>
        </p:nvGrpSpPr>
        <p:grpSpPr>
          <a:xfrm rot="-899960">
            <a:off x="2442804" y="301477"/>
            <a:ext cx="454765" cy="457447"/>
            <a:chOff x="3137370" y="-570001"/>
            <a:chExt cx="454778" cy="457460"/>
          </a:xfrm>
        </p:grpSpPr>
        <p:sp>
          <p:nvSpPr>
            <p:cNvPr id="804" name="Google Shape;804;p35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0375C0C-7C67-EE9B-A719-2001F1A6D5C6}"/>
              </a:ext>
            </a:extLst>
          </p:cNvPr>
          <p:cNvSpPr txBox="1"/>
          <p:nvPr/>
        </p:nvSpPr>
        <p:spPr>
          <a:xfrm>
            <a:off x="1308482" y="711913"/>
            <a:ext cx="701418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i="1" dirty="0">
                <a:solidFill>
                  <a:srgbClr val="C00000"/>
                </a:solidFill>
              </a:rPr>
              <a:t>Quan sát Hình dưới và cho biết: </a:t>
            </a:r>
            <a:r>
              <a:rPr lang="vi-VN" sz="2200" dirty="0"/>
              <a:t>Tín hiệu tạo ra của các thiết bị khi hoạt động là tín hiệu gì? 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157F3C5-E6EE-E83B-61CE-F9CD1938211C}"/>
              </a:ext>
            </a:extLst>
          </p:cNvPr>
          <p:cNvSpPr/>
          <p:nvPr/>
        </p:nvSpPr>
        <p:spPr>
          <a:xfrm>
            <a:off x="1423958" y="3923360"/>
            <a:ext cx="1367466" cy="4015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Âm thanh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47BF81F-5F55-755A-875D-18A825C84921}"/>
              </a:ext>
            </a:extLst>
          </p:cNvPr>
          <p:cNvSpPr/>
          <p:nvPr/>
        </p:nvSpPr>
        <p:spPr>
          <a:xfrm>
            <a:off x="3796857" y="3923360"/>
            <a:ext cx="1367466" cy="4015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Ánh sáng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0029641-C3CF-3968-F627-EE1771244399}"/>
              </a:ext>
            </a:extLst>
          </p:cNvPr>
          <p:cNvSpPr/>
          <p:nvPr/>
        </p:nvSpPr>
        <p:spPr>
          <a:xfrm>
            <a:off x="6304812" y="3924174"/>
            <a:ext cx="1367466" cy="4015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C00000"/>
                </a:solidFill>
              </a:rPr>
              <a:t>Hình ảnh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59FBAC9-6A70-D753-A45E-608D48EF8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69" y="1028604"/>
            <a:ext cx="518205" cy="6584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626A148-A30A-A065-510A-2FF6A0A703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9915"/>
          <a:stretch/>
        </p:blipFill>
        <p:spPr>
          <a:xfrm>
            <a:off x="1423958" y="1952399"/>
            <a:ext cx="1426997" cy="192917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C07070C-CE30-B559-BBF5-27C22C1E9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13" y="1950147"/>
            <a:ext cx="1442755" cy="159446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AB00971-B6B9-2785-42D8-3697A3CC1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870" y="2104622"/>
            <a:ext cx="2247897" cy="14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7" grpId="0"/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C3A8802-00E4-CA5C-A8C0-354DDD5F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4" y="1381013"/>
            <a:ext cx="2399166" cy="37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57F3DC5-3DAA-08D1-864C-12191D30691F}"/>
              </a:ext>
            </a:extLst>
          </p:cNvPr>
          <p:cNvSpPr txBox="1"/>
          <p:nvPr/>
        </p:nvSpPr>
        <p:spPr>
          <a:xfrm>
            <a:off x="527955" y="697508"/>
            <a:ext cx="639875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và giáo án này chỉ có duy nhất trên kenhgiaovien.com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cứ nơi nào đăng bán lại đều là đánh cắp bản quyền và hưởng lợi bất chính trên công sức của giáo viên. </a:t>
            </a:r>
          </a:p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lòng không tiếp tay cho hành vi xấu.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B29B0C3-20D9-70A5-C2F0-2CE8A3ADFC0E}"/>
              </a:ext>
            </a:extLst>
          </p:cNvPr>
          <p:cNvSpPr txBox="1"/>
          <p:nvPr/>
        </p:nvSpPr>
        <p:spPr>
          <a:xfrm>
            <a:off x="1685720" y="3832627"/>
            <a:ext cx="3441451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https://kenhgiaovien.com/ </a:t>
            </a:r>
          </a:p>
        </p:txBody>
      </p:sp>
      <p:pic>
        <p:nvPicPr>
          <p:cNvPr id="12" name="Picture 6" descr="A colorful letter g on a black background&#10;&#10;Description automatically generated">
            <a:extLst>
              <a:ext uri="{FF2B5EF4-FFF2-40B4-BE49-F238E27FC236}">
                <a16:creationId xmlns:a16="http://schemas.microsoft.com/office/drawing/2014/main" id="{971AFB30-13AB-25FC-13A6-8E187684E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71" y="3928090"/>
            <a:ext cx="427149" cy="4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ưu Đồ: Thay đổi Tiến Trình 12">
            <a:extLst>
              <a:ext uri="{FF2B5EF4-FFF2-40B4-BE49-F238E27FC236}">
                <a16:creationId xmlns:a16="http://schemas.microsoft.com/office/drawing/2014/main" id="{5EF2A2E9-F971-9890-7161-D1C898287891}"/>
              </a:ext>
            </a:extLst>
          </p:cNvPr>
          <p:cNvSpPr/>
          <p:nvPr/>
        </p:nvSpPr>
        <p:spPr>
          <a:xfrm>
            <a:off x="1098447" y="3896737"/>
            <a:ext cx="4028724" cy="489857"/>
          </a:xfrm>
          <a:prstGeom prst="flowChartAlternate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D02016E-2FF5-C98D-C20C-5BCAA2824E76}"/>
              </a:ext>
            </a:extLst>
          </p:cNvPr>
          <p:cNvSpPr txBox="1"/>
          <p:nvPr/>
        </p:nvSpPr>
        <p:spPr>
          <a:xfrm>
            <a:off x="2785723" y="4345702"/>
            <a:ext cx="5359852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0386 168 725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9496221-9D6C-3804-86B9-527B2038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12" y="8393"/>
            <a:ext cx="1744776" cy="7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713561F-4FF2-7269-9625-E053D223C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63833">
            <a:off x="95681" y="490"/>
            <a:ext cx="650240" cy="8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>
            <a:spLocks noGrp="1"/>
          </p:cNvSpPr>
          <p:nvPr>
            <p:ph type="title" idx="8"/>
          </p:nvPr>
        </p:nvSpPr>
        <p:spPr>
          <a:xfrm>
            <a:off x="5290649" y="2254032"/>
            <a:ext cx="29543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4" name="Google Shape;774;p35"/>
          <p:cNvGrpSpPr/>
          <p:nvPr/>
        </p:nvGrpSpPr>
        <p:grpSpPr>
          <a:xfrm rot="10800000" flipH="1">
            <a:off x="6453079" y="23711"/>
            <a:ext cx="3668891" cy="769190"/>
            <a:chOff x="6135243" y="509694"/>
            <a:chExt cx="4210803" cy="931613"/>
          </a:xfrm>
        </p:grpSpPr>
        <p:sp>
          <p:nvSpPr>
            <p:cNvPr id="775" name="Google Shape;775;p35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35"/>
          <p:cNvSpPr/>
          <p:nvPr/>
        </p:nvSpPr>
        <p:spPr>
          <a:xfrm>
            <a:off x="7455506" y="4343931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2" name="Google Shape;782;p35"/>
          <p:cNvGrpSpPr/>
          <p:nvPr/>
        </p:nvGrpSpPr>
        <p:grpSpPr>
          <a:xfrm rot="-899960">
            <a:off x="8218214" y="3614536"/>
            <a:ext cx="454765" cy="457446"/>
            <a:chOff x="3137370" y="-570001"/>
            <a:chExt cx="454778" cy="457459"/>
          </a:xfrm>
        </p:grpSpPr>
        <p:sp>
          <p:nvSpPr>
            <p:cNvPr id="783" name="Google Shape;783;p35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7984623" y="4115930"/>
            <a:ext cx="888556" cy="888556"/>
            <a:chOff x="3601710" y="-660170"/>
            <a:chExt cx="888556" cy="888556"/>
          </a:xfrm>
        </p:grpSpPr>
        <p:sp>
          <p:nvSpPr>
            <p:cNvPr id="793" name="Google Shape;793;p35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5"/>
          <p:cNvGrpSpPr/>
          <p:nvPr/>
        </p:nvGrpSpPr>
        <p:grpSpPr>
          <a:xfrm rot="-899960">
            <a:off x="271104" y="190131"/>
            <a:ext cx="454765" cy="457447"/>
            <a:chOff x="3137370" y="-570001"/>
            <a:chExt cx="454778" cy="457460"/>
          </a:xfrm>
        </p:grpSpPr>
        <p:sp>
          <p:nvSpPr>
            <p:cNvPr id="804" name="Google Shape;804;p35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4CD8245D-B3BF-36AE-003B-80E90D6A2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19" y="1308260"/>
            <a:ext cx="4207114" cy="26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396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C9AEF1D2-9D06-B76F-D3B1-5C55CA5A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F4D2E6F-EFE2-99E8-BCBC-3E353FB6951C}"/>
              </a:ext>
            </a:extLst>
          </p:cNvPr>
          <p:cNvSpPr txBox="1"/>
          <p:nvPr/>
        </p:nvSpPr>
        <p:spPr>
          <a:xfrm>
            <a:off x="737322" y="360274"/>
            <a:ext cx="76693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2100" b="1" i="1" dirty="0">
                <a:solidFill>
                  <a:srgbClr val="C00000"/>
                </a:solidFill>
              </a:rPr>
              <a:t>Câu 1: </a:t>
            </a:r>
            <a:r>
              <a:rPr lang="vi-VN" sz="2100" dirty="0"/>
              <a:t>Đồ thị nào sau đây biểu diễn tín hiệu điện áp tương tự?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005FC2C-400C-39D1-B2F3-98567891C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71" y="882595"/>
            <a:ext cx="1907990" cy="161392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E86F5F-B0BE-D789-488A-8512E0E65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759" y="989297"/>
            <a:ext cx="2572320" cy="141225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A0464BF-F71E-0CF2-B0A2-4E844C8C5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607" y="3090585"/>
            <a:ext cx="2134676" cy="145211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2ED7B51-1EAB-5CCE-8B47-8076D7C31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545" y="3070337"/>
            <a:ext cx="1522748" cy="147236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33DFA16-10E4-1F09-8027-E89DEC2AE069}"/>
              </a:ext>
            </a:extLst>
          </p:cNvPr>
          <p:cNvSpPr txBox="1"/>
          <p:nvPr/>
        </p:nvSpPr>
        <p:spPr>
          <a:xfrm>
            <a:off x="2251706" y="258337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/>
              <a:t>A.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83780CB-F909-2F6A-40DF-D36F4C0EBF53}"/>
              </a:ext>
            </a:extLst>
          </p:cNvPr>
          <p:cNvSpPr txBox="1"/>
          <p:nvPr/>
        </p:nvSpPr>
        <p:spPr>
          <a:xfrm>
            <a:off x="6435559" y="2585324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/>
              <a:t>B.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7B1C8AD-1E7A-1F6D-5EA7-2F5F0FB3579D}"/>
              </a:ext>
            </a:extLst>
          </p:cNvPr>
          <p:cNvSpPr txBox="1"/>
          <p:nvPr/>
        </p:nvSpPr>
        <p:spPr>
          <a:xfrm>
            <a:off x="2251706" y="461128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/>
              <a:t>C.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C8021A2-4084-EEA7-F461-A77903F008B0}"/>
              </a:ext>
            </a:extLst>
          </p:cNvPr>
          <p:cNvSpPr txBox="1"/>
          <p:nvPr/>
        </p:nvSpPr>
        <p:spPr>
          <a:xfrm>
            <a:off x="6465574" y="461128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/>
              <a:t>D.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0812DDAF-F1C9-BA18-1F6F-74E301867C79}"/>
              </a:ext>
            </a:extLst>
          </p:cNvPr>
          <p:cNvSpPr/>
          <p:nvPr/>
        </p:nvSpPr>
        <p:spPr>
          <a:xfrm>
            <a:off x="2232297" y="2560125"/>
            <a:ext cx="433933" cy="411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06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ED464779-9AB0-A41C-2F08-B660B27FB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FE2085-39D6-E44F-9D1F-E0460B68ED08}"/>
              </a:ext>
            </a:extLst>
          </p:cNvPr>
          <p:cNvSpPr/>
          <p:nvPr/>
        </p:nvSpPr>
        <p:spPr>
          <a:xfrm>
            <a:off x="420914" y="1149212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Biên độ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EC0ACF7-B23B-FB03-9022-BEEBEBE75EEA}"/>
              </a:ext>
            </a:extLst>
          </p:cNvPr>
          <p:cNvSpPr/>
          <p:nvPr/>
        </p:nvSpPr>
        <p:spPr>
          <a:xfrm>
            <a:off x="4651829" y="1149211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2"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Tần số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ABE5EDB-C5C0-390F-8690-2257A9ED33A6}"/>
              </a:ext>
            </a:extLst>
          </p:cNvPr>
          <p:cNvSpPr/>
          <p:nvPr/>
        </p:nvSpPr>
        <p:spPr>
          <a:xfrm>
            <a:off x="420914" y="3099569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3"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 pha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D2044E-BE5A-2933-F5D0-50FFAAC075DE}"/>
              </a:ext>
            </a:extLst>
          </p:cNvPr>
          <p:cNvSpPr/>
          <p:nvPr/>
        </p:nvSpPr>
        <p:spPr>
          <a:xfrm>
            <a:off x="4651829" y="3099568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4"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Thời gian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8DBBF-5932-EAAA-B2AB-BF1856F1DC64}"/>
              </a:ext>
            </a:extLst>
          </p:cNvPr>
          <p:cNvSpPr txBox="1"/>
          <p:nvPr/>
        </p:nvSpPr>
        <p:spPr>
          <a:xfrm>
            <a:off x="737322" y="0"/>
            <a:ext cx="7669355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dirty="0">
                <a:solidFill>
                  <a:srgbClr val="C00000"/>
                </a:solidFill>
              </a:rPr>
              <a:t>Câu 2: </a:t>
            </a:r>
            <a:r>
              <a:rPr lang="vi-VN" sz="2100" dirty="0"/>
              <a:t>Đại lượng nào sau đây </a:t>
            </a:r>
            <a:r>
              <a:rPr lang="vi-VN" sz="2100" b="1" i="1" dirty="0"/>
              <a:t>không</a:t>
            </a:r>
            <a:r>
              <a:rPr lang="vi-VN" sz="2100" dirty="0"/>
              <a:t> đặc trưng cho tín hiệu tuần hoàn?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F7E72F-7729-CFF3-38A9-82A6258EB2BA}"/>
              </a:ext>
            </a:extLst>
          </p:cNvPr>
          <p:cNvSpPr/>
          <p:nvPr/>
        </p:nvSpPr>
        <p:spPr>
          <a:xfrm>
            <a:off x="420913" y="1149210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92D050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UcPeriod"/>
              <a:tabLst/>
              <a:defRPr/>
            </a:pPr>
            <a:r>
              <a: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Biên độ</a:t>
            </a:r>
          </a:p>
        </p:txBody>
      </p:sp>
    </p:spTree>
    <p:extLst>
      <p:ext uri="{BB962C8B-B14F-4D97-AF65-F5344CB8AC3E}">
        <p14:creationId xmlns:p14="http://schemas.microsoft.com/office/powerpoint/2010/main" val="31279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450F24BA-43F5-ED41-7ECE-9DDA973D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60E8D2-526D-21B6-C97F-8DC19847551B}"/>
              </a:ext>
            </a:extLst>
          </p:cNvPr>
          <p:cNvSpPr/>
          <p:nvPr/>
        </p:nvSpPr>
        <p:spPr>
          <a:xfrm>
            <a:off x="420914" y="1149212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/>
              <a:tabLst/>
              <a:defRPr/>
            </a:pPr>
            <a:r>
              <a:rPr lang="vi-VN" sz="2100" noProof="0" dirty="0">
                <a:solidFill>
                  <a:srgbClr val="000000"/>
                </a:solidFill>
                <a:latin typeface="Arial"/>
                <a:cs typeface="Arial"/>
              </a:rPr>
              <a:t>Điện trở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235E0C-8CA5-43D1-308F-61088C36D059}"/>
              </a:ext>
            </a:extLst>
          </p:cNvPr>
          <p:cNvSpPr/>
          <p:nvPr/>
        </p:nvSpPr>
        <p:spPr>
          <a:xfrm>
            <a:off x="4651829" y="1149211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2"/>
              <a:tabLst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Cầu dao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F18F40-B326-C4F6-854C-77754C16BE74}"/>
              </a:ext>
            </a:extLst>
          </p:cNvPr>
          <p:cNvSpPr/>
          <p:nvPr/>
        </p:nvSpPr>
        <p:spPr>
          <a:xfrm>
            <a:off x="420914" y="3099569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3"/>
              <a:tabLst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Tụ điện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2BFF54-9563-2825-4476-F31B85FD20A8}"/>
              </a:ext>
            </a:extLst>
          </p:cNvPr>
          <p:cNvSpPr/>
          <p:nvPr/>
        </p:nvSpPr>
        <p:spPr>
          <a:xfrm>
            <a:off x="4651829" y="3099568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4"/>
              <a:tabLst/>
              <a:defRPr/>
            </a:pPr>
            <a:r>
              <a:rPr lang="vi-VN" sz="2100" noProof="0" dirty="0">
                <a:solidFill>
                  <a:srgbClr val="000000"/>
                </a:solidFill>
                <a:latin typeface="Arial"/>
                <a:cs typeface="Arial"/>
              </a:rPr>
              <a:t>Cuộn cảm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D0A73E-36ED-0F45-A398-C4B5F7870517}"/>
              </a:ext>
            </a:extLst>
          </p:cNvPr>
          <p:cNvSpPr txBox="1"/>
          <p:nvPr/>
        </p:nvSpPr>
        <p:spPr>
          <a:xfrm>
            <a:off x="737322" y="0"/>
            <a:ext cx="7669355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i="1" dirty="0">
                <a:solidFill>
                  <a:srgbClr val="C00000"/>
                </a:solidFill>
              </a:rPr>
              <a:t>Câu 3: </a:t>
            </a:r>
            <a:r>
              <a:rPr lang="vi-VN" sz="2100" dirty="0"/>
              <a:t>Mạch điện tử tương tự </a:t>
            </a:r>
            <a:r>
              <a:rPr lang="vi-VN" sz="2100" b="1" i="1" dirty="0"/>
              <a:t>không</a:t>
            </a:r>
            <a:r>
              <a:rPr lang="vi-VN" sz="2100" dirty="0"/>
              <a:t> được xây dựng từ linh kiện điện tử nào dưới đây? </a:t>
            </a:r>
          </a:p>
        </p:txBody>
      </p:sp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63B47E81-E7E9-8C20-1369-D2B78D13F6A7}"/>
              </a:ext>
            </a:extLst>
          </p:cNvPr>
          <p:cNvSpPr/>
          <p:nvPr/>
        </p:nvSpPr>
        <p:spPr>
          <a:xfrm>
            <a:off x="4651828" y="1149210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92D050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2"/>
              <a:tabLst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Cầu dao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3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5E1FED2E-6185-AF23-8A87-B9EB3223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3EF705-26AA-D4AE-7EC1-DC51DC064AE8}"/>
              </a:ext>
            </a:extLst>
          </p:cNvPr>
          <p:cNvSpPr/>
          <p:nvPr/>
        </p:nvSpPr>
        <p:spPr>
          <a:xfrm>
            <a:off x="420914" y="1149212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/>
              <a:tabLst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Lớn hơn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6DB1CF-7552-0F71-F40E-60A19966A7B1}"/>
              </a:ext>
            </a:extLst>
          </p:cNvPr>
          <p:cNvSpPr/>
          <p:nvPr/>
        </p:nvSpPr>
        <p:spPr>
          <a:xfrm>
            <a:off x="4651829" y="1149211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2"/>
              <a:tabLst/>
              <a:defRPr/>
            </a:pPr>
            <a:r>
              <a:rPr lang="vi-VN" sz="2100" noProof="0" dirty="0">
                <a:solidFill>
                  <a:srgbClr val="000000"/>
                </a:solidFill>
                <a:latin typeface="Arial"/>
                <a:cs typeface="Arial"/>
              </a:rPr>
              <a:t>Nhỏ hơn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2A818-7EC0-F77A-966A-550D89AB2F26}"/>
              </a:ext>
            </a:extLst>
          </p:cNvPr>
          <p:cNvSpPr/>
          <p:nvPr/>
        </p:nvSpPr>
        <p:spPr>
          <a:xfrm>
            <a:off x="420914" y="3099569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3"/>
              <a:tabLst/>
              <a:defRPr/>
            </a:pPr>
            <a:r>
              <a:rPr lang="vi-VN" sz="2100" noProof="0" dirty="0">
                <a:solidFill>
                  <a:srgbClr val="000000"/>
                </a:solidFill>
                <a:latin typeface="Arial"/>
                <a:cs typeface="Arial"/>
              </a:rPr>
              <a:t>Bằng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CA6050-9DF7-FBCE-B023-60498DD5CF4F}"/>
              </a:ext>
            </a:extLst>
          </p:cNvPr>
          <p:cNvSpPr/>
          <p:nvPr/>
        </p:nvSpPr>
        <p:spPr>
          <a:xfrm>
            <a:off x="4651829" y="3099568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 startAt="4"/>
              <a:tabLst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Lớn hơn hoặc bằng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E85BB-8CDB-A53E-E45F-C387F88B466E}"/>
              </a:ext>
            </a:extLst>
          </p:cNvPr>
          <p:cNvSpPr txBox="1"/>
          <p:nvPr/>
        </p:nvSpPr>
        <p:spPr>
          <a:xfrm>
            <a:off x="737322" y="0"/>
            <a:ext cx="7669355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i="1" dirty="0">
                <a:solidFill>
                  <a:srgbClr val="C00000"/>
                </a:solidFill>
              </a:rPr>
              <a:t>Câu 4: </a:t>
            </a:r>
            <a:r>
              <a:rPr lang="vi-VN" sz="2100" dirty="0"/>
              <a:t>Mạch khuếch đại biên độ điện áp biến đổi biên độ tín hiệu lối ra ………… biên độ tín hiệu lối vào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B0B7543-E791-EFCF-5393-2B94569BF1A5}"/>
              </a:ext>
            </a:extLst>
          </p:cNvPr>
          <p:cNvSpPr/>
          <p:nvPr/>
        </p:nvSpPr>
        <p:spPr>
          <a:xfrm>
            <a:off x="420913" y="1149210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92D050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AutoNum type="alphaUcPeriod"/>
              <a:tabLst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Lớn hơn</a:t>
            </a:r>
          </a:p>
        </p:txBody>
      </p:sp>
    </p:spTree>
    <p:extLst>
      <p:ext uri="{BB962C8B-B14F-4D97-AF65-F5344CB8AC3E}">
        <p14:creationId xmlns:p14="http://schemas.microsoft.com/office/powerpoint/2010/main" val="565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A0E889D7-C46E-256A-10F0-4B1ED7BE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0CD18A0-39D9-11DA-FF9A-17AADE35A2AC}"/>
                  </a:ext>
                </a:extLst>
              </p:cNvPr>
              <p:cNvSpPr/>
              <p:nvPr/>
            </p:nvSpPr>
            <p:spPr>
              <a:xfrm>
                <a:off x="420914" y="1149212"/>
                <a:ext cx="4042229" cy="1683657"/>
              </a:xfrm>
              <a:prstGeom prst="roundRect">
                <a:avLst>
                  <a:gd name="adj" fmla="val 9339"/>
                </a:avLst>
              </a:prstGeom>
              <a:solidFill>
                <a:srgbClr val="FFFFFF"/>
              </a:solidFill>
              <a:ln>
                <a:solidFill>
                  <a:srgbClr val="13880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ctr">
                  <a:lnSpc>
                    <a:spcPct val="150000"/>
                  </a:lnSpc>
                  <a:buFont typeface="+mj-lt"/>
                  <a:buAutoNum type="alphaUcPeriod"/>
                  <a:defRPr/>
                </a:pP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à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0CD18A0-39D9-11DA-FF9A-17AADE35A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1149212"/>
                <a:ext cx="4042229" cy="1683657"/>
              </a:xfrm>
              <a:prstGeom prst="roundRect">
                <a:avLst>
                  <a:gd name="adj" fmla="val 933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3880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0BA38C0-A540-1915-04CA-A8977E5A19E6}"/>
                  </a:ext>
                </a:extLst>
              </p:cNvPr>
              <p:cNvSpPr/>
              <p:nvPr/>
            </p:nvSpPr>
            <p:spPr>
              <a:xfrm>
                <a:off x="4651829" y="1149211"/>
                <a:ext cx="4042229" cy="1683657"/>
              </a:xfrm>
              <a:prstGeom prst="roundRect">
                <a:avLst>
                  <a:gd name="adj" fmla="val 9339"/>
                </a:avLst>
              </a:prstGeom>
              <a:solidFill>
                <a:srgbClr val="FFFFFF"/>
              </a:solidFill>
              <a:ln>
                <a:solidFill>
                  <a:srgbClr val="13880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ctr">
                  <a:lnSpc>
                    <a:spcPct val="150000"/>
                  </a:lnSpc>
                  <a:buFont typeface="+mj-lt"/>
                  <a:buAutoNum type="alphaUcPeriod" startAt="2"/>
                  <a:defRPr/>
                </a:pP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à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𝑟𝑎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0BA38C0-A540-1915-04CA-A8977E5A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29" y="1149211"/>
                <a:ext cx="4042229" cy="1683657"/>
              </a:xfrm>
              <a:prstGeom prst="roundRect">
                <a:avLst>
                  <a:gd name="adj" fmla="val 9339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3880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587EB75-C33C-A834-FA7A-1EAFC3D4F33F}"/>
                  </a:ext>
                </a:extLst>
              </p:cNvPr>
              <p:cNvSpPr/>
              <p:nvPr/>
            </p:nvSpPr>
            <p:spPr>
              <a:xfrm>
                <a:off x="420914" y="3099569"/>
                <a:ext cx="4042229" cy="1683657"/>
              </a:xfrm>
              <a:prstGeom prst="roundRect">
                <a:avLst>
                  <a:gd name="adj" fmla="val 9339"/>
                </a:avLst>
              </a:prstGeom>
              <a:solidFill>
                <a:srgbClr val="FFFFFF"/>
              </a:solidFill>
              <a:ln>
                <a:solidFill>
                  <a:srgbClr val="13880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ctr">
                  <a:lnSpc>
                    <a:spcPct val="150000"/>
                  </a:lnSpc>
                  <a:buFont typeface="+mj-lt"/>
                  <a:buAutoNum type="alphaUcPeriod" startAt="3"/>
                  <a:defRPr/>
                </a:pP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à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587EB75-C33C-A834-FA7A-1EAFC3D4F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3099569"/>
                <a:ext cx="4042229" cy="1683657"/>
              </a:xfrm>
              <a:prstGeom prst="roundRect">
                <a:avLst>
                  <a:gd name="adj" fmla="val 933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13880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5DB9570-070F-8CA9-1933-6DE4E5ABCCAF}"/>
                  </a:ext>
                </a:extLst>
              </p:cNvPr>
              <p:cNvSpPr/>
              <p:nvPr/>
            </p:nvSpPr>
            <p:spPr>
              <a:xfrm>
                <a:off x="4651829" y="3099568"/>
                <a:ext cx="4042229" cy="1683657"/>
              </a:xfrm>
              <a:prstGeom prst="roundRect">
                <a:avLst>
                  <a:gd name="adj" fmla="val 9339"/>
                </a:avLst>
              </a:prstGeom>
              <a:solidFill>
                <a:srgbClr val="FFFFFF"/>
              </a:solidFill>
              <a:ln>
                <a:solidFill>
                  <a:srgbClr val="13880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ctr">
                  <a:lnSpc>
                    <a:spcPct val="150000"/>
                  </a:lnSpc>
                  <a:buFont typeface="+mj-lt"/>
                  <a:buAutoNum type="alphaUcPeriod" startAt="4"/>
                  <a:defRPr/>
                </a:pP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à</m:t>
                            </m:r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5DB9570-070F-8CA9-1933-6DE4E5ABC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29" y="3099568"/>
                <a:ext cx="4042229" cy="1683657"/>
              </a:xfrm>
              <a:prstGeom prst="roundRect">
                <a:avLst>
                  <a:gd name="adj" fmla="val 9339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13880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E2EF07B-2EAE-D7B9-CF32-52211581AC28}"/>
              </a:ext>
            </a:extLst>
          </p:cNvPr>
          <p:cNvSpPr txBox="1"/>
          <p:nvPr/>
        </p:nvSpPr>
        <p:spPr>
          <a:xfrm>
            <a:off x="737322" y="240071"/>
            <a:ext cx="7669355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i="1" dirty="0">
                <a:solidFill>
                  <a:srgbClr val="C00000"/>
                </a:solidFill>
              </a:rPr>
              <a:t>Câu 5: </a:t>
            </a:r>
            <a:r>
              <a:rPr lang="vi-VN" sz="2100" dirty="0"/>
              <a:t>Hệ số khuếch đại của mạch có công thức: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8DF5EB4-841D-461B-9352-E2487EF8A62A}"/>
                  </a:ext>
                </a:extLst>
              </p:cNvPr>
              <p:cNvSpPr/>
              <p:nvPr/>
            </p:nvSpPr>
            <p:spPr>
              <a:xfrm>
                <a:off x="420913" y="3099567"/>
                <a:ext cx="4042229" cy="1683657"/>
              </a:xfrm>
              <a:prstGeom prst="roundRect">
                <a:avLst>
                  <a:gd name="adj" fmla="val 9339"/>
                </a:avLst>
              </a:prstGeom>
              <a:solidFill>
                <a:srgbClr val="92D050"/>
              </a:solidFill>
              <a:ln>
                <a:solidFill>
                  <a:srgbClr val="13880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ctr">
                  <a:lnSpc>
                    <a:spcPct val="150000"/>
                  </a:lnSpc>
                  <a:buFont typeface="+mj-lt"/>
                  <a:buAutoNum type="alphaUcPeriod" startAt="3"/>
                  <a:defRPr/>
                </a:pP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1D1D1B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400" i="1">
                        <a:solidFill>
                          <a:srgbClr val="1D1D1B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rgbClr val="1D1D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à</m:t>
                            </m:r>
                            <m:r>
                              <a:rPr lang="vi-VN" sz="2400" i="1">
                                <a:solidFill>
                                  <a:srgbClr val="1D1D1B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vi-VN" sz="2100" dirty="0">
                  <a:solidFill>
                    <a:srgbClr val="1D1D1B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8DF5EB4-841D-461B-9352-E2487EF8A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3" y="3099567"/>
                <a:ext cx="4042229" cy="1683657"/>
              </a:xfrm>
              <a:prstGeom prst="roundRect">
                <a:avLst>
                  <a:gd name="adj" fmla="val 9339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13880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2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B4BA4D33-3726-F5EF-3432-95976819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37913E-E737-635B-66E1-32C17C296DE5}"/>
              </a:ext>
            </a:extLst>
          </p:cNvPr>
          <p:cNvSpPr/>
          <p:nvPr/>
        </p:nvSpPr>
        <p:spPr>
          <a:xfrm>
            <a:off x="420914" y="1149212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UcPeriod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Biên độ sóng mang biến đổi theo tín hiệu cần truyền đi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12CAD7-C1A2-4BE6-D70B-CF5FDFC9DD48}"/>
              </a:ext>
            </a:extLst>
          </p:cNvPr>
          <p:cNvSpPr/>
          <p:nvPr/>
        </p:nvSpPr>
        <p:spPr>
          <a:xfrm>
            <a:off x="4651829" y="1149211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Biên độ tín hiệu cần truyền đi biến đổi theo sóng mang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32E6F7-3912-0376-06DA-A69C68C87D33}"/>
              </a:ext>
            </a:extLst>
          </p:cNvPr>
          <p:cNvSpPr/>
          <p:nvPr/>
        </p:nvSpPr>
        <p:spPr>
          <a:xfrm>
            <a:off x="420914" y="3099569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UcPeriod" startAt="3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Tần số sóng mang thay đổi theo tín hiệu cần truyền đi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EBD170-648F-69CE-BD7B-BFBE4189DFF5}"/>
              </a:ext>
            </a:extLst>
          </p:cNvPr>
          <p:cNvSpPr/>
          <p:nvPr/>
        </p:nvSpPr>
        <p:spPr>
          <a:xfrm>
            <a:off x="4651829" y="3099568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UcPeriod" startAt="4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Tần số tín hiệu cần truyền đi thay đổi theo sóng mang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36E831-1471-A368-AD9F-55CB59824637}"/>
              </a:ext>
            </a:extLst>
          </p:cNvPr>
          <p:cNvSpPr txBox="1"/>
          <p:nvPr/>
        </p:nvSpPr>
        <p:spPr>
          <a:xfrm>
            <a:off x="737322" y="240072"/>
            <a:ext cx="7669355" cy="51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i="1" dirty="0">
                <a:solidFill>
                  <a:srgbClr val="C00000"/>
                </a:solidFill>
              </a:rPr>
              <a:t>Câu 6: </a:t>
            </a:r>
            <a:r>
              <a:rPr lang="vi-VN" sz="2100" dirty="0"/>
              <a:t>Chọn đáp án đúng: Trong điều chế biên độ:</a:t>
            </a:r>
          </a:p>
        </p:txBody>
      </p:sp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A59814D6-571C-FD4A-F47A-42EDB709827A}"/>
              </a:ext>
            </a:extLst>
          </p:cNvPr>
          <p:cNvSpPr/>
          <p:nvPr/>
        </p:nvSpPr>
        <p:spPr>
          <a:xfrm>
            <a:off x="420913" y="1149211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92D050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lnSpc>
                <a:spcPct val="150000"/>
              </a:lnSpc>
              <a:buAutoNum type="alphaUcPeriod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Biên độ sóng mang biến đổi theo tín hiệu cần truyền đi </a:t>
            </a:r>
          </a:p>
        </p:txBody>
      </p:sp>
    </p:spTree>
    <p:extLst>
      <p:ext uri="{BB962C8B-B14F-4D97-AF65-F5344CB8AC3E}">
        <p14:creationId xmlns:p14="http://schemas.microsoft.com/office/powerpoint/2010/main" val="12001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487461D5-9FA7-E26E-D9F3-D16FA15B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2D2246-6755-BF63-E3C2-515FBB267313}"/>
              </a:ext>
            </a:extLst>
          </p:cNvPr>
          <p:cNvSpPr/>
          <p:nvPr/>
        </p:nvSpPr>
        <p:spPr>
          <a:xfrm>
            <a:off x="420914" y="1149212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Lĩnh vực giáo dục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882C0F-CEA6-F931-AA3A-065A56B96F40}"/>
              </a:ext>
            </a:extLst>
          </p:cNvPr>
          <p:cNvSpPr/>
          <p:nvPr/>
        </p:nvSpPr>
        <p:spPr>
          <a:xfrm>
            <a:off x="4651829" y="1149211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Lĩnh vực thông tin liên lạc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01A1F4-0FAC-5078-7242-91178418F58D}"/>
              </a:ext>
            </a:extLst>
          </p:cNvPr>
          <p:cNvSpPr/>
          <p:nvPr/>
        </p:nvSpPr>
        <p:spPr>
          <a:xfrm>
            <a:off x="420914" y="3099569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3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Lĩnh vực hàng hải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86AEE95-92D3-795A-BC65-CC8031A04017}"/>
              </a:ext>
            </a:extLst>
          </p:cNvPr>
          <p:cNvSpPr/>
          <p:nvPr/>
        </p:nvSpPr>
        <p:spPr>
          <a:xfrm>
            <a:off x="4651829" y="3099568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4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Lĩnh vực kinh doanh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DD516A-B124-0A9A-4C59-6AF5A7CBB0BC}"/>
              </a:ext>
            </a:extLst>
          </p:cNvPr>
          <p:cNvSpPr txBox="1"/>
          <p:nvPr/>
        </p:nvSpPr>
        <p:spPr>
          <a:xfrm>
            <a:off x="737322" y="81046"/>
            <a:ext cx="7669355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i="1" dirty="0">
                <a:solidFill>
                  <a:srgbClr val="C00000"/>
                </a:solidFill>
              </a:rPr>
              <a:t>Câu 7: </a:t>
            </a:r>
            <a:r>
              <a:rPr lang="vi-VN" sz="2100" dirty="0"/>
              <a:t>Hiện nay, điều chế biên độ được ứng dụng trong các lĩnh vực nào? </a:t>
            </a: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D6CA5134-E542-81DA-AE9C-18B8C62A2D0F}"/>
              </a:ext>
            </a:extLst>
          </p:cNvPr>
          <p:cNvSpPr/>
          <p:nvPr/>
        </p:nvSpPr>
        <p:spPr>
          <a:xfrm>
            <a:off x="4651828" y="1149210"/>
            <a:ext cx="4042229" cy="1683657"/>
          </a:xfrm>
          <a:prstGeom prst="roundRect">
            <a:avLst>
              <a:gd name="adj" fmla="val 9339"/>
            </a:avLst>
          </a:prstGeom>
          <a:solidFill>
            <a:srgbClr val="92D050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Lĩnh vực thông tin liên lạc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3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83359E97-B268-B83F-D044-8B012D6E8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FBA8BE-203C-BD44-113C-CAEAC75FA86A}"/>
              </a:ext>
            </a:extLst>
          </p:cNvPr>
          <p:cNvSpPr/>
          <p:nvPr/>
        </p:nvSpPr>
        <p:spPr>
          <a:xfrm>
            <a:off x="420915" y="2832869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điều chế biên độ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F5D7CF-FCDB-6AB1-00C0-BA6A49937F00}"/>
              </a:ext>
            </a:extLst>
          </p:cNvPr>
          <p:cNvSpPr/>
          <p:nvPr/>
        </p:nvSpPr>
        <p:spPr>
          <a:xfrm>
            <a:off x="4651830" y="2832867"/>
            <a:ext cx="4042229" cy="887088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giải điều chế biên độ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DC8EC2-BE1C-8CFE-C496-85D93406D48A}"/>
              </a:ext>
            </a:extLst>
          </p:cNvPr>
          <p:cNvSpPr/>
          <p:nvPr/>
        </p:nvSpPr>
        <p:spPr>
          <a:xfrm>
            <a:off x="420914" y="3896139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3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khuếch đại biên độ điện áp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7BE6BD-4B13-DD63-CC8A-C48DAAC7233C}"/>
              </a:ext>
            </a:extLst>
          </p:cNvPr>
          <p:cNvSpPr/>
          <p:nvPr/>
        </p:nvSpPr>
        <p:spPr>
          <a:xfrm>
            <a:off x="4651829" y="3896138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4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điều chế tần số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00F1A-CABB-5F91-C6DE-D89466DEC884}"/>
              </a:ext>
            </a:extLst>
          </p:cNvPr>
          <p:cNvSpPr txBox="1"/>
          <p:nvPr/>
        </p:nvSpPr>
        <p:spPr>
          <a:xfrm>
            <a:off x="405829" y="871253"/>
            <a:ext cx="5528305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i="1" dirty="0">
                <a:solidFill>
                  <a:srgbClr val="C00000"/>
                </a:solidFill>
              </a:rPr>
              <a:t>Câu 8: </a:t>
            </a:r>
            <a:r>
              <a:rPr lang="vi-VN" sz="2100" dirty="0"/>
              <a:t>Quan sát sơ đồ sau và cho biết đây là sơ đồ nguyên lí của mạch nào? </a:t>
            </a:r>
          </a:p>
        </p:txBody>
      </p:sp>
      <p:sp>
        <p:nvSpPr>
          <p:cNvPr id="2" name="Rectangle: Rounded Corners 19">
            <a:extLst>
              <a:ext uri="{FF2B5EF4-FFF2-40B4-BE49-F238E27FC236}">
                <a16:creationId xmlns:a16="http://schemas.microsoft.com/office/drawing/2014/main" id="{8F4EA662-F756-C31C-BD82-32297AC116BD}"/>
              </a:ext>
            </a:extLst>
          </p:cNvPr>
          <p:cNvSpPr/>
          <p:nvPr/>
        </p:nvSpPr>
        <p:spPr>
          <a:xfrm>
            <a:off x="4651828" y="3896138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92D050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4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điều chế tần số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A417E4F-6BCE-D2E3-D15C-31A4CE51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44" y="172698"/>
            <a:ext cx="1940900" cy="23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83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0099137-C015-932F-23FA-B56E152F5BA3}"/>
              </a:ext>
            </a:extLst>
          </p:cNvPr>
          <p:cNvSpPr/>
          <p:nvPr/>
        </p:nvSpPr>
        <p:spPr>
          <a:xfrm>
            <a:off x="-11226" y="0"/>
            <a:ext cx="9165000" cy="24059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95" name="Google Shape;1495;p40"/>
          <p:cNvGrpSpPr/>
          <p:nvPr/>
        </p:nvGrpSpPr>
        <p:grpSpPr>
          <a:xfrm>
            <a:off x="4400763" y="4279844"/>
            <a:ext cx="300770" cy="54726"/>
            <a:chOff x="4770650" y="685575"/>
            <a:chExt cx="158250" cy="28800"/>
          </a:xfrm>
        </p:grpSpPr>
        <p:sp>
          <p:nvSpPr>
            <p:cNvPr id="1496" name="Google Shape;1496;p40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40"/>
          <p:cNvGrpSpPr/>
          <p:nvPr/>
        </p:nvGrpSpPr>
        <p:grpSpPr>
          <a:xfrm rot="10800000" flipH="1">
            <a:off x="6306928" y="3527787"/>
            <a:ext cx="4563990" cy="1409125"/>
            <a:chOff x="5092229" y="-180802"/>
            <a:chExt cx="5253816" cy="1622108"/>
          </a:xfrm>
        </p:grpSpPr>
        <p:sp>
          <p:nvSpPr>
            <p:cNvPr id="1500" name="Google Shape;1500;p40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" name="Google Shape;1510;p40"/>
          <p:cNvGrpSpPr/>
          <p:nvPr/>
        </p:nvGrpSpPr>
        <p:grpSpPr>
          <a:xfrm flipH="1">
            <a:off x="-2644811" y="252200"/>
            <a:ext cx="4563990" cy="1409125"/>
            <a:chOff x="5092229" y="-180802"/>
            <a:chExt cx="5253816" cy="1622108"/>
          </a:xfrm>
        </p:grpSpPr>
        <p:sp>
          <p:nvSpPr>
            <p:cNvPr id="1511" name="Google Shape;1511;p40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7162F40-4E67-F7F0-F7AB-23627D932530}"/>
              </a:ext>
            </a:extLst>
          </p:cNvPr>
          <p:cNvSpPr txBox="1"/>
          <p:nvPr/>
        </p:nvSpPr>
        <p:spPr>
          <a:xfrm>
            <a:off x="1295306" y="2319953"/>
            <a:ext cx="660812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BÀI 18: GIỚI THIỆU VỀ ĐIỆN TỬ TƯƠNG TỰ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5B1D90F-ABB3-DF0F-877D-9477E3435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30" y="-17720"/>
            <a:ext cx="1457070" cy="890093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BF48880-C220-E32E-99BA-5C8A3A56A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0079" y="2359775"/>
            <a:ext cx="4651651" cy="434682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E157121-2931-7409-085A-02BD20D03992}"/>
              </a:ext>
            </a:extLst>
          </p:cNvPr>
          <p:cNvSpPr txBox="1"/>
          <p:nvPr/>
        </p:nvSpPr>
        <p:spPr>
          <a:xfrm>
            <a:off x="323146" y="653149"/>
            <a:ext cx="855244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bg2">
                    <a:lumMod val="50000"/>
                  </a:schemeClr>
                </a:solidFill>
              </a:rPr>
              <a:t>CHỦ ĐỀ 7: ĐIỆN TỬ TƯƠNG TỰ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DEBFEE93-85E7-21D4-12BB-1F5150CA7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50651C-2C41-5873-9CAE-C52E9BF66AD7}"/>
              </a:ext>
            </a:extLst>
          </p:cNvPr>
          <p:cNvSpPr/>
          <p:nvPr/>
        </p:nvSpPr>
        <p:spPr>
          <a:xfrm>
            <a:off x="420915" y="2832869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điều chế biên độ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12EF88-7FD3-4A16-518E-F38C16A6F4DE}"/>
              </a:ext>
            </a:extLst>
          </p:cNvPr>
          <p:cNvSpPr/>
          <p:nvPr/>
        </p:nvSpPr>
        <p:spPr>
          <a:xfrm>
            <a:off x="4651830" y="2832867"/>
            <a:ext cx="4042229" cy="887088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giải điều chế biên độ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9F0AE7-1539-2279-7852-82A216C58E87}"/>
              </a:ext>
            </a:extLst>
          </p:cNvPr>
          <p:cNvSpPr/>
          <p:nvPr/>
        </p:nvSpPr>
        <p:spPr>
          <a:xfrm>
            <a:off x="420914" y="3896139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3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khuếch đại biên độ điện áp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5D45E03-1998-825D-ECBE-7D1A96E79F1A}"/>
              </a:ext>
            </a:extLst>
          </p:cNvPr>
          <p:cNvSpPr/>
          <p:nvPr/>
        </p:nvSpPr>
        <p:spPr>
          <a:xfrm>
            <a:off x="4651829" y="3896138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4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điều chế tần số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3F2093-D6A4-316C-842F-74D59988754E}"/>
              </a:ext>
            </a:extLst>
          </p:cNvPr>
          <p:cNvSpPr txBox="1"/>
          <p:nvPr/>
        </p:nvSpPr>
        <p:spPr>
          <a:xfrm>
            <a:off x="954628" y="207875"/>
            <a:ext cx="7394401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i="1" dirty="0">
                <a:solidFill>
                  <a:srgbClr val="C00000"/>
                </a:solidFill>
              </a:rPr>
              <a:t>Câu 9: </a:t>
            </a:r>
            <a:r>
              <a:rPr lang="vi-VN" sz="2100" dirty="0"/>
              <a:t>Quan sát sơ đồ sau và cho biết đây là sơ đồ nguyên lí của mạch nào?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BF0C3-76E9-717C-73B0-45D0D569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418" y="1209816"/>
            <a:ext cx="2188819" cy="1365303"/>
          </a:xfrm>
          <a:prstGeom prst="rect">
            <a:avLst/>
          </a:prstGeom>
        </p:spPr>
      </p:pic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CCC0D66F-DFE5-1B04-D60F-B10EC2066700}"/>
              </a:ext>
            </a:extLst>
          </p:cNvPr>
          <p:cNvSpPr/>
          <p:nvPr/>
        </p:nvSpPr>
        <p:spPr>
          <a:xfrm>
            <a:off x="4651829" y="2832867"/>
            <a:ext cx="4042229" cy="887088"/>
          </a:xfrm>
          <a:prstGeom prst="roundRect">
            <a:avLst>
              <a:gd name="adj" fmla="val 9339"/>
            </a:avLst>
          </a:prstGeom>
          <a:solidFill>
            <a:srgbClr val="92D050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giải điều chế biên độ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9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Shape 600">
          <a:extLst>
            <a:ext uri="{FF2B5EF4-FFF2-40B4-BE49-F238E27FC236}">
              <a16:creationId xmlns:a16="http://schemas.microsoft.com/office/drawing/2014/main" id="{B845CA53-B2D1-D8C2-2189-22FE9AAEA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A9D1F4-E291-D3C9-7B24-1E7626E8D2C1}"/>
              </a:ext>
            </a:extLst>
          </p:cNvPr>
          <p:cNvSpPr/>
          <p:nvPr/>
        </p:nvSpPr>
        <p:spPr>
          <a:xfrm>
            <a:off x="420915" y="2832869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điều chế biên độ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D71278-BB3F-53B4-AB5B-B5D45486BF9F}"/>
              </a:ext>
            </a:extLst>
          </p:cNvPr>
          <p:cNvSpPr/>
          <p:nvPr/>
        </p:nvSpPr>
        <p:spPr>
          <a:xfrm>
            <a:off x="4651830" y="2832867"/>
            <a:ext cx="4042229" cy="887088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2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giải điều chế biên độ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74334A-4E8C-E0BD-0D74-4F66439C114F}"/>
              </a:ext>
            </a:extLst>
          </p:cNvPr>
          <p:cNvSpPr/>
          <p:nvPr/>
        </p:nvSpPr>
        <p:spPr>
          <a:xfrm>
            <a:off x="420914" y="3896139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3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khuếch đại biên độ điện áp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D9D98F-705A-AB15-0322-143618DA8BC6}"/>
              </a:ext>
            </a:extLst>
          </p:cNvPr>
          <p:cNvSpPr/>
          <p:nvPr/>
        </p:nvSpPr>
        <p:spPr>
          <a:xfrm>
            <a:off x="4651829" y="3896138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FFFFFF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 startAt="4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điều chế tần số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36A39D-719F-07AF-737B-3FC47FCD8C32}"/>
              </a:ext>
            </a:extLst>
          </p:cNvPr>
          <p:cNvSpPr txBox="1"/>
          <p:nvPr/>
        </p:nvSpPr>
        <p:spPr>
          <a:xfrm>
            <a:off x="230745" y="936806"/>
            <a:ext cx="5430585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100" b="1" i="1" dirty="0">
                <a:solidFill>
                  <a:srgbClr val="C00000"/>
                </a:solidFill>
              </a:rPr>
              <a:t>Câu 10: </a:t>
            </a:r>
            <a:r>
              <a:rPr lang="vi-VN" sz="2100" dirty="0"/>
              <a:t>Quan sát sơ đồ sau và cho biết đây là sơ đồ nguyên lí của mạch nào? 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509C21F-4196-5CF5-B0FE-073D7351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482" y="395910"/>
            <a:ext cx="2301313" cy="2083735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E68D0A74-B00A-E7A3-204D-15AE47885E9A}"/>
              </a:ext>
            </a:extLst>
          </p:cNvPr>
          <p:cNvSpPr/>
          <p:nvPr/>
        </p:nvSpPr>
        <p:spPr>
          <a:xfrm>
            <a:off x="420913" y="2832868"/>
            <a:ext cx="4042229" cy="887087"/>
          </a:xfrm>
          <a:prstGeom prst="roundRect">
            <a:avLst>
              <a:gd name="adj" fmla="val 9339"/>
            </a:avLst>
          </a:prstGeom>
          <a:solidFill>
            <a:srgbClr val="92D050"/>
          </a:solidFill>
          <a:ln>
            <a:solidFill>
              <a:srgbClr val="138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lphaUcPeriod"/>
              <a:defRPr/>
            </a:pPr>
            <a:r>
              <a:rPr lang="vi-VN" sz="2100" dirty="0">
                <a:solidFill>
                  <a:srgbClr val="000000"/>
                </a:solidFill>
                <a:latin typeface="Arial"/>
                <a:cs typeface="Arial"/>
              </a:rPr>
              <a:t>Mạch điều chế biên độ </a:t>
            </a:r>
            <a:endParaRPr kumimoji="0" lang="vi-VN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0703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20" grpId="0" animBg="1"/>
      <p:bldP spid="21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>
          <a:extLst>
            <a:ext uri="{FF2B5EF4-FFF2-40B4-BE49-F238E27FC236}">
              <a16:creationId xmlns:a16="http://schemas.microsoft.com/office/drawing/2014/main" id="{8564CBBB-3310-31AC-BC10-35FB088E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5069BF5D-5FA8-2526-7BA9-FDAC9803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86364">
            <a:off x="114645" y="218917"/>
            <a:ext cx="1112713" cy="762536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5D70B00-0C8D-5A7C-5BA7-98B060CA192F}"/>
              </a:ext>
            </a:extLst>
          </p:cNvPr>
          <p:cNvSpPr/>
          <p:nvPr/>
        </p:nvSpPr>
        <p:spPr>
          <a:xfrm>
            <a:off x="546440" y="600186"/>
            <a:ext cx="8009164" cy="106964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</a:rPr>
              <a:t>So sánh chức năng của các mạch khuếch đại, điều chế và giải điều chế?</a:t>
            </a: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BFB85C1C-F460-30D7-B735-271A59FF1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41121"/>
              </p:ext>
            </p:extLst>
          </p:nvPr>
        </p:nvGraphicFramePr>
        <p:xfrm>
          <a:off x="779227" y="1879314"/>
          <a:ext cx="7585545" cy="2664000"/>
        </p:xfrm>
        <a:graphic>
          <a:graphicData uri="http://schemas.openxmlformats.org/drawingml/2006/table">
            <a:tbl>
              <a:tblPr firstRow="1" firstCol="1" bandRow="1"/>
              <a:tblGrid>
                <a:gridCol w="2544955">
                  <a:extLst>
                    <a:ext uri="{9D8B030D-6E8A-4147-A177-3AD203B41FA5}">
                      <a16:colId xmlns:a16="http://schemas.microsoft.com/office/drawing/2014/main" val="1890080908"/>
                    </a:ext>
                  </a:extLst>
                </a:gridCol>
                <a:gridCol w="2459765">
                  <a:extLst>
                    <a:ext uri="{9D8B030D-6E8A-4147-A177-3AD203B41FA5}">
                      <a16:colId xmlns:a16="http://schemas.microsoft.com/office/drawing/2014/main" val="2808020727"/>
                    </a:ext>
                  </a:extLst>
                </a:gridCol>
                <a:gridCol w="2580825">
                  <a:extLst>
                    <a:ext uri="{9D8B030D-6E8A-4147-A177-3AD203B41FA5}">
                      <a16:colId xmlns:a16="http://schemas.microsoft.com/office/drawing/2014/main" val="179942161"/>
                    </a:ext>
                  </a:extLst>
                </a:gridCol>
              </a:tblGrid>
              <a:tr h="461728">
                <a:tc>
                  <a:txBody>
                    <a:bodyPr/>
                    <a:lstStyle/>
                    <a:p>
                      <a:pPr indent="139700" algn="ctr">
                        <a:lnSpc>
                          <a:spcPct val="150000"/>
                        </a:lnSpc>
                      </a:pP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khuếch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đại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50000"/>
                        </a:lnSpc>
                      </a:pP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50000"/>
                        </a:lnSpc>
                      </a:pP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28787"/>
                  </a:ext>
                </a:extLst>
              </a:tr>
              <a:tr h="2202272">
                <a:tc>
                  <a:txBody>
                    <a:bodyPr/>
                    <a:lstStyle/>
                    <a:p>
                      <a:pPr marL="139700" marR="181610" algn="just">
                        <a:lnSpc>
                          <a:spcPct val="150000"/>
                        </a:lnSpc>
                        <a:tabLst>
                          <a:tab pos="1397000" algn="l"/>
                        </a:tabLst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tín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11760" algn="just">
                        <a:lnSpc>
                          <a:spcPct val="150000"/>
                        </a:lnSpc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tín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tín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tín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xa.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50165" algn="just">
                        <a:lnSpc>
                          <a:spcPct val="150000"/>
                        </a:lnSpc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Tách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tín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tín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khỏi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tín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vi-VN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19935"/>
                  </a:ext>
                </a:extLst>
              </a:tr>
            </a:tbl>
          </a:graphicData>
        </a:graphic>
      </p:graphicFrame>
      <p:pic>
        <p:nvPicPr>
          <p:cNvPr id="8" name="Hình ảnh 7">
            <a:extLst>
              <a:ext uri="{FF2B5EF4-FFF2-40B4-BE49-F238E27FC236}">
                <a16:creationId xmlns:a16="http://schemas.microsoft.com/office/drawing/2014/main" id="{36E8268E-0826-7ABE-D5E0-29B594C26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309948"/>
            <a:ext cx="778614" cy="7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6819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F5C6900-C0B5-0E4E-E99F-6AE415FB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78" y="894125"/>
            <a:ext cx="4809919" cy="42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61" name="Google Shape;3561;p57"/>
          <p:cNvGrpSpPr/>
          <p:nvPr/>
        </p:nvGrpSpPr>
        <p:grpSpPr>
          <a:xfrm>
            <a:off x="5848548" y="-890923"/>
            <a:ext cx="5253816" cy="1622108"/>
            <a:chOff x="5092229" y="-180802"/>
            <a:chExt cx="5253816" cy="1622108"/>
          </a:xfrm>
        </p:grpSpPr>
        <p:sp>
          <p:nvSpPr>
            <p:cNvPr id="3562" name="Google Shape;3562;p57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7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7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7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7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7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7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7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7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7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3" name="Google Shape;3583;p57"/>
          <p:cNvSpPr/>
          <p:nvPr/>
        </p:nvSpPr>
        <p:spPr>
          <a:xfrm>
            <a:off x="729781" y="1247019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4" name="Google Shape;3584;p57"/>
          <p:cNvGrpSpPr/>
          <p:nvPr/>
        </p:nvGrpSpPr>
        <p:grpSpPr>
          <a:xfrm>
            <a:off x="516708" y="383809"/>
            <a:ext cx="662152" cy="662152"/>
            <a:chOff x="3601710" y="-660170"/>
            <a:chExt cx="888556" cy="888556"/>
          </a:xfrm>
        </p:grpSpPr>
        <p:sp>
          <p:nvSpPr>
            <p:cNvPr id="3585" name="Google Shape;3585;p57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7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7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7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7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7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7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7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7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7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5" name="Google Shape;3595;p57"/>
          <p:cNvSpPr/>
          <p:nvPr/>
        </p:nvSpPr>
        <p:spPr>
          <a:xfrm>
            <a:off x="1287681" y="318731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7F8721F-611D-AE24-4169-4D4A6C367B06}"/>
              </a:ext>
            </a:extLst>
          </p:cNvPr>
          <p:cNvSpPr txBox="1"/>
          <p:nvPr/>
        </p:nvSpPr>
        <p:spPr>
          <a:xfrm>
            <a:off x="3247504" y="125859"/>
            <a:ext cx="330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VẬN DỤNG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325C518-E47E-93B6-8B0F-D8AE7625A453}"/>
              </a:ext>
            </a:extLst>
          </p:cNvPr>
          <p:cNvSpPr txBox="1"/>
          <p:nvPr/>
        </p:nvSpPr>
        <p:spPr>
          <a:xfrm>
            <a:off x="4322192" y="964025"/>
            <a:ext cx="3735167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</a:rPr>
              <a:t>Tìm hiểu ứng dụng của các mạch xử lí tín hiệu trong máy thu thanh.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54129BE-949A-6ACC-D62D-2590AD2CD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5" y="1923723"/>
            <a:ext cx="2930236" cy="3069771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C3175EA0-123A-A498-7837-F500EFC6A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368" y="2517079"/>
            <a:ext cx="2425727" cy="1423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4"/>
          <p:cNvGrpSpPr/>
          <p:nvPr/>
        </p:nvGrpSpPr>
        <p:grpSpPr>
          <a:xfrm>
            <a:off x="6135243" y="136844"/>
            <a:ext cx="4210803" cy="931613"/>
            <a:chOff x="6135243" y="509694"/>
            <a:chExt cx="4210803" cy="931613"/>
          </a:xfrm>
        </p:grpSpPr>
        <p:sp>
          <p:nvSpPr>
            <p:cNvPr id="751" name="Google Shape;751;p34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4F36126-0C68-591B-7CA9-8C161DF2D7AF}"/>
              </a:ext>
            </a:extLst>
          </p:cNvPr>
          <p:cNvSpPr txBox="1"/>
          <p:nvPr/>
        </p:nvSpPr>
        <p:spPr>
          <a:xfrm>
            <a:off x="2168009" y="224383"/>
            <a:ext cx="520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HƯỚNG DẪN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E18301-C658-DD0E-38D7-0BC2B3CA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43" y="1484533"/>
            <a:ext cx="808264" cy="8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0F2B45-C140-9EF2-D108-898C7512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97" y="1480182"/>
            <a:ext cx="808264" cy="8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3B812B2-227A-9C32-0D96-3023178B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80" y="1480182"/>
            <a:ext cx="808264" cy="8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243C693-5A68-1E99-F8DE-D40009E6C4C1}"/>
              </a:ext>
            </a:extLst>
          </p:cNvPr>
          <p:cNvSpPr txBox="1"/>
          <p:nvPr/>
        </p:nvSpPr>
        <p:spPr>
          <a:xfrm>
            <a:off x="958679" y="2423301"/>
            <a:ext cx="221499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/>
              <a:t>Xem lại kiến thức đã học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504AEC7-F406-18CD-DECB-526C419BCD87}"/>
              </a:ext>
            </a:extLst>
          </p:cNvPr>
          <p:cNvSpPr txBox="1"/>
          <p:nvPr/>
        </p:nvSpPr>
        <p:spPr>
          <a:xfrm>
            <a:off x="3215714" y="2423301"/>
            <a:ext cx="221499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/>
              <a:t>Hoàn thành nội dung Vận dụng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1ECD9FF-B13B-FD4E-39FC-35A0A3BAC097}"/>
              </a:ext>
            </a:extLst>
          </p:cNvPr>
          <p:cNvSpPr txBox="1"/>
          <p:nvPr/>
        </p:nvSpPr>
        <p:spPr>
          <a:xfrm>
            <a:off x="5565238" y="2423301"/>
            <a:ext cx="3037115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/>
              <a:t>Xem trước nội dung </a:t>
            </a:r>
            <a:r>
              <a:rPr lang="vi-VN" sz="2200" b="1" dirty="0"/>
              <a:t>Bài 19: Khuếch đại thuật toán</a:t>
            </a: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7D433C53-6335-CE09-2AE4-5464C96332DB}"/>
              </a:ext>
            </a:extLst>
          </p:cNvPr>
          <p:cNvCxnSpPr>
            <a:cxnSpLocks/>
            <a:endCxn id="1026" idx="1"/>
          </p:cNvCxnSpPr>
          <p:nvPr/>
        </p:nvCxnSpPr>
        <p:spPr>
          <a:xfrm>
            <a:off x="-187779" y="1888665"/>
            <a:ext cx="18498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A70A71C7-448E-D8A2-824E-85E7FA8016DD}"/>
              </a:ext>
            </a:extLst>
          </p:cNvPr>
          <p:cNvCxnSpPr>
            <a:cxnSpLocks/>
            <a:stCxn id="1026" idx="3"/>
            <a:endCxn id="1028" idx="1"/>
          </p:cNvCxnSpPr>
          <p:nvPr/>
        </p:nvCxnSpPr>
        <p:spPr>
          <a:xfrm flipV="1">
            <a:off x="2470307" y="1884314"/>
            <a:ext cx="1445690" cy="4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03E05DB-19E2-5321-6628-E3DF75B0B1B6}"/>
              </a:ext>
            </a:extLst>
          </p:cNvPr>
          <p:cNvCxnSpPr>
            <a:cxnSpLocks/>
            <a:stCxn id="1028" idx="3"/>
            <a:endCxn id="1030" idx="1"/>
          </p:cNvCxnSpPr>
          <p:nvPr/>
        </p:nvCxnSpPr>
        <p:spPr>
          <a:xfrm>
            <a:off x="4724261" y="1884314"/>
            <a:ext cx="17983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42C1395E-A619-E5CF-F8AC-5FDD465BB210}"/>
              </a:ext>
            </a:extLst>
          </p:cNvPr>
          <p:cNvCxnSpPr>
            <a:cxnSpLocks/>
            <a:stCxn id="1030" idx="3"/>
          </p:cNvCxnSpPr>
          <p:nvPr/>
        </p:nvCxnSpPr>
        <p:spPr>
          <a:xfrm>
            <a:off x="7330844" y="1884314"/>
            <a:ext cx="1813156" cy="24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000D10C-363F-CC89-DFC3-4C5E027F2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3" y="3460212"/>
            <a:ext cx="2027738" cy="1707854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C392BA8-528E-051A-5404-B5E590F1C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55" y="136844"/>
            <a:ext cx="566977" cy="560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58"/>
          <p:cNvSpPr/>
          <p:nvPr/>
        </p:nvSpPr>
        <p:spPr>
          <a:xfrm flipH="1">
            <a:off x="-281155" y="666229"/>
            <a:ext cx="4428662" cy="4015761"/>
          </a:xfrm>
          <a:custGeom>
            <a:avLst/>
            <a:gdLst/>
            <a:ahLst/>
            <a:cxnLst/>
            <a:rect l="l" t="t" r="r" b="b"/>
            <a:pathLst>
              <a:path w="14292" h="10047" extrusionOk="0">
                <a:moveTo>
                  <a:pt x="6944" y="1"/>
                </a:moveTo>
                <a:cubicBezTo>
                  <a:pt x="6697" y="1"/>
                  <a:pt x="6448" y="49"/>
                  <a:pt x="6208" y="114"/>
                </a:cubicBezTo>
                <a:cubicBezTo>
                  <a:pt x="4439" y="592"/>
                  <a:pt x="3012" y="1930"/>
                  <a:pt x="1772" y="3327"/>
                </a:cubicBezTo>
                <a:cubicBezTo>
                  <a:pt x="1376" y="3774"/>
                  <a:pt x="983" y="4248"/>
                  <a:pt x="791" y="4821"/>
                </a:cubicBezTo>
                <a:cubicBezTo>
                  <a:pt x="244" y="6446"/>
                  <a:pt x="86" y="8329"/>
                  <a:pt x="0" y="10047"/>
                </a:cubicBezTo>
                <a:lnTo>
                  <a:pt x="13246" y="10047"/>
                </a:lnTo>
                <a:cubicBezTo>
                  <a:pt x="13369" y="10031"/>
                  <a:pt x="13491" y="10017"/>
                  <a:pt x="13612" y="10000"/>
                </a:cubicBezTo>
                <a:cubicBezTo>
                  <a:pt x="13855" y="9569"/>
                  <a:pt x="14100" y="9126"/>
                  <a:pt x="14196" y="8636"/>
                </a:cubicBezTo>
                <a:cubicBezTo>
                  <a:pt x="14292" y="8145"/>
                  <a:pt x="14209" y="7588"/>
                  <a:pt x="13867" y="7238"/>
                </a:cubicBezTo>
                <a:cubicBezTo>
                  <a:pt x="13703" y="7066"/>
                  <a:pt x="13491" y="6955"/>
                  <a:pt x="13320" y="6792"/>
                </a:cubicBezTo>
                <a:cubicBezTo>
                  <a:pt x="12892" y="6379"/>
                  <a:pt x="12803" y="5713"/>
                  <a:pt x="12815" y="5106"/>
                </a:cubicBezTo>
                <a:cubicBezTo>
                  <a:pt x="12830" y="4499"/>
                  <a:pt x="12919" y="3878"/>
                  <a:pt x="12748" y="3297"/>
                </a:cubicBezTo>
                <a:cubicBezTo>
                  <a:pt x="12548" y="2611"/>
                  <a:pt x="11994" y="2073"/>
                  <a:pt x="11356" y="1803"/>
                </a:cubicBezTo>
                <a:cubicBezTo>
                  <a:pt x="10937" y="1626"/>
                  <a:pt x="10485" y="1554"/>
                  <a:pt x="10032" y="1554"/>
                </a:cubicBezTo>
                <a:cubicBezTo>
                  <a:pt x="9795" y="1554"/>
                  <a:pt x="9557" y="1574"/>
                  <a:pt x="9322" y="1609"/>
                </a:cubicBezTo>
                <a:cubicBezTo>
                  <a:pt x="9193" y="1629"/>
                  <a:pt x="9056" y="1651"/>
                  <a:pt x="8924" y="1651"/>
                </a:cubicBezTo>
                <a:cubicBezTo>
                  <a:pt x="8781" y="1651"/>
                  <a:pt x="8643" y="1625"/>
                  <a:pt x="8527" y="1539"/>
                </a:cubicBezTo>
                <a:cubicBezTo>
                  <a:pt x="8250" y="1337"/>
                  <a:pt x="8243" y="920"/>
                  <a:pt x="8085" y="609"/>
                </a:cubicBezTo>
                <a:cubicBezTo>
                  <a:pt x="7921" y="288"/>
                  <a:pt x="7587" y="89"/>
                  <a:pt x="7244" y="27"/>
                </a:cubicBezTo>
                <a:cubicBezTo>
                  <a:pt x="7144" y="9"/>
                  <a:pt x="7044" y="1"/>
                  <a:pt x="6944" y="1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58"/>
          <p:cNvSpPr txBox="1">
            <a:spLocks noGrp="1"/>
          </p:cNvSpPr>
          <p:nvPr>
            <p:ph type="ctrTitle"/>
          </p:nvPr>
        </p:nvSpPr>
        <p:spPr>
          <a:xfrm>
            <a:off x="4310744" y="1000669"/>
            <a:ext cx="4359454" cy="3006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b="1" dirty="0"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LẠI!</a:t>
            </a:r>
            <a:endParaRPr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17" name="Google Shape;3617;p58"/>
          <p:cNvGrpSpPr/>
          <p:nvPr/>
        </p:nvGrpSpPr>
        <p:grpSpPr>
          <a:xfrm>
            <a:off x="143388" y="694727"/>
            <a:ext cx="4127588" cy="4073535"/>
            <a:chOff x="1562850" y="2079500"/>
            <a:chExt cx="923625" cy="911550"/>
          </a:xfrm>
        </p:grpSpPr>
        <p:sp>
          <p:nvSpPr>
            <p:cNvPr id="3618" name="Google Shape;3618;p58"/>
            <p:cNvSpPr/>
            <p:nvPr/>
          </p:nvSpPr>
          <p:spPr>
            <a:xfrm>
              <a:off x="1602000" y="2740975"/>
              <a:ext cx="62450" cy="28325"/>
            </a:xfrm>
            <a:custGeom>
              <a:avLst/>
              <a:gdLst/>
              <a:ahLst/>
              <a:cxnLst/>
              <a:rect l="l" t="t" r="r" b="b"/>
              <a:pathLst>
                <a:path w="2498" h="1133" extrusionOk="0">
                  <a:moveTo>
                    <a:pt x="2482" y="559"/>
                  </a:moveTo>
                  <a:lnTo>
                    <a:pt x="2467" y="1070"/>
                  </a:lnTo>
                  <a:lnTo>
                    <a:pt x="2467" y="1070"/>
                  </a:lnTo>
                  <a:lnTo>
                    <a:pt x="2482" y="1071"/>
                  </a:lnTo>
                  <a:lnTo>
                    <a:pt x="2482" y="559"/>
                  </a:lnTo>
                  <a:close/>
                  <a:moveTo>
                    <a:pt x="1" y="0"/>
                  </a:moveTo>
                  <a:lnTo>
                    <a:pt x="1" y="47"/>
                  </a:lnTo>
                  <a:lnTo>
                    <a:pt x="1" y="1086"/>
                  </a:lnTo>
                  <a:lnTo>
                    <a:pt x="1" y="1133"/>
                  </a:lnTo>
                  <a:lnTo>
                    <a:pt x="668" y="1133"/>
                  </a:lnTo>
                  <a:lnTo>
                    <a:pt x="1288" y="1102"/>
                  </a:lnTo>
                  <a:lnTo>
                    <a:pt x="2467" y="1086"/>
                  </a:lnTo>
                  <a:lnTo>
                    <a:pt x="2467" y="1070"/>
                  </a:lnTo>
                  <a:lnTo>
                    <a:pt x="2467" y="1070"/>
                  </a:lnTo>
                  <a:lnTo>
                    <a:pt x="1241" y="1040"/>
                  </a:lnTo>
                  <a:lnTo>
                    <a:pt x="78" y="1040"/>
                  </a:lnTo>
                  <a:lnTo>
                    <a:pt x="78" y="78"/>
                  </a:lnTo>
                  <a:lnTo>
                    <a:pt x="1272" y="78"/>
                  </a:lnTo>
                  <a:cubicBezTo>
                    <a:pt x="1671" y="78"/>
                    <a:pt x="2069" y="63"/>
                    <a:pt x="2467" y="62"/>
                  </a:cubicBezTo>
                  <a:lnTo>
                    <a:pt x="2467" y="62"/>
                  </a:lnTo>
                  <a:cubicBezTo>
                    <a:pt x="2468" y="237"/>
                    <a:pt x="2482" y="398"/>
                    <a:pt x="2482" y="559"/>
                  </a:cubicBezTo>
                  <a:cubicBezTo>
                    <a:pt x="2498" y="388"/>
                    <a:pt x="2498" y="218"/>
                    <a:pt x="2498" y="47"/>
                  </a:cubicBezTo>
                  <a:lnTo>
                    <a:pt x="2498" y="16"/>
                  </a:lnTo>
                  <a:lnTo>
                    <a:pt x="2482" y="16"/>
                  </a:lnTo>
                  <a:cubicBezTo>
                    <a:pt x="2079" y="16"/>
                    <a:pt x="1676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8"/>
            <p:cNvSpPr/>
            <p:nvPr/>
          </p:nvSpPr>
          <p:spPr>
            <a:xfrm>
              <a:off x="1567875" y="2773925"/>
              <a:ext cx="62450" cy="28325"/>
            </a:xfrm>
            <a:custGeom>
              <a:avLst/>
              <a:gdLst/>
              <a:ahLst/>
              <a:cxnLst/>
              <a:rect l="l" t="t" r="r" b="b"/>
              <a:pathLst>
                <a:path w="2498" h="1133" extrusionOk="0">
                  <a:moveTo>
                    <a:pt x="2482" y="559"/>
                  </a:moveTo>
                  <a:lnTo>
                    <a:pt x="2452" y="1070"/>
                  </a:lnTo>
                  <a:lnTo>
                    <a:pt x="2452" y="1070"/>
                  </a:lnTo>
                  <a:lnTo>
                    <a:pt x="2482" y="1071"/>
                  </a:lnTo>
                  <a:lnTo>
                    <a:pt x="2482" y="559"/>
                  </a:lnTo>
                  <a:close/>
                  <a:moveTo>
                    <a:pt x="1" y="1"/>
                  </a:moveTo>
                  <a:lnTo>
                    <a:pt x="1" y="47"/>
                  </a:lnTo>
                  <a:lnTo>
                    <a:pt x="1" y="1086"/>
                  </a:lnTo>
                  <a:lnTo>
                    <a:pt x="1" y="1133"/>
                  </a:lnTo>
                  <a:lnTo>
                    <a:pt x="652" y="1133"/>
                  </a:lnTo>
                  <a:lnTo>
                    <a:pt x="1273" y="1102"/>
                  </a:lnTo>
                  <a:lnTo>
                    <a:pt x="2451" y="1086"/>
                  </a:lnTo>
                  <a:lnTo>
                    <a:pt x="2452" y="1070"/>
                  </a:lnTo>
                  <a:lnTo>
                    <a:pt x="2452" y="1070"/>
                  </a:lnTo>
                  <a:lnTo>
                    <a:pt x="1226" y="1040"/>
                  </a:lnTo>
                  <a:lnTo>
                    <a:pt x="637" y="1024"/>
                  </a:lnTo>
                  <a:lnTo>
                    <a:pt x="78" y="1024"/>
                  </a:lnTo>
                  <a:lnTo>
                    <a:pt x="78" y="63"/>
                  </a:lnTo>
                  <a:lnTo>
                    <a:pt x="1257" y="63"/>
                  </a:lnTo>
                  <a:cubicBezTo>
                    <a:pt x="1650" y="63"/>
                    <a:pt x="2044" y="48"/>
                    <a:pt x="2452" y="47"/>
                  </a:cubicBezTo>
                  <a:lnTo>
                    <a:pt x="2452" y="47"/>
                  </a:lnTo>
                  <a:cubicBezTo>
                    <a:pt x="2455" y="221"/>
                    <a:pt x="2482" y="382"/>
                    <a:pt x="2482" y="544"/>
                  </a:cubicBezTo>
                  <a:lnTo>
                    <a:pt x="2482" y="559"/>
                  </a:lnTo>
                  <a:cubicBezTo>
                    <a:pt x="2498" y="388"/>
                    <a:pt x="2498" y="218"/>
                    <a:pt x="2498" y="47"/>
                  </a:cubicBezTo>
                  <a:lnTo>
                    <a:pt x="2498" y="16"/>
                  </a:lnTo>
                  <a:lnTo>
                    <a:pt x="2482" y="16"/>
                  </a:lnTo>
                  <a:cubicBezTo>
                    <a:pt x="2064" y="16"/>
                    <a:pt x="1660" y="1"/>
                    <a:pt x="1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8"/>
            <p:cNvSpPr/>
            <p:nvPr/>
          </p:nvSpPr>
          <p:spPr>
            <a:xfrm>
              <a:off x="1636125" y="2773550"/>
              <a:ext cx="62450" cy="27925"/>
            </a:xfrm>
            <a:custGeom>
              <a:avLst/>
              <a:gdLst/>
              <a:ahLst/>
              <a:cxnLst/>
              <a:rect l="l" t="t" r="r" b="b"/>
              <a:pathLst>
                <a:path w="2498" h="1117" extrusionOk="0">
                  <a:moveTo>
                    <a:pt x="2482" y="559"/>
                  </a:moveTo>
                  <a:lnTo>
                    <a:pt x="2467" y="1085"/>
                  </a:lnTo>
                  <a:lnTo>
                    <a:pt x="2467" y="1085"/>
                  </a:lnTo>
                  <a:lnTo>
                    <a:pt x="2498" y="1086"/>
                  </a:lnTo>
                  <a:lnTo>
                    <a:pt x="2498" y="1086"/>
                  </a:lnTo>
                  <a:lnTo>
                    <a:pt x="2482" y="559"/>
                  </a:lnTo>
                  <a:close/>
                  <a:moveTo>
                    <a:pt x="1" y="0"/>
                  </a:moveTo>
                  <a:lnTo>
                    <a:pt x="1" y="31"/>
                  </a:lnTo>
                  <a:lnTo>
                    <a:pt x="1" y="1086"/>
                  </a:lnTo>
                  <a:lnTo>
                    <a:pt x="1" y="1117"/>
                  </a:lnTo>
                  <a:lnTo>
                    <a:pt x="652" y="1117"/>
                  </a:lnTo>
                  <a:lnTo>
                    <a:pt x="1272" y="1101"/>
                  </a:lnTo>
                  <a:lnTo>
                    <a:pt x="2467" y="1086"/>
                  </a:lnTo>
                  <a:lnTo>
                    <a:pt x="2467" y="1085"/>
                  </a:lnTo>
                  <a:lnTo>
                    <a:pt x="2467" y="1085"/>
                  </a:lnTo>
                  <a:lnTo>
                    <a:pt x="1257" y="1055"/>
                  </a:lnTo>
                  <a:lnTo>
                    <a:pt x="636" y="1039"/>
                  </a:lnTo>
                  <a:lnTo>
                    <a:pt x="78" y="1039"/>
                  </a:lnTo>
                  <a:lnTo>
                    <a:pt x="78" y="78"/>
                  </a:lnTo>
                  <a:lnTo>
                    <a:pt x="1257" y="78"/>
                  </a:lnTo>
                  <a:cubicBezTo>
                    <a:pt x="1655" y="78"/>
                    <a:pt x="2068" y="63"/>
                    <a:pt x="2467" y="62"/>
                  </a:cubicBezTo>
                  <a:lnTo>
                    <a:pt x="2467" y="62"/>
                  </a:lnTo>
                  <a:cubicBezTo>
                    <a:pt x="2468" y="236"/>
                    <a:pt x="2482" y="397"/>
                    <a:pt x="2482" y="559"/>
                  </a:cubicBezTo>
                  <a:cubicBezTo>
                    <a:pt x="2498" y="388"/>
                    <a:pt x="2498" y="202"/>
                    <a:pt x="2498" y="31"/>
                  </a:cubicBezTo>
                  <a:lnTo>
                    <a:pt x="2498" y="16"/>
                  </a:lnTo>
                  <a:lnTo>
                    <a:pt x="2482" y="16"/>
                  </a:lnTo>
                  <a:cubicBezTo>
                    <a:pt x="2079" y="16"/>
                    <a:pt x="1660" y="0"/>
                    <a:pt x="125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8"/>
            <p:cNvSpPr/>
            <p:nvPr/>
          </p:nvSpPr>
          <p:spPr>
            <a:xfrm>
              <a:off x="2382125" y="2773925"/>
              <a:ext cx="62850" cy="27550"/>
            </a:xfrm>
            <a:custGeom>
              <a:avLst/>
              <a:gdLst/>
              <a:ahLst/>
              <a:cxnLst/>
              <a:rect l="l" t="t" r="r" b="b"/>
              <a:pathLst>
                <a:path w="2514" h="1102" extrusionOk="0">
                  <a:moveTo>
                    <a:pt x="2493" y="407"/>
                  </a:moveTo>
                  <a:cubicBezTo>
                    <a:pt x="2490" y="458"/>
                    <a:pt x="2487" y="508"/>
                    <a:pt x="2482" y="559"/>
                  </a:cubicBezTo>
                  <a:lnTo>
                    <a:pt x="2452" y="1069"/>
                  </a:lnTo>
                  <a:lnTo>
                    <a:pt x="2452" y="1069"/>
                  </a:lnTo>
                  <a:lnTo>
                    <a:pt x="2514" y="1071"/>
                  </a:lnTo>
                  <a:lnTo>
                    <a:pt x="2514" y="1071"/>
                  </a:lnTo>
                  <a:lnTo>
                    <a:pt x="2498" y="544"/>
                  </a:lnTo>
                  <a:cubicBezTo>
                    <a:pt x="2498" y="498"/>
                    <a:pt x="2496" y="453"/>
                    <a:pt x="2493" y="407"/>
                  </a:cubicBezTo>
                  <a:close/>
                  <a:moveTo>
                    <a:pt x="1" y="1"/>
                  </a:moveTo>
                  <a:lnTo>
                    <a:pt x="1" y="47"/>
                  </a:lnTo>
                  <a:lnTo>
                    <a:pt x="1" y="1071"/>
                  </a:lnTo>
                  <a:lnTo>
                    <a:pt x="1" y="1102"/>
                  </a:lnTo>
                  <a:lnTo>
                    <a:pt x="652" y="1102"/>
                  </a:lnTo>
                  <a:lnTo>
                    <a:pt x="1273" y="1086"/>
                  </a:lnTo>
                  <a:lnTo>
                    <a:pt x="2451" y="1086"/>
                  </a:lnTo>
                  <a:lnTo>
                    <a:pt x="2452" y="1069"/>
                  </a:lnTo>
                  <a:lnTo>
                    <a:pt x="2452" y="1069"/>
                  </a:lnTo>
                  <a:lnTo>
                    <a:pt x="1273" y="1040"/>
                  </a:lnTo>
                  <a:lnTo>
                    <a:pt x="652" y="1024"/>
                  </a:lnTo>
                  <a:lnTo>
                    <a:pt x="94" y="1024"/>
                  </a:lnTo>
                  <a:lnTo>
                    <a:pt x="94" y="63"/>
                  </a:lnTo>
                  <a:lnTo>
                    <a:pt x="1273" y="63"/>
                  </a:lnTo>
                  <a:cubicBezTo>
                    <a:pt x="1666" y="63"/>
                    <a:pt x="2059" y="48"/>
                    <a:pt x="2467" y="47"/>
                  </a:cubicBezTo>
                  <a:lnTo>
                    <a:pt x="2467" y="47"/>
                  </a:lnTo>
                  <a:cubicBezTo>
                    <a:pt x="2469" y="172"/>
                    <a:pt x="2484" y="291"/>
                    <a:pt x="2493" y="407"/>
                  </a:cubicBezTo>
                  <a:lnTo>
                    <a:pt x="2493" y="407"/>
                  </a:lnTo>
                  <a:cubicBezTo>
                    <a:pt x="2498" y="287"/>
                    <a:pt x="2498" y="167"/>
                    <a:pt x="2498" y="47"/>
                  </a:cubicBezTo>
                  <a:lnTo>
                    <a:pt x="2498" y="16"/>
                  </a:lnTo>
                  <a:lnTo>
                    <a:pt x="2482" y="16"/>
                  </a:lnTo>
                  <a:cubicBezTo>
                    <a:pt x="2064" y="16"/>
                    <a:pt x="1660" y="1"/>
                    <a:pt x="1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8"/>
            <p:cNvSpPr/>
            <p:nvPr/>
          </p:nvSpPr>
          <p:spPr>
            <a:xfrm>
              <a:off x="2382125" y="2088800"/>
              <a:ext cx="62450" cy="27550"/>
            </a:xfrm>
            <a:custGeom>
              <a:avLst/>
              <a:gdLst/>
              <a:ahLst/>
              <a:cxnLst/>
              <a:rect l="l" t="t" r="r" b="b"/>
              <a:pathLst>
                <a:path w="2498" h="1102" extrusionOk="0">
                  <a:moveTo>
                    <a:pt x="2493" y="386"/>
                  </a:moveTo>
                  <a:cubicBezTo>
                    <a:pt x="2491" y="445"/>
                    <a:pt x="2488" y="503"/>
                    <a:pt x="2482" y="559"/>
                  </a:cubicBezTo>
                  <a:lnTo>
                    <a:pt x="2454" y="1039"/>
                  </a:lnTo>
                  <a:lnTo>
                    <a:pt x="2454" y="1039"/>
                  </a:lnTo>
                  <a:lnTo>
                    <a:pt x="2498" y="1039"/>
                  </a:lnTo>
                  <a:lnTo>
                    <a:pt x="2498" y="512"/>
                  </a:lnTo>
                  <a:cubicBezTo>
                    <a:pt x="2498" y="470"/>
                    <a:pt x="2496" y="428"/>
                    <a:pt x="2493" y="386"/>
                  </a:cubicBezTo>
                  <a:close/>
                  <a:moveTo>
                    <a:pt x="1" y="0"/>
                  </a:moveTo>
                  <a:lnTo>
                    <a:pt x="1" y="31"/>
                  </a:lnTo>
                  <a:lnTo>
                    <a:pt x="1" y="1055"/>
                  </a:lnTo>
                  <a:lnTo>
                    <a:pt x="1" y="1101"/>
                  </a:lnTo>
                  <a:lnTo>
                    <a:pt x="652" y="1101"/>
                  </a:lnTo>
                  <a:lnTo>
                    <a:pt x="1273" y="1086"/>
                  </a:lnTo>
                  <a:lnTo>
                    <a:pt x="2451" y="1086"/>
                  </a:lnTo>
                  <a:lnTo>
                    <a:pt x="2454" y="1039"/>
                  </a:lnTo>
                  <a:lnTo>
                    <a:pt x="2454" y="1039"/>
                  </a:lnTo>
                  <a:lnTo>
                    <a:pt x="1257" y="1024"/>
                  </a:lnTo>
                  <a:lnTo>
                    <a:pt x="637" y="1008"/>
                  </a:lnTo>
                  <a:lnTo>
                    <a:pt x="94" y="1008"/>
                  </a:lnTo>
                  <a:lnTo>
                    <a:pt x="94" y="31"/>
                  </a:lnTo>
                  <a:lnTo>
                    <a:pt x="1273" y="31"/>
                  </a:lnTo>
                  <a:cubicBezTo>
                    <a:pt x="1666" y="31"/>
                    <a:pt x="2059" y="17"/>
                    <a:pt x="2467" y="16"/>
                  </a:cubicBezTo>
                  <a:lnTo>
                    <a:pt x="2467" y="16"/>
                  </a:lnTo>
                  <a:cubicBezTo>
                    <a:pt x="2468" y="139"/>
                    <a:pt x="2485" y="263"/>
                    <a:pt x="2493" y="386"/>
                  </a:cubicBezTo>
                  <a:lnTo>
                    <a:pt x="2493" y="386"/>
                  </a:lnTo>
                  <a:cubicBezTo>
                    <a:pt x="2498" y="267"/>
                    <a:pt x="2498" y="146"/>
                    <a:pt x="2498" y="31"/>
                  </a:cubicBezTo>
                  <a:lnTo>
                    <a:pt x="2498" y="16"/>
                  </a:lnTo>
                  <a:lnTo>
                    <a:pt x="2467" y="0"/>
                  </a:lnTo>
                  <a:lnTo>
                    <a:pt x="2467" y="0"/>
                  </a:lnTo>
                  <a:cubicBezTo>
                    <a:pt x="2467" y="5"/>
                    <a:pt x="2467" y="11"/>
                    <a:pt x="2467" y="16"/>
                  </a:cubicBezTo>
                  <a:lnTo>
                    <a:pt x="2467" y="16"/>
                  </a:lnTo>
                  <a:cubicBezTo>
                    <a:pt x="2054" y="15"/>
                    <a:pt x="1656" y="0"/>
                    <a:pt x="125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8"/>
            <p:cNvSpPr/>
            <p:nvPr/>
          </p:nvSpPr>
          <p:spPr>
            <a:xfrm>
              <a:off x="2416250" y="2120600"/>
              <a:ext cx="62850" cy="28700"/>
            </a:xfrm>
            <a:custGeom>
              <a:avLst/>
              <a:gdLst/>
              <a:ahLst/>
              <a:cxnLst/>
              <a:rect l="l" t="t" r="r" b="b"/>
              <a:pathLst>
                <a:path w="2514" h="1148" extrusionOk="0">
                  <a:moveTo>
                    <a:pt x="2482" y="558"/>
                  </a:moveTo>
                  <a:lnTo>
                    <a:pt x="2467" y="1086"/>
                  </a:lnTo>
                  <a:lnTo>
                    <a:pt x="2172" y="1097"/>
                  </a:lnTo>
                  <a:lnTo>
                    <a:pt x="2172" y="1097"/>
                  </a:lnTo>
                  <a:lnTo>
                    <a:pt x="2482" y="1101"/>
                  </a:lnTo>
                  <a:lnTo>
                    <a:pt x="2482" y="558"/>
                  </a:lnTo>
                  <a:close/>
                  <a:moveTo>
                    <a:pt x="1" y="0"/>
                  </a:moveTo>
                  <a:lnTo>
                    <a:pt x="1" y="47"/>
                  </a:lnTo>
                  <a:lnTo>
                    <a:pt x="1" y="1086"/>
                  </a:lnTo>
                  <a:lnTo>
                    <a:pt x="1" y="1148"/>
                  </a:lnTo>
                  <a:lnTo>
                    <a:pt x="668" y="1148"/>
                  </a:lnTo>
                  <a:lnTo>
                    <a:pt x="1288" y="1132"/>
                  </a:lnTo>
                  <a:lnTo>
                    <a:pt x="2172" y="1097"/>
                  </a:lnTo>
                  <a:lnTo>
                    <a:pt x="2172" y="1097"/>
                  </a:lnTo>
                  <a:lnTo>
                    <a:pt x="1242" y="1086"/>
                  </a:lnTo>
                  <a:lnTo>
                    <a:pt x="652" y="1070"/>
                  </a:lnTo>
                  <a:lnTo>
                    <a:pt x="78" y="1070"/>
                  </a:lnTo>
                  <a:lnTo>
                    <a:pt x="78" y="93"/>
                  </a:lnTo>
                  <a:lnTo>
                    <a:pt x="1257" y="93"/>
                  </a:lnTo>
                  <a:cubicBezTo>
                    <a:pt x="1670" y="93"/>
                    <a:pt x="2069" y="78"/>
                    <a:pt x="2467" y="78"/>
                  </a:cubicBezTo>
                  <a:lnTo>
                    <a:pt x="2467" y="78"/>
                  </a:lnTo>
                  <a:cubicBezTo>
                    <a:pt x="2468" y="229"/>
                    <a:pt x="2482" y="393"/>
                    <a:pt x="2482" y="558"/>
                  </a:cubicBezTo>
                  <a:cubicBezTo>
                    <a:pt x="2513" y="388"/>
                    <a:pt x="2513" y="217"/>
                    <a:pt x="2513" y="47"/>
                  </a:cubicBezTo>
                  <a:lnTo>
                    <a:pt x="2513" y="16"/>
                  </a:lnTo>
                  <a:lnTo>
                    <a:pt x="2482" y="16"/>
                  </a:lnTo>
                  <a:cubicBezTo>
                    <a:pt x="2079" y="16"/>
                    <a:pt x="1676" y="0"/>
                    <a:pt x="127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8"/>
            <p:cNvSpPr/>
            <p:nvPr/>
          </p:nvSpPr>
          <p:spPr>
            <a:xfrm>
              <a:off x="1567875" y="2088025"/>
              <a:ext cx="62450" cy="28325"/>
            </a:xfrm>
            <a:custGeom>
              <a:avLst/>
              <a:gdLst/>
              <a:ahLst/>
              <a:cxnLst/>
              <a:rect l="l" t="t" r="r" b="b"/>
              <a:pathLst>
                <a:path w="2498" h="1133" extrusionOk="0">
                  <a:moveTo>
                    <a:pt x="2482" y="574"/>
                  </a:moveTo>
                  <a:lnTo>
                    <a:pt x="2451" y="1086"/>
                  </a:lnTo>
                  <a:lnTo>
                    <a:pt x="2451" y="1086"/>
                  </a:lnTo>
                  <a:lnTo>
                    <a:pt x="2482" y="1086"/>
                  </a:lnTo>
                  <a:lnTo>
                    <a:pt x="2482" y="574"/>
                  </a:lnTo>
                  <a:close/>
                  <a:moveTo>
                    <a:pt x="1" y="0"/>
                  </a:moveTo>
                  <a:lnTo>
                    <a:pt x="1" y="47"/>
                  </a:lnTo>
                  <a:lnTo>
                    <a:pt x="1" y="1086"/>
                  </a:lnTo>
                  <a:lnTo>
                    <a:pt x="1" y="1132"/>
                  </a:lnTo>
                  <a:lnTo>
                    <a:pt x="652" y="1132"/>
                  </a:lnTo>
                  <a:lnTo>
                    <a:pt x="1273" y="1117"/>
                  </a:lnTo>
                  <a:lnTo>
                    <a:pt x="2451" y="1086"/>
                  </a:lnTo>
                  <a:lnTo>
                    <a:pt x="2451" y="1086"/>
                  </a:lnTo>
                  <a:lnTo>
                    <a:pt x="2451" y="1086"/>
                  </a:lnTo>
                  <a:lnTo>
                    <a:pt x="1226" y="1070"/>
                  </a:lnTo>
                  <a:lnTo>
                    <a:pt x="637" y="1055"/>
                  </a:lnTo>
                  <a:lnTo>
                    <a:pt x="78" y="1055"/>
                  </a:lnTo>
                  <a:lnTo>
                    <a:pt x="78" y="78"/>
                  </a:lnTo>
                  <a:lnTo>
                    <a:pt x="1257" y="78"/>
                  </a:lnTo>
                  <a:cubicBezTo>
                    <a:pt x="1650" y="78"/>
                    <a:pt x="2044" y="63"/>
                    <a:pt x="2451" y="62"/>
                  </a:cubicBezTo>
                  <a:lnTo>
                    <a:pt x="2451" y="62"/>
                  </a:lnTo>
                  <a:cubicBezTo>
                    <a:pt x="2453" y="228"/>
                    <a:pt x="2482" y="394"/>
                    <a:pt x="2482" y="574"/>
                  </a:cubicBezTo>
                  <a:cubicBezTo>
                    <a:pt x="2498" y="388"/>
                    <a:pt x="2498" y="217"/>
                    <a:pt x="2498" y="47"/>
                  </a:cubicBezTo>
                  <a:lnTo>
                    <a:pt x="2498" y="31"/>
                  </a:lnTo>
                  <a:lnTo>
                    <a:pt x="2482" y="31"/>
                  </a:lnTo>
                  <a:cubicBezTo>
                    <a:pt x="2064" y="31"/>
                    <a:pt x="1660" y="0"/>
                    <a:pt x="1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8"/>
            <p:cNvSpPr/>
            <p:nvPr/>
          </p:nvSpPr>
          <p:spPr>
            <a:xfrm>
              <a:off x="1983550" y="2644025"/>
              <a:ext cx="62450" cy="27950"/>
            </a:xfrm>
            <a:custGeom>
              <a:avLst/>
              <a:gdLst/>
              <a:ahLst/>
              <a:cxnLst/>
              <a:rect l="l" t="t" r="r" b="b"/>
              <a:pathLst>
                <a:path w="2498" h="1118" extrusionOk="0">
                  <a:moveTo>
                    <a:pt x="0" y="16"/>
                  </a:moveTo>
                  <a:lnTo>
                    <a:pt x="16" y="559"/>
                  </a:lnTo>
                  <a:lnTo>
                    <a:pt x="31" y="32"/>
                  </a:lnTo>
                  <a:lnTo>
                    <a:pt x="419" y="27"/>
                  </a:lnTo>
                  <a:lnTo>
                    <a:pt x="419" y="27"/>
                  </a:lnTo>
                  <a:lnTo>
                    <a:pt x="0" y="16"/>
                  </a:lnTo>
                  <a:close/>
                  <a:moveTo>
                    <a:pt x="1846" y="1"/>
                  </a:moveTo>
                  <a:lnTo>
                    <a:pt x="1225" y="16"/>
                  </a:lnTo>
                  <a:lnTo>
                    <a:pt x="419" y="27"/>
                  </a:lnTo>
                  <a:lnTo>
                    <a:pt x="419" y="27"/>
                  </a:lnTo>
                  <a:lnTo>
                    <a:pt x="1241" y="48"/>
                  </a:lnTo>
                  <a:lnTo>
                    <a:pt x="1861" y="63"/>
                  </a:lnTo>
                  <a:lnTo>
                    <a:pt x="2420" y="63"/>
                  </a:lnTo>
                  <a:lnTo>
                    <a:pt x="2420" y="1025"/>
                  </a:lnTo>
                  <a:lnTo>
                    <a:pt x="1241" y="1025"/>
                  </a:lnTo>
                  <a:cubicBezTo>
                    <a:pt x="843" y="1025"/>
                    <a:pt x="444" y="1055"/>
                    <a:pt x="31" y="1056"/>
                  </a:cubicBezTo>
                  <a:lnTo>
                    <a:pt x="31" y="1056"/>
                  </a:lnTo>
                  <a:cubicBezTo>
                    <a:pt x="30" y="905"/>
                    <a:pt x="16" y="739"/>
                    <a:pt x="16" y="559"/>
                  </a:cubicBezTo>
                  <a:cubicBezTo>
                    <a:pt x="0" y="730"/>
                    <a:pt x="0" y="916"/>
                    <a:pt x="0" y="1087"/>
                  </a:cubicBezTo>
                  <a:lnTo>
                    <a:pt x="0" y="1102"/>
                  </a:lnTo>
                  <a:lnTo>
                    <a:pt x="16" y="1102"/>
                  </a:lnTo>
                  <a:cubicBezTo>
                    <a:pt x="434" y="1102"/>
                    <a:pt x="838" y="1118"/>
                    <a:pt x="1241" y="1118"/>
                  </a:cubicBezTo>
                  <a:lnTo>
                    <a:pt x="2497" y="1118"/>
                  </a:lnTo>
                  <a:lnTo>
                    <a:pt x="2497" y="1087"/>
                  </a:lnTo>
                  <a:lnTo>
                    <a:pt x="2497" y="48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8"/>
            <p:cNvSpPr/>
            <p:nvPr/>
          </p:nvSpPr>
          <p:spPr>
            <a:xfrm>
              <a:off x="2018050" y="2611075"/>
              <a:ext cx="62450" cy="27950"/>
            </a:xfrm>
            <a:custGeom>
              <a:avLst/>
              <a:gdLst/>
              <a:ahLst/>
              <a:cxnLst/>
              <a:rect l="l" t="t" r="r" b="b"/>
              <a:pathLst>
                <a:path w="2498" h="1118" extrusionOk="0">
                  <a:moveTo>
                    <a:pt x="16" y="32"/>
                  </a:moveTo>
                  <a:lnTo>
                    <a:pt x="16" y="559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16" y="32"/>
                  </a:lnTo>
                  <a:close/>
                  <a:moveTo>
                    <a:pt x="1846" y="1"/>
                  </a:moveTo>
                  <a:lnTo>
                    <a:pt x="1226" y="16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1257" y="63"/>
                  </a:lnTo>
                  <a:lnTo>
                    <a:pt x="1862" y="78"/>
                  </a:lnTo>
                  <a:lnTo>
                    <a:pt x="2420" y="78"/>
                  </a:lnTo>
                  <a:lnTo>
                    <a:pt x="2420" y="1040"/>
                  </a:lnTo>
                  <a:lnTo>
                    <a:pt x="1241" y="1040"/>
                  </a:lnTo>
                  <a:cubicBezTo>
                    <a:pt x="843" y="1040"/>
                    <a:pt x="430" y="1070"/>
                    <a:pt x="31" y="1071"/>
                  </a:cubicBezTo>
                  <a:lnTo>
                    <a:pt x="31" y="1071"/>
                  </a:lnTo>
                  <a:cubicBezTo>
                    <a:pt x="31" y="905"/>
                    <a:pt x="16" y="739"/>
                    <a:pt x="16" y="559"/>
                  </a:cubicBezTo>
                  <a:cubicBezTo>
                    <a:pt x="0" y="730"/>
                    <a:pt x="0" y="916"/>
                    <a:pt x="0" y="1086"/>
                  </a:cubicBezTo>
                  <a:lnTo>
                    <a:pt x="0" y="1102"/>
                  </a:lnTo>
                  <a:lnTo>
                    <a:pt x="16" y="1102"/>
                  </a:lnTo>
                  <a:cubicBezTo>
                    <a:pt x="419" y="1102"/>
                    <a:pt x="822" y="1117"/>
                    <a:pt x="1241" y="1117"/>
                  </a:cubicBezTo>
                  <a:lnTo>
                    <a:pt x="2498" y="1117"/>
                  </a:lnTo>
                  <a:lnTo>
                    <a:pt x="2498" y="1086"/>
                  </a:lnTo>
                  <a:lnTo>
                    <a:pt x="2498" y="32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8"/>
            <p:cNvSpPr/>
            <p:nvPr/>
          </p:nvSpPr>
          <p:spPr>
            <a:xfrm>
              <a:off x="1669075" y="2377650"/>
              <a:ext cx="62450" cy="27950"/>
            </a:xfrm>
            <a:custGeom>
              <a:avLst/>
              <a:gdLst/>
              <a:ahLst/>
              <a:cxnLst/>
              <a:rect l="l" t="t" r="r" b="b"/>
              <a:pathLst>
                <a:path w="2498" h="1118" extrusionOk="0">
                  <a:moveTo>
                    <a:pt x="1" y="32"/>
                  </a:moveTo>
                  <a:lnTo>
                    <a:pt x="16" y="559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" y="32"/>
                  </a:lnTo>
                  <a:close/>
                  <a:moveTo>
                    <a:pt x="1846" y="1"/>
                  </a:moveTo>
                  <a:lnTo>
                    <a:pt x="1226" y="1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242" y="47"/>
                  </a:lnTo>
                  <a:lnTo>
                    <a:pt x="1862" y="63"/>
                  </a:lnTo>
                  <a:lnTo>
                    <a:pt x="2420" y="63"/>
                  </a:lnTo>
                  <a:lnTo>
                    <a:pt x="2420" y="1040"/>
                  </a:lnTo>
                  <a:lnTo>
                    <a:pt x="1242" y="1040"/>
                  </a:lnTo>
                  <a:cubicBezTo>
                    <a:pt x="843" y="1040"/>
                    <a:pt x="430" y="1055"/>
                    <a:pt x="32" y="1056"/>
                  </a:cubicBezTo>
                  <a:lnTo>
                    <a:pt x="32" y="1056"/>
                  </a:lnTo>
                  <a:cubicBezTo>
                    <a:pt x="30" y="881"/>
                    <a:pt x="16" y="720"/>
                    <a:pt x="16" y="559"/>
                  </a:cubicBezTo>
                  <a:cubicBezTo>
                    <a:pt x="1" y="730"/>
                    <a:pt x="1" y="900"/>
                    <a:pt x="1" y="1087"/>
                  </a:cubicBezTo>
                  <a:lnTo>
                    <a:pt x="1" y="1102"/>
                  </a:lnTo>
                  <a:lnTo>
                    <a:pt x="16" y="1102"/>
                  </a:lnTo>
                  <a:cubicBezTo>
                    <a:pt x="420" y="1102"/>
                    <a:pt x="838" y="1118"/>
                    <a:pt x="1242" y="1118"/>
                  </a:cubicBezTo>
                  <a:lnTo>
                    <a:pt x="2498" y="1118"/>
                  </a:lnTo>
                  <a:lnTo>
                    <a:pt x="2498" y="1071"/>
                  </a:lnTo>
                  <a:lnTo>
                    <a:pt x="2498" y="32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8"/>
            <p:cNvSpPr/>
            <p:nvPr/>
          </p:nvSpPr>
          <p:spPr>
            <a:xfrm>
              <a:off x="1606650" y="2217525"/>
              <a:ext cx="126825" cy="126425"/>
            </a:xfrm>
            <a:custGeom>
              <a:avLst/>
              <a:gdLst/>
              <a:ahLst/>
              <a:cxnLst/>
              <a:rect l="l" t="t" r="r" b="b"/>
              <a:pathLst>
                <a:path w="5073" h="5057" extrusionOk="0">
                  <a:moveTo>
                    <a:pt x="2534" y="1381"/>
                  </a:moveTo>
                  <a:cubicBezTo>
                    <a:pt x="2671" y="1381"/>
                    <a:pt x="2811" y="1406"/>
                    <a:pt x="2948" y="1458"/>
                  </a:cubicBezTo>
                  <a:cubicBezTo>
                    <a:pt x="3537" y="1691"/>
                    <a:pt x="3847" y="2342"/>
                    <a:pt x="3615" y="2947"/>
                  </a:cubicBezTo>
                  <a:cubicBezTo>
                    <a:pt x="3434" y="3415"/>
                    <a:pt x="3003" y="3707"/>
                    <a:pt x="2537" y="3707"/>
                  </a:cubicBezTo>
                  <a:cubicBezTo>
                    <a:pt x="2401" y="3707"/>
                    <a:pt x="2262" y="3682"/>
                    <a:pt x="2126" y="3630"/>
                  </a:cubicBezTo>
                  <a:cubicBezTo>
                    <a:pt x="2033" y="3583"/>
                    <a:pt x="1939" y="3552"/>
                    <a:pt x="1862" y="3490"/>
                  </a:cubicBezTo>
                  <a:cubicBezTo>
                    <a:pt x="1443" y="3180"/>
                    <a:pt x="1273" y="2637"/>
                    <a:pt x="1443" y="2141"/>
                  </a:cubicBezTo>
                  <a:cubicBezTo>
                    <a:pt x="1623" y="1673"/>
                    <a:pt x="2064" y="1381"/>
                    <a:pt x="2534" y="1381"/>
                  </a:cubicBezTo>
                  <a:close/>
                  <a:moveTo>
                    <a:pt x="3149" y="0"/>
                  </a:moveTo>
                  <a:lnTo>
                    <a:pt x="1738" y="31"/>
                  </a:lnTo>
                  <a:lnTo>
                    <a:pt x="1784" y="512"/>
                  </a:lnTo>
                  <a:cubicBezTo>
                    <a:pt x="1784" y="621"/>
                    <a:pt x="1722" y="760"/>
                    <a:pt x="1598" y="822"/>
                  </a:cubicBezTo>
                  <a:cubicBezTo>
                    <a:pt x="1552" y="853"/>
                    <a:pt x="1474" y="900"/>
                    <a:pt x="1412" y="931"/>
                  </a:cubicBezTo>
                  <a:cubicBezTo>
                    <a:pt x="1363" y="972"/>
                    <a:pt x="1301" y="991"/>
                    <a:pt x="1235" y="991"/>
                  </a:cubicBezTo>
                  <a:cubicBezTo>
                    <a:pt x="1176" y="991"/>
                    <a:pt x="1114" y="976"/>
                    <a:pt x="1055" y="947"/>
                  </a:cubicBezTo>
                  <a:lnTo>
                    <a:pt x="668" y="745"/>
                  </a:lnTo>
                  <a:lnTo>
                    <a:pt x="1" y="2001"/>
                  </a:lnTo>
                  <a:lnTo>
                    <a:pt x="389" y="2218"/>
                  </a:lnTo>
                  <a:cubicBezTo>
                    <a:pt x="497" y="2265"/>
                    <a:pt x="559" y="2389"/>
                    <a:pt x="559" y="2528"/>
                  </a:cubicBezTo>
                  <a:lnTo>
                    <a:pt x="559" y="2730"/>
                  </a:lnTo>
                  <a:cubicBezTo>
                    <a:pt x="575" y="2870"/>
                    <a:pt x="513" y="2994"/>
                    <a:pt x="404" y="3040"/>
                  </a:cubicBezTo>
                  <a:lnTo>
                    <a:pt x="32" y="3273"/>
                  </a:lnTo>
                  <a:lnTo>
                    <a:pt x="776" y="4483"/>
                  </a:lnTo>
                  <a:lnTo>
                    <a:pt x="1164" y="4250"/>
                  </a:lnTo>
                  <a:cubicBezTo>
                    <a:pt x="1218" y="4219"/>
                    <a:pt x="1280" y="4204"/>
                    <a:pt x="1340" y="4204"/>
                  </a:cubicBezTo>
                  <a:cubicBezTo>
                    <a:pt x="1401" y="4204"/>
                    <a:pt x="1459" y="4219"/>
                    <a:pt x="1505" y="4250"/>
                  </a:cubicBezTo>
                  <a:cubicBezTo>
                    <a:pt x="1552" y="4266"/>
                    <a:pt x="1567" y="4281"/>
                    <a:pt x="1598" y="4312"/>
                  </a:cubicBezTo>
                  <a:cubicBezTo>
                    <a:pt x="1645" y="4328"/>
                    <a:pt x="1660" y="4343"/>
                    <a:pt x="1707" y="4343"/>
                  </a:cubicBezTo>
                  <a:cubicBezTo>
                    <a:pt x="1815" y="4405"/>
                    <a:pt x="1893" y="4514"/>
                    <a:pt x="1893" y="4638"/>
                  </a:cubicBezTo>
                  <a:lnTo>
                    <a:pt x="1908" y="5057"/>
                  </a:lnTo>
                  <a:lnTo>
                    <a:pt x="3320" y="5026"/>
                  </a:lnTo>
                  <a:lnTo>
                    <a:pt x="3304" y="4576"/>
                  </a:lnTo>
                  <a:cubicBezTo>
                    <a:pt x="3304" y="4436"/>
                    <a:pt x="3382" y="4328"/>
                    <a:pt x="3490" y="4266"/>
                  </a:cubicBezTo>
                  <a:lnTo>
                    <a:pt x="3661" y="4141"/>
                  </a:lnTo>
                  <a:cubicBezTo>
                    <a:pt x="3711" y="4108"/>
                    <a:pt x="3774" y="4093"/>
                    <a:pt x="3839" y="4093"/>
                  </a:cubicBezTo>
                  <a:cubicBezTo>
                    <a:pt x="3895" y="4093"/>
                    <a:pt x="3952" y="4104"/>
                    <a:pt x="4002" y="4126"/>
                  </a:cubicBezTo>
                  <a:lnTo>
                    <a:pt x="4390" y="4343"/>
                  </a:lnTo>
                  <a:lnTo>
                    <a:pt x="5072" y="3087"/>
                  </a:lnTo>
                  <a:lnTo>
                    <a:pt x="4685" y="2870"/>
                  </a:lnTo>
                  <a:cubicBezTo>
                    <a:pt x="4576" y="2808"/>
                    <a:pt x="4514" y="2699"/>
                    <a:pt x="4514" y="2560"/>
                  </a:cubicBezTo>
                  <a:lnTo>
                    <a:pt x="4514" y="2342"/>
                  </a:lnTo>
                  <a:cubicBezTo>
                    <a:pt x="4499" y="2203"/>
                    <a:pt x="4545" y="2094"/>
                    <a:pt x="4669" y="2032"/>
                  </a:cubicBezTo>
                  <a:lnTo>
                    <a:pt x="5041" y="1800"/>
                  </a:lnTo>
                  <a:lnTo>
                    <a:pt x="4281" y="605"/>
                  </a:lnTo>
                  <a:lnTo>
                    <a:pt x="3909" y="838"/>
                  </a:lnTo>
                  <a:cubicBezTo>
                    <a:pt x="3863" y="861"/>
                    <a:pt x="3805" y="873"/>
                    <a:pt x="3742" y="873"/>
                  </a:cubicBezTo>
                  <a:cubicBezTo>
                    <a:pt x="3680" y="873"/>
                    <a:pt x="3615" y="861"/>
                    <a:pt x="3552" y="838"/>
                  </a:cubicBezTo>
                  <a:cubicBezTo>
                    <a:pt x="3521" y="807"/>
                    <a:pt x="3506" y="791"/>
                    <a:pt x="3459" y="776"/>
                  </a:cubicBezTo>
                  <a:cubicBezTo>
                    <a:pt x="3428" y="760"/>
                    <a:pt x="3413" y="729"/>
                    <a:pt x="3366" y="714"/>
                  </a:cubicBezTo>
                  <a:cubicBezTo>
                    <a:pt x="3258" y="652"/>
                    <a:pt x="3165" y="543"/>
                    <a:pt x="3165" y="419"/>
                  </a:cubicBez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8"/>
            <p:cNvSpPr/>
            <p:nvPr/>
          </p:nvSpPr>
          <p:spPr>
            <a:xfrm>
              <a:off x="2140175" y="2689025"/>
              <a:ext cx="89600" cy="87250"/>
            </a:xfrm>
            <a:custGeom>
              <a:avLst/>
              <a:gdLst/>
              <a:ahLst/>
              <a:cxnLst/>
              <a:rect l="l" t="t" r="r" b="b"/>
              <a:pathLst>
                <a:path w="3584" h="3490" extrusionOk="0">
                  <a:moveTo>
                    <a:pt x="1816" y="931"/>
                  </a:moveTo>
                  <a:cubicBezTo>
                    <a:pt x="2265" y="931"/>
                    <a:pt x="2638" y="1287"/>
                    <a:pt x="2638" y="1753"/>
                  </a:cubicBezTo>
                  <a:cubicBezTo>
                    <a:pt x="2638" y="2202"/>
                    <a:pt x="2265" y="2559"/>
                    <a:pt x="1816" y="2559"/>
                  </a:cubicBezTo>
                  <a:cubicBezTo>
                    <a:pt x="1381" y="2559"/>
                    <a:pt x="1009" y="2202"/>
                    <a:pt x="1009" y="1753"/>
                  </a:cubicBezTo>
                  <a:cubicBezTo>
                    <a:pt x="1009" y="1303"/>
                    <a:pt x="1381" y="931"/>
                    <a:pt x="1816" y="931"/>
                  </a:cubicBezTo>
                  <a:close/>
                  <a:moveTo>
                    <a:pt x="1304" y="0"/>
                  </a:moveTo>
                  <a:lnTo>
                    <a:pt x="1304" y="310"/>
                  </a:lnTo>
                  <a:cubicBezTo>
                    <a:pt x="1304" y="419"/>
                    <a:pt x="1242" y="496"/>
                    <a:pt x="1164" y="527"/>
                  </a:cubicBezTo>
                  <a:cubicBezTo>
                    <a:pt x="1118" y="543"/>
                    <a:pt x="1071" y="574"/>
                    <a:pt x="1025" y="605"/>
                  </a:cubicBezTo>
                  <a:cubicBezTo>
                    <a:pt x="986" y="636"/>
                    <a:pt x="943" y="651"/>
                    <a:pt x="901" y="651"/>
                  </a:cubicBezTo>
                  <a:cubicBezTo>
                    <a:pt x="858" y="651"/>
                    <a:pt x="815" y="636"/>
                    <a:pt x="776" y="605"/>
                  </a:cubicBezTo>
                  <a:lnTo>
                    <a:pt x="497" y="450"/>
                  </a:lnTo>
                  <a:lnTo>
                    <a:pt x="1" y="1303"/>
                  </a:lnTo>
                  <a:lnTo>
                    <a:pt x="265" y="1458"/>
                  </a:lnTo>
                  <a:cubicBezTo>
                    <a:pt x="342" y="1505"/>
                    <a:pt x="389" y="1598"/>
                    <a:pt x="389" y="1675"/>
                  </a:cubicBezTo>
                  <a:lnTo>
                    <a:pt x="389" y="1753"/>
                  </a:lnTo>
                  <a:lnTo>
                    <a:pt x="389" y="1830"/>
                  </a:lnTo>
                  <a:cubicBezTo>
                    <a:pt x="389" y="1923"/>
                    <a:pt x="342" y="2001"/>
                    <a:pt x="265" y="2032"/>
                  </a:cubicBezTo>
                  <a:lnTo>
                    <a:pt x="1" y="2187"/>
                  </a:lnTo>
                  <a:lnTo>
                    <a:pt x="497" y="3040"/>
                  </a:lnTo>
                  <a:lnTo>
                    <a:pt x="776" y="2885"/>
                  </a:lnTo>
                  <a:cubicBezTo>
                    <a:pt x="815" y="2869"/>
                    <a:pt x="858" y="2862"/>
                    <a:pt x="901" y="2862"/>
                  </a:cubicBezTo>
                  <a:cubicBezTo>
                    <a:pt x="943" y="2862"/>
                    <a:pt x="986" y="2869"/>
                    <a:pt x="1025" y="2885"/>
                  </a:cubicBezTo>
                  <a:cubicBezTo>
                    <a:pt x="1071" y="2916"/>
                    <a:pt x="1102" y="2947"/>
                    <a:pt x="1164" y="2962"/>
                  </a:cubicBezTo>
                  <a:cubicBezTo>
                    <a:pt x="1242" y="3009"/>
                    <a:pt x="1304" y="3086"/>
                    <a:pt x="1304" y="3180"/>
                  </a:cubicBezTo>
                  <a:lnTo>
                    <a:pt x="1304" y="3490"/>
                  </a:lnTo>
                  <a:lnTo>
                    <a:pt x="2281" y="3490"/>
                  </a:lnTo>
                  <a:lnTo>
                    <a:pt x="2281" y="3180"/>
                  </a:lnTo>
                  <a:cubicBezTo>
                    <a:pt x="2281" y="3086"/>
                    <a:pt x="2343" y="3009"/>
                    <a:pt x="2420" y="2962"/>
                  </a:cubicBezTo>
                  <a:cubicBezTo>
                    <a:pt x="2467" y="2947"/>
                    <a:pt x="2514" y="2931"/>
                    <a:pt x="2560" y="2885"/>
                  </a:cubicBezTo>
                  <a:cubicBezTo>
                    <a:pt x="2599" y="2862"/>
                    <a:pt x="2641" y="2850"/>
                    <a:pt x="2684" y="2850"/>
                  </a:cubicBezTo>
                  <a:cubicBezTo>
                    <a:pt x="2727" y="2850"/>
                    <a:pt x="2769" y="2862"/>
                    <a:pt x="2808" y="2885"/>
                  </a:cubicBezTo>
                  <a:lnTo>
                    <a:pt x="3087" y="3040"/>
                  </a:lnTo>
                  <a:lnTo>
                    <a:pt x="3584" y="2187"/>
                  </a:lnTo>
                  <a:lnTo>
                    <a:pt x="3320" y="2032"/>
                  </a:lnTo>
                  <a:cubicBezTo>
                    <a:pt x="3242" y="2001"/>
                    <a:pt x="3196" y="1908"/>
                    <a:pt x="3196" y="1830"/>
                  </a:cubicBezTo>
                  <a:lnTo>
                    <a:pt x="3196" y="1753"/>
                  </a:lnTo>
                  <a:lnTo>
                    <a:pt x="3196" y="1675"/>
                  </a:lnTo>
                  <a:cubicBezTo>
                    <a:pt x="3196" y="1567"/>
                    <a:pt x="3242" y="1505"/>
                    <a:pt x="3320" y="1458"/>
                  </a:cubicBezTo>
                  <a:lnTo>
                    <a:pt x="3584" y="1303"/>
                  </a:lnTo>
                  <a:lnTo>
                    <a:pt x="3087" y="450"/>
                  </a:lnTo>
                  <a:lnTo>
                    <a:pt x="2808" y="605"/>
                  </a:lnTo>
                  <a:cubicBezTo>
                    <a:pt x="2769" y="628"/>
                    <a:pt x="2727" y="640"/>
                    <a:pt x="2684" y="640"/>
                  </a:cubicBezTo>
                  <a:cubicBezTo>
                    <a:pt x="2641" y="640"/>
                    <a:pt x="2599" y="628"/>
                    <a:pt x="2560" y="605"/>
                  </a:cubicBezTo>
                  <a:cubicBezTo>
                    <a:pt x="2514" y="589"/>
                    <a:pt x="2483" y="543"/>
                    <a:pt x="2420" y="527"/>
                  </a:cubicBezTo>
                  <a:cubicBezTo>
                    <a:pt x="2343" y="496"/>
                    <a:pt x="2281" y="419"/>
                    <a:pt x="2281" y="310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8"/>
            <p:cNvSpPr/>
            <p:nvPr/>
          </p:nvSpPr>
          <p:spPr>
            <a:xfrm>
              <a:off x="1736550" y="2108950"/>
              <a:ext cx="89600" cy="87275"/>
            </a:xfrm>
            <a:custGeom>
              <a:avLst/>
              <a:gdLst/>
              <a:ahLst/>
              <a:cxnLst/>
              <a:rect l="l" t="t" r="r" b="b"/>
              <a:pathLst>
                <a:path w="3584" h="3491" extrusionOk="0">
                  <a:moveTo>
                    <a:pt x="1815" y="931"/>
                  </a:moveTo>
                  <a:cubicBezTo>
                    <a:pt x="2280" y="931"/>
                    <a:pt x="2637" y="1304"/>
                    <a:pt x="2637" y="1753"/>
                  </a:cubicBezTo>
                  <a:cubicBezTo>
                    <a:pt x="2637" y="2188"/>
                    <a:pt x="2265" y="2560"/>
                    <a:pt x="1815" y="2560"/>
                  </a:cubicBezTo>
                  <a:cubicBezTo>
                    <a:pt x="1365" y="2560"/>
                    <a:pt x="1009" y="2188"/>
                    <a:pt x="1009" y="1753"/>
                  </a:cubicBezTo>
                  <a:cubicBezTo>
                    <a:pt x="1009" y="1304"/>
                    <a:pt x="1365" y="931"/>
                    <a:pt x="1815" y="931"/>
                  </a:cubicBezTo>
                  <a:close/>
                  <a:moveTo>
                    <a:pt x="1288" y="1"/>
                  </a:moveTo>
                  <a:lnTo>
                    <a:pt x="1288" y="311"/>
                  </a:lnTo>
                  <a:cubicBezTo>
                    <a:pt x="1288" y="404"/>
                    <a:pt x="1241" y="482"/>
                    <a:pt x="1164" y="528"/>
                  </a:cubicBezTo>
                  <a:cubicBezTo>
                    <a:pt x="1117" y="544"/>
                    <a:pt x="1055" y="559"/>
                    <a:pt x="1024" y="606"/>
                  </a:cubicBezTo>
                  <a:cubicBezTo>
                    <a:pt x="985" y="637"/>
                    <a:pt x="939" y="652"/>
                    <a:pt x="894" y="652"/>
                  </a:cubicBezTo>
                  <a:cubicBezTo>
                    <a:pt x="850" y="652"/>
                    <a:pt x="807" y="637"/>
                    <a:pt x="776" y="606"/>
                  </a:cubicBezTo>
                  <a:lnTo>
                    <a:pt x="497" y="451"/>
                  </a:lnTo>
                  <a:lnTo>
                    <a:pt x="0" y="1304"/>
                  </a:lnTo>
                  <a:lnTo>
                    <a:pt x="264" y="1459"/>
                  </a:lnTo>
                  <a:cubicBezTo>
                    <a:pt x="342" y="1490"/>
                    <a:pt x="388" y="1598"/>
                    <a:pt x="388" y="1676"/>
                  </a:cubicBezTo>
                  <a:lnTo>
                    <a:pt x="388" y="1753"/>
                  </a:lnTo>
                  <a:lnTo>
                    <a:pt x="388" y="1831"/>
                  </a:lnTo>
                  <a:cubicBezTo>
                    <a:pt x="388" y="1924"/>
                    <a:pt x="342" y="2001"/>
                    <a:pt x="264" y="2033"/>
                  </a:cubicBezTo>
                  <a:lnTo>
                    <a:pt x="0" y="2188"/>
                  </a:lnTo>
                  <a:lnTo>
                    <a:pt x="497" y="3041"/>
                  </a:lnTo>
                  <a:lnTo>
                    <a:pt x="776" y="2886"/>
                  </a:lnTo>
                  <a:cubicBezTo>
                    <a:pt x="815" y="2870"/>
                    <a:pt x="857" y="2862"/>
                    <a:pt x="900" y="2862"/>
                  </a:cubicBezTo>
                  <a:cubicBezTo>
                    <a:pt x="943" y="2862"/>
                    <a:pt x="985" y="2870"/>
                    <a:pt x="1024" y="2886"/>
                  </a:cubicBezTo>
                  <a:cubicBezTo>
                    <a:pt x="1055" y="2917"/>
                    <a:pt x="1102" y="2948"/>
                    <a:pt x="1164" y="2963"/>
                  </a:cubicBezTo>
                  <a:cubicBezTo>
                    <a:pt x="1241" y="3010"/>
                    <a:pt x="1288" y="3087"/>
                    <a:pt x="1288" y="3180"/>
                  </a:cubicBezTo>
                  <a:lnTo>
                    <a:pt x="1288" y="3490"/>
                  </a:lnTo>
                  <a:lnTo>
                    <a:pt x="2280" y="3490"/>
                  </a:lnTo>
                  <a:lnTo>
                    <a:pt x="2280" y="3180"/>
                  </a:lnTo>
                  <a:cubicBezTo>
                    <a:pt x="2280" y="3087"/>
                    <a:pt x="2342" y="3010"/>
                    <a:pt x="2420" y="2963"/>
                  </a:cubicBezTo>
                  <a:cubicBezTo>
                    <a:pt x="2451" y="2948"/>
                    <a:pt x="2498" y="2932"/>
                    <a:pt x="2560" y="2886"/>
                  </a:cubicBezTo>
                  <a:cubicBezTo>
                    <a:pt x="2598" y="2862"/>
                    <a:pt x="2641" y="2851"/>
                    <a:pt x="2684" y="2851"/>
                  </a:cubicBezTo>
                  <a:cubicBezTo>
                    <a:pt x="2726" y="2851"/>
                    <a:pt x="2769" y="2862"/>
                    <a:pt x="2808" y="2886"/>
                  </a:cubicBezTo>
                  <a:lnTo>
                    <a:pt x="3071" y="3041"/>
                  </a:lnTo>
                  <a:lnTo>
                    <a:pt x="3583" y="2188"/>
                  </a:lnTo>
                  <a:lnTo>
                    <a:pt x="3304" y="2033"/>
                  </a:lnTo>
                  <a:cubicBezTo>
                    <a:pt x="3226" y="2001"/>
                    <a:pt x="3195" y="1908"/>
                    <a:pt x="3195" y="1831"/>
                  </a:cubicBezTo>
                  <a:lnTo>
                    <a:pt x="3195" y="1753"/>
                  </a:lnTo>
                  <a:lnTo>
                    <a:pt x="3195" y="1676"/>
                  </a:lnTo>
                  <a:cubicBezTo>
                    <a:pt x="3195" y="1567"/>
                    <a:pt x="3226" y="1490"/>
                    <a:pt x="3304" y="1459"/>
                  </a:cubicBezTo>
                  <a:lnTo>
                    <a:pt x="3583" y="1304"/>
                  </a:lnTo>
                  <a:lnTo>
                    <a:pt x="3071" y="451"/>
                  </a:lnTo>
                  <a:lnTo>
                    <a:pt x="2808" y="606"/>
                  </a:lnTo>
                  <a:cubicBezTo>
                    <a:pt x="2769" y="621"/>
                    <a:pt x="2722" y="629"/>
                    <a:pt x="2678" y="629"/>
                  </a:cubicBezTo>
                  <a:cubicBezTo>
                    <a:pt x="2633" y="629"/>
                    <a:pt x="2591" y="621"/>
                    <a:pt x="2560" y="606"/>
                  </a:cubicBezTo>
                  <a:cubicBezTo>
                    <a:pt x="2513" y="590"/>
                    <a:pt x="2482" y="544"/>
                    <a:pt x="2420" y="528"/>
                  </a:cubicBezTo>
                  <a:cubicBezTo>
                    <a:pt x="2342" y="482"/>
                    <a:pt x="2280" y="404"/>
                    <a:pt x="2280" y="311"/>
                  </a:cubicBezTo>
                  <a:lnTo>
                    <a:pt x="22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8"/>
            <p:cNvSpPr/>
            <p:nvPr/>
          </p:nvSpPr>
          <p:spPr>
            <a:xfrm>
              <a:off x="2277450" y="2667300"/>
              <a:ext cx="69825" cy="302075"/>
            </a:xfrm>
            <a:custGeom>
              <a:avLst/>
              <a:gdLst/>
              <a:ahLst/>
              <a:cxnLst/>
              <a:rect l="l" t="t" r="r" b="b"/>
              <a:pathLst>
                <a:path w="2793" h="12083" extrusionOk="0">
                  <a:moveTo>
                    <a:pt x="0" y="1"/>
                  </a:moveTo>
                  <a:lnTo>
                    <a:pt x="0" y="3258"/>
                  </a:lnTo>
                  <a:lnTo>
                    <a:pt x="2684" y="6949"/>
                  </a:lnTo>
                  <a:lnTo>
                    <a:pt x="2684" y="12083"/>
                  </a:lnTo>
                  <a:lnTo>
                    <a:pt x="2792" y="12083"/>
                  </a:lnTo>
                  <a:lnTo>
                    <a:pt x="2792" y="6902"/>
                  </a:lnTo>
                  <a:lnTo>
                    <a:pt x="93" y="3211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8"/>
            <p:cNvSpPr/>
            <p:nvPr/>
          </p:nvSpPr>
          <p:spPr>
            <a:xfrm>
              <a:off x="2270850" y="2653725"/>
              <a:ext cx="14775" cy="14775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5" y="94"/>
                  </a:moveTo>
                  <a:cubicBezTo>
                    <a:pt x="419" y="94"/>
                    <a:pt x="497" y="202"/>
                    <a:pt x="497" y="295"/>
                  </a:cubicBezTo>
                  <a:cubicBezTo>
                    <a:pt x="497" y="404"/>
                    <a:pt x="419" y="482"/>
                    <a:pt x="295" y="482"/>
                  </a:cubicBezTo>
                  <a:cubicBezTo>
                    <a:pt x="187" y="482"/>
                    <a:pt x="109" y="404"/>
                    <a:pt x="109" y="295"/>
                  </a:cubicBezTo>
                  <a:cubicBezTo>
                    <a:pt x="109" y="171"/>
                    <a:pt x="187" y="94"/>
                    <a:pt x="295" y="94"/>
                  </a:cubicBezTo>
                  <a:close/>
                  <a:moveTo>
                    <a:pt x="295" y="1"/>
                  </a:moveTo>
                  <a:cubicBezTo>
                    <a:pt x="140" y="1"/>
                    <a:pt x="1" y="140"/>
                    <a:pt x="1" y="295"/>
                  </a:cubicBezTo>
                  <a:cubicBezTo>
                    <a:pt x="1" y="450"/>
                    <a:pt x="140" y="590"/>
                    <a:pt x="295" y="590"/>
                  </a:cubicBezTo>
                  <a:cubicBezTo>
                    <a:pt x="450" y="590"/>
                    <a:pt x="590" y="466"/>
                    <a:pt x="590" y="295"/>
                  </a:cubicBezTo>
                  <a:cubicBezTo>
                    <a:pt x="590" y="140"/>
                    <a:pt x="450" y="1"/>
                    <a:pt x="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8"/>
            <p:cNvSpPr/>
            <p:nvPr/>
          </p:nvSpPr>
          <p:spPr>
            <a:xfrm>
              <a:off x="2260000" y="2714225"/>
              <a:ext cx="69825" cy="255150"/>
            </a:xfrm>
            <a:custGeom>
              <a:avLst/>
              <a:gdLst/>
              <a:ahLst/>
              <a:cxnLst/>
              <a:rect l="l" t="t" r="r" b="b"/>
              <a:pathLst>
                <a:path w="2793" h="10206" extrusionOk="0">
                  <a:moveTo>
                    <a:pt x="0" y="0"/>
                  </a:moveTo>
                  <a:lnTo>
                    <a:pt x="0" y="1830"/>
                  </a:lnTo>
                  <a:lnTo>
                    <a:pt x="2684" y="5506"/>
                  </a:lnTo>
                  <a:lnTo>
                    <a:pt x="2684" y="10206"/>
                  </a:lnTo>
                  <a:lnTo>
                    <a:pt x="2792" y="10206"/>
                  </a:lnTo>
                  <a:lnTo>
                    <a:pt x="2792" y="5475"/>
                  </a:lnTo>
                  <a:lnTo>
                    <a:pt x="93" y="178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8"/>
            <p:cNvSpPr/>
            <p:nvPr/>
          </p:nvSpPr>
          <p:spPr>
            <a:xfrm>
              <a:off x="2253400" y="2701425"/>
              <a:ext cx="14775" cy="14375"/>
            </a:xfrm>
            <a:custGeom>
              <a:avLst/>
              <a:gdLst/>
              <a:ahLst/>
              <a:cxnLst/>
              <a:rect l="l" t="t" r="r" b="b"/>
              <a:pathLst>
                <a:path w="591" h="575" extrusionOk="0">
                  <a:moveTo>
                    <a:pt x="295" y="93"/>
                  </a:moveTo>
                  <a:cubicBezTo>
                    <a:pt x="420" y="93"/>
                    <a:pt x="497" y="187"/>
                    <a:pt x="497" y="280"/>
                  </a:cubicBezTo>
                  <a:cubicBezTo>
                    <a:pt x="497" y="404"/>
                    <a:pt x="420" y="481"/>
                    <a:pt x="295" y="481"/>
                  </a:cubicBezTo>
                  <a:cubicBezTo>
                    <a:pt x="187" y="481"/>
                    <a:pt x="109" y="404"/>
                    <a:pt x="109" y="280"/>
                  </a:cubicBezTo>
                  <a:cubicBezTo>
                    <a:pt x="109" y="171"/>
                    <a:pt x="187" y="93"/>
                    <a:pt x="295" y="93"/>
                  </a:cubicBezTo>
                  <a:close/>
                  <a:moveTo>
                    <a:pt x="295" y="0"/>
                  </a:moveTo>
                  <a:cubicBezTo>
                    <a:pt x="140" y="0"/>
                    <a:pt x="1" y="124"/>
                    <a:pt x="1" y="280"/>
                  </a:cubicBezTo>
                  <a:cubicBezTo>
                    <a:pt x="1" y="435"/>
                    <a:pt x="140" y="574"/>
                    <a:pt x="295" y="574"/>
                  </a:cubicBezTo>
                  <a:cubicBezTo>
                    <a:pt x="451" y="574"/>
                    <a:pt x="590" y="435"/>
                    <a:pt x="590" y="280"/>
                  </a:cubicBezTo>
                  <a:cubicBezTo>
                    <a:pt x="590" y="124"/>
                    <a:pt x="451" y="0"/>
                    <a:pt x="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8"/>
            <p:cNvSpPr/>
            <p:nvPr/>
          </p:nvSpPr>
          <p:spPr>
            <a:xfrm>
              <a:off x="2361575" y="2737475"/>
              <a:ext cx="2350" cy="231900"/>
            </a:xfrm>
            <a:custGeom>
              <a:avLst/>
              <a:gdLst/>
              <a:ahLst/>
              <a:cxnLst/>
              <a:rect l="l" t="t" r="r" b="b"/>
              <a:pathLst>
                <a:path w="94" h="9276" extrusionOk="0">
                  <a:moveTo>
                    <a:pt x="1" y="1"/>
                  </a:moveTo>
                  <a:lnTo>
                    <a:pt x="1" y="9276"/>
                  </a:lnTo>
                  <a:lnTo>
                    <a:pt x="94" y="927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8"/>
            <p:cNvSpPr/>
            <p:nvPr/>
          </p:nvSpPr>
          <p:spPr>
            <a:xfrm>
              <a:off x="2355375" y="2723900"/>
              <a:ext cx="14375" cy="14775"/>
            </a:xfrm>
            <a:custGeom>
              <a:avLst/>
              <a:gdLst/>
              <a:ahLst/>
              <a:cxnLst/>
              <a:rect l="l" t="t" r="r" b="b"/>
              <a:pathLst>
                <a:path w="575" h="591" extrusionOk="0">
                  <a:moveTo>
                    <a:pt x="295" y="110"/>
                  </a:moveTo>
                  <a:cubicBezTo>
                    <a:pt x="404" y="110"/>
                    <a:pt x="482" y="203"/>
                    <a:pt x="482" y="296"/>
                  </a:cubicBezTo>
                  <a:cubicBezTo>
                    <a:pt x="482" y="420"/>
                    <a:pt x="404" y="497"/>
                    <a:pt x="295" y="497"/>
                  </a:cubicBezTo>
                  <a:cubicBezTo>
                    <a:pt x="171" y="497"/>
                    <a:pt x="94" y="420"/>
                    <a:pt x="94" y="296"/>
                  </a:cubicBezTo>
                  <a:cubicBezTo>
                    <a:pt x="94" y="172"/>
                    <a:pt x="171" y="110"/>
                    <a:pt x="295" y="110"/>
                  </a:cubicBezTo>
                  <a:close/>
                  <a:moveTo>
                    <a:pt x="295" y="1"/>
                  </a:moveTo>
                  <a:cubicBezTo>
                    <a:pt x="140" y="1"/>
                    <a:pt x="1" y="141"/>
                    <a:pt x="1" y="296"/>
                  </a:cubicBezTo>
                  <a:cubicBezTo>
                    <a:pt x="1" y="451"/>
                    <a:pt x="140" y="590"/>
                    <a:pt x="295" y="590"/>
                  </a:cubicBezTo>
                  <a:cubicBezTo>
                    <a:pt x="451" y="590"/>
                    <a:pt x="575" y="451"/>
                    <a:pt x="575" y="296"/>
                  </a:cubicBezTo>
                  <a:cubicBezTo>
                    <a:pt x="575" y="141"/>
                    <a:pt x="451" y="1"/>
                    <a:pt x="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8"/>
            <p:cNvSpPr/>
            <p:nvPr/>
          </p:nvSpPr>
          <p:spPr>
            <a:xfrm>
              <a:off x="2377475" y="2604475"/>
              <a:ext cx="48125" cy="363350"/>
            </a:xfrm>
            <a:custGeom>
              <a:avLst/>
              <a:gdLst/>
              <a:ahLst/>
              <a:cxnLst/>
              <a:rect l="l" t="t" r="r" b="b"/>
              <a:pathLst>
                <a:path w="1925" h="14534" extrusionOk="0">
                  <a:moveTo>
                    <a:pt x="1846" y="1"/>
                  </a:moveTo>
                  <a:lnTo>
                    <a:pt x="1846" y="7089"/>
                  </a:lnTo>
                  <a:lnTo>
                    <a:pt x="1" y="10548"/>
                  </a:lnTo>
                  <a:lnTo>
                    <a:pt x="1" y="14533"/>
                  </a:lnTo>
                  <a:lnTo>
                    <a:pt x="109" y="14533"/>
                  </a:lnTo>
                  <a:lnTo>
                    <a:pt x="109" y="10563"/>
                  </a:lnTo>
                  <a:lnTo>
                    <a:pt x="1924" y="7104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8"/>
            <p:cNvSpPr/>
            <p:nvPr/>
          </p:nvSpPr>
          <p:spPr>
            <a:xfrm>
              <a:off x="2417425" y="2590925"/>
              <a:ext cx="14375" cy="14375"/>
            </a:xfrm>
            <a:custGeom>
              <a:avLst/>
              <a:gdLst/>
              <a:ahLst/>
              <a:cxnLst/>
              <a:rect l="l" t="t" r="r" b="b"/>
              <a:pathLst>
                <a:path w="575" h="575" extrusionOk="0">
                  <a:moveTo>
                    <a:pt x="295" y="109"/>
                  </a:moveTo>
                  <a:cubicBezTo>
                    <a:pt x="388" y="109"/>
                    <a:pt x="481" y="186"/>
                    <a:pt x="481" y="310"/>
                  </a:cubicBezTo>
                  <a:cubicBezTo>
                    <a:pt x="481" y="419"/>
                    <a:pt x="404" y="496"/>
                    <a:pt x="295" y="496"/>
                  </a:cubicBezTo>
                  <a:cubicBezTo>
                    <a:pt x="171" y="496"/>
                    <a:pt x="93" y="419"/>
                    <a:pt x="93" y="310"/>
                  </a:cubicBezTo>
                  <a:cubicBezTo>
                    <a:pt x="93" y="186"/>
                    <a:pt x="171" y="109"/>
                    <a:pt x="295" y="109"/>
                  </a:cubicBezTo>
                  <a:close/>
                  <a:moveTo>
                    <a:pt x="295" y="0"/>
                  </a:moveTo>
                  <a:cubicBezTo>
                    <a:pt x="140" y="0"/>
                    <a:pt x="0" y="124"/>
                    <a:pt x="0" y="279"/>
                  </a:cubicBezTo>
                  <a:cubicBezTo>
                    <a:pt x="0" y="434"/>
                    <a:pt x="140" y="574"/>
                    <a:pt x="295" y="574"/>
                  </a:cubicBezTo>
                  <a:cubicBezTo>
                    <a:pt x="450" y="574"/>
                    <a:pt x="574" y="434"/>
                    <a:pt x="574" y="279"/>
                  </a:cubicBezTo>
                  <a:cubicBezTo>
                    <a:pt x="574" y="124"/>
                    <a:pt x="450" y="0"/>
                    <a:pt x="29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8"/>
            <p:cNvSpPr/>
            <p:nvPr/>
          </p:nvSpPr>
          <p:spPr>
            <a:xfrm>
              <a:off x="2393775" y="2680100"/>
              <a:ext cx="56250" cy="287725"/>
            </a:xfrm>
            <a:custGeom>
              <a:avLst/>
              <a:gdLst/>
              <a:ahLst/>
              <a:cxnLst/>
              <a:rect l="l" t="t" r="r" b="b"/>
              <a:pathLst>
                <a:path w="2250" h="11509" extrusionOk="0">
                  <a:moveTo>
                    <a:pt x="2156" y="0"/>
                  </a:moveTo>
                  <a:lnTo>
                    <a:pt x="2156" y="4064"/>
                  </a:lnTo>
                  <a:lnTo>
                    <a:pt x="0" y="7879"/>
                  </a:lnTo>
                  <a:lnTo>
                    <a:pt x="0" y="11508"/>
                  </a:lnTo>
                  <a:lnTo>
                    <a:pt x="93" y="11508"/>
                  </a:lnTo>
                  <a:lnTo>
                    <a:pt x="93" y="7926"/>
                  </a:lnTo>
                  <a:lnTo>
                    <a:pt x="2249" y="4079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8"/>
            <p:cNvSpPr/>
            <p:nvPr/>
          </p:nvSpPr>
          <p:spPr>
            <a:xfrm>
              <a:off x="2441450" y="2666525"/>
              <a:ext cx="14775" cy="14375"/>
            </a:xfrm>
            <a:custGeom>
              <a:avLst/>
              <a:gdLst/>
              <a:ahLst/>
              <a:cxnLst/>
              <a:rect l="l" t="t" r="r" b="b"/>
              <a:pathLst>
                <a:path w="591" h="575" extrusionOk="0">
                  <a:moveTo>
                    <a:pt x="296" y="109"/>
                  </a:moveTo>
                  <a:cubicBezTo>
                    <a:pt x="420" y="109"/>
                    <a:pt x="497" y="187"/>
                    <a:pt x="497" y="311"/>
                  </a:cubicBezTo>
                  <a:cubicBezTo>
                    <a:pt x="497" y="419"/>
                    <a:pt x="420" y="497"/>
                    <a:pt x="296" y="497"/>
                  </a:cubicBezTo>
                  <a:cubicBezTo>
                    <a:pt x="187" y="497"/>
                    <a:pt x="109" y="419"/>
                    <a:pt x="109" y="311"/>
                  </a:cubicBezTo>
                  <a:cubicBezTo>
                    <a:pt x="109" y="187"/>
                    <a:pt x="187" y="109"/>
                    <a:pt x="296" y="109"/>
                  </a:cubicBezTo>
                  <a:close/>
                  <a:moveTo>
                    <a:pt x="296" y="1"/>
                  </a:moveTo>
                  <a:cubicBezTo>
                    <a:pt x="141" y="1"/>
                    <a:pt x="1" y="125"/>
                    <a:pt x="1" y="280"/>
                  </a:cubicBezTo>
                  <a:cubicBezTo>
                    <a:pt x="1" y="435"/>
                    <a:pt x="141" y="574"/>
                    <a:pt x="296" y="574"/>
                  </a:cubicBezTo>
                  <a:cubicBezTo>
                    <a:pt x="451" y="574"/>
                    <a:pt x="590" y="466"/>
                    <a:pt x="590" y="280"/>
                  </a:cubicBezTo>
                  <a:cubicBezTo>
                    <a:pt x="590" y="125"/>
                    <a:pt x="451" y="1"/>
                    <a:pt x="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8"/>
            <p:cNvSpPr/>
            <p:nvPr/>
          </p:nvSpPr>
          <p:spPr>
            <a:xfrm>
              <a:off x="1700100" y="2441625"/>
              <a:ext cx="69825" cy="527750"/>
            </a:xfrm>
            <a:custGeom>
              <a:avLst/>
              <a:gdLst/>
              <a:ahLst/>
              <a:cxnLst/>
              <a:rect l="l" t="t" r="r" b="b"/>
              <a:pathLst>
                <a:path w="2793" h="21110" extrusionOk="0">
                  <a:moveTo>
                    <a:pt x="2699" y="1"/>
                  </a:moveTo>
                  <a:lnTo>
                    <a:pt x="2699" y="3227"/>
                  </a:lnTo>
                  <a:lnTo>
                    <a:pt x="1" y="6918"/>
                  </a:lnTo>
                  <a:lnTo>
                    <a:pt x="1" y="21110"/>
                  </a:lnTo>
                  <a:lnTo>
                    <a:pt x="94" y="21110"/>
                  </a:lnTo>
                  <a:lnTo>
                    <a:pt x="94" y="6949"/>
                  </a:lnTo>
                  <a:lnTo>
                    <a:pt x="2792" y="3258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8"/>
            <p:cNvSpPr/>
            <p:nvPr/>
          </p:nvSpPr>
          <p:spPr>
            <a:xfrm>
              <a:off x="1761750" y="2428450"/>
              <a:ext cx="14375" cy="14375"/>
            </a:xfrm>
            <a:custGeom>
              <a:avLst/>
              <a:gdLst/>
              <a:ahLst/>
              <a:cxnLst/>
              <a:rect l="l" t="t" r="r" b="b"/>
              <a:pathLst>
                <a:path w="575" h="575" extrusionOk="0">
                  <a:moveTo>
                    <a:pt x="280" y="94"/>
                  </a:moveTo>
                  <a:cubicBezTo>
                    <a:pt x="388" y="94"/>
                    <a:pt x="481" y="187"/>
                    <a:pt x="481" y="295"/>
                  </a:cubicBezTo>
                  <a:cubicBezTo>
                    <a:pt x="481" y="404"/>
                    <a:pt x="404" y="481"/>
                    <a:pt x="280" y="481"/>
                  </a:cubicBezTo>
                  <a:cubicBezTo>
                    <a:pt x="171" y="481"/>
                    <a:pt x="94" y="404"/>
                    <a:pt x="94" y="295"/>
                  </a:cubicBezTo>
                  <a:cubicBezTo>
                    <a:pt x="94" y="171"/>
                    <a:pt x="171" y="94"/>
                    <a:pt x="280" y="94"/>
                  </a:cubicBezTo>
                  <a:close/>
                  <a:moveTo>
                    <a:pt x="280" y="1"/>
                  </a:moveTo>
                  <a:cubicBezTo>
                    <a:pt x="125" y="1"/>
                    <a:pt x="1" y="140"/>
                    <a:pt x="1" y="295"/>
                  </a:cubicBezTo>
                  <a:cubicBezTo>
                    <a:pt x="1" y="450"/>
                    <a:pt x="125" y="575"/>
                    <a:pt x="280" y="575"/>
                  </a:cubicBezTo>
                  <a:cubicBezTo>
                    <a:pt x="435" y="575"/>
                    <a:pt x="559" y="450"/>
                    <a:pt x="574" y="295"/>
                  </a:cubicBezTo>
                  <a:cubicBezTo>
                    <a:pt x="574" y="140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8"/>
            <p:cNvSpPr/>
            <p:nvPr/>
          </p:nvSpPr>
          <p:spPr>
            <a:xfrm>
              <a:off x="1717550" y="2488950"/>
              <a:ext cx="69825" cy="480425"/>
            </a:xfrm>
            <a:custGeom>
              <a:avLst/>
              <a:gdLst/>
              <a:ahLst/>
              <a:cxnLst/>
              <a:rect l="l" t="t" r="r" b="b"/>
              <a:pathLst>
                <a:path w="2793" h="19217" extrusionOk="0">
                  <a:moveTo>
                    <a:pt x="2699" y="0"/>
                  </a:moveTo>
                  <a:lnTo>
                    <a:pt x="2699" y="1784"/>
                  </a:lnTo>
                  <a:lnTo>
                    <a:pt x="1" y="5475"/>
                  </a:lnTo>
                  <a:lnTo>
                    <a:pt x="1" y="19217"/>
                  </a:lnTo>
                  <a:lnTo>
                    <a:pt x="78" y="19217"/>
                  </a:lnTo>
                  <a:lnTo>
                    <a:pt x="78" y="5506"/>
                  </a:lnTo>
                  <a:lnTo>
                    <a:pt x="2792" y="1799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8"/>
            <p:cNvSpPr/>
            <p:nvPr/>
          </p:nvSpPr>
          <p:spPr>
            <a:xfrm>
              <a:off x="1778425" y="2475750"/>
              <a:ext cx="14750" cy="14775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295" y="109"/>
                  </a:moveTo>
                  <a:cubicBezTo>
                    <a:pt x="419" y="109"/>
                    <a:pt x="497" y="187"/>
                    <a:pt x="497" y="295"/>
                  </a:cubicBezTo>
                  <a:cubicBezTo>
                    <a:pt x="497" y="420"/>
                    <a:pt x="419" y="497"/>
                    <a:pt x="295" y="497"/>
                  </a:cubicBezTo>
                  <a:cubicBezTo>
                    <a:pt x="187" y="497"/>
                    <a:pt x="109" y="420"/>
                    <a:pt x="109" y="295"/>
                  </a:cubicBezTo>
                  <a:cubicBezTo>
                    <a:pt x="109" y="187"/>
                    <a:pt x="187" y="109"/>
                    <a:pt x="295" y="109"/>
                  </a:cubicBezTo>
                  <a:close/>
                  <a:moveTo>
                    <a:pt x="295" y="1"/>
                  </a:moveTo>
                  <a:cubicBezTo>
                    <a:pt x="140" y="1"/>
                    <a:pt x="1" y="140"/>
                    <a:pt x="1" y="295"/>
                  </a:cubicBezTo>
                  <a:cubicBezTo>
                    <a:pt x="1" y="451"/>
                    <a:pt x="140" y="590"/>
                    <a:pt x="295" y="590"/>
                  </a:cubicBezTo>
                  <a:cubicBezTo>
                    <a:pt x="466" y="590"/>
                    <a:pt x="590" y="451"/>
                    <a:pt x="590" y="295"/>
                  </a:cubicBezTo>
                  <a:cubicBezTo>
                    <a:pt x="590" y="140"/>
                    <a:pt x="450" y="1"/>
                    <a:pt x="29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8"/>
            <p:cNvSpPr/>
            <p:nvPr/>
          </p:nvSpPr>
          <p:spPr>
            <a:xfrm>
              <a:off x="1683050" y="2421475"/>
              <a:ext cx="2350" cy="547900"/>
            </a:xfrm>
            <a:custGeom>
              <a:avLst/>
              <a:gdLst/>
              <a:ahLst/>
              <a:cxnLst/>
              <a:rect l="l" t="t" r="r" b="b"/>
              <a:pathLst>
                <a:path w="94" h="21916" extrusionOk="0">
                  <a:moveTo>
                    <a:pt x="0" y="0"/>
                  </a:moveTo>
                  <a:lnTo>
                    <a:pt x="0" y="21916"/>
                  </a:lnTo>
                  <a:lnTo>
                    <a:pt x="93" y="2191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8"/>
            <p:cNvSpPr/>
            <p:nvPr/>
          </p:nvSpPr>
          <p:spPr>
            <a:xfrm>
              <a:off x="1677225" y="2408675"/>
              <a:ext cx="14750" cy="14375"/>
            </a:xfrm>
            <a:custGeom>
              <a:avLst/>
              <a:gdLst/>
              <a:ahLst/>
              <a:cxnLst/>
              <a:rect l="l" t="t" r="r" b="b"/>
              <a:pathLst>
                <a:path w="590" h="575" extrusionOk="0">
                  <a:moveTo>
                    <a:pt x="295" y="94"/>
                  </a:moveTo>
                  <a:cubicBezTo>
                    <a:pt x="388" y="94"/>
                    <a:pt x="481" y="171"/>
                    <a:pt x="481" y="280"/>
                  </a:cubicBezTo>
                  <a:cubicBezTo>
                    <a:pt x="481" y="404"/>
                    <a:pt x="404" y="481"/>
                    <a:pt x="295" y="481"/>
                  </a:cubicBezTo>
                  <a:cubicBezTo>
                    <a:pt x="171" y="481"/>
                    <a:pt x="94" y="404"/>
                    <a:pt x="94" y="280"/>
                  </a:cubicBezTo>
                  <a:cubicBezTo>
                    <a:pt x="94" y="171"/>
                    <a:pt x="171" y="94"/>
                    <a:pt x="295" y="94"/>
                  </a:cubicBezTo>
                  <a:close/>
                  <a:moveTo>
                    <a:pt x="295" y="1"/>
                  </a:moveTo>
                  <a:cubicBezTo>
                    <a:pt x="140" y="1"/>
                    <a:pt x="1" y="125"/>
                    <a:pt x="1" y="280"/>
                  </a:cubicBezTo>
                  <a:cubicBezTo>
                    <a:pt x="1" y="435"/>
                    <a:pt x="140" y="575"/>
                    <a:pt x="295" y="575"/>
                  </a:cubicBezTo>
                  <a:cubicBezTo>
                    <a:pt x="450" y="575"/>
                    <a:pt x="559" y="435"/>
                    <a:pt x="590" y="280"/>
                  </a:cubicBezTo>
                  <a:cubicBezTo>
                    <a:pt x="590" y="125"/>
                    <a:pt x="450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8"/>
            <p:cNvSpPr/>
            <p:nvPr/>
          </p:nvSpPr>
          <p:spPr>
            <a:xfrm>
              <a:off x="1621000" y="2356325"/>
              <a:ext cx="48500" cy="611500"/>
            </a:xfrm>
            <a:custGeom>
              <a:avLst/>
              <a:gdLst/>
              <a:ahLst/>
              <a:cxnLst/>
              <a:rect l="l" t="t" r="r" b="b"/>
              <a:pathLst>
                <a:path w="1940" h="24460" extrusionOk="0">
                  <a:moveTo>
                    <a:pt x="1" y="1"/>
                  </a:moveTo>
                  <a:lnTo>
                    <a:pt x="1" y="8019"/>
                  </a:lnTo>
                  <a:lnTo>
                    <a:pt x="1846" y="11478"/>
                  </a:lnTo>
                  <a:lnTo>
                    <a:pt x="1846" y="24459"/>
                  </a:lnTo>
                  <a:lnTo>
                    <a:pt x="1939" y="24459"/>
                  </a:lnTo>
                  <a:lnTo>
                    <a:pt x="1939" y="11447"/>
                  </a:lnTo>
                  <a:lnTo>
                    <a:pt x="94" y="800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8"/>
            <p:cNvSpPr/>
            <p:nvPr/>
          </p:nvSpPr>
          <p:spPr>
            <a:xfrm>
              <a:off x="1615175" y="2343150"/>
              <a:ext cx="14775" cy="14375"/>
            </a:xfrm>
            <a:custGeom>
              <a:avLst/>
              <a:gdLst/>
              <a:ahLst/>
              <a:cxnLst/>
              <a:rect l="l" t="t" r="r" b="b"/>
              <a:pathLst>
                <a:path w="591" h="575" extrusionOk="0">
                  <a:moveTo>
                    <a:pt x="296" y="94"/>
                  </a:moveTo>
                  <a:cubicBezTo>
                    <a:pt x="389" y="94"/>
                    <a:pt x="482" y="171"/>
                    <a:pt x="482" y="295"/>
                  </a:cubicBezTo>
                  <a:cubicBezTo>
                    <a:pt x="482" y="404"/>
                    <a:pt x="404" y="481"/>
                    <a:pt x="296" y="481"/>
                  </a:cubicBezTo>
                  <a:cubicBezTo>
                    <a:pt x="172" y="481"/>
                    <a:pt x="94" y="404"/>
                    <a:pt x="94" y="295"/>
                  </a:cubicBezTo>
                  <a:cubicBezTo>
                    <a:pt x="94" y="171"/>
                    <a:pt x="172" y="94"/>
                    <a:pt x="296" y="94"/>
                  </a:cubicBezTo>
                  <a:close/>
                  <a:moveTo>
                    <a:pt x="296" y="1"/>
                  </a:moveTo>
                  <a:cubicBezTo>
                    <a:pt x="141" y="1"/>
                    <a:pt x="1" y="140"/>
                    <a:pt x="1" y="295"/>
                  </a:cubicBezTo>
                  <a:cubicBezTo>
                    <a:pt x="1" y="450"/>
                    <a:pt x="141" y="574"/>
                    <a:pt x="296" y="574"/>
                  </a:cubicBezTo>
                  <a:cubicBezTo>
                    <a:pt x="451" y="574"/>
                    <a:pt x="559" y="450"/>
                    <a:pt x="590" y="295"/>
                  </a:cubicBezTo>
                  <a:cubicBezTo>
                    <a:pt x="590" y="140"/>
                    <a:pt x="451" y="1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8"/>
            <p:cNvSpPr/>
            <p:nvPr/>
          </p:nvSpPr>
          <p:spPr>
            <a:xfrm>
              <a:off x="1596975" y="2431950"/>
              <a:ext cx="56625" cy="535875"/>
            </a:xfrm>
            <a:custGeom>
              <a:avLst/>
              <a:gdLst/>
              <a:ahLst/>
              <a:cxnLst/>
              <a:rect l="l" t="t" r="r" b="b"/>
              <a:pathLst>
                <a:path w="2265" h="21435" extrusionOk="0">
                  <a:moveTo>
                    <a:pt x="0" y="0"/>
                  </a:moveTo>
                  <a:lnTo>
                    <a:pt x="0" y="4994"/>
                  </a:lnTo>
                  <a:lnTo>
                    <a:pt x="2171" y="8810"/>
                  </a:lnTo>
                  <a:lnTo>
                    <a:pt x="2171" y="21434"/>
                  </a:lnTo>
                  <a:lnTo>
                    <a:pt x="2264" y="21434"/>
                  </a:lnTo>
                  <a:lnTo>
                    <a:pt x="2264" y="8794"/>
                  </a:lnTo>
                  <a:lnTo>
                    <a:pt x="93" y="497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8"/>
            <p:cNvSpPr/>
            <p:nvPr/>
          </p:nvSpPr>
          <p:spPr>
            <a:xfrm>
              <a:off x="1591150" y="2418750"/>
              <a:ext cx="14375" cy="14375"/>
            </a:xfrm>
            <a:custGeom>
              <a:avLst/>
              <a:gdLst/>
              <a:ahLst/>
              <a:cxnLst/>
              <a:rect l="l" t="t" r="r" b="b"/>
              <a:pathLst>
                <a:path w="575" h="575" extrusionOk="0">
                  <a:moveTo>
                    <a:pt x="280" y="94"/>
                  </a:moveTo>
                  <a:cubicBezTo>
                    <a:pt x="388" y="94"/>
                    <a:pt x="481" y="172"/>
                    <a:pt x="481" y="296"/>
                  </a:cubicBezTo>
                  <a:cubicBezTo>
                    <a:pt x="481" y="404"/>
                    <a:pt x="404" y="482"/>
                    <a:pt x="280" y="482"/>
                  </a:cubicBezTo>
                  <a:cubicBezTo>
                    <a:pt x="171" y="482"/>
                    <a:pt x="93" y="404"/>
                    <a:pt x="93" y="296"/>
                  </a:cubicBezTo>
                  <a:cubicBezTo>
                    <a:pt x="93" y="172"/>
                    <a:pt x="171" y="94"/>
                    <a:pt x="280" y="94"/>
                  </a:cubicBezTo>
                  <a:close/>
                  <a:moveTo>
                    <a:pt x="280" y="1"/>
                  </a:moveTo>
                  <a:cubicBezTo>
                    <a:pt x="124" y="1"/>
                    <a:pt x="0" y="140"/>
                    <a:pt x="0" y="296"/>
                  </a:cubicBezTo>
                  <a:cubicBezTo>
                    <a:pt x="0" y="451"/>
                    <a:pt x="124" y="575"/>
                    <a:pt x="280" y="575"/>
                  </a:cubicBezTo>
                  <a:cubicBezTo>
                    <a:pt x="435" y="575"/>
                    <a:pt x="574" y="451"/>
                    <a:pt x="574" y="296"/>
                  </a:cubicBezTo>
                  <a:cubicBezTo>
                    <a:pt x="574" y="140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8"/>
            <p:cNvSpPr/>
            <p:nvPr/>
          </p:nvSpPr>
          <p:spPr>
            <a:xfrm>
              <a:off x="1562850" y="2967025"/>
              <a:ext cx="921275" cy="2350"/>
            </a:xfrm>
            <a:custGeom>
              <a:avLst/>
              <a:gdLst/>
              <a:ahLst/>
              <a:cxnLst/>
              <a:rect l="l" t="t" r="r" b="b"/>
              <a:pathLst>
                <a:path w="36851" h="94" extrusionOk="0">
                  <a:moveTo>
                    <a:pt x="18426" y="0"/>
                  </a:moveTo>
                  <a:lnTo>
                    <a:pt x="9213" y="16"/>
                  </a:lnTo>
                  <a:lnTo>
                    <a:pt x="4622" y="16"/>
                  </a:lnTo>
                  <a:lnTo>
                    <a:pt x="0" y="31"/>
                  </a:lnTo>
                  <a:lnTo>
                    <a:pt x="4622" y="78"/>
                  </a:lnTo>
                  <a:lnTo>
                    <a:pt x="9213" y="78"/>
                  </a:lnTo>
                  <a:lnTo>
                    <a:pt x="18426" y="94"/>
                  </a:lnTo>
                  <a:lnTo>
                    <a:pt x="27654" y="78"/>
                  </a:lnTo>
                  <a:lnTo>
                    <a:pt x="32245" y="78"/>
                  </a:lnTo>
                  <a:lnTo>
                    <a:pt x="36851" y="31"/>
                  </a:lnTo>
                  <a:lnTo>
                    <a:pt x="32245" y="16"/>
                  </a:lnTo>
                  <a:lnTo>
                    <a:pt x="27654" y="16"/>
                  </a:lnTo>
                  <a:lnTo>
                    <a:pt x="184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8"/>
            <p:cNvSpPr/>
            <p:nvPr/>
          </p:nvSpPr>
          <p:spPr>
            <a:xfrm>
              <a:off x="2362350" y="2754450"/>
              <a:ext cx="45025" cy="135625"/>
            </a:xfrm>
            <a:custGeom>
              <a:avLst/>
              <a:gdLst/>
              <a:ahLst/>
              <a:cxnLst/>
              <a:rect l="l" t="t" r="r" b="b"/>
              <a:pathLst>
                <a:path w="1801" h="5425" extrusionOk="0">
                  <a:moveTo>
                    <a:pt x="131" y="0"/>
                  </a:moveTo>
                  <a:cubicBezTo>
                    <a:pt x="116" y="0"/>
                    <a:pt x="100" y="28"/>
                    <a:pt x="125" y="66"/>
                  </a:cubicBezTo>
                  <a:cubicBezTo>
                    <a:pt x="745" y="718"/>
                    <a:pt x="1102" y="1571"/>
                    <a:pt x="1288" y="2424"/>
                  </a:cubicBezTo>
                  <a:cubicBezTo>
                    <a:pt x="1381" y="2889"/>
                    <a:pt x="1443" y="3354"/>
                    <a:pt x="1443" y="3851"/>
                  </a:cubicBezTo>
                  <a:cubicBezTo>
                    <a:pt x="1195" y="2936"/>
                    <a:pt x="916" y="2253"/>
                    <a:pt x="63" y="1617"/>
                  </a:cubicBezTo>
                  <a:cubicBezTo>
                    <a:pt x="55" y="1594"/>
                    <a:pt x="36" y="1582"/>
                    <a:pt x="22" y="1582"/>
                  </a:cubicBezTo>
                  <a:cubicBezTo>
                    <a:pt x="9" y="1582"/>
                    <a:pt x="1" y="1594"/>
                    <a:pt x="16" y="1617"/>
                  </a:cubicBezTo>
                  <a:cubicBezTo>
                    <a:pt x="187" y="2098"/>
                    <a:pt x="280" y="2625"/>
                    <a:pt x="513" y="3091"/>
                  </a:cubicBezTo>
                  <a:cubicBezTo>
                    <a:pt x="730" y="3509"/>
                    <a:pt x="1056" y="3804"/>
                    <a:pt x="1428" y="4083"/>
                  </a:cubicBezTo>
                  <a:cubicBezTo>
                    <a:pt x="1428" y="4099"/>
                    <a:pt x="1443" y="4114"/>
                    <a:pt x="1443" y="4130"/>
                  </a:cubicBezTo>
                  <a:cubicBezTo>
                    <a:pt x="1443" y="4549"/>
                    <a:pt x="1428" y="4967"/>
                    <a:pt x="1428" y="5402"/>
                  </a:cubicBezTo>
                  <a:cubicBezTo>
                    <a:pt x="1428" y="5417"/>
                    <a:pt x="1447" y="5425"/>
                    <a:pt x="1467" y="5425"/>
                  </a:cubicBezTo>
                  <a:cubicBezTo>
                    <a:pt x="1486" y="5425"/>
                    <a:pt x="1505" y="5417"/>
                    <a:pt x="1505" y="5402"/>
                  </a:cubicBezTo>
                  <a:cubicBezTo>
                    <a:pt x="1800" y="3509"/>
                    <a:pt x="1567" y="1385"/>
                    <a:pt x="141" y="4"/>
                  </a:cubicBezTo>
                  <a:cubicBezTo>
                    <a:pt x="138" y="1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8"/>
            <p:cNvSpPr/>
            <p:nvPr/>
          </p:nvSpPr>
          <p:spPr>
            <a:xfrm>
              <a:off x="2325925" y="2727075"/>
              <a:ext cx="45775" cy="45675"/>
            </a:xfrm>
            <a:custGeom>
              <a:avLst/>
              <a:gdLst/>
              <a:ahLst/>
              <a:cxnLst/>
              <a:rect l="l" t="t" r="r" b="b"/>
              <a:pathLst>
                <a:path w="1831" h="1827" extrusionOk="0">
                  <a:moveTo>
                    <a:pt x="515" y="1"/>
                  </a:moveTo>
                  <a:cubicBezTo>
                    <a:pt x="474" y="1"/>
                    <a:pt x="436" y="9"/>
                    <a:pt x="403" y="29"/>
                  </a:cubicBezTo>
                  <a:cubicBezTo>
                    <a:pt x="171" y="169"/>
                    <a:pt x="589" y="463"/>
                    <a:pt x="745" y="556"/>
                  </a:cubicBezTo>
                  <a:cubicBezTo>
                    <a:pt x="434" y="556"/>
                    <a:pt x="0" y="727"/>
                    <a:pt x="78" y="1084"/>
                  </a:cubicBezTo>
                  <a:lnTo>
                    <a:pt x="78" y="1099"/>
                  </a:lnTo>
                  <a:cubicBezTo>
                    <a:pt x="90" y="1176"/>
                    <a:pt x="156" y="1231"/>
                    <a:pt x="230" y="1231"/>
                  </a:cubicBezTo>
                  <a:cubicBezTo>
                    <a:pt x="246" y="1231"/>
                    <a:pt x="263" y="1229"/>
                    <a:pt x="279" y="1223"/>
                  </a:cubicBezTo>
                  <a:cubicBezTo>
                    <a:pt x="481" y="1177"/>
                    <a:pt x="605" y="1068"/>
                    <a:pt x="791" y="991"/>
                  </a:cubicBezTo>
                  <a:lnTo>
                    <a:pt x="791" y="991"/>
                  </a:lnTo>
                  <a:cubicBezTo>
                    <a:pt x="558" y="1161"/>
                    <a:pt x="279" y="1487"/>
                    <a:pt x="481" y="1735"/>
                  </a:cubicBezTo>
                  <a:lnTo>
                    <a:pt x="496" y="1766"/>
                  </a:lnTo>
                  <a:cubicBezTo>
                    <a:pt x="529" y="1807"/>
                    <a:pt x="575" y="1826"/>
                    <a:pt x="622" y="1826"/>
                  </a:cubicBezTo>
                  <a:cubicBezTo>
                    <a:pt x="664" y="1826"/>
                    <a:pt x="708" y="1811"/>
                    <a:pt x="745" y="1782"/>
                  </a:cubicBezTo>
                  <a:cubicBezTo>
                    <a:pt x="946" y="1658"/>
                    <a:pt x="1086" y="1270"/>
                    <a:pt x="1334" y="1270"/>
                  </a:cubicBezTo>
                  <a:cubicBezTo>
                    <a:pt x="1443" y="1306"/>
                    <a:pt x="1596" y="1402"/>
                    <a:pt x="1703" y="1402"/>
                  </a:cubicBezTo>
                  <a:cubicBezTo>
                    <a:pt x="1778" y="1402"/>
                    <a:pt x="1830" y="1355"/>
                    <a:pt x="1830" y="1208"/>
                  </a:cubicBezTo>
                  <a:cubicBezTo>
                    <a:pt x="1815" y="898"/>
                    <a:pt x="1520" y="618"/>
                    <a:pt x="1287" y="417"/>
                  </a:cubicBezTo>
                  <a:cubicBezTo>
                    <a:pt x="1154" y="323"/>
                    <a:pt x="769" y="1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8"/>
            <p:cNvSpPr/>
            <p:nvPr/>
          </p:nvSpPr>
          <p:spPr>
            <a:xfrm>
              <a:off x="2325925" y="2727075"/>
              <a:ext cx="45775" cy="45675"/>
            </a:xfrm>
            <a:custGeom>
              <a:avLst/>
              <a:gdLst/>
              <a:ahLst/>
              <a:cxnLst/>
              <a:rect l="l" t="t" r="r" b="b"/>
              <a:pathLst>
                <a:path w="1831" h="1827" extrusionOk="0">
                  <a:moveTo>
                    <a:pt x="515" y="1"/>
                  </a:moveTo>
                  <a:cubicBezTo>
                    <a:pt x="474" y="1"/>
                    <a:pt x="436" y="9"/>
                    <a:pt x="403" y="29"/>
                  </a:cubicBezTo>
                  <a:cubicBezTo>
                    <a:pt x="171" y="169"/>
                    <a:pt x="589" y="463"/>
                    <a:pt x="745" y="556"/>
                  </a:cubicBezTo>
                  <a:cubicBezTo>
                    <a:pt x="434" y="556"/>
                    <a:pt x="0" y="727"/>
                    <a:pt x="78" y="1084"/>
                  </a:cubicBezTo>
                  <a:lnTo>
                    <a:pt x="78" y="1099"/>
                  </a:lnTo>
                  <a:cubicBezTo>
                    <a:pt x="90" y="1176"/>
                    <a:pt x="156" y="1231"/>
                    <a:pt x="230" y="1231"/>
                  </a:cubicBezTo>
                  <a:cubicBezTo>
                    <a:pt x="246" y="1231"/>
                    <a:pt x="263" y="1229"/>
                    <a:pt x="279" y="1223"/>
                  </a:cubicBezTo>
                  <a:cubicBezTo>
                    <a:pt x="481" y="1177"/>
                    <a:pt x="605" y="1068"/>
                    <a:pt x="791" y="991"/>
                  </a:cubicBezTo>
                  <a:lnTo>
                    <a:pt x="791" y="991"/>
                  </a:lnTo>
                  <a:cubicBezTo>
                    <a:pt x="558" y="1161"/>
                    <a:pt x="279" y="1487"/>
                    <a:pt x="481" y="1735"/>
                  </a:cubicBezTo>
                  <a:lnTo>
                    <a:pt x="496" y="1766"/>
                  </a:lnTo>
                  <a:cubicBezTo>
                    <a:pt x="529" y="1807"/>
                    <a:pt x="575" y="1826"/>
                    <a:pt x="622" y="1826"/>
                  </a:cubicBezTo>
                  <a:cubicBezTo>
                    <a:pt x="664" y="1826"/>
                    <a:pt x="708" y="1811"/>
                    <a:pt x="745" y="1782"/>
                  </a:cubicBezTo>
                  <a:cubicBezTo>
                    <a:pt x="946" y="1658"/>
                    <a:pt x="1086" y="1270"/>
                    <a:pt x="1334" y="1270"/>
                  </a:cubicBezTo>
                  <a:cubicBezTo>
                    <a:pt x="1443" y="1306"/>
                    <a:pt x="1596" y="1402"/>
                    <a:pt x="1703" y="1402"/>
                  </a:cubicBezTo>
                  <a:cubicBezTo>
                    <a:pt x="1778" y="1402"/>
                    <a:pt x="1830" y="1355"/>
                    <a:pt x="1830" y="1208"/>
                  </a:cubicBezTo>
                  <a:cubicBezTo>
                    <a:pt x="1815" y="898"/>
                    <a:pt x="1520" y="618"/>
                    <a:pt x="1287" y="417"/>
                  </a:cubicBezTo>
                  <a:cubicBezTo>
                    <a:pt x="1154" y="323"/>
                    <a:pt x="769" y="1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8"/>
            <p:cNvSpPr/>
            <p:nvPr/>
          </p:nvSpPr>
          <p:spPr>
            <a:xfrm>
              <a:off x="2334825" y="2735500"/>
              <a:ext cx="38425" cy="27250"/>
            </a:xfrm>
            <a:custGeom>
              <a:avLst/>
              <a:gdLst/>
              <a:ahLst/>
              <a:cxnLst/>
              <a:rect l="l" t="t" r="r" b="b"/>
              <a:pathLst>
                <a:path w="1537" h="1090" extrusionOk="0">
                  <a:moveTo>
                    <a:pt x="249" y="0"/>
                  </a:moveTo>
                  <a:cubicBezTo>
                    <a:pt x="141" y="0"/>
                    <a:pt x="68" y="37"/>
                    <a:pt x="63" y="126"/>
                  </a:cubicBezTo>
                  <a:cubicBezTo>
                    <a:pt x="47" y="343"/>
                    <a:pt x="513" y="452"/>
                    <a:pt x="745" y="514"/>
                  </a:cubicBezTo>
                  <a:cubicBezTo>
                    <a:pt x="466" y="530"/>
                    <a:pt x="1" y="700"/>
                    <a:pt x="109" y="933"/>
                  </a:cubicBezTo>
                  <a:cubicBezTo>
                    <a:pt x="117" y="965"/>
                    <a:pt x="164" y="975"/>
                    <a:pt x="234" y="975"/>
                  </a:cubicBezTo>
                  <a:cubicBezTo>
                    <a:pt x="358" y="975"/>
                    <a:pt x="555" y="943"/>
                    <a:pt x="741" y="943"/>
                  </a:cubicBezTo>
                  <a:cubicBezTo>
                    <a:pt x="857" y="943"/>
                    <a:pt x="968" y="955"/>
                    <a:pt x="1055" y="995"/>
                  </a:cubicBezTo>
                  <a:cubicBezTo>
                    <a:pt x="1105" y="1007"/>
                    <a:pt x="1265" y="1090"/>
                    <a:pt x="1390" y="1090"/>
                  </a:cubicBezTo>
                  <a:cubicBezTo>
                    <a:pt x="1421" y="1090"/>
                    <a:pt x="1450" y="1085"/>
                    <a:pt x="1474" y="1072"/>
                  </a:cubicBezTo>
                  <a:cubicBezTo>
                    <a:pt x="1536" y="1010"/>
                    <a:pt x="1536" y="685"/>
                    <a:pt x="1117" y="359"/>
                  </a:cubicBezTo>
                  <a:cubicBezTo>
                    <a:pt x="875" y="169"/>
                    <a:pt x="481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8"/>
            <p:cNvSpPr/>
            <p:nvPr/>
          </p:nvSpPr>
          <p:spPr>
            <a:xfrm>
              <a:off x="2401525" y="2751050"/>
              <a:ext cx="47175" cy="134275"/>
            </a:xfrm>
            <a:custGeom>
              <a:avLst/>
              <a:gdLst/>
              <a:ahLst/>
              <a:cxnLst/>
              <a:rect l="l" t="t" r="r" b="b"/>
              <a:pathLst>
                <a:path w="1887" h="5371" extrusionOk="0">
                  <a:moveTo>
                    <a:pt x="1784" y="1"/>
                  </a:moveTo>
                  <a:cubicBezTo>
                    <a:pt x="326" y="1319"/>
                    <a:pt x="0" y="3459"/>
                    <a:pt x="233" y="5336"/>
                  </a:cubicBezTo>
                  <a:cubicBezTo>
                    <a:pt x="233" y="5359"/>
                    <a:pt x="252" y="5371"/>
                    <a:pt x="272" y="5371"/>
                  </a:cubicBezTo>
                  <a:cubicBezTo>
                    <a:pt x="291" y="5371"/>
                    <a:pt x="311" y="5359"/>
                    <a:pt x="311" y="5336"/>
                  </a:cubicBezTo>
                  <a:cubicBezTo>
                    <a:pt x="326" y="4902"/>
                    <a:pt x="326" y="4483"/>
                    <a:pt x="342" y="4080"/>
                  </a:cubicBezTo>
                  <a:lnTo>
                    <a:pt x="357" y="4018"/>
                  </a:lnTo>
                  <a:cubicBezTo>
                    <a:pt x="729" y="3769"/>
                    <a:pt x="1102" y="3475"/>
                    <a:pt x="1303" y="3072"/>
                  </a:cubicBezTo>
                  <a:cubicBezTo>
                    <a:pt x="1567" y="2622"/>
                    <a:pt x="1675" y="2094"/>
                    <a:pt x="1877" y="1614"/>
                  </a:cubicBezTo>
                  <a:cubicBezTo>
                    <a:pt x="1886" y="1595"/>
                    <a:pt x="1869" y="1588"/>
                    <a:pt x="1849" y="1588"/>
                  </a:cubicBezTo>
                  <a:cubicBezTo>
                    <a:pt x="1836" y="1588"/>
                    <a:pt x="1821" y="1592"/>
                    <a:pt x="1815" y="1598"/>
                  </a:cubicBezTo>
                  <a:cubicBezTo>
                    <a:pt x="947" y="2203"/>
                    <a:pt x="636" y="2854"/>
                    <a:pt x="357" y="3769"/>
                  </a:cubicBezTo>
                  <a:cubicBezTo>
                    <a:pt x="373" y="3304"/>
                    <a:pt x="450" y="2823"/>
                    <a:pt x="559" y="2358"/>
                  </a:cubicBezTo>
                  <a:cubicBezTo>
                    <a:pt x="760" y="1505"/>
                    <a:pt x="1179" y="668"/>
                    <a:pt x="1815" y="47"/>
                  </a:cubicBezTo>
                  <a:cubicBezTo>
                    <a:pt x="1831" y="32"/>
                    <a:pt x="1831" y="32"/>
                    <a:pt x="1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8"/>
            <p:cNvSpPr/>
            <p:nvPr/>
          </p:nvSpPr>
          <p:spPr>
            <a:xfrm>
              <a:off x="2440300" y="2724700"/>
              <a:ext cx="46175" cy="44950"/>
            </a:xfrm>
            <a:custGeom>
              <a:avLst/>
              <a:gdLst/>
              <a:ahLst/>
              <a:cxnLst/>
              <a:rect l="l" t="t" r="r" b="b"/>
              <a:pathLst>
                <a:path w="1847" h="1798" extrusionOk="0">
                  <a:moveTo>
                    <a:pt x="1345" y="0"/>
                  </a:moveTo>
                  <a:cubicBezTo>
                    <a:pt x="1103" y="0"/>
                    <a:pt x="703" y="285"/>
                    <a:pt x="559" y="403"/>
                  </a:cubicBezTo>
                  <a:cubicBezTo>
                    <a:pt x="295" y="589"/>
                    <a:pt x="16" y="869"/>
                    <a:pt x="0" y="1179"/>
                  </a:cubicBezTo>
                  <a:cubicBezTo>
                    <a:pt x="0" y="1316"/>
                    <a:pt x="53" y="1359"/>
                    <a:pt x="128" y="1359"/>
                  </a:cubicBezTo>
                  <a:cubicBezTo>
                    <a:pt x="232" y="1359"/>
                    <a:pt x="380" y="1277"/>
                    <a:pt x="497" y="1241"/>
                  </a:cubicBezTo>
                  <a:cubicBezTo>
                    <a:pt x="729" y="1256"/>
                    <a:pt x="884" y="1644"/>
                    <a:pt x="1055" y="1753"/>
                  </a:cubicBezTo>
                  <a:cubicBezTo>
                    <a:pt x="1092" y="1782"/>
                    <a:pt x="1139" y="1797"/>
                    <a:pt x="1183" y="1797"/>
                  </a:cubicBezTo>
                  <a:cubicBezTo>
                    <a:pt x="1232" y="1797"/>
                    <a:pt x="1279" y="1778"/>
                    <a:pt x="1303" y="1737"/>
                  </a:cubicBezTo>
                  <a:lnTo>
                    <a:pt x="1334" y="1722"/>
                  </a:lnTo>
                  <a:cubicBezTo>
                    <a:pt x="1520" y="1473"/>
                    <a:pt x="1288" y="1132"/>
                    <a:pt x="1040" y="946"/>
                  </a:cubicBezTo>
                  <a:lnTo>
                    <a:pt x="1040" y="946"/>
                  </a:lnTo>
                  <a:cubicBezTo>
                    <a:pt x="1210" y="1024"/>
                    <a:pt x="1350" y="1163"/>
                    <a:pt x="1520" y="1194"/>
                  </a:cubicBezTo>
                  <a:cubicBezTo>
                    <a:pt x="1546" y="1205"/>
                    <a:pt x="1571" y="1210"/>
                    <a:pt x="1595" y="1210"/>
                  </a:cubicBezTo>
                  <a:cubicBezTo>
                    <a:pt x="1670" y="1210"/>
                    <a:pt x="1729" y="1160"/>
                    <a:pt x="1753" y="1101"/>
                  </a:cubicBezTo>
                  <a:lnTo>
                    <a:pt x="1753" y="1070"/>
                  </a:lnTo>
                  <a:cubicBezTo>
                    <a:pt x="1846" y="729"/>
                    <a:pt x="1412" y="558"/>
                    <a:pt x="1102" y="527"/>
                  </a:cubicBezTo>
                  <a:cubicBezTo>
                    <a:pt x="1257" y="434"/>
                    <a:pt x="1675" y="171"/>
                    <a:pt x="1458" y="31"/>
                  </a:cubicBezTo>
                  <a:cubicBezTo>
                    <a:pt x="1427" y="10"/>
                    <a:pt x="1389" y="0"/>
                    <a:pt x="1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8"/>
            <p:cNvSpPr/>
            <p:nvPr/>
          </p:nvSpPr>
          <p:spPr>
            <a:xfrm>
              <a:off x="2440300" y="2724700"/>
              <a:ext cx="46175" cy="44950"/>
            </a:xfrm>
            <a:custGeom>
              <a:avLst/>
              <a:gdLst/>
              <a:ahLst/>
              <a:cxnLst/>
              <a:rect l="l" t="t" r="r" b="b"/>
              <a:pathLst>
                <a:path w="1847" h="1798" extrusionOk="0">
                  <a:moveTo>
                    <a:pt x="1345" y="0"/>
                  </a:moveTo>
                  <a:cubicBezTo>
                    <a:pt x="1103" y="0"/>
                    <a:pt x="703" y="285"/>
                    <a:pt x="559" y="403"/>
                  </a:cubicBezTo>
                  <a:cubicBezTo>
                    <a:pt x="295" y="589"/>
                    <a:pt x="16" y="869"/>
                    <a:pt x="0" y="1179"/>
                  </a:cubicBezTo>
                  <a:cubicBezTo>
                    <a:pt x="0" y="1316"/>
                    <a:pt x="53" y="1359"/>
                    <a:pt x="128" y="1359"/>
                  </a:cubicBezTo>
                  <a:cubicBezTo>
                    <a:pt x="232" y="1359"/>
                    <a:pt x="380" y="1277"/>
                    <a:pt x="497" y="1241"/>
                  </a:cubicBezTo>
                  <a:cubicBezTo>
                    <a:pt x="729" y="1256"/>
                    <a:pt x="884" y="1644"/>
                    <a:pt x="1055" y="1753"/>
                  </a:cubicBezTo>
                  <a:cubicBezTo>
                    <a:pt x="1092" y="1782"/>
                    <a:pt x="1139" y="1797"/>
                    <a:pt x="1183" y="1797"/>
                  </a:cubicBezTo>
                  <a:cubicBezTo>
                    <a:pt x="1232" y="1797"/>
                    <a:pt x="1279" y="1778"/>
                    <a:pt x="1303" y="1737"/>
                  </a:cubicBezTo>
                  <a:lnTo>
                    <a:pt x="1334" y="1722"/>
                  </a:lnTo>
                  <a:cubicBezTo>
                    <a:pt x="1520" y="1473"/>
                    <a:pt x="1288" y="1132"/>
                    <a:pt x="1040" y="946"/>
                  </a:cubicBezTo>
                  <a:lnTo>
                    <a:pt x="1040" y="946"/>
                  </a:lnTo>
                  <a:cubicBezTo>
                    <a:pt x="1210" y="1024"/>
                    <a:pt x="1350" y="1163"/>
                    <a:pt x="1520" y="1194"/>
                  </a:cubicBezTo>
                  <a:cubicBezTo>
                    <a:pt x="1546" y="1205"/>
                    <a:pt x="1571" y="1210"/>
                    <a:pt x="1595" y="1210"/>
                  </a:cubicBezTo>
                  <a:cubicBezTo>
                    <a:pt x="1670" y="1210"/>
                    <a:pt x="1729" y="1160"/>
                    <a:pt x="1753" y="1101"/>
                  </a:cubicBezTo>
                  <a:lnTo>
                    <a:pt x="1753" y="1070"/>
                  </a:lnTo>
                  <a:cubicBezTo>
                    <a:pt x="1846" y="729"/>
                    <a:pt x="1412" y="558"/>
                    <a:pt x="1102" y="527"/>
                  </a:cubicBezTo>
                  <a:cubicBezTo>
                    <a:pt x="1257" y="434"/>
                    <a:pt x="1675" y="171"/>
                    <a:pt x="1458" y="31"/>
                  </a:cubicBezTo>
                  <a:cubicBezTo>
                    <a:pt x="1427" y="10"/>
                    <a:pt x="1389" y="0"/>
                    <a:pt x="1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8"/>
            <p:cNvSpPr/>
            <p:nvPr/>
          </p:nvSpPr>
          <p:spPr>
            <a:xfrm>
              <a:off x="2439125" y="2732525"/>
              <a:ext cx="38425" cy="26250"/>
            </a:xfrm>
            <a:custGeom>
              <a:avLst/>
              <a:gdLst/>
              <a:ahLst/>
              <a:cxnLst/>
              <a:rect l="l" t="t" r="r" b="b"/>
              <a:pathLst>
                <a:path w="1537" h="1050" extrusionOk="0">
                  <a:moveTo>
                    <a:pt x="1304" y="1"/>
                  </a:moveTo>
                  <a:cubicBezTo>
                    <a:pt x="1073" y="1"/>
                    <a:pt x="681" y="150"/>
                    <a:pt x="451" y="307"/>
                  </a:cubicBezTo>
                  <a:cubicBezTo>
                    <a:pt x="1" y="618"/>
                    <a:pt x="1" y="943"/>
                    <a:pt x="63" y="1005"/>
                  </a:cubicBezTo>
                  <a:cubicBezTo>
                    <a:pt x="95" y="1038"/>
                    <a:pt x="139" y="1049"/>
                    <a:pt x="186" y="1049"/>
                  </a:cubicBezTo>
                  <a:cubicBezTo>
                    <a:pt x="295" y="1049"/>
                    <a:pt x="423" y="985"/>
                    <a:pt x="466" y="974"/>
                  </a:cubicBezTo>
                  <a:cubicBezTo>
                    <a:pt x="536" y="946"/>
                    <a:pt x="620" y="937"/>
                    <a:pt x="709" y="937"/>
                  </a:cubicBezTo>
                  <a:cubicBezTo>
                    <a:pt x="929" y="937"/>
                    <a:pt x="1180" y="996"/>
                    <a:pt x="1315" y="996"/>
                  </a:cubicBezTo>
                  <a:cubicBezTo>
                    <a:pt x="1369" y="996"/>
                    <a:pt x="1405" y="987"/>
                    <a:pt x="1412" y="959"/>
                  </a:cubicBezTo>
                  <a:cubicBezTo>
                    <a:pt x="1536" y="726"/>
                    <a:pt x="1056" y="556"/>
                    <a:pt x="792" y="493"/>
                  </a:cubicBezTo>
                  <a:cubicBezTo>
                    <a:pt x="1024" y="431"/>
                    <a:pt x="1490" y="354"/>
                    <a:pt x="1490" y="121"/>
                  </a:cubicBezTo>
                  <a:cubicBezTo>
                    <a:pt x="1490" y="35"/>
                    <a:pt x="1416" y="1"/>
                    <a:pt x="1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8"/>
            <p:cNvSpPr/>
            <p:nvPr/>
          </p:nvSpPr>
          <p:spPr>
            <a:xfrm>
              <a:off x="2380300" y="2714725"/>
              <a:ext cx="61950" cy="177500"/>
            </a:xfrm>
            <a:custGeom>
              <a:avLst/>
              <a:gdLst/>
              <a:ahLst/>
              <a:cxnLst/>
              <a:rect l="l" t="t" r="r" b="b"/>
              <a:pathLst>
                <a:path w="2478" h="7100" extrusionOk="0">
                  <a:moveTo>
                    <a:pt x="30" y="1"/>
                  </a:moveTo>
                  <a:cubicBezTo>
                    <a:pt x="15" y="1"/>
                    <a:pt x="0" y="30"/>
                    <a:pt x="12" y="42"/>
                  </a:cubicBezTo>
                  <a:cubicBezTo>
                    <a:pt x="710" y="895"/>
                    <a:pt x="1020" y="2058"/>
                    <a:pt x="1082" y="3144"/>
                  </a:cubicBezTo>
                  <a:cubicBezTo>
                    <a:pt x="1098" y="3811"/>
                    <a:pt x="1051" y="4462"/>
                    <a:pt x="958" y="5129"/>
                  </a:cubicBezTo>
                  <a:cubicBezTo>
                    <a:pt x="865" y="5765"/>
                    <a:pt x="694" y="6401"/>
                    <a:pt x="586" y="7037"/>
                  </a:cubicBezTo>
                  <a:cubicBezTo>
                    <a:pt x="586" y="7068"/>
                    <a:pt x="617" y="7099"/>
                    <a:pt x="632" y="7099"/>
                  </a:cubicBezTo>
                  <a:cubicBezTo>
                    <a:pt x="648" y="7099"/>
                    <a:pt x="694" y="7084"/>
                    <a:pt x="694" y="7068"/>
                  </a:cubicBezTo>
                  <a:cubicBezTo>
                    <a:pt x="880" y="6386"/>
                    <a:pt x="1036" y="5688"/>
                    <a:pt x="1129" y="4974"/>
                  </a:cubicBezTo>
                  <a:cubicBezTo>
                    <a:pt x="1175" y="4773"/>
                    <a:pt x="1191" y="4556"/>
                    <a:pt x="1253" y="4369"/>
                  </a:cubicBezTo>
                  <a:cubicBezTo>
                    <a:pt x="1982" y="3687"/>
                    <a:pt x="2338" y="3036"/>
                    <a:pt x="2478" y="1748"/>
                  </a:cubicBezTo>
                  <a:cubicBezTo>
                    <a:pt x="2478" y="1707"/>
                    <a:pt x="2464" y="1686"/>
                    <a:pt x="2446" y="1686"/>
                  </a:cubicBezTo>
                  <a:cubicBezTo>
                    <a:pt x="2437" y="1686"/>
                    <a:pt x="2426" y="1691"/>
                    <a:pt x="2416" y="1702"/>
                  </a:cubicBezTo>
                  <a:cubicBezTo>
                    <a:pt x="1656" y="2415"/>
                    <a:pt x="1439" y="3206"/>
                    <a:pt x="1253" y="3889"/>
                  </a:cubicBezTo>
                  <a:cubicBezTo>
                    <a:pt x="1253" y="3687"/>
                    <a:pt x="1470" y="1655"/>
                    <a:pt x="43" y="11"/>
                  </a:cubicBezTo>
                  <a:cubicBezTo>
                    <a:pt x="39" y="4"/>
                    <a:pt x="35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8"/>
            <p:cNvSpPr/>
            <p:nvPr/>
          </p:nvSpPr>
          <p:spPr>
            <a:xfrm>
              <a:off x="2348800" y="2676175"/>
              <a:ext cx="48100" cy="52725"/>
            </a:xfrm>
            <a:custGeom>
              <a:avLst/>
              <a:gdLst/>
              <a:ahLst/>
              <a:cxnLst/>
              <a:rect l="l" t="t" r="r" b="b"/>
              <a:pathLst>
                <a:path w="1924" h="2109" extrusionOk="0">
                  <a:moveTo>
                    <a:pt x="930" y="0"/>
                  </a:moveTo>
                  <a:cubicBezTo>
                    <a:pt x="920" y="0"/>
                    <a:pt x="910" y="1"/>
                    <a:pt x="900" y="2"/>
                  </a:cubicBezTo>
                  <a:cubicBezTo>
                    <a:pt x="589" y="33"/>
                    <a:pt x="900" y="545"/>
                    <a:pt x="993" y="716"/>
                  </a:cubicBezTo>
                  <a:cubicBezTo>
                    <a:pt x="854" y="656"/>
                    <a:pt x="675" y="611"/>
                    <a:pt x="509" y="611"/>
                  </a:cubicBezTo>
                  <a:cubicBezTo>
                    <a:pt x="286" y="611"/>
                    <a:pt x="85" y="693"/>
                    <a:pt x="31" y="933"/>
                  </a:cubicBezTo>
                  <a:lnTo>
                    <a:pt x="31" y="948"/>
                  </a:lnTo>
                  <a:cubicBezTo>
                    <a:pt x="0" y="1057"/>
                    <a:pt x="78" y="1165"/>
                    <a:pt x="202" y="1181"/>
                  </a:cubicBezTo>
                  <a:cubicBezTo>
                    <a:pt x="278" y="1203"/>
                    <a:pt x="353" y="1209"/>
                    <a:pt x="428" y="1209"/>
                  </a:cubicBezTo>
                  <a:cubicBezTo>
                    <a:pt x="543" y="1209"/>
                    <a:pt x="656" y="1194"/>
                    <a:pt x="766" y="1194"/>
                  </a:cubicBezTo>
                  <a:cubicBezTo>
                    <a:pt x="790" y="1194"/>
                    <a:pt x="814" y="1195"/>
                    <a:pt x="838" y="1197"/>
                  </a:cubicBezTo>
                  <a:cubicBezTo>
                    <a:pt x="512" y="1274"/>
                    <a:pt x="78" y="1476"/>
                    <a:pt x="140" y="1832"/>
                  </a:cubicBezTo>
                  <a:lnTo>
                    <a:pt x="140" y="1863"/>
                  </a:lnTo>
                  <a:cubicBezTo>
                    <a:pt x="168" y="1961"/>
                    <a:pt x="258" y="2021"/>
                    <a:pt x="366" y="2021"/>
                  </a:cubicBezTo>
                  <a:cubicBezTo>
                    <a:pt x="378" y="2021"/>
                    <a:pt x="391" y="2020"/>
                    <a:pt x="403" y="2019"/>
                  </a:cubicBezTo>
                  <a:cubicBezTo>
                    <a:pt x="612" y="1992"/>
                    <a:pt x="887" y="1758"/>
                    <a:pt x="1126" y="1758"/>
                  </a:cubicBezTo>
                  <a:cubicBezTo>
                    <a:pt x="1171" y="1758"/>
                    <a:pt x="1215" y="1766"/>
                    <a:pt x="1256" y="1786"/>
                  </a:cubicBezTo>
                  <a:cubicBezTo>
                    <a:pt x="1363" y="1892"/>
                    <a:pt x="1491" y="2108"/>
                    <a:pt x="1611" y="2108"/>
                  </a:cubicBezTo>
                  <a:cubicBezTo>
                    <a:pt x="1666" y="2108"/>
                    <a:pt x="1720" y="2063"/>
                    <a:pt x="1768" y="1941"/>
                  </a:cubicBezTo>
                  <a:cubicBezTo>
                    <a:pt x="1923" y="1631"/>
                    <a:pt x="1768" y="1181"/>
                    <a:pt x="1613" y="855"/>
                  </a:cubicBezTo>
                  <a:cubicBezTo>
                    <a:pt x="1523" y="645"/>
                    <a:pt x="1230" y="0"/>
                    <a:pt x="9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8"/>
            <p:cNvSpPr/>
            <p:nvPr/>
          </p:nvSpPr>
          <p:spPr>
            <a:xfrm>
              <a:off x="2348800" y="2676175"/>
              <a:ext cx="48100" cy="52725"/>
            </a:xfrm>
            <a:custGeom>
              <a:avLst/>
              <a:gdLst/>
              <a:ahLst/>
              <a:cxnLst/>
              <a:rect l="l" t="t" r="r" b="b"/>
              <a:pathLst>
                <a:path w="1924" h="2109" extrusionOk="0">
                  <a:moveTo>
                    <a:pt x="930" y="0"/>
                  </a:moveTo>
                  <a:cubicBezTo>
                    <a:pt x="920" y="0"/>
                    <a:pt x="910" y="1"/>
                    <a:pt x="900" y="2"/>
                  </a:cubicBezTo>
                  <a:cubicBezTo>
                    <a:pt x="589" y="33"/>
                    <a:pt x="900" y="545"/>
                    <a:pt x="993" y="716"/>
                  </a:cubicBezTo>
                  <a:cubicBezTo>
                    <a:pt x="854" y="656"/>
                    <a:pt x="675" y="611"/>
                    <a:pt x="509" y="611"/>
                  </a:cubicBezTo>
                  <a:cubicBezTo>
                    <a:pt x="286" y="611"/>
                    <a:pt x="85" y="693"/>
                    <a:pt x="31" y="933"/>
                  </a:cubicBezTo>
                  <a:lnTo>
                    <a:pt x="31" y="948"/>
                  </a:lnTo>
                  <a:cubicBezTo>
                    <a:pt x="0" y="1057"/>
                    <a:pt x="78" y="1165"/>
                    <a:pt x="202" y="1181"/>
                  </a:cubicBezTo>
                  <a:cubicBezTo>
                    <a:pt x="278" y="1203"/>
                    <a:pt x="353" y="1209"/>
                    <a:pt x="428" y="1209"/>
                  </a:cubicBezTo>
                  <a:cubicBezTo>
                    <a:pt x="543" y="1209"/>
                    <a:pt x="656" y="1194"/>
                    <a:pt x="766" y="1194"/>
                  </a:cubicBezTo>
                  <a:cubicBezTo>
                    <a:pt x="790" y="1194"/>
                    <a:pt x="814" y="1195"/>
                    <a:pt x="838" y="1197"/>
                  </a:cubicBezTo>
                  <a:cubicBezTo>
                    <a:pt x="512" y="1274"/>
                    <a:pt x="78" y="1476"/>
                    <a:pt x="140" y="1832"/>
                  </a:cubicBezTo>
                  <a:lnTo>
                    <a:pt x="140" y="1863"/>
                  </a:lnTo>
                  <a:cubicBezTo>
                    <a:pt x="168" y="1961"/>
                    <a:pt x="258" y="2021"/>
                    <a:pt x="366" y="2021"/>
                  </a:cubicBezTo>
                  <a:cubicBezTo>
                    <a:pt x="378" y="2021"/>
                    <a:pt x="391" y="2020"/>
                    <a:pt x="403" y="2019"/>
                  </a:cubicBezTo>
                  <a:cubicBezTo>
                    <a:pt x="612" y="1992"/>
                    <a:pt x="887" y="1758"/>
                    <a:pt x="1126" y="1758"/>
                  </a:cubicBezTo>
                  <a:cubicBezTo>
                    <a:pt x="1171" y="1758"/>
                    <a:pt x="1215" y="1766"/>
                    <a:pt x="1256" y="1786"/>
                  </a:cubicBezTo>
                  <a:cubicBezTo>
                    <a:pt x="1363" y="1892"/>
                    <a:pt x="1491" y="2108"/>
                    <a:pt x="1611" y="2108"/>
                  </a:cubicBezTo>
                  <a:cubicBezTo>
                    <a:pt x="1666" y="2108"/>
                    <a:pt x="1720" y="2063"/>
                    <a:pt x="1768" y="1941"/>
                  </a:cubicBezTo>
                  <a:cubicBezTo>
                    <a:pt x="1923" y="1631"/>
                    <a:pt x="1768" y="1181"/>
                    <a:pt x="1613" y="855"/>
                  </a:cubicBezTo>
                  <a:cubicBezTo>
                    <a:pt x="1523" y="645"/>
                    <a:pt x="1230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8"/>
            <p:cNvSpPr/>
            <p:nvPr/>
          </p:nvSpPr>
          <p:spPr>
            <a:xfrm>
              <a:off x="2356925" y="2685400"/>
              <a:ext cx="40750" cy="44100"/>
            </a:xfrm>
            <a:custGeom>
              <a:avLst/>
              <a:gdLst/>
              <a:ahLst/>
              <a:cxnLst/>
              <a:rect l="l" t="t" r="r" b="b"/>
              <a:pathLst>
                <a:path w="1630" h="1764" extrusionOk="0">
                  <a:moveTo>
                    <a:pt x="475" y="1"/>
                  </a:moveTo>
                  <a:cubicBezTo>
                    <a:pt x="425" y="1"/>
                    <a:pt x="385" y="21"/>
                    <a:pt x="358" y="68"/>
                  </a:cubicBezTo>
                  <a:cubicBezTo>
                    <a:pt x="233" y="300"/>
                    <a:pt x="652" y="641"/>
                    <a:pt x="869" y="828"/>
                  </a:cubicBezTo>
                  <a:cubicBezTo>
                    <a:pt x="737" y="786"/>
                    <a:pt x="553" y="750"/>
                    <a:pt x="387" y="750"/>
                  </a:cubicBezTo>
                  <a:cubicBezTo>
                    <a:pt x="184" y="750"/>
                    <a:pt x="9" y="804"/>
                    <a:pt x="1" y="967"/>
                  </a:cubicBezTo>
                  <a:cubicBezTo>
                    <a:pt x="1" y="1122"/>
                    <a:pt x="714" y="1200"/>
                    <a:pt x="962" y="1510"/>
                  </a:cubicBezTo>
                  <a:cubicBezTo>
                    <a:pt x="1005" y="1538"/>
                    <a:pt x="1166" y="1764"/>
                    <a:pt x="1312" y="1764"/>
                  </a:cubicBezTo>
                  <a:cubicBezTo>
                    <a:pt x="1325" y="1764"/>
                    <a:pt x="1338" y="1762"/>
                    <a:pt x="1350" y="1758"/>
                  </a:cubicBezTo>
                  <a:cubicBezTo>
                    <a:pt x="1443" y="1727"/>
                    <a:pt x="1629" y="1386"/>
                    <a:pt x="1335" y="828"/>
                  </a:cubicBezTo>
                  <a:cubicBezTo>
                    <a:pt x="1143" y="456"/>
                    <a:pt x="708" y="1"/>
                    <a:pt x="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8"/>
            <p:cNvSpPr/>
            <p:nvPr/>
          </p:nvSpPr>
          <p:spPr>
            <a:xfrm>
              <a:off x="2352275" y="2848775"/>
              <a:ext cx="95425" cy="119425"/>
            </a:xfrm>
            <a:custGeom>
              <a:avLst/>
              <a:gdLst/>
              <a:ahLst/>
              <a:cxnLst/>
              <a:rect l="l" t="t" r="r" b="b"/>
              <a:pathLst>
                <a:path w="3817" h="4777" extrusionOk="0">
                  <a:moveTo>
                    <a:pt x="807" y="0"/>
                  </a:moveTo>
                  <a:cubicBezTo>
                    <a:pt x="807" y="0"/>
                    <a:pt x="78" y="4358"/>
                    <a:pt x="1" y="4777"/>
                  </a:cubicBezTo>
                  <a:lnTo>
                    <a:pt x="3816" y="4777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8"/>
            <p:cNvSpPr/>
            <p:nvPr/>
          </p:nvSpPr>
          <p:spPr>
            <a:xfrm>
              <a:off x="1930425" y="2079500"/>
              <a:ext cx="554475" cy="554475"/>
            </a:xfrm>
            <a:custGeom>
              <a:avLst/>
              <a:gdLst/>
              <a:ahLst/>
              <a:cxnLst/>
              <a:rect l="l" t="t" r="r" b="b"/>
              <a:pathLst>
                <a:path w="22179" h="22179" extrusionOk="0">
                  <a:moveTo>
                    <a:pt x="0" y="0"/>
                  </a:moveTo>
                  <a:lnTo>
                    <a:pt x="0" y="22179"/>
                  </a:lnTo>
                  <a:lnTo>
                    <a:pt x="6142" y="22179"/>
                  </a:lnTo>
                  <a:lnTo>
                    <a:pt x="6142" y="20953"/>
                  </a:lnTo>
                  <a:cubicBezTo>
                    <a:pt x="6142" y="20488"/>
                    <a:pt x="6530" y="20100"/>
                    <a:pt x="7011" y="20085"/>
                  </a:cubicBezTo>
                  <a:cubicBezTo>
                    <a:pt x="7030" y="20084"/>
                    <a:pt x="7049" y="20083"/>
                    <a:pt x="7068" y="20083"/>
                  </a:cubicBezTo>
                  <a:cubicBezTo>
                    <a:pt x="7552" y="20083"/>
                    <a:pt x="7926" y="20461"/>
                    <a:pt x="7941" y="20953"/>
                  </a:cubicBezTo>
                  <a:lnTo>
                    <a:pt x="7941" y="22179"/>
                  </a:lnTo>
                  <a:lnTo>
                    <a:pt x="22148" y="22179"/>
                  </a:lnTo>
                  <a:lnTo>
                    <a:pt x="22148" y="9445"/>
                  </a:lnTo>
                  <a:lnTo>
                    <a:pt x="20783" y="9445"/>
                  </a:lnTo>
                  <a:cubicBezTo>
                    <a:pt x="20271" y="9414"/>
                    <a:pt x="19884" y="9011"/>
                    <a:pt x="19884" y="8530"/>
                  </a:cubicBezTo>
                  <a:cubicBezTo>
                    <a:pt x="19884" y="8049"/>
                    <a:pt x="20271" y="7631"/>
                    <a:pt x="20799" y="7615"/>
                  </a:cubicBezTo>
                  <a:lnTo>
                    <a:pt x="22179" y="7615"/>
                  </a:lnTo>
                  <a:lnTo>
                    <a:pt x="22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8"/>
            <p:cNvSpPr/>
            <p:nvPr/>
          </p:nvSpPr>
          <p:spPr>
            <a:xfrm>
              <a:off x="2337925" y="2458300"/>
              <a:ext cx="84175" cy="58200"/>
            </a:xfrm>
            <a:custGeom>
              <a:avLst/>
              <a:gdLst/>
              <a:ahLst/>
              <a:cxnLst/>
              <a:rect l="l" t="t" r="r" b="b"/>
              <a:pathLst>
                <a:path w="3367" h="2328" extrusionOk="0">
                  <a:moveTo>
                    <a:pt x="528" y="1"/>
                  </a:moveTo>
                  <a:lnTo>
                    <a:pt x="528" y="140"/>
                  </a:lnTo>
                  <a:lnTo>
                    <a:pt x="1" y="140"/>
                  </a:lnTo>
                  <a:lnTo>
                    <a:pt x="1" y="389"/>
                  </a:lnTo>
                  <a:lnTo>
                    <a:pt x="528" y="389"/>
                  </a:lnTo>
                  <a:lnTo>
                    <a:pt x="528" y="590"/>
                  </a:lnTo>
                  <a:lnTo>
                    <a:pt x="1" y="590"/>
                  </a:lnTo>
                  <a:lnTo>
                    <a:pt x="1" y="838"/>
                  </a:lnTo>
                  <a:lnTo>
                    <a:pt x="528" y="838"/>
                  </a:lnTo>
                  <a:lnTo>
                    <a:pt x="528" y="1056"/>
                  </a:lnTo>
                  <a:lnTo>
                    <a:pt x="1" y="1056"/>
                  </a:lnTo>
                  <a:lnTo>
                    <a:pt x="1" y="1304"/>
                  </a:lnTo>
                  <a:lnTo>
                    <a:pt x="528" y="1304"/>
                  </a:lnTo>
                  <a:lnTo>
                    <a:pt x="528" y="1505"/>
                  </a:lnTo>
                  <a:lnTo>
                    <a:pt x="1" y="1505"/>
                  </a:lnTo>
                  <a:lnTo>
                    <a:pt x="1" y="1753"/>
                  </a:lnTo>
                  <a:lnTo>
                    <a:pt x="528" y="1753"/>
                  </a:lnTo>
                  <a:lnTo>
                    <a:pt x="528" y="1940"/>
                  </a:lnTo>
                  <a:lnTo>
                    <a:pt x="1" y="1940"/>
                  </a:lnTo>
                  <a:lnTo>
                    <a:pt x="1" y="2203"/>
                  </a:lnTo>
                  <a:lnTo>
                    <a:pt x="528" y="2203"/>
                  </a:lnTo>
                  <a:lnTo>
                    <a:pt x="528" y="2327"/>
                  </a:lnTo>
                  <a:lnTo>
                    <a:pt x="2855" y="2327"/>
                  </a:lnTo>
                  <a:lnTo>
                    <a:pt x="2855" y="2203"/>
                  </a:lnTo>
                  <a:lnTo>
                    <a:pt x="3366" y="2203"/>
                  </a:lnTo>
                  <a:lnTo>
                    <a:pt x="3366" y="1940"/>
                  </a:lnTo>
                  <a:lnTo>
                    <a:pt x="2855" y="1940"/>
                  </a:lnTo>
                  <a:lnTo>
                    <a:pt x="2855" y="1753"/>
                  </a:lnTo>
                  <a:lnTo>
                    <a:pt x="3366" y="1753"/>
                  </a:lnTo>
                  <a:lnTo>
                    <a:pt x="3366" y="1505"/>
                  </a:lnTo>
                  <a:lnTo>
                    <a:pt x="2855" y="1505"/>
                  </a:lnTo>
                  <a:lnTo>
                    <a:pt x="2855" y="1304"/>
                  </a:lnTo>
                  <a:lnTo>
                    <a:pt x="3366" y="1304"/>
                  </a:lnTo>
                  <a:lnTo>
                    <a:pt x="3366" y="1056"/>
                  </a:lnTo>
                  <a:lnTo>
                    <a:pt x="2855" y="1056"/>
                  </a:lnTo>
                  <a:lnTo>
                    <a:pt x="2855" y="838"/>
                  </a:lnTo>
                  <a:lnTo>
                    <a:pt x="3366" y="838"/>
                  </a:lnTo>
                  <a:lnTo>
                    <a:pt x="3366" y="590"/>
                  </a:lnTo>
                  <a:lnTo>
                    <a:pt x="2855" y="590"/>
                  </a:lnTo>
                  <a:lnTo>
                    <a:pt x="2855" y="389"/>
                  </a:lnTo>
                  <a:lnTo>
                    <a:pt x="3366" y="389"/>
                  </a:lnTo>
                  <a:lnTo>
                    <a:pt x="3366" y="140"/>
                  </a:lnTo>
                  <a:lnTo>
                    <a:pt x="2855" y="140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8"/>
            <p:cNvSpPr/>
            <p:nvPr/>
          </p:nvSpPr>
          <p:spPr>
            <a:xfrm>
              <a:off x="2337925" y="2383475"/>
              <a:ext cx="84175" cy="58575"/>
            </a:xfrm>
            <a:custGeom>
              <a:avLst/>
              <a:gdLst/>
              <a:ahLst/>
              <a:cxnLst/>
              <a:rect l="l" t="t" r="r" b="b"/>
              <a:pathLst>
                <a:path w="3367" h="2343" extrusionOk="0">
                  <a:moveTo>
                    <a:pt x="528" y="1"/>
                  </a:moveTo>
                  <a:lnTo>
                    <a:pt x="528" y="125"/>
                  </a:lnTo>
                  <a:lnTo>
                    <a:pt x="1" y="125"/>
                  </a:lnTo>
                  <a:lnTo>
                    <a:pt x="1" y="388"/>
                  </a:lnTo>
                  <a:lnTo>
                    <a:pt x="528" y="388"/>
                  </a:lnTo>
                  <a:lnTo>
                    <a:pt x="528" y="590"/>
                  </a:lnTo>
                  <a:lnTo>
                    <a:pt x="1" y="590"/>
                  </a:lnTo>
                  <a:lnTo>
                    <a:pt x="1" y="854"/>
                  </a:lnTo>
                  <a:lnTo>
                    <a:pt x="528" y="854"/>
                  </a:lnTo>
                  <a:lnTo>
                    <a:pt x="528" y="1040"/>
                  </a:lnTo>
                  <a:lnTo>
                    <a:pt x="1" y="1040"/>
                  </a:lnTo>
                  <a:lnTo>
                    <a:pt x="1" y="1288"/>
                  </a:lnTo>
                  <a:lnTo>
                    <a:pt x="528" y="1288"/>
                  </a:lnTo>
                  <a:lnTo>
                    <a:pt x="528" y="1489"/>
                  </a:lnTo>
                  <a:lnTo>
                    <a:pt x="1" y="1489"/>
                  </a:lnTo>
                  <a:lnTo>
                    <a:pt x="1" y="1738"/>
                  </a:lnTo>
                  <a:lnTo>
                    <a:pt x="528" y="1738"/>
                  </a:lnTo>
                  <a:lnTo>
                    <a:pt x="528" y="1939"/>
                  </a:lnTo>
                  <a:lnTo>
                    <a:pt x="1" y="1939"/>
                  </a:lnTo>
                  <a:lnTo>
                    <a:pt x="1" y="2187"/>
                  </a:lnTo>
                  <a:lnTo>
                    <a:pt x="528" y="2187"/>
                  </a:lnTo>
                  <a:lnTo>
                    <a:pt x="528" y="2342"/>
                  </a:lnTo>
                  <a:lnTo>
                    <a:pt x="2855" y="2342"/>
                  </a:lnTo>
                  <a:lnTo>
                    <a:pt x="2855" y="2187"/>
                  </a:lnTo>
                  <a:lnTo>
                    <a:pt x="3366" y="2187"/>
                  </a:lnTo>
                  <a:lnTo>
                    <a:pt x="3366" y="1939"/>
                  </a:lnTo>
                  <a:lnTo>
                    <a:pt x="2855" y="1939"/>
                  </a:lnTo>
                  <a:lnTo>
                    <a:pt x="2855" y="1738"/>
                  </a:lnTo>
                  <a:lnTo>
                    <a:pt x="3366" y="1738"/>
                  </a:lnTo>
                  <a:lnTo>
                    <a:pt x="3366" y="1489"/>
                  </a:lnTo>
                  <a:lnTo>
                    <a:pt x="2855" y="1489"/>
                  </a:lnTo>
                  <a:lnTo>
                    <a:pt x="2855" y="1288"/>
                  </a:lnTo>
                  <a:lnTo>
                    <a:pt x="3366" y="1288"/>
                  </a:lnTo>
                  <a:lnTo>
                    <a:pt x="3366" y="1040"/>
                  </a:lnTo>
                  <a:lnTo>
                    <a:pt x="2855" y="1040"/>
                  </a:lnTo>
                  <a:lnTo>
                    <a:pt x="2855" y="854"/>
                  </a:lnTo>
                  <a:lnTo>
                    <a:pt x="3366" y="854"/>
                  </a:lnTo>
                  <a:lnTo>
                    <a:pt x="3366" y="590"/>
                  </a:lnTo>
                  <a:lnTo>
                    <a:pt x="2855" y="590"/>
                  </a:lnTo>
                  <a:lnTo>
                    <a:pt x="2855" y="388"/>
                  </a:lnTo>
                  <a:lnTo>
                    <a:pt x="3366" y="388"/>
                  </a:lnTo>
                  <a:lnTo>
                    <a:pt x="3366" y="125"/>
                  </a:lnTo>
                  <a:lnTo>
                    <a:pt x="2855" y="125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8"/>
            <p:cNvSpPr/>
            <p:nvPr/>
          </p:nvSpPr>
          <p:spPr>
            <a:xfrm>
              <a:off x="2010675" y="2455600"/>
              <a:ext cx="78350" cy="105100"/>
            </a:xfrm>
            <a:custGeom>
              <a:avLst/>
              <a:gdLst/>
              <a:ahLst/>
              <a:cxnLst/>
              <a:rect l="l" t="t" r="r" b="b"/>
              <a:pathLst>
                <a:path w="3134" h="4204" extrusionOk="0">
                  <a:moveTo>
                    <a:pt x="513" y="0"/>
                  </a:moveTo>
                  <a:lnTo>
                    <a:pt x="513" y="186"/>
                  </a:lnTo>
                  <a:lnTo>
                    <a:pt x="1" y="186"/>
                  </a:lnTo>
                  <a:lnTo>
                    <a:pt x="1" y="435"/>
                  </a:lnTo>
                  <a:lnTo>
                    <a:pt x="513" y="435"/>
                  </a:lnTo>
                  <a:lnTo>
                    <a:pt x="513" y="636"/>
                  </a:lnTo>
                  <a:lnTo>
                    <a:pt x="1" y="636"/>
                  </a:lnTo>
                  <a:lnTo>
                    <a:pt x="1" y="884"/>
                  </a:lnTo>
                  <a:lnTo>
                    <a:pt x="513" y="884"/>
                  </a:lnTo>
                  <a:lnTo>
                    <a:pt x="513" y="1086"/>
                  </a:lnTo>
                  <a:lnTo>
                    <a:pt x="1" y="1086"/>
                  </a:lnTo>
                  <a:lnTo>
                    <a:pt x="1" y="1334"/>
                  </a:lnTo>
                  <a:lnTo>
                    <a:pt x="513" y="1334"/>
                  </a:lnTo>
                  <a:lnTo>
                    <a:pt x="513" y="1536"/>
                  </a:lnTo>
                  <a:lnTo>
                    <a:pt x="1" y="1536"/>
                  </a:lnTo>
                  <a:lnTo>
                    <a:pt x="1" y="1784"/>
                  </a:lnTo>
                  <a:lnTo>
                    <a:pt x="513" y="1784"/>
                  </a:lnTo>
                  <a:lnTo>
                    <a:pt x="513" y="1970"/>
                  </a:lnTo>
                  <a:lnTo>
                    <a:pt x="1" y="1970"/>
                  </a:lnTo>
                  <a:lnTo>
                    <a:pt x="1" y="2234"/>
                  </a:lnTo>
                  <a:lnTo>
                    <a:pt x="513" y="2234"/>
                  </a:lnTo>
                  <a:lnTo>
                    <a:pt x="513" y="2420"/>
                  </a:lnTo>
                  <a:lnTo>
                    <a:pt x="1" y="2420"/>
                  </a:lnTo>
                  <a:lnTo>
                    <a:pt x="1" y="2699"/>
                  </a:lnTo>
                  <a:lnTo>
                    <a:pt x="513" y="2699"/>
                  </a:lnTo>
                  <a:lnTo>
                    <a:pt x="513" y="2885"/>
                  </a:lnTo>
                  <a:lnTo>
                    <a:pt x="1" y="2885"/>
                  </a:lnTo>
                  <a:lnTo>
                    <a:pt x="1" y="3133"/>
                  </a:lnTo>
                  <a:lnTo>
                    <a:pt x="513" y="3133"/>
                  </a:lnTo>
                  <a:lnTo>
                    <a:pt x="513" y="3335"/>
                  </a:lnTo>
                  <a:lnTo>
                    <a:pt x="1" y="3335"/>
                  </a:lnTo>
                  <a:lnTo>
                    <a:pt x="1" y="3583"/>
                  </a:lnTo>
                  <a:lnTo>
                    <a:pt x="513" y="3583"/>
                  </a:lnTo>
                  <a:lnTo>
                    <a:pt x="513" y="3785"/>
                  </a:lnTo>
                  <a:lnTo>
                    <a:pt x="1" y="3785"/>
                  </a:lnTo>
                  <a:lnTo>
                    <a:pt x="1" y="4017"/>
                  </a:lnTo>
                  <a:lnTo>
                    <a:pt x="513" y="4017"/>
                  </a:lnTo>
                  <a:lnTo>
                    <a:pt x="513" y="4203"/>
                  </a:lnTo>
                  <a:lnTo>
                    <a:pt x="2622" y="4203"/>
                  </a:lnTo>
                  <a:lnTo>
                    <a:pt x="2622" y="4017"/>
                  </a:lnTo>
                  <a:lnTo>
                    <a:pt x="3118" y="4017"/>
                  </a:lnTo>
                  <a:lnTo>
                    <a:pt x="3118" y="3754"/>
                  </a:lnTo>
                  <a:lnTo>
                    <a:pt x="2622" y="3754"/>
                  </a:lnTo>
                  <a:lnTo>
                    <a:pt x="2622" y="3568"/>
                  </a:lnTo>
                  <a:lnTo>
                    <a:pt x="3118" y="3568"/>
                  </a:lnTo>
                  <a:lnTo>
                    <a:pt x="3118" y="3319"/>
                  </a:lnTo>
                  <a:lnTo>
                    <a:pt x="2622" y="3319"/>
                  </a:lnTo>
                  <a:lnTo>
                    <a:pt x="2622" y="3118"/>
                  </a:lnTo>
                  <a:lnTo>
                    <a:pt x="3118" y="3118"/>
                  </a:lnTo>
                  <a:lnTo>
                    <a:pt x="3118" y="2870"/>
                  </a:lnTo>
                  <a:lnTo>
                    <a:pt x="2622" y="2870"/>
                  </a:lnTo>
                  <a:lnTo>
                    <a:pt x="2622" y="2668"/>
                  </a:lnTo>
                  <a:lnTo>
                    <a:pt x="3118" y="2668"/>
                  </a:lnTo>
                  <a:lnTo>
                    <a:pt x="3118" y="2420"/>
                  </a:lnTo>
                  <a:lnTo>
                    <a:pt x="2622" y="2420"/>
                  </a:lnTo>
                  <a:lnTo>
                    <a:pt x="2622" y="2234"/>
                  </a:lnTo>
                  <a:lnTo>
                    <a:pt x="3118" y="2234"/>
                  </a:lnTo>
                  <a:lnTo>
                    <a:pt x="3118" y="1970"/>
                  </a:lnTo>
                  <a:lnTo>
                    <a:pt x="2622" y="1970"/>
                  </a:lnTo>
                  <a:lnTo>
                    <a:pt x="2622" y="1784"/>
                  </a:lnTo>
                  <a:lnTo>
                    <a:pt x="3118" y="1784"/>
                  </a:lnTo>
                  <a:lnTo>
                    <a:pt x="3118" y="1536"/>
                  </a:lnTo>
                  <a:lnTo>
                    <a:pt x="2622" y="1536"/>
                  </a:lnTo>
                  <a:lnTo>
                    <a:pt x="2622" y="1334"/>
                  </a:lnTo>
                  <a:lnTo>
                    <a:pt x="3118" y="1334"/>
                  </a:lnTo>
                  <a:lnTo>
                    <a:pt x="3118" y="1086"/>
                  </a:lnTo>
                  <a:lnTo>
                    <a:pt x="2622" y="1086"/>
                  </a:lnTo>
                  <a:lnTo>
                    <a:pt x="2622" y="884"/>
                  </a:lnTo>
                  <a:lnTo>
                    <a:pt x="3118" y="884"/>
                  </a:lnTo>
                  <a:lnTo>
                    <a:pt x="3118" y="636"/>
                  </a:lnTo>
                  <a:lnTo>
                    <a:pt x="2622" y="636"/>
                  </a:lnTo>
                  <a:lnTo>
                    <a:pt x="2622" y="450"/>
                  </a:lnTo>
                  <a:lnTo>
                    <a:pt x="2622" y="435"/>
                  </a:lnTo>
                  <a:lnTo>
                    <a:pt x="3134" y="435"/>
                  </a:lnTo>
                  <a:lnTo>
                    <a:pt x="3134" y="186"/>
                  </a:lnTo>
                  <a:lnTo>
                    <a:pt x="2637" y="186"/>
                  </a:lnTo>
                  <a:lnTo>
                    <a:pt x="2637" y="0"/>
                  </a:lnTo>
                  <a:lnTo>
                    <a:pt x="1862" y="0"/>
                  </a:lnTo>
                  <a:cubicBezTo>
                    <a:pt x="1862" y="155"/>
                    <a:pt x="1722" y="279"/>
                    <a:pt x="1567" y="279"/>
                  </a:cubicBezTo>
                  <a:cubicBezTo>
                    <a:pt x="1412" y="279"/>
                    <a:pt x="1288" y="155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8"/>
            <p:cNvSpPr/>
            <p:nvPr/>
          </p:nvSpPr>
          <p:spPr>
            <a:xfrm>
              <a:off x="2337925" y="2163250"/>
              <a:ext cx="84175" cy="58175"/>
            </a:xfrm>
            <a:custGeom>
              <a:avLst/>
              <a:gdLst/>
              <a:ahLst/>
              <a:cxnLst/>
              <a:rect l="l" t="t" r="r" b="b"/>
              <a:pathLst>
                <a:path w="3367" h="2327" extrusionOk="0">
                  <a:moveTo>
                    <a:pt x="528" y="0"/>
                  </a:moveTo>
                  <a:lnTo>
                    <a:pt x="528" y="140"/>
                  </a:lnTo>
                  <a:lnTo>
                    <a:pt x="1" y="140"/>
                  </a:lnTo>
                  <a:lnTo>
                    <a:pt x="1" y="388"/>
                  </a:lnTo>
                  <a:lnTo>
                    <a:pt x="528" y="388"/>
                  </a:lnTo>
                  <a:lnTo>
                    <a:pt x="528" y="589"/>
                  </a:lnTo>
                  <a:lnTo>
                    <a:pt x="1" y="589"/>
                  </a:lnTo>
                  <a:lnTo>
                    <a:pt x="1" y="838"/>
                  </a:lnTo>
                  <a:lnTo>
                    <a:pt x="528" y="838"/>
                  </a:lnTo>
                  <a:lnTo>
                    <a:pt x="528" y="1055"/>
                  </a:lnTo>
                  <a:lnTo>
                    <a:pt x="1" y="1055"/>
                  </a:lnTo>
                  <a:lnTo>
                    <a:pt x="1" y="1303"/>
                  </a:lnTo>
                  <a:lnTo>
                    <a:pt x="528" y="1303"/>
                  </a:lnTo>
                  <a:lnTo>
                    <a:pt x="528" y="1489"/>
                  </a:lnTo>
                  <a:lnTo>
                    <a:pt x="1" y="1489"/>
                  </a:lnTo>
                  <a:lnTo>
                    <a:pt x="1" y="1753"/>
                  </a:lnTo>
                  <a:lnTo>
                    <a:pt x="528" y="1753"/>
                  </a:lnTo>
                  <a:lnTo>
                    <a:pt x="528" y="1939"/>
                  </a:lnTo>
                  <a:lnTo>
                    <a:pt x="1" y="1939"/>
                  </a:lnTo>
                  <a:lnTo>
                    <a:pt x="1" y="2187"/>
                  </a:lnTo>
                  <a:lnTo>
                    <a:pt x="528" y="2187"/>
                  </a:lnTo>
                  <a:lnTo>
                    <a:pt x="528" y="2327"/>
                  </a:lnTo>
                  <a:lnTo>
                    <a:pt x="2855" y="2327"/>
                  </a:lnTo>
                  <a:lnTo>
                    <a:pt x="2855" y="2187"/>
                  </a:lnTo>
                  <a:lnTo>
                    <a:pt x="3366" y="2187"/>
                  </a:lnTo>
                  <a:lnTo>
                    <a:pt x="3366" y="1939"/>
                  </a:lnTo>
                  <a:lnTo>
                    <a:pt x="2855" y="1939"/>
                  </a:lnTo>
                  <a:lnTo>
                    <a:pt x="2855" y="1753"/>
                  </a:lnTo>
                  <a:lnTo>
                    <a:pt x="3366" y="1753"/>
                  </a:lnTo>
                  <a:lnTo>
                    <a:pt x="3366" y="1489"/>
                  </a:lnTo>
                  <a:lnTo>
                    <a:pt x="2855" y="1489"/>
                  </a:lnTo>
                  <a:lnTo>
                    <a:pt x="2855" y="1303"/>
                  </a:lnTo>
                  <a:lnTo>
                    <a:pt x="3366" y="1303"/>
                  </a:lnTo>
                  <a:lnTo>
                    <a:pt x="3366" y="1055"/>
                  </a:lnTo>
                  <a:lnTo>
                    <a:pt x="2855" y="1055"/>
                  </a:lnTo>
                  <a:lnTo>
                    <a:pt x="2855" y="838"/>
                  </a:lnTo>
                  <a:lnTo>
                    <a:pt x="3366" y="838"/>
                  </a:lnTo>
                  <a:lnTo>
                    <a:pt x="3366" y="589"/>
                  </a:lnTo>
                  <a:lnTo>
                    <a:pt x="2855" y="589"/>
                  </a:lnTo>
                  <a:lnTo>
                    <a:pt x="2855" y="388"/>
                  </a:lnTo>
                  <a:lnTo>
                    <a:pt x="3366" y="388"/>
                  </a:lnTo>
                  <a:lnTo>
                    <a:pt x="3366" y="140"/>
                  </a:lnTo>
                  <a:lnTo>
                    <a:pt x="2855" y="140"/>
                  </a:lnTo>
                  <a:lnTo>
                    <a:pt x="28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8"/>
            <p:cNvSpPr/>
            <p:nvPr/>
          </p:nvSpPr>
          <p:spPr>
            <a:xfrm>
              <a:off x="2037425" y="2165575"/>
              <a:ext cx="208250" cy="208625"/>
            </a:xfrm>
            <a:custGeom>
              <a:avLst/>
              <a:gdLst/>
              <a:ahLst/>
              <a:cxnLst/>
              <a:rect l="l" t="t" r="r" b="b"/>
              <a:pathLst>
                <a:path w="8330" h="8345" extrusionOk="0">
                  <a:moveTo>
                    <a:pt x="652" y="0"/>
                  </a:moveTo>
                  <a:lnTo>
                    <a:pt x="652" y="527"/>
                  </a:lnTo>
                  <a:lnTo>
                    <a:pt x="497" y="527"/>
                  </a:lnTo>
                  <a:lnTo>
                    <a:pt x="497" y="683"/>
                  </a:lnTo>
                  <a:lnTo>
                    <a:pt x="1" y="683"/>
                  </a:lnTo>
                  <a:lnTo>
                    <a:pt x="1" y="931"/>
                  </a:lnTo>
                  <a:lnTo>
                    <a:pt x="497" y="931"/>
                  </a:lnTo>
                  <a:lnTo>
                    <a:pt x="497" y="1132"/>
                  </a:lnTo>
                  <a:lnTo>
                    <a:pt x="1" y="1132"/>
                  </a:lnTo>
                  <a:lnTo>
                    <a:pt x="1" y="1381"/>
                  </a:lnTo>
                  <a:lnTo>
                    <a:pt x="497" y="1381"/>
                  </a:lnTo>
                  <a:lnTo>
                    <a:pt x="497" y="1582"/>
                  </a:lnTo>
                  <a:lnTo>
                    <a:pt x="1" y="1582"/>
                  </a:lnTo>
                  <a:lnTo>
                    <a:pt x="1" y="1830"/>
                  </a:lnTo>
                  <a:lnTo>
                    <a:pt x="497" y="1830"/>
                  </a:lnTo>
                  <a:lnTo>
                    <a:pt x="497" y="2016"/>
                  </a:lnTo>
                  <a:lnTo>
                    <a:pt x="1" y="2016"/>
                  </a:lnTo>
                  <a:lnTo>
                    <a:pt x="1" y="2280"/>
                  </a:lnTo>
                  <a:lnTo>
                    <a:pt x="497" y="2280"/>
                  </a:lnTo>
                  <a:lnTo>
                    <a:pt x="497" y="2466"/>
                  </a:lnTo>
                  <a:lnTo>
                    <a:pt x="1" y="2466"/>
                  </a:lnTo>
                  <a:lnTo>
                    <a:pt x="1" y="2745"/>
                  </a:lnTo>
                  <a:lnTo>
                    <a:pt x="497" y="2745"/>
                  </a:lnTo>
                  <a:lnTo>
                    <a:pt x="497" y="2931"/>
                  </a:lnTo>
                  <a:lnTo>
                    <a:pt x="1" y="2931"/>
                  </a:lnTo>
                  <a:lnTo>
                    <a:pt x="1" y="3180"/>
                  </a:lnTo>
                  <a:lnTo>
                    <a:pt x="497" y="3180"/>
                  </a:lnTo>
                  <a:lnTo>
                    <a:pt x="497" y="3381"/>
                  </a:lnTo>
                  <a:lnTo>
                    <a:pt x="1" y="3381"/>
                  </a:lnTo>
                  <a:lnTo>
                    <a:pt x="1" y="3629"/>
                  </a:lnTo>
                  <a:lnTo>
                    <a:pt x="497" y="3629"/>
                  </a:lnTo>
                  <a:lnTo>
                    <a:pt x="497" y="3831"/>
                  </a:lnTo>
                  <a:lnTo>
                    <a:pt x="1" y="3831"/>
                  </a:lnTo>
                  <a:lnTo>
                    <a:pt x="1" y="4079"/>
                  </a:lnTo>
                  <a:lnTo>
                    <a:pt x="497" y="4079"/>
                  </a:lnTo>
                  <a:lnTo>
                    <a:pt x="497" y="4265"/>
                  </a:lnTo>
                  <a:lnTo>
                    <a:pt x="1" y="4265"/>
                  </a:lnTo>
                  <a:lnTo>
                    <a:pt x="1" y="4529"/>
                  </a:lnTo>
                  <a:lnTo>
                    <a:pt x="497" y="4529"/>
                  </a:lnTo>
                  <a:lnTo>
                    <a:pt x="497" y="4715"/>
                  </a:lnTo>
                  <a:lnTo>
                    <a:pt x="1" y="4715"/>
                  </a:lnTo>
                  <a:lnTo>
                    <a:pt x="1" y="4994"/>
                  </a:lnTo>
                  <a:lnTo>
                    <a:pt x="497" y="4994"/>
                  </a:lnTo>
                  <a:lnTo>
                    <a:pt x="497" y="5180"/>
                  </a:lnTo>
                  <a:lnTo>
                    <a:pt x="1" y="5180"/>
                  </a:lnTo>
                  <a:lnTo>
                    <a:pt x="1" y="5429"/>
                  </a:lnTo>
                  <a:lnTo>
                    <a:pt x="497" y="5429"/>
                  </a:lnTo>
                  <a:lnTo>
                    <a:pt x="497" y="5630"/>
                  </a:lnTo>
                  <a:lnTo>
                    <a:pt x="1" y="5630"/>
                  </a:lnTo>
                  <a:lnTo>
                    <a:pt x="1" y="5878"/>
                  </a:lnTo>
                  <a:lnTo>
                    <a:pt x="497" y="5878"/>
                  </a:lnTo>
                  <a:lnTo>
                    <a:pt x="497" y="6080"/>
                  </a:lnTo>
                  <a:lnTo>
                    <a:pt x="1" y="6080"/>
                  </a:lnTo>
                  <a:lnTo>
                    <a:pt x="1" y="6328"/>
                  </a:lnTo>
                  <a:lnTo>
                    <a:pt x="497" y="6328"/>
                  </a:lnTo>
                  <a:lnTo>
                    <a:pt x="497" y="6514"/>
                  </a:lnTo>
                  <a:lnTo>
                    <a:pt x="1" y="6514"/>
                  </a:lnTo>
                  <a:lnTo>
                    <a:pt x="1" y="6778"/>
                  </a:lnTo>
                  <a:lnTo>
                    <a:pt x="497" y="6778"/>
                  </a:lnTo>
                  <a:lnTo>
                    <a:pt x="497" y="6964"/>
                  </a:lnTo>
                  <a:lnTo>
                    <a:pt x="1" y="6964"/>
                  </a:lnTo>
                  <a:lnTo>
                    <a:pt x="1" y="7243"/>
                  </a:lnTo>
                  <a:lnTo>
                    <a:pt x="497" y="7243"/>
                  </a:lnTo>
                  <a:lnTo>
                    <a:pt x="497" y="7429"/>
                  </a:lnTo>
                  <a:lnTo>
                    <a:pt x="1" y="7429"/>
                  </a:lnTo>
                  <a:lnTo>
                    <a:pt x="1" y="7677"/>
                  </a:lnTo>
                  <a:lnTo>
                    <a:pt x="497" y="7677"/>
                  </a:lnTo>
                  <a:lnTo>
                    <a:pt x="497" y="7832"/>
                  </a:lnTo>
                  <a:lnTo>
                    <a:pt x="652" y="7832"/>
                  </a:lnTo>
                  <a:lnTo>
                    <a:pt x="652" y="8344"/>
                  </a:lnTo>
                  <a:lnTo>
                    <a:pt x="916" y="8344"/>
                  </a:lnTo>
                  <a:lnTo>
                    <a:pt x="916" y="7832"/>
                  </a:lnTo>
                  <a:lnTo>
                    <a:pt x="1102" y="7832"/>
                  </a:lnTo>
                  <a:lnTo>
                    <a:pt x="1102" y="8344"/>
                  </a:lnTo>
                  <a:lnTo>
                    <a:pt x="1350" y="8344"/>
                  </a:lnTo>
                  <a:lnTo>
                    <a:pt x="1350" y="7832"/>
                  </a:lnTo>
                  <a:lnTo>
                    <a:pt x="1552" y="7832"/>
                  </a:lnTo>
                  <a:lnTo>
                    <a:pt x="1552" y="8344"/>
                  </a:lnTo>
                  <a:lnTo>
                    <a:pt x="1816" y="8344"/>
                  </a:lnTo>
                  <a:lnTo>
                    <a:pt x="1816" y="7832"/>
                  </a:lnTo>
                  <a:lnTo>
                    <a:pt x="2017" y="7832"/>
                  </a:lnTo>
                  <a:lnTo>
                    <a:pt x="2017" y="8344"/>
                  </a:lnTo>
                  <a:lnTo>
                    <a:pt x="2265" y="8344"/>
                  </a:lnTo>
                  <a:lnTo>
                    <a:pt x="2265" y="7832"/>
                  </a:lnTo>
                  <a:lnTo>
                    <a:pt x="2467" y="7832"/>
                  </a:lnTo>
                  <a:lnTo>
                    <a:pt x="2467" y="8344"/>
                  </a:lnTo>
                  <a:lnTo>
                    <a:pt x="2715" y="8344"/>
                  </a:lnTo>
                  <a:lnTo>
                    <a:pt x="2715" y="7832"/>
                  </a:lnTo>
                  <a:lnTo>
                    <a:pt x="2901" y="7832"/>
                  </a:lnTo>
                  <a:lnTo>
                    <a:pt x="2901" y="8344"/>
                  </a:lnTo>
                  <a:lnTo>
                    <a:pt x="3165" y="8344"/>
                  </a:lnTo>
                  <a:lnTo>
                    <a:pt x="3165" y="7832"/>
                  </a:lnTo>
                  <a:lnTo>
                    <a:pt x="3351" y="7832"/>
                  </a:lnTo>
                  <a:lnTo>
                    <a:pt x="3351" y="8344"/>
                  </a:lnTo>
                  <a:lnTo>
                    <a:pt x="3599" y="8344"/>
                  </a:lnTo>
                  <a:lnTo>
                    <a:pt x="3599" y="7832"/>
                  </a:lnTo>
                  <a:lnTo>
                    <a:pt x="3816" y="7832"/>
                  </a:lnTo>
                  <a:lnTo>
                    <a:pt x="3816" y="8344"/>
                  </a:lnTo>
                  <a:lnTo>
                    <a:pt x="4064" y="8344"/>
                  </a:lnTo>
                  <a:lnTo>
                    <a:pt x="4064" y="7832"/>
                  </a:lnTo>
                  <a:lnTo>
                    <a:pt x="4266" y="7832"/>
                  </a:lnTo>
                  <a:lnTo>
                    <a:pt x="4266" y="8344"/>
                  </a:lnTo>
                  <a:lnTo>
                    <a:pt x="4514" y="8344"/>
                  </a:lnTo>
                  <a:lnTo>
                    <a:pt x="4514" y="7832"/>
                  </a:lnTo>
                  <a:lnTo>
                    <a:pt x="4716" y="7832"/>
                  </a:lnTo>
                  <a:lnTo>
                    <a:pt x="4716" y="8344"/>
                  </a:lnTo>
                  <a:lnTo>
                    <a:pt x="4964" y="8344"/>
                  </a:lnTo>
                  <a:lnTo>
                    <a:pt x="4964" y="7832"/>
                  </a:lnTo>
                  <a:lnTo>
                    <a:pt x="5150" y="7832"/>
                  </a:lnTo>
                  <a:lnTo>
                    <a:pt x="5150" y="8344"/>
                  </a:lnTo>
                  <a:lnTo>
                    <a:pt x="5414" y="8344"/>
                  </a:lnTo>
                  <a:lnTo>
                    <a:pt x="5414" y="7832"/>
                  </a:lnTo>
                  <a:lnTo>
                    <a:pt x="5600" y="7832"/>
                  </a:lnTo>
                  <a:lnTo>
                    <a:pt x="5600" y="8344"/>
                  </a:lnTo>
                  <a:lnTo>
                    <a:pt x="5879" y="8344"/>
                  </a:lnTo>
                  <a:lnTo>
                    <a:pt x="5879" y="7832"/>
                  </a:lnTo>
                  <a:lnTo>
                    <a:pt x="6065" y="7832"/>
                  </a:lnTo>
                  <a:lnTo>
                    <a:pt x="6065" y="8344"/>
                  </a:lnTo>
                  <a:lnTo>
                    <a:pt x="6313" y="8344"/>
                  </a:lnTo>
                  <a:lnTo>
                    <a:pt x="6313" y="7832"/>
                  </a:lnTo>
                  <a:lnTo>
                    <a:pt x="6515" y="7832"/>
                  </a:lnTo>
                  <a:lnTo>
                    <a:pt x="6515" y="8344"/>
                  </a:lnTo>
                  <a:lnTo>
                    <a:pt x="6763" y="8344"/>
                  </a:lnTo>
                  <a:lnTo>
                    <a:pt x="6763" y="7832"/>
                  </a:lnTo>
                  <a:lnTo>
                    <a:pt x="6965" y="7832"/>
                  </a:lnTo>
                  <a:lnTo>
                    <a:pt x="6965" y="8344"/>
                  </a:lnTo>
                  <a:lnTo>
                    <a:pt x="7213" y="8344"/>
                  </a:lnTo>
                  <a:lnTo>
                    <a:pt x="7213" y="7832"/>
                  </a:lnTo>
                  <a:lnTo>
                    <a:pt x="7399" y="7832"/>
                  </a:lnTo>
                  <a:lnTo>
                    <a:pt x="7399" y="8344"/>
                  </a:lnTo>
                  <a:lnTo>
                    <a:pt x="7663" y="8344"/>
                  </a:lnTo>
                  <a:lnTo>
                    <a:pt x="7663" y="7832"/>
                  </a:lnTo>
                  <a:lnTo>
                    <a:pt x="7818" y="7832"/>
                  </a:lnTo>
                  <a:lnTo>
                    <a:pt x="7818" y="7677"/>
                  </a:lnTo>
                  <a:lnTo>
                    <a:pt x="8330" y="7677"/>
                  </a:lnTo>
                  <a:lnTo>
                    <a:pt x="8330" y="7429"/>
                  </a:lnTo>
                  <a:lnTo>
                    <a:pt x="7818" y="7429"/>
                  </a:lnTo>
                  <a:lnTo>
                    <a:pt x="7818" y="7243"/>
                  </a:lnTo>
                  <a:lnTo>
                    <a:pt x="8330" y="7243"/>
                  </a:lnTo>
                  <a:lnTo>
                    <a:pt x="8330" y="6964"/>
                  </a:lnTo>
                  <a:lnTo>
                    <a:pt x="7818" y="6964"/>
                  </a:lnTo>
                  <a:lnTo>
                    <a:pt x="7818" y="6778"/>
                  </a:lnTo>
                  <a:lnTo>
                    <a:pt x="8330" y="6778"/>
                  </a:lnTo>
                  <a:lnTo>
                    <a:pt x="8330" y="6514"/>
                  </a:lnTo>
                  <a:lnTo>
                    <a:pt x="7818" y="6514"/>
                  </a:lnTo>
                  <a:lnTo>
                    <a:pt x="7818" y="6328"/>
                  </a:lnTo>
                  <a:lnTo>
                    <a:pt x="8330" y="6328"/>
                  </a:lnTo>
                  <a:lnTo>
                    <a:pt x="8330" y="6080"/>
                  </a:lnTo>
                  <a:lnTo>
                    <a:pt x="7818" y="6080"/>
                  </a:lnTo>
                  <a:lnTo>
                    <a:pt x="7818" y="5878"/>
                  </a:lnTo>
                  <a:lnTo>
                    <a:pt x="8330" y="5878"/>
                  </a:lnTo>
                  <a:lnTo>
                    <a:pt x="8330" y="5630"/>
                  </a:lnTo>
                  <a:lnTo>
                    <a:pt x="7818" y="5630"/>
                  </a:lnTo>
                  <a:lnTo>
                    <a:pt x="7818" y="5429"/>
                  </a:lnTo>
                  <a:lnTo>
                    <a:pt x="8330" y="5429"/>
                  </a:lnTo>
                  <a:lnTo>
                    <a:pt x="8330" y="5180"/>
                  </a:lnTo>
                  <a:lnTo>
                    <a:pt x="7818" y="5180"/>
                  </a:lnTo>
                  <a:lnTo>
                    <a:pt x="7818" y="4994"/>
                  </a:lnTo>
                  <a:lnTo>
                    <a:pt x="8330" y="4994"/>
                  </a:lnTo>
                  <a:lnTo>
                    <a:pt x="8330" y="4715"/>
                  </a:lnTo>
                  <a:lnTo>
                    <a:pt x="7818" y="4715"/>
                  </a:lnTo>
                  <a:lnTo>
                    <a:pt x="7818" y="4529"/>
                  </a:lnTo>
                  <a:lnTo>
                    <a:pt x="8330" y="4529"/>
                  </a:lnTo>
                  <a:lnTo>
                    <a:pt x="8330" y="4265"/>
                  </a:lnTo>
                  <a:lnTo>
                    <a:pt x="7818" y="4265"/>
                  </a:lnTo>
                  <a:lnTo>
                    <a:pt x="7818" y="4079"/>
                  </a:lnTo>
                  <a:lnTo>
                    <a:pt x="8330" y="4079"/>
                  </a:lnTo>
                  <a:lnTo>
                    <a:pt x="8330" y="3831"/>
                  </a:lnTo>
                  <a:lnTo>
                    <a:pt x="7818" y="3831"/>
                  </a:lnTo>
                  <a:lnTo>
                    <a:pt x="7818" y="3629"/>
                  </a:lnTo>
                  <a:lnTo>
                    <a:pt x="8330" y="3629"/>
                  </a:lnTo>
                  <a:lnTo>
                    <a:pt x="8330" y="3381"/>
                  </a:lnTo>
                  <a:lnTo>
                    <a:pt x="7818" y="3381"/>
                  </a:lnTo>
                  <a:lnTo>
                    <a:pt x="7818" y="3180"/>
                  </a:lnTo>
                  <a:lnTo>
                    <a:pt x="8330" y="3180"/>
                  </a:lnTo>
                  <a:lnTo>
                    <a:pt x="8330" y="2931"/>
                  </a:lnTo>
                  <a:lnTo>
                    <a:pt x="7818" y="2931"/>
                  </a:lnTo>
                  <a:lnTo>
                    <a:pt x="7818" y="2745"/>
                  </a:lnTo>
                  <a:lnTo>
                    <a:pt x="8330" y="2745"/>
                  </a:lnTo>
                  <a:lnTo>
                    <a:pt x="8330" y="2466"/>
                  </a:lnTo>
                  <a:lnTo>
                    <a:pt x="7818" y="2466"/>
                  </a:lnTo>
                  <a:lnTo>
                    <a:pt x="7818" y="2280"/>
                  </a:lnTo>
                  <a:lnTo>
                    <a:pt x="8330" y="2280"/>
                  </a:lnTo>
                  <a:lnTo>
                    <a:pt x="8330" y="2016"/>
                  </a:lnTo>
                  <a:lnTo>
                    <a:pt x="7818" y="2016"/>
                  </a:lnTo>
                  <a:lnTo>
                    <a:pt x="7818" y="1830"/>
                  </a:lnTo>
                  <a:lnTo>
                    <a:pt x="8330" y="1830"/>
                  </a:lnTo>
                  <a:lnTo>
                    <a:pt x="8330" y="1582"/>
                  </a:lnTo>
                  <a:lnTo>
                    <a:pt x="7818" y="1582"/>
                  </a:lnTo>
                  <a:lnTo>
                    <a:pt x="7818" y="1381"/>
                  </a:lnTo>
                  <a:lnTo>
                    <a:pt x="8330" y="1381"/>
                  </a:lnTo>
                  <a:lnTo>
                    <a:pt x="8330" y="1132"/>
                  </a:lnTo>
                  <a:lnTo>
                    <a:pt x="7818" y="1132"/>
                  </a:lnTo>
                  <a:lnTo>
                    <a:pt x="7818" y="931"/>
                  </a:lnTo>
                  <a:lnTo>
                    <a:pt x="8330" y="931"/>
                  </a:lnTo>
                  <a:lnTo>
                    <a:pt x="8330" y="683"/>
                  </a:lnTo>
                  <a:lnTo>
                    <a:pt x="7818" y="683"/>
                  </a:lnTo>
                  <a:lnTo>
                    <a:pt x="7818" y="527"/>
                  </a:lnTo>
                  <a:lnTo>
                    <a:pt x="7663" y="527"/>
                  </a:lnTo>
                  <a:lnTo>
                    <a:pt x="7663" y="0"/>
                  </a:lnTo>
                  <a:lnTo>
                    <a:pt x="7399" y="0"/>
                  </a:lnTo>
                  <a:lnTo>
                    <a:pt x="7399" y="527"/>
                  </a:lnTo>
                  <a:lnTo>
                    <a:pt x="7213" y="527"/>
                  </a:lnTo>
                  <a:lnTo>
                    <a:pt x="7213" y="0"/>
                  </a:lnTo>
                  <a:lnTo>
                    <a:pt x="6965" y="0"/>
                  </a:lnTo>
                  <a:lnTo>
                    <a:pt x="6965" y="527"/>
                  </a:lnTo>
                  <a:lnTo>
                    <a:pt x="6763" y="527"/>
                  </a:lnTo>
                  <a:lnTo>
                    <a:pt x="6763" y="0"/>
                  </a:lnTo>
                  <a:lnTo>
                    <a:pt x="6515" y="0"/>
                  </a:lnTo>
                  <a:lnTo>
                    <a:pt x="6515" y="527"/>
                  </a:lnTo>
                  <a:lnTo>
                    <a:pt x="6313" y="527"/>
                  </a:lnTo>
                  <a:lnTo>
                    <a:pt x="6313" y="0"/>
                  </a:lnTo>
                  <a:lnTo>
                    <a:pt x="6065" y="0"/>
                  </a:lnTo>
                  <a:lnTo>
                    <a:pt x="6065" y="527"/>
                  </a:lnTo>
                  <a:lnTo>
                    <a:pt x="5879" y="527"/>
                  </a:lnTo>
                  <a:lnTo>
                    <a:pt x="5879" y="0"/>
                  </a:lnTo>
                  <a:lnTo>
                    <a:pt x="5600" y="0"/>
                  </a:lnTo>
                  <a:lnTo>
                    <a:pt x="5600" y="527"/>
                  </a:lnTo>
                  <a:lnTo>
                    <a:pt x="5414" y="527"/>
                  </a:lnTo>
                  <a:lnTo>
                    <a:pt x="5414" y="0"/>
                  </a:lnTo>
                  <a:lnTo>
                    <a:pt x="5150" y="0"/>
                  </a:lnTo>
                  <a:lnTo>
                    <a:pt x="5150" y="527"/>
                  </a:lnTo>
                  <a:lnTo>
                    <a:pt x="4964" y="527"/>
                  </a:lnTo>
                  <a:lnTo>
                    <a:pt x="4964" y="0"/>
                  </a:lnTo>
                  <a:lnTo>
                    <a:pt x="4716" y="0"/>
                  </a:lnTo>
                  <a:lnTo>
                    <a:pt x="4716" y="527"/>
                  </a:lnTo>
                  <a:lnTo>
                    <a:pt x="4514" y="527"/>
                  </a:lnTo>
                  <a:lnTo>
                    <a:pt x="4514" y="0"/>
                  </a:lnTo>
                  <a:lnTo>
                    <a:pt x="4266" y="0"/>
                  </a:lnTo>
                  <a:lnTo>
                    <a:pt x="4266" y="527"/>
                  </a:lnTo>
                  <a:lnTo>
                    <a:pt x="4064" y="527"/>
                  </a:lnTo>
                  <a:lnTo>
                    <a:pt x="4064" y="0"/>
                  </a:lnTo>
                  <a:lnTo>
                    <a:pt x="3816" y="0"/>
                  </a:lnTo>
                  <a:lnTo>
                    <a:pt x="3816" y="527"/>
                  </a:lnTo>
                  <a:lnTo>
                    <a:pt x="3599" y="527"/>
                  </a:lnTo>
                  <a:lnTo>
                    <a:pt x="3599" y="0"/>
                  </a:lnTo>
                  <a:lnTo>
                    <a:pt x="3351" y="0"/>
                  </a:lnTo>
                  <a:lnTo>
                    <a:pt x="3351" y="527"/>
                  </a:lnTo>
                  <a:lnTo>
                    <a:pt x="3165" y="527"/>
                  </a:lnTo>
                  <a:lnTo>
                    <a:pt x="3165" y="0"/>
                  </a:lnTo>
                  <a:lnTo>
                    <a:pt x="2901" y="0"/>
                  </a:lnTo>
                  <a:lnTo>
                    <a:pt x="2901" y="527"/>
                  </a:lnTo>
                  <a:lnTo>
                    <a:pt x="2715" y="527"/>
                  </a:lnTo>
                  <a:lnTo>
                    <a:pt x="2715" y="0"/>
                  </a:lnTo>
                  <a:lnTo>
                    <a:pt x="2467" y="0"/>
                  </a:lnTo>
                  <a:lnTo>
                    <a:pt x="2467" y="527"/>
                  </a:lnTo>
                  <a:lnTo>
                    <a:pt x="2265" y="527"/>
                  </a:lnTo>
                  <a:lnTo>
                    <a:pt x="2265" y="0"/>
                  </a:lnTo>
                  <a:lnTo>
                    <a:pt x="2017" y="0"/>
                  </a:lnTo>
                  <a:lnTo>
                    <a:pt x="2017" y="527"/>
                  </a:lnTo>
                  <a:lnTo>
                    <a:pt x="1816" y="527"/>
                  </a:lnTo>
                  <a:lnTo>
                    <a:pt x="1816" y="0"/>
                  </a:lnTo>
                  <a:lnTo>
                    <a:pt x="1552" y="0"/>
                  </a:lnTo>
                  <a:lnTo>
                    <a:pt x="1552" y="527"/>
                  </a:lnTo>
                  <a:lnTo>
                    <a:pt x="1350" y="527"/>
                  </a:lnTo>
                  <a:lnTo>
                    <a:pt x="1350" y="0"/>
                  </a:lnTo>
                  <a:lnTo>
                    <a:pt x="1102" y="0"/>
                  </a:lnTo>
                  <a:lnTo>
                    <a:pt x="1102" y="527"/>
                  </a:lnTo>
                  <a:lnTo>
                    <a:pt x="916" y="527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8"/>
            <p:cNvSpPr/>
            <p:nvPr/>
          </p:nvSpPr>
          <p:spPr>
            <a:xfrm>
              <a:off x="2047525" y="2176425"/>
              <a:ext cx="182650" cy="182650"/>
            </a:xfrm>
            <a:custGeom>
              <a:avLst/>
              <a:gdLst/>
              <a:ahLst/>
              <a:cxnLst/>
              <a:rect l="l" t="t" r="r" b="b"/>
              <a:pathLst>
                <a:path w="7306" h="7306" extrusionOk="0">
                  <a:moveTo>
                    <a:pt x="0" y="0"/>
                  </a:moveTo>
                  <a:lnTo>
                    <a:pt x="0" y="7305"/>
                  </a:lnTo>
                  <a:lnTo>
                    <a:pt x="7305" y="7305"/>
                  </a:lnTo>
                  <a:lnTo>
                    <a:pt x="7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8"/>
            <p:cNvSpPr/>
            <p:nvPr/>
          </p:nvSpPr>
          <p:spPr>
            <a:xfrm>
              <a:off x="2051400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8"/>
            <p:cNvSpPr/>
            <p:nvPr/>
          </p:nvSpPr>
          <p:spPr>
            <a:xfrm>
              <a:off x="2063025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1" y="0"/>
                  </a:moveTo>
                  <a:lnTo>
                    <a:pt x="1" y="512"/>
                  </a:lnTo>
                  <a:lnTo>
                    <a:pt x="249" y="51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8"/>
            <p:cNvSpPr/>
            <p:nvPr/>
          </p:nvSpPr>
          <p:spPr>
            <a:xfrm>
              <a:off x="2074275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8"/>
            <p:cNvSpPr/>
            <p:nvPr/>
          </p:nvSpPr>
          <p:spPr>
            <a:xfrm>
              <a:off x="2085525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8"/>
            <p:cNvSpPr/>
            <p:nvPr/>
          </p:nvSpPr>
          <p:spPr>
            <a:xfrm>
              <a:off x="2096375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8"/>
            <p:cNvSpPr/>
            <p:nvPr/>
          </p:nvSpPr>
          <p:spPr>
            <a:xfrm>
              <a:off x="2107625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8"/>
            <p:cNvSpPr/>
            <p:nvPr/>
          </p:nvSpPr>
          <p:spPr>
            <a:xfrm>
              <a:off x="2119250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8"/>
            <p:cNvSpPr/>
            <p:nvPr/>
          </p:nvSpPr>
          <p:spPr>
            <a:xfrm>
              <a:off x="2130500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8"/>
            <p:cNvSpPr/>
            <p:nvPr/>
          </p:nvSpPr>
          <p:spPr>
            <a:xfrm>
              <a:off x="2141350" y="2359050"/>
              <a:ext cx="6625" cy="12825"/>
            </a:xfrm>
            <a:custGeom>
              <a:avLst/>
              <a:gdLst/>
              <a:ahLst/>
              <a:cxnLst/>
              <a:rect l="l" t="t" r="r" b="b"/>
              <a:pathLst>
                <a:path w="265" h="513" extrusionOk="0">
                  <a:moveTo>
                    <a:pt x="1" y="0"/>
                  </a:moveTo>
                  <a:lnTo>
                    <a:pt x="1" y="512"/>
                  </a:lnTo>
                  <a:lnTo>
                    <a:pt x="264" y="5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8"/>
            <p:cNvSpPr/>
            <p:nvPr/>
          </p:nvSpPr>
          <p:spPr>
            <a:xfrm>
              <a:off x="2152600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8"/>
            <p:cNvSpPr/>
            <p:nvPr/>
          </p:nvSpPr>
          <p:spPr>
            <a:xfrm>
              <a:off x="2163850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8"/>
            <p:cNvSpPr/>
            <p:nvPr/>
          </p:nvSpPr>
          <p:spPr>
            <a:xfrm>
              <a:off x="2175475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8"/>
            <p:cNvSpPr/>
            <p:nvPr/>
          </p:nvSpPr>
          <p:spPr>
            <a:xfrm>
              <a:off x="2186725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8"/>
            <p:cNvSpPr/>
            <p:nvPr/>
          </p:nvSpPr>
          <p:spPr>
            <a:xfrm>
              <a:off x="2197950" y="2359050"/>
              <a:ext cx="6250" cy="12825"/>
            </a:xfrm>
            <a:custGeom>
              <a:avLst/>
              <a:gdLst/>
              <a:ahLst/>
              <a:cxnLst/>
              <a:rect l="l" t="t" r="r" b="b"/>
              <a:pathLst>
                <a:path w="250" h="513" extrusionOk="0">
                  <a:moveTo>
                    <a:pt x="1" y="0"/>
                  </a:moveTo>
                  <a:lnTo>
                    <a:pt x="1" y="512"/>
                  </a:lnTo>
                  <a:lnTo>
                    <a:pt x="249" y="51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8"/>
            <p:cNvSpPr/>
            <p:nvPr/>
          </p:nvSpPr>
          <p:spPr>
            <a:xfrm>
              <a:off x="2208825" y="2359050"/>
              <a:ext cx="6600" cy="12825"/>
            </a:xfrm>
            <a:custGeom>
              <a:avLst/>
              <a:gdLst/>
              <a:ahLst/>
              <a:cxnLst/>
              <a:rect l="l" t="t" r="r" b="b"/>
              <a:pathLst>
                <a:path w="264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64" y="5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8"/>
            <p:cNvSpPr/>
            <p:nvPr/>
          </p:nvSpPr>
          <p:spPr>
            <a:xfrm>
              <a:off x="2220450" y="2359050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0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8"/>
            <p:cNvSpPr/>
            <p:nvPr/>
          </p:nvSpPr>
          <p:spPr>
            <a:xfrm>
              <a:off x="2034725" y="2180300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1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8"/>
            <p:cNvSpPr/>
            <p:nvPr/>
          </p:nvSpPr>
          <p:spPr>
            <a:xfrm>
              <a:off x="2034725" y="2191550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8"/>
                  </a:lnTo>
                  <a:lnTo>
                    <a:pt x="512" y="248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8"/>
            <p:cNvSpPr/>
            <p:nvPr/>
          </p:nvSpPr>
          <p:spPr>
            <a:xfrm>
              <a:off x="2034725" y="2202400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1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8"/>
            <p:cNvSpPr/>
            <p:nvPr/>
          </p:nvSpPr>
          <p:spPr>
            <a:xfrm>
              <a:off x="2034725" y="2214025"/>
              <a:ext cx="12825" cy="6625"/>
            </a:xfrm>
            <a:custGeom>
              <a:avLst/>
              <a:gdLst/>
              <a:ahLst/>
              <a:cxnLst/>
              <a:rect l="l" t="t" r="r" b="b"/>
              <a:pathLst>
                <a:path w="513" h="265" extrusionOk="0">
                  <a:moveTo>
                    <a:pt x="0" y="1"/>
                  </a:moveTo>
                  <a:lnTo>
                    <a:pt x="0" y="265"/>
                  </a:lnTo>
                  <a:lnTo>
                    <a:pt x="512" y="26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8"/>
            <p:cNvSpPr/>
            <p:nvPr/>
          </p:nvSpPr>
          <p:spPr>
            <a:xfrm>
              <a:off x="2034725" y="2225275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1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8"/>
            <p:cNvSpPr/>
            <p:nvPr/>
          </p:nvSpPr>
          <p:spPr>
            <a:xfrm>
              <a:off x="2034725" y="2236525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8"/>
            <p:cNvSpPr/>
            <p:nvPr/>
          </p:nvSpPr>
          <p:spPr>
            <a:xfrm>
              <a:off x="2034725" y="2247775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8"/>
                  </a:lnTo>
                  <a:lnTo>
                    <a:pt x="512" y="248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8"/>
            <p:cNvSpPr/>
            <p:nvPr/>
          </p:nvSpPr>
          <p:spPr>
            <a:xfrm>
              <a:off x="2034725" y="2258625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8"/>
            <p:cNvSpPr/>
            <p:nvPr/>
          </p:nvSpPr>
          <p:spPr>
            <a:xfrm>
              <a:off x="2034725" y="2270250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1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8"/>
            <p:cNvSpPr/>
            <p:nvPr/>
          </p:nvSpPr>
          <p:spPr>
            <a:xfrm>
              <a:off x="2034725" y="2281500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1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8"/>
            <p:cNvSpPr/>
            <p:nvPr/>
          </p:nvSpPr>
          <p:spPr>
            <a:xfrm>
              <a:off x="2034725" y="2292750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8"/>
                  </a:lnTo>
                  <a:lnTo>
                    <a:pt x="512" y="248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8"/>
            <p:cNvSpPr/>
            <p:nvPr/>
          </p:nvSpPr>
          <p:spPr>
            <a:xfrm>
              <a:off x="2034725" y="2304000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8"/>
                  </a:lnTo>
                  <a:lnTo>
                    <a:pt x="512" y="248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8"/>
            <p:cNvSpPr/>
            <p:nvPr/>
          </p:nvSpPr>
          <p:spPr>
            <a:xfrm>
              <a:off x="2034725" y="2314850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8"/>
                  </a:lnTo>
                  <a:lnTo>
                    <a:pt x="512" y="248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8"/>
            <p:cNvSpPr/>
            <p:nvPr/>
          </p:nvSpPr>
          <p:spPr>
            <a:xfrm>
              <a:off x="2034725" y="2326475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1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8"/>
            <p:cNvSpPr/>
            <p:nvPr/>
          </p:nvSpPr>
          <p:spPr>
            <a:xfrm>
              <a:off x="2034725" y="2337725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9"/>
                  </a:lnTo>
                  <a:lnTo>
                    <a:pt x="512" y="249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8"/>
            <p:cNvSpPr/>
            <p:nvPr/>
          </p:nvSpPr>
          <p:spPr>
            <a:xfrm>
              <a:off x="2034725" y="2348975"/>
              <a:ext cx="12825" cy="6225"/>
            </a:xfrm>
            <a:custGeom>
              <a:avLst/>
              <a:gdLst/>
              <a:ahLst/>
              <a:cxnLst/>
              <a:rect l="l" t="t" r="r" b="b"/>
              <a:pathLst>
                <a:path w="513" h="249" extrusionOk="0">
                  <a:moveTo>
                    <a:pt x="0" y="0"/>
                  </a:moveTo>
                  <a:lnTo>
                    <a:pt x="0" y="248"/>
                  </a:lnTo>
                  <a:lnTo>
                    <a:pt x="512" y="248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8"/>
            <p:cNvSpPr/>
            <p:nvPr/>
          </p:nvSpPr>
          <p:spPr>
            <a:xfrm>
              <a:off x="2220450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8"/>
            <p:cNvSpPr/>
            <p:nvPr/>
          </p:nvSpPr>
          <p:spPr>
            <a:xfrm>
              <a:off x="2208825" y="2163625"/>
              <a:ext cx="6600" cy="12825"/>
            </a:xfrm>
            <a:custGeom>
              <a:avLst/>
              <a:gdLst/>
              <a:ahLst/>
              <a:cxnLst/>
              <a:rect l="l" t="t" r="r" b="b"/>
              <a:pathLst>
                <a:path w="26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64" y="512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8"/>
            <p:cNvSpPr/>
            <p:nvPr/>
          </p:nvSpPr>
          <p:spPr>
            <a:xfrm>
              <a:off x="2197950" y="2163625"/>
              <a:ext cx="6250" cy="12825"/>
            </a:xfrm>
            <a:custGeom>
              <a:avLst/>
              <a:gdLst/>
              <a:ahLst/>
              <a:cxnLst/>
              <a:rect l="l" t="t" r="r" b="b"/>
              <a:pathLst>
                <a:path w="250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" y="512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8"/>
            <p:cNvSpPr/>
            <p:nvPr/>
          </p:nvSpPr>
          <p:spPr>
            <a:xfrm>
              <a:off x="2186725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8"/>
            <p:cNvSpPr/>
            <p:nvPr/>
          </p:nvSpPr>
          <p:spPr>
            <a:xfrm>
              <a:off x="2175475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8"/>
            <p:cNvSpPr/>
            <p:nvPr/>
          </p:nvSpPr>
          <p:spPr>
            <a:xfrm>
              <a:off x="2163850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8"/>
            <p:cNvSpPr/>
            <p:nvPr/>
          </p:nvSpPr>
          <p:spPr>
            <a:xfrm>
              <a:off x="2152600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8"/>
            <p:cNvSpPr/>
            <p:nvPr/>
          </p:nvSpPr>
          <p:spPr>
            <a:xfrm>
              <a:off x="2141350" y="2163625"/>
              <a:ext cx="6625" cy="12825"/>
            </a:xfrm>
            <a:custGeom>
              <a:avLst/>
              <a:gdLst/>
              <a:ahLst/>
              <a:cxnLst/>
              <a:rect l="l" t="t" r="r" b="b"/>
              <a:pathLst>
                <a:path w="26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64" y="512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8"/>
            <p:cNvSpPr/>
            <p:nvPr/>
          </p:nvSpPr>
          <p:spPr>
            <a:xfrm>
              <a:off x="2130500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8"/>
            <p:cNvSpPr/>
            <p:nvPr/>
          </p:nvSpPr>
          <p:spPr>
            <a:xfrm>
              <a:off x="2119250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8"/>
            <p:cNvSpPr/>
            <p:nvPr/>
          </p:nvSpPr>
          <p:spPr>
            <a:xfrm>
              <a:off x="2107625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8"/>
            <p:cNvSpPr/>
            <p:nvPr/>
          </p:nvSpPr>
          <p:spPr>
            <a:xfrm>
              <a:off x="2096375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8"/>
            <p:cNvSpPr/>
            <p:nvPr/>
          </p:nvSpPr>
          <p:spPr>
            <a:xfrm>
              <a:off x="2085525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8"/>
            <p:cNvSpPr/>
            <p:nvPr/>
          </p:nvSpPr>
          <p:spPr>
            <a:xfrm>
              <a:off x="2074275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9" y="512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8"/>
            <p:cNvSpPr/>
            <p:nvPr/>
          </p:nvSpPr>
          <p:spPr>
            <a:xfrm>
              <a:off x="2063025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" y="512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8"/>
            <p:cNvSpPr/>
            <p:nvPr/>
          </p:nvSpPr>
          <p:spPr>
            <a:xfrm>
              <a:off x="2051400" y="2163625"/>
              <a:ext cx="6225" cy="12825"/>
            </a:xfrm>
            <a:custGeom>
              <a:avLst/>
              <a:gdLst/>
              <a:ahLst/>
              <a:cxnLst/>
              <a:rect l="l" t="t" r="r" b="b"/>
              <a:pathLst>
                <a:path w="249" h="513" extrusionOk="0">
                  <a:moveTo>
                    <a:pt x="0" y="1"/>
                  </a:moveTo>
                  <a:lnTo>
                    <a:pt x="0" y="512"/>
                  </a:lnTo>
                  <a:lnTo>
                    <a:pt x="248" y="512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8"/>
            <p:cNvSpPr/>
            <p:nvPr/>
          </p:nvSpPr>
          <p:spPr>
            <a:xfrm>
              <a:off x="2230925" y="23489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8"/>
            <p:cNvSpPr/>
            <p:nvPr/>
          </p:nvSpPr>
          <p:spPr>
            <a:xfrm>
              <a:off x="2230925" y="233772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8"/>
            <p:cNvSpPr/>
            <p:nvPr/>
          </p:nvSpPr>
          <p:spPr>
            <a:xfrm>
              <a:off x="2230925" y="23264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8"/>
            <p:cNvSpPr/>
            <p:nvPr/>
          </p:nvSpPr>
          <p:spPr>
            <a:xfrm>
              <a:off x="2230925" y="23148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8"/>
            <p:cNvSpPr/>
            <p:nvPr/>
          </p:nvSpPr>
          <p:spPr>
            <a:xfrm>
              <a:off x="2230925" y="23040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8"/>
            <p:cNvSpPr/>
            <p:nvPr/>
          </p:nvSpPr>
          <p:spPr>
            <a:xfrm>
              <a:off x="2230925" y="22927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8"/>
            <p:cNvSpPr/>
            <p:nvPr/>
          </p:nvSpPr>
          <p:spPr>
            <a:xfrm>
              <a:off x="2230925" y="22815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8"/>
            <p:cNvSpPr/>
            <p:nvPr/>
          </p:nvSpPr>
          <p:spPr>
            <a:xfrm>
              <a:off x="2230925" y="22702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8"/>
            <p:cNvSpPr/>
            <p:nvPr/>
          </p:nvSpPr>
          <p:spPr>
            <a:xfrm>
              <a:off x="2230925" y="225862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8"/>
            <p:cNvSpPr/>
            <p:nvPr/>
          </p:nvSpPr>
          <p:spPr>
            <a:xfrm>
              <a:off x="2230925" y="22477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8"/>
            <p:cNvSpPr/>
            <p:nvPr/>
          </p:nvSpPr>
          <p:spPr>
            <a:xfrm>
              <a:off x="2230925" y="223652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8"/>
            <p:cNvSpPr/>
            <p:nvPr/>
          </p:nvSpPr>
          <p:spPr>
            <a:xfrm>
              <a:off x="2230925" y="22252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8"/>
            <p:cNvSpPr/>
            <p:nvPr/>
          </p:nvSpPr>
          <p:spPr>
            <a:xfrm>
              <a:off x="2230925" y="2214025"/>
              <a:ext cx="12425" cy="6625"/>
            </a:xfrm>
            <a:custGeom>
              <a:avLst/>
              <a:gdLst/>
              <a:ahLst/>
              <a:cxnLst/>
              <a:rect l="l" t="t" r="r" b="b"/>
              <a:pathLst>
                <a:path w="497" h="265" extrusionOk="0">
                  <a:moveTo>
                    <a:pt x="0" y="1"/>
                  </a:moveTo>
                  <a:lnTo>
                    <a:pt x="0" y="265"/>
                  </a:lnTo>
                  <a:lnTo>
                    <a:pt x="497" y="26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8"/>
            <p:cNvSpPr/>
            <p:nvPr/>
          </p:nvSpPr>
          <p:spPr>
            <a:xfrm>
              <a:off x="2230925" y="22024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8"/>
            <p:cNvSpPr/>
            <p:nvPr/>
          </p:nvSpPr>
          <p:spPr>
            <a:xfrm>
              <a:off x="2230925" y="21915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8"/>
            <p:cNvSpPr/>
            <p:nvPr/>
          </p:nvSpPr>
          <p:spPr>
            <a:xfrm>
              <a:off x="2230925" y="21803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8"/>
            <p:cNvSpPr/>
            <p:nvPr/>
          </p:nvSpPr>
          <p:spPr>
            <a:xfrm>
              <a:off x="2054875" y="2184950"/>
              <a:ext cx="12450" cy="12825"/>
            </a:xfrm>
            <a:custGeom>
              <a:avLst/>
              <a:gdLst/>
              <a:ahLst/>
              <a:cxnLst/>
              <a:rect l="l" t="t" r="r" b="b"/>
              <a:pathLst>
                <a:path w="498" h="513" extrusionOk="0">
                  <a:moveTo>
                    <a:pt x="249" y="1"/>
                  </a:moveTo>
                  <a:cubicBezTo>
                    <a:pt x="109" y="1"/>
                    <a:pt x="1" y="125"/>
                    <a:pt x="1" y="264"/>
                  </a:cubicBezTo>
                  <a:cubicBezTo>
                    <a:pt x="1" y="388"/>
                    <a:pt x="109" y="512"/>
                    <a:pt x="249" y="512"/>
                  </a:cubicBezTo>
                  <a:cubicBezTo>
                    <a:pt x="389" y="512"/>
                    <a:pt x="497" y="388"/>
                    <a:pt x="497" y="264"/>
                  </a:cubicBezTo>
                  <a:cubicBezTo>
                    <a:pt x="497" y="125"/>
                    <a:pt x="389" y="1"/>
                    <a:pt x="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8"/>
            <p:cNvSpPr/>
            <p:nvPr/>
          </p:nvSpPr>
          <p:spPr>
            <a:xfrm>
              <a:off x="2243325" y="2154700"/>
              <a:ext cx="41125" cy="29900"/>
            </a:xfrm>
            <a:custGeom>
              <a:avLst/>
              <a:gdLst/>
              <a:ahLst/>
              <a:cxnLst/>
              <a:rect l="l" t="t" r="r" b="b"/>
              <a:pathLst>
                <a:path w="1645" h="1196" extrusionOk="0">
                  <a:moveTo>
                    <a:pt x="1598" y="1"/>
                  </a:moveTo>
                  <a:lnTo>
                    <a:pt x="481" y="1102"/>
                  </a:lnTo>
                  <a:lnTo>
                    <a:pt x="1" y="1102"/>
                  </a:lnTo>
                  <a:lnTo>
                    <a:pt x="1" y="1195"/>
                  </a:lnTo>
                  <a:lnTo>
                    <a:pt x="512" y="1195"/>
                  </a:lnTo>
                  <a:lnTo>
                    <a:pt x="1645" y="47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8"/>
            <p:cNvSpPr/>
            <p:nvPr/>
          </p:nvSpPr>
          <p:spPr>
            <a:xfrm>
              <a:off x="2243325" y="2153925"/>
              <a:ext cx="55475" cy="41900"/>
            </a:xfrm>
            <a:custGeom>
              <a:avLst/>
              <a:gdLst/>
              <a:ahLst/>
              <a:cxnLst/>
              <a:rect l="l" t="t" r="r" b="b"/>
              <a:pathLst>
                <a:path w="2219" h="1676" extrusionOk="0">
                  <a:moveTo>
                    <a:pt x="2156" y="1"/>
                  </a:moveTo>
                  <a:lnTo>
                    <a:pt x="590" y="1583"/>
                  </a:lnTo>
                  <a:lnTo>
                    <a:pt x="1" y="1583"/>
                  </a:lnTo>
                  <a:lnTo>
                    <a:pt x="1" y="1676"/>
                  </a:lnTo>
                  <a:lnTo>
                    <a:pt x="605" y="1676"/>
                  </a:lnTo>
                  <a:lnTo>
                    <a:pt x="2218" y="63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8"/>
            <p:cNvSpPr/>
            <p:nvPr/>
          </p:nvSpPr>
          <p:spPr>
            <a:xfrm>
              <a:off x="2243325" y="2333850"/>
              <a:ext cx="116350" cy="19400"/>
            </a:xfrm>
            <a:custGeom>
              <a:avLst/>
              <a:gdLst/>
              <a:ahLst/>
              <a:cxnLst/>
              <a:rect l="l" t="t" r="r" b="b"/>
              <a:pathLst>
                <a:path w="4654" h="776" extrusionOk="0">
                  <a:moveTo>
                    <a:pt x="1474" y="0"/>
                  </a:moveTo>
                  <a:lnTo>
                    <a:pt x="792" y="683"/>
                  </a:lnTo>
                  <a:lnTo>
                    <a:pt x="1" y="683"/>
                  </a:lnTo>
                  <a:lnTo>
                    <a:pt x="1" y="776"/>
                  </a:lnTo>
                  <a:lnTo>
                    <a:pt x="838" y="776"/>
                  </a:lnTo>
                  <a:lnTo>
                    <a:pt x="1520" y="78"/>
                  </a:lnTo>
                  <a:lnTo>
                    <a:pt x="4653" y="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8"/>
            <p:cNvSpPr/>
            <p:nvPr/>
          </p:nvSpPr>
          <p:spPr>
            <a:xfrm>
              <a:off x="2243325" y="2312900"/>
              <a:ext cx="116350" cy="29125"/>
            </a:xfrm>
            <a:custGeom>
              <a:avLst/>
              <a:gdLst/>
              <a:ahLst/>
              <a:cxnLst/>
              <a:rect l="l" t="t" r="r" b="b"/>
              <a:pathLst>
                <a:path w="4654" h="1165" extrusionOk="0">
                  <a:moveTo>
                    <a:pt x="1567" y="1"/>
                  </a:moveTo>
                  <a:lnTo>
                    <a:pt x="512" y="1071"/>
                  </a:lnTo>
                  <a:lnTo>
                    <a:pt x="1" y="1071"/>
                  </a:lnTo>
                  <a:lnTo>
                    <a:pt x="1" y="1164"/>
                  </a:lnTo>
                  <a:lnTo>
                    <a:pt x="543" y="1164"/>
                  </a:lnTo>
                  <a:lnTo>
                    <a:pt x="1614" y="109"/>
                  </a:lnTo>
                  <a:lnTo>
                    <a:pt x="4653" y="109"/>
                  </a:lnTo>
                  <a:lnTo>
                    <a:pt x="46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8"/>
            <p:cNvSpPr/>
            <p:nvPr/>
          </p:nvSpPr>
          <p:spPr>
            <a:xfrm>
              <a:off x="2359650" y="2327650"/>
              <a:ext cx="31425" cy="13975"/>
            </a:xfrm>
            <a:custGeom>
              <a:avLst/>
              <a:gdLst/>
              <a:ahLst/>
              <a:cxnLst/>
              <a:rect l="l" t="t" r="r" b="b"/>
              <a:pathLst>
                <a:path w="1257" h="559" extrusionOk="0">
                  <a:moveTo>
                    <a:pt x="0" y="0"/>
                  </a:moveTo>
                  <a:lnTo>
                    <a:pt x="0" y="559"/>
                  </a:lnTo>
                  <a:lnTo>
                    <a:pt x="1257" y="55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8"/>
            <p:cNvSpPr/>
            <p:nvPr/>
          </p:nvSpPr>
          <p:spPr>
            <a:xfrm>
              <a:off x="2359650" y="2327650"/>
              <a:ext cx="31425" cy="13975"/>
            </a:xfrm>
            <a:custGeom>
              <a:avLst/>
              <a:gdLst/>
              <a:ahLst/>
              <a:cxnLst/>
              <a:rect l="l" t="t" r="r" b="b"/>
              <a:pathLst>
                <a:path w="1257" h="559" extrusionOk="0">
                  <a:moveTo>
                    <a:pt x="0" y="0"/>
                  </a:moveTo>
                  <a:lnTo>
                    <a:pt x="0" y="559"/>
                  </a:lnTo>
                  <a:lnTo>
                    <a:pt x="1257" y="55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8"/>
            <p:cNvSpPr/>
            <p:nvPr/>
          </p:nvSpPr>
          <p:spPr>
            <a:xfrm>
              <a:off x="2359650" y="2327650"/>
              <a:ext cx="6625" cy="13975"/>
            </a:xfrm>
            <a:custGeom>
              <a:avLst/>
              <a:gdLst/>
              <a:ahLst/>
              <a:cxnLst/>
              <a:rect l="l" t="t" r="r" b="b"/>
              <a:pathLst>
                <a:path w="265" h="559" extrusionOk="0">
                  <a:moveTo>
                    <a:pt x="0" y="0"/>
                  </a:moveTo>
                  <a:lnTo>
                    <a:pt x="0" y="559"/>
                  </a:lnTo>
                  <a:lnTo>
                    <a:pt x="264" y="55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8"/>
            <p:cNvSpPr/>
            <p:nvPr/>
          </p:nvSpPr>
          <p:spPr>
            <a:xfrm>
              <a:off x="2384850" y="2327650"/>
              <a:ext cx="6625" cy="13975"/>
            </a:xfrm>
            <a:custGeom>
              <a:avLst/>
              <a:gdLst/>
              <a:ahLst/>
              <a:cxnLst/>
              <a:rect l="l" t="t" r="r" b="b"/>
              <a:pathLst>
                <a:path w="265" h="559" extrusionOk="0">
                  <a:moveTo>
                    <a:pt x="1" y="0"/>
                  </a:moveTo>
                  <a:lnTo>
                    <a:pt x="1" y="559"/>
                  </a:lnTo>
                  <a:lnTo>
                    <a:pt x="264" y="55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8"/>
            <p:cNvSpPr/>
            <p:nvPr/>
          </p:nvSpPr>
          <p:spPr>
            <a:xfrm>
              <a:off x="2359650" y="2307100"/>
              <a:ext cx="31425" cy="13975"/>
            </a:xfrm>
            <a:custGeom>
              <a:avLst/>
              <a:gdLst/>
              <a:ahLst/>
              <a:cxnLst/>
              <a:rect l="l" t="t" r="r" b="b"/>
              <a:pathLst>
                <a:path w="1257" h="559" extrusionOk="0">
                  <a:moveTo>
                    <a:pt x="0" y="0"/>
                  </a:moveTo>
                  <a:lnTo>
                    <a:pt x="0" y="558"/>
                  </a:lnTo>
                  <a:lnTo>
                    <a:pt x="1257" y="55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8"/>
            <p:cNvSpPr/>
            <p:nvPr/>
          </p:nvSpPr>
          <p:spPr>
            <a:xfrm>
              <a:off x="2359650" y="2307100"/>
              <a:ext cx="31425" cy="13975"/>
            </a:xfrm>
            <a:custGeom>
              <a:avLst/>
              <a:gdLst/>
              <a:ahLst/>
              <a:cxnLst/>
              <a:rect l="l" t="t" r="r" b="b"/>
              <a:pathLst>
                <a:path w="1257" h="559" extrusionOk="0">
                  <a:moveTo>
                    <a:pt x="0" y="0"/>
                  </a:moveTo>
                  <a:lnTo>
                    <a:pt x="0" y="558"/>
                  </a:lnTo>
                  <a:lnTo>
                    <a:pt x="1257" y="55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8"/>
            <p:cNvSpPr/>
            <p:nvPr/>
          </p:nvSpPr>
          <p:spPr>
            <a:xfrm>
              <a:off x="2359650" y="2307100"/>
              <a:ext cx="6625" cy="13975"/>
            </a:xfrm>
            <a:custGeom>
              <a:avLst/>
              <a:gdLst/>
              <a:ahLst/>
              <a:cxnLst/>
              <a:rect l="l" t="t" r="r" b="b"/>
              <a:pathLst>
                <a:path w="265" h="559" extrusionOk="0">
                  <a:moveTo>
                    <a:pt x="0" y="0"/>
                  </a:moveTo>
                  <a:lnTo>
                    <a:pt x="0" y="558"/>
                  </a:lnTo>
                  <a:lnTo>
                    <a:pt x="264" y="55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8"/>
            <p:cNvSpPr/>
            <p:nvPr/>
          </p:nvSpPr>
          <p:spPr>
            <a:xfrm>
              <a:off x="2384850" y="2307100"/>
              <a:ext cx="6625" cy="13975"/>
            </a:xfrm>
            <a:custGeom>
              <a:avLst/>
              <a:gdLst/>
              <a:ahLst/>
              <a:cxnLst/>
              <a:rect l="l" t="t" r="r" b="b"/>
              <a:pathLst>
                <a:path w="265" h="559" extrusionOk="0">
                  <a:moveTo>
                    <a:pt x="1" y="0"/>
                  </a:moveTo>
                  <a:lnTo>
                    <a:pt x="1" y="558"/>
                  </a:lnTo>
                  <a:lnTo>
                    <a:pt x="264" y="55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8"/>
            <p:cNvSpPr/>
            <p:nvPr/>
          </p:nvSpPr>
          <p:spPr>
            <a:xfrm>
              <a:off x="1960275" y="2207050"/>
              <a:ext cx="13975" cy="45400"/>
            </a:xfrm>
            <a:custGeom>
              <a:avLst/>
              <a:gdLst/>
              <a:ahLst/>
              <a:cxnLst/>
              <a:rect l="l" t="t" r="r" b="b"/>
              <a:pathLst>
                <a:path w="559" h="1816" extrusionOk="0">
                  <a:moveTo>
                    <a:pt x="1" y="1"/>
                  </a:moveTo>
                  <a:lnTo>
                    <a:pt x="1" y="1815"/>
                  </a:lnTo>
                  <a:lnTo>
                    <a:pt x="559" y="1815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8"/>
            <p:cNvSpPr/>
            <p:nvPr/>
          </p:nvSpPr>
          <p:spPr>
            <a:xfrm>
              <a:off x="1960275" y="2207050"/>
              <a:ext cx="13975" cy="45400"/>
            </a:xfrm>
            <a:custGeom>
              <a:avLst/>
              <a:gdLst/>
              <a:ahLst/>
              <a:cxnLst/>
              <a:rect l="l" t="t" r="r" b="b"/>
              <a:pathLst>
                <a:path w="559" h="1816" extrusionOk="0">
                  <a:moveTo>
                    <a:pt x="1" y="1"/>
                  </a:moveTo>
                  <a:lnTo>
                    <a:pt x="1" y="1815"/>
                  </a:lnTo>
                  <a:lnTo>
                    <a:pt x="559" y="1815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8"/>
            <p:cNvSpPr/>
            <p:nvPr/>
          </p:nvSpPr>
          <p:spPr>
            <a:xfrm>
              <a:off x="1960675" y="2207050"/>
              <a:ext cx="13975" cy="9725"/>
            </a:xfrm>
            <a:custGeom>
              <a:avLst/>
              <a:gdLst/>
              <a:ahLst/>
              <a:cxnLst/>
              <a:rect l="l" t="t" r="r" b="b"/>
              <a:pathLst>
                <a:path w="559" h="389" extrusionOk="0">
                  <a:moveTo>
                    <a:pt x="0" y="1"/>
                  </a:moveTo>
                  <a:lnTo>
                    <a:pt x="0" y="388"/>
                  </a:lnTo>
                  <a:lnTo>
                    <a:pt x="558" y="388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8"/>
            <p:cNvSpPr/>
            <p:nvPr/>
          </p:nvSpPr>
          <p:spPr>
            <a:xfrm>
              <a:off x="1960675" y="2242725"/>
              <a:ext cx="13975" cy="9725"/>
            </a:xfrm>
            <a:custGeom>
              <a:avLst/>
              <a:gdLst/>
              <a:ahLst/>
              <a:cxnLst/>
              <a:rect l="l" t="t" r="r" b="b"/>
              <a:pathLst>
                <a:path w="559" h="389" extrusionOk="0">
                  <a:moveTo>
                    <a:pt x="0" y="1"/>
                  </a:moveTo>
                  <a:lnTo>
                    <a:pt x="0" y="388"/>
                  </a:lnTo>
                  <a:lnTo>
                    <a:pt x="558" y="388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8"/>
            <p:cNvSpPr/>
            <p:nvPr/>
          </p:nvSpPr>
          <p:spPr>
            <a:xfrm>
              <a:off x="1960275" y="2309425"/>
              <a:ext cx="13975" cy="45775"/>
            </a:xfrm>
            <a:custGeom>
              <a:avLst/>
              <a:gdLst/>
              <a:ahLst/>
              <a:cxnLst/>
              <a:rect l="l" t="t" r="r" b="b"/>
              <a:pathLst>
                <a:path w="559" h="1831" extrusionOk="0">
                  <a:moveTo>
                    <a:pt x="1" y="0"/>
                  </a:moveTo>
                  <a:lnTo>
                    <a:pt x="1" y="1830"/>
                  </a:lnTo>
                  <a:lnTo>
                    <a:pt x="559" y="183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8"/>
            <p:cNvSpPr/>
            <p:nvPr/>
          </p:nvSpPr>
          <p:spPr>
            <a:xfrm>
              <a:off x="1960275" y="2309425"/>
              <a:ext cx="13975" cy="45775"/>
            </a:xfrm>
            <a:custGeom>
              <a:avLst/>
              <a:gdLst/>
              <a:ahLst/>
              <a:cxnLst/>
              <a:rect l="l" t="t" r="r" b="b"/>
              <a:pathLst>
                <a:path w="559" h="1831" extrusionOk="0">
                  <a:moveTo>
                    <a:pt x="1" y="0"/>
                  </a:moveTo>
                  <a:lnTo>
                    <a:pt x="1" y="1830"/>
                  </a:lnTo>
                  <a:lnTo>
                    <a:pt x="559" y="183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8"/>
            <p:cNvSpPr/>
            <p:nvPr/>
          </p:nvSpPr>
          <p:spPr>
            <a:xfrm>
              <a:off x="1960675" y="2309425"/>
              <a:ext cx="13975" cy="9700"/>
            </a:xfrm>
            <a:custGeom>
              <a:avLst/>
              <a:gdLst/>
              <a:ahLst/>
              <a:cxnLst/>
              <a:rect l="l" t="t" r="r" b="b"/>
              <a:pathLst>
                <a:path w="559" h="388" extrusionOk="0">
                  <a:moveTo>
                    <a:pt x="0" y="0"/>
                  </a:moveTo>
                  <a:lnTo>
                    <a:pt x="0" y="388"/>
                  </a:lnTo>
                  <a:lnTo>
                    <a:pt x="558" y="38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8"/>
            <p:cNvSpPr/>
            <p:nvPr/>
          </p:nvSpPr>
          <p:spPr>
            <a:xfrm>
              <a:off x="1960675" y="2345475"/>
              <a:ext cx="13975" cy="9725"/>
            </a:xfrm>
            <a:custGeom>
              <a:avLst/>
              <a:gdLst/>
              <a:ahLst/>
              <a:cxnLst/>
              <a:rect l="l" t="t" r="r" b="b"/>
              <a:pathLst>
                <a:path w="559" h="389" extrusionOk="0">
                  <a:moveTo>
                    <a:pt x="0" y="1"/>
                  </a:moveTo>
                  <a:lnTo>
                    <a:pt x="0" y="388"/>
                  </a:lnTo>
                  <a:lnTo>
                    <a:pt x="558" y="388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8"/>
            <p:cNvSpPr/>
            <p:nvPr/>
          </p:nvSpPr>
          <p:spPr>
            <a:xfrm>
              <a:off x="2359650" y="2286925"/>
              <a:ext cx="31425" cy="13975"/>
            </a:xfrm>
            <a:custGeom>
              <a:avLst/>
              <a:gdLst/>
              <a:ahLst/>
              <a:cxnLst/>
              <a:rect l="l" t="t" r="r" b="b"/>
              <a:pathLst>
                <a:path w="1257" h="559" extrusionOk="0">
                  <a:moveTo>
                    <a:pt x="0" y="1"/>
                  </a:moveTo>
                  <a:lnTo>
                    <a:pt x="0" y="559"/>
                  </a:lnTo>
                  <a:lnTo>
                    <a:pt x="1257" y="559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8"/>
            <p:cNvSpPr/>
            <p:nvPr/>
          </p:nvSpPr>
          <p:spPr>
            <a:xfrm>
              <a:off x="2359650" y="2286925"/>
              <a:ext cx="31425" cy="13975"/>
            </a:xfrm>
            <a:custGeom>
              <a:avLst/>
              <a:gdLst/>
              <a:ahLst/>
              <a:cxnLst/>
              <a:rect l="l" t="t" r="r" b="b"/>
              <a:pathLst>
                <a:path w="1257" h="559" extrusionOk="0">
                  <a:moveTo>
                    <a:pt x="0" y="1"/>
                  </a:moveTo>
                  <a:lnTo>
                    <a:pt x="0" y="559"/>
                  </a:lnTo>
                  <a:lnTo>
                    <a:pt x="1257" y="559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8"/>
            <p:cNvSpPr/>
            <p:nvPr/>
          </p:nvSpPr>
          <p:spPr>
            <a:xfrm>
              <a:off x="2359650" y="2286925"/>
              <a:ext cx="6625" cy="13975"/>
            </a:xfrm>
            <a:custGeom>
              <a:avLst/>
              <a:gdLst/>
              <a:ahLst/>
              <a:cxnLst/>
              <a:rect l="l" t="t" r="r" b="b"/>
              <a:pathLst>
                <a:path w="265" h="559" extrusionOk="0">
                  <a:moveTo>
                    <a:pt x="0" y="1"/>
                  </a:moveTo>
                  <a:lnTo>
                    <a:pt x="0" y="559"/>
                  </a:lnTo>
                  <a:lnTo>
                    <a:pt x="264" y="559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8"/>
            <p:cNvSpPr/>
            <p:nvPr/>
          </p:nvSpPr>
          <p:spPr>
            <a:xfrm>
              <a:off x="2384850" y="2286925"/>
              <a:ext cx="6625" cy="13975"/>
            </a:xfrm>
            <a:custGeom>
              <a:avLst/>
              <a:gdLst/>
              <a:ahLst/>
              <a:cxnLst/>
              <a:rect l="l" t="t" r="r" b="b"/>
              <a:pathLst>
                <a:path w="265" h="559" extrusionOk="0">
                  <a:moveTo>
                    <a:pt x="1" y="1"/>
                  </a:moveTo>
                  <a:lnTo>
                    <a:pt x="1" y="559"/>
                  </a:lnTo>
                  <a:lnTo>
                    <a:pt x="264" y="559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8"/>
            <p:cNvSpPr/>
            <p:nvPr/>
          </p:nvSpPr>
          <p:spPr>
            <a:xfrm>
              <a:off x="2359650" y="2266375"/>
              <a:ext cx="31425" cy="14375"/>
            </a:xfrm>
            <a:custGeom>
              <a:avLst/>
              <a:gdLst/>
              <a:ahLst/>
              <a:cxnLst/>
              <a:rect l="l" t="t" r="r" b="b"/>
              <a:pathLst>
                <a:path w="1257" h="575" extrusionOk="0">
                  <a:moveTo>
                    <a:pt x="0" y="1"/>
                  </a:moveTo>
                  <a:lnTo>
                    <a:pt x="0" y="574"/>
                  </a:lnTo>
                  <a:lnTo>
                    <a:pt x="1257" y="57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8"/>
            <p:cNvSpPr/>
            <p:nvPr/>
          </p:nvSpPr>
          <p:spPr>
            <a:xfrm>
              <a:off x="2359650" y="2266375"/>
              <a:ext cx="31425" cy="14375"/>
            </a:xfrm>
            <a:custGeom>
              <a:avLst/>
              <a:gdLst/>
              <a:ahLst/>
              <a:cxnLst/>
              <a:rect l="l" t="t" r="r" b="b"/>
              <a:pathLst>
                <a:path w="1257" h="575" extrusionOk="0">
                  <a:moveTo>
                    <a:pt x="0" y="1"/>
                  </a:moveTo>
                  <a:lnTo>
                    <a:pt x="0" y="574"/>
                  </a:lnTo>
                  <a:lnTo>
                    <a:pt x="1257" y="57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8"/>
            <p:cNvSpPr/>
            <p:nvPr/>
          </p:nvSpPr>
          <p:spPr>
            <a:xfrm>
              <a:off x="2359650" y="2266375"/>
              <a:ext cx="6625" cy="14375"/>
            </a:xfrm>
            <a:custGeom>
              <a:avLst/>
              <a:gdLst/>
              <a:ahLst/>
              <a:cxnLst/>
              <a:rect l="l" t="t" r="r" b="b"/>
              <a:pathLst>
                <a:path w="265" h="575" extrusionOk="0">
                  <a:moveTo>
                    <a:pt x="0" y="1"/>
                  </a:moveTo>
                  <a:lnTo>
                    <a:pt x="0" y="574"/>
                  </a:lnTo>
                  <a:lnTo>
                    <a:pt x="264" y="574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8"/>
            <p:cNvSpPr/>
            <p:nvPr/>
          </p:nvSpPr>
          <p:spPr>
            <a:xfrm>
              <a:off x="2384850" y="2266375"/>
              <a:ext cx="6625" cy="14375"/>
            </a:xfrm>
            <a:custGeom>
              <a:avLst/>
              <a:gdLst/>
              <a:ahLst/>
              <a:cxnLst/>
              <a:rect l="l" t="t" r="r" b="b"/>
              <a:pathLst>
                <a:path w="265" h="575" extrusionOk="0">
                  <a:moveTo>
                    <a:pt x="1" y="1"/>
                  </a:moveTo>
                  <a:lnTo>
                    <a:pt x="1" y="574"/>
                  </a:lnTo>
                  <a:lnTo>
                    <a:pt x="264" y="574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8"/>
            <p:cNvSpPr/>
            <p:nvPr/>
          </p:nvSpPr>
          <p:spPr>
            <a:xfrm>
              <a:off x="2359650" y="2246225"/>
              <a:ext cx="31425" cy="13975"/>
            </a:xfrm>
            <a:custGeom>
              <a:avLst/>
              <a:gdLst/>
              <a:ahLst/>
              <a:cxnLst/>
              <a:rect l="l" t="t" r="r" b="b"/>
              <a:pathLst>
                <a:path w="1257" h="559" extrusionOk="0">
                  <a:moveTo>
                    <a:pt x="0" y="0"/>
                  </a:moveTo>
                  <a:lnTo>
                    <a:pt x="0" y="558"/>
                  </a:lnTo>
                  <a:lnTo>
                    <a:pt x="1257" y="55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8"/>
            <p:cNvSpPr/>
            <p:nvPr/>
          </p:nvSpPr>
          <p:spPr>
            <a:xfrm>
              <a:off x="2359650" y="2246225"/>
              <a:ext cx="31425" cy="13975"/>
            </a:xfrm>
            <a:custGeom>
              <a:avLst/>
              <a:gdLst/>
              <a:ahLst/>
              <a:cxnLst/>
              <a:rect l="l" t="t" r="r" b="b"/>
              <a:pathLst>
                <a:path w="1257" h="559" extrusionOk="0">
                  <a:moveTo>
                    <a:pt x="0" y="0"/>
                  </a:moveTo>
                  <a:lnTo>
                    <a:pt x="0" y="558"/>
                  </a:lnTo>
                  <a:lnTo>
                    <a:pt x="1257" y="55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8"/>
            <p:cNvSpPr/>
            <p:nvPr/>
          </p:nvSpPr>
          <p:spPr>
            <a:xfrm>
              <a:off x="2359650" y="2246225"/>
              <a:ext cx="6625" cy="13975"/>
            </a:xfrm>
            <a:custGeom>
              <a:avLst/>
              <a:gdLst/>
              <a:ahLst/>
              <a:cxnLst/>
              <a:rect l="l" t="t" r="r" b="b"/>
              <a:pathLst>
                <a:path w="265" h="559" extrusionOk="0">
                  <a:moveTo>
                    <a:pt x="0" y="0"/>
                  </a:moveTo>
                  <a:lnTo>
                    <a:pt x="0" y="558"/>
                  </a:lnTo>
                  <a:lnTo>
                    <a:pt x="264" y="55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8"/>
            <p:cNvSpPr/>
            <p:nvPr/>
          </p:nvSpPr>
          <p:spPr>
            <a:xfrm>
              <a:off x="2384850" y="2246225"/>
              <a:ext cx="6625" cy="13975"/>
            </a:xfrm>
            <a:custGeom>
              <a:avLst/>
              <a:gdLst/>
              <a:ahLst/>
              <a:cxnLst/>
              <a:rect l="l" t="t" r="r" b="b"/>
              <a:pathLst>
                <a:path w="265" h="559" extrusionOk="0">
                  <a:moveTo>
                    <a:pt x="1" y="0"/>
                  </a:moveTo>
                  <a:lnTo>
                    <a:pt x="1" y="558"/>
                  </a:lnTo>
                  <a:lnTo>
                    <a:pt x="264" y="55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8"/>
            <p:cNvSpPr/>
            <p:nvPr/>
          </p:nvSpPr>
          <p:spPr>
            <a:xfrm>
              <a:off x="2021550" y="2453275"/>
              <a:ext cx="52750" cy="105875"/>
            </a:xfrm>
            <a:custGeom>
              <a:avLst/>
              <a:gdLst/>
              <a:ahLst/>
              <a:cxnLst/>
              <a:rect l="l" t="t" r="r" b="b"/>
              <a:pathLst>
                <a:path w="2110" h="4235" extrusionOk="0">
                  <a:moveTo>
                    <a:pt x="0" y="0"/>
                  </a:moveTo>
                  <a:lnTo>
                    <a:pt x="0" y="4234"/>
                  </a:lnTo>
                  <a:lnTo>
                    <a:pt x="2109" y="4234"/>
                  </a:lnTo>
                  <a:lnTo>
                    <a:pt x="2109" y="0"/>
                  </a:lnTo>
                  <a:lnTo>
                    <a:pt x="1349" y="0"/>
                  </a:lnTo>
                  <a:cubicBezTo>
                    <a:pt x="1349" y="155"/>
                    <a:pt x="1210" y="279"/>
                    <a:pt x="1055" y="279"/>
                  </a:cubicBezTo>
                  <a:cubicBezTo>
                    <a:pt x="900" y="279"/>
                    <a:pt x="776" y="155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8"/>
            <p:cNvSpPr/>
            <p:nvPr/>
          </p:nvSpPr>
          <p:spPr>
            <a:xfrm>
              <a:off x="2008350" y="2457925"/>
              <a:ext cx="12450" cy="6225"/>
            </a:xfrm>
            <a:custGeom>
              <a:avLst/>
              <a:gdLst/>
              <a:ahLst/>
              <a:cxnLst/>
              <a:rect l="l" t="t" r="r" b="b"/>
              <a:pathLst>
                <a:path w="498" h="249" extrusionOk="0">
                  <a:moveTo>
                    <a:pt x="1" y="0"/>
                  </a:moveTo>
                  <a:lnTo>
                    <a:pt x="1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8"/>
            <p:cNvSpPr/>
            <p:nvPr/>
          </p:nvSpPr>
          <p:spPr>
            <a:xfrm>
              <a:off x="2008350" y="2469175"/>
              <a:ext cx="12450" cy="6225"/>
            </a:xfrm>
            <a:custGeom>
              <a:avLst/>
              <a:gdLst/>
              <a:ahLst/>
              <a:cxnLst/>
              <a:rect l="l" t="t" r="r" b="b"/>
              <a:pathLst>
                <a:path w="498" h="249" extrusionOk="0">
                  <a:moveTo>
                    <a:pt x="1" y="0"/>
                  </a:moveTo>
                  <a:lnTo>
                    <a:pt x="1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8"/>
            <p:cNvSpPr/>
            <p:nvPr/>
          </p:nvSpPr>
          <p:spPr>
            <a:xfrm>
              <a:off x="2008350" y="2480400"/>
              <a:ext cx="12450" cy="6250"/>
            </a:xfrm>
            <a:custGeom>
              <a:avLst/>
              <a:gdLst/>
              <a:ahLst/>
              <a:cxnLst/>
              <a:rect l="l" t="t" r="r" b="b"/>
              <a:pathLst>
                <a:path w="498" h="250" extrusionOk="0">
                  <a:moveTo>
                    <a:pt x="1" y="1"/>
                  </a:moveTo>
                  <a:lnTo>
                    <a:pt x="1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8"/>
            <p:cNvSpPr/>
            <p:nvPr/>
          </p:nvSpPr>
          <p:spPr>
            <a:xfrm>
              <a:off x="2008350" y="2491275"/>
              <a:ext cx="12450" cy="6225"/>
            </a:xfrm>
            <a:custGeom>
              <a:avLst/>
              <a:gdLst/>
              <a:ahLst/>
              <a:cxnLst/>
              <a:rect l="l" t="t" r="r" b="b"/>
              <a:pathLst>
                <a:path w="498" h="249" extrusionOk="0">
                  <a:moveTo>
                    <a:pt x="1" y="0"/>
                  </a:moveTo>
                  <a:lnTo>
                    <a:pt x="1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8"/>
            <p:cNvSpPr/>
            <p:nvPr/>
          </p:nvSpPr>
          <p:spPr>
            <a:xfrm>
              <a:off x="2008350" y="2502900"/>
              <a:ext cx="12450" cy="6225"/>
            </a:xfrm>
            <a:custGeom>
              <a:avLst/>
              <a:gdLst/>
              <a:ahLst/>
              <a:cxnLst/>
              <a:rect l="l" t="t" r="r" b="b"/>
              <a:pathLst>
                <a:path w="498" h="249" extrusionOk="0">
                  <a:moveTo>
                    <a:pt x="1" y="0"/>
                  </a:moveTo>
                  <a:lnTo>
                    <a:pt x="1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8"/>
            <p:cNvSpPr/>
            <p:nvPr/>
          </p:nvSpPr>
          <p:spPr>
            <a:xfrm>
              <a:off x="2008350" y="2514150"/>
              <a:ext cx="12450" cy="6225"/>
            </a:xfrm>
            <a:custGeom>
              <a:avLst/>
              <a:gdLst/>
              <a:ahLst/>
              <a:cxnLst/>
              <a:rect l="l" t="t" r="r" b="b"/>
              <a:pathLst>
                <a:path w="498" h="249" extrusionOk="0">
                  <a:moveTo>
                    <a:pt x="1" y="0"/>
                  </a:moveTo>
                  <a:lnTo>
                    <a:pt x="1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8"/>
            <p:cNvSpPr/>
            <p:nvPr/>
          </p:nvSpPr>
          <p:spPr>
            <a:xfrm>
              <a:off x="2008350" y="2525400"/>
              <a:ext cx="12450" cy="6225"/>
            </a:xfrm>
            <a:custGeom>
              <a:avLst/>
              <a:gdLst/>
              <a:ahLst/>
              <a:cxnLst/>
              <a:rect l="l" t="t" r="r" b="b"/>
              <a:pathLst>
                <a:path w="498" h="249" extrusionOk="0">
                  <a:moveTo>
                    <a:pt x="1" y="0"/>
                  </a:moveTo>
                  <a:lnTo>
                    <a:pt x="1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8"/>
            <p:cNvSpPr/>
            <p:nvPr/>
          </p:nvSpPr>
          <p:spPr>
            <a:xfrm>
              <a:off x="2008350" y="2536625"/>
              <a:ext cx="12450" cy="6225"/>
            </a:xfrm>
            <a:custGeom>
              <a:avLst/>
              <a:gdLst/>
              <a:ahLst/>
              <a:cxnLst/>
              <a:rect l="l" t="t" r="r" b="b"/>
              <a:pathLst>
                <a:path w="498" h="249" extrusionOk="0">
                  <a:moveTo>
                    <a:pt x="1" y="1"/>
                  </a:moveTo>
                  <a:lnTo>
                    <a:pt x="1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8"/>
            <p:cNvSpPr/>
            <p:nvPr/>
          </p:nvSpPr>
          <p:spPr>
            <a:xfrm>
              <a:off x="2008350" y="2547500"/>
              <a:ext cx="12450" cy="6225"/>
            </a:xfrm>
            <a:custGeom>
              <a:avLst/>
              <a:gdLst/>
              <a:ahLst/>
              <a:cxnLst/>
              <a:rect l="l" t="t" r="r" b="b"/>
              <a:pathLst>
                <a:path w="498" h="249" extrusionOk="0">
                  <a:moveTo>
                    <a:pt x="1" y="0"/>
                  </a:moveTo>
                  <a:lnTo>
                    <a:pt x="1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8"/>
            <p:cNvSpPr/>
            <p:nvPr/>
          </p:nvSpPr>
          <p:spPr>
            <a:xfrm>
              <a:off x="2074275" y="245792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8"/>
            <p:cNvSpPr/>
            <p:nvPr/>
          </p:nvSpPr>
          <p:spPr>
            <a:xfrm>
              <a:off x="2074275" y="24691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8"/>
            <p:cNvSpPr/>
            <p:nvPr/>
          </p:nvSpPr>
          <p:spPr>
            <a:xfrm>
              <a:off x="2074275" y="2480400"/>
              <a:ext cx="12425" cy="6250"/>
            </a:xfrm>
            <a:custGeom>
              <a:avLst/>
              <a:gdLst/>
              <a:ahLst/>
              <a:cxnLst/>
              <a:rect l="l" t="t" r="r" b="b"/>
              <a:pathLst>
                <a:path w="497" h="250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8"/>
            <p:cNvSpPr/>
            <p:nvPr/>
          </p:nvSpPr>
          <p:spPr>
            <a:xfrm>
              <a:off x="2074275" y="24912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8"/>
            <p:cNvSpPr/>
            <p:nvPr/>
          </p:nvSpPr>
          <p:spPr>
            <a:xfrm>
              <a:off x="2074275" y="25029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8"/>
            <p:cNvSpPr/>
            <p:nvPr/>
          </p:nvSpPr>
          <p:spPr>
            <a:xfrm>
              <a:off x="2074275" y="25141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8"/>
            <p:cNvSpPr/>
            <p:nvPr/>
          </p:nvSpPr>
          <p:spPr>
            <a:xfrm>
              <a:off x="2074275" y="25254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8"/>
            <p:cNvSpPr/>
            <p:nvPr/>
          </p:nvSpPr>
          <p:spPr>
            <a:xfrm>
              <a:off x="2074275" y="253662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8"/>
            <p:cNvSpPr/>
            <p:nvPr/>
          </p:nvSpPr>
          <p:spPr>
            <a:xfrm>
              <a:off x="2074275" y="25475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8"/>
            <p:cNvSpPr/>
            <p:nvPr/>
          </p:nvSpPr>
          <p:spPr>
            <a:xfrm>
              <a:off x="2348400" y="2380750"/>
              <a:ext cx="58575" cy="58975"/>
            </a:xfrm>
            <a:custGeom>
              <a:avLst/>
              <a:gdLst/>
              <a:ahLst/>
              <a:cxnLst/>
              <a:rect l="l" t="t" r="r" b="b"/>
              <a:pathLst>
                <a:path w="2343" h="2359" extrusionOk="0">
                  <a:moveTo>
                    <a:pt x="1" y="1"/>
                  </a:moveTo>
                  <a:lnTo>
                    <a:pt x="1" y="2358"/>
                  </a:lnTo>
                  <a:lnTo>
                    <a:pt x="2343" y="2358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8"/>
            <p:cNvSpPr/>
            <p:nvPr/>
          </p:nvSpPr>
          <p:spPr>
            <a:xfrm>
              <a:off x="2407350" y="2429225"/>
              <a:ext cx="12425" cy="6625"/>
            </a:xfrm>
            <a:custGeom>
              <a:avLst/>
              <a:gdLst/>
              <a:ahLst/>
              <a:cxnLst/>
              <a:rect l="l" t="t" r="r" b="b"/>
              <a:pathLst>
                <a:path w="497" h="265" extrusionOk="0">
                  <a:moveTo>
                    <a:pt x="0" y="1"/>
                  </a:moveTo>
                  <a:lnTo>
                    <a:pt x="0" y="264"/>
                  </a:lnTo>
                  <a:lnTo>
                    <a:pt x="496" y="264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8"/>
            <p:cNvSpPr/>
            <p:nvPr/>
          </p:nvSpPr>
          <p:spPr>
            <a:xfrm>
              <a:off x="2407350" y="2417975"/>
              <a:ext cx="12425" cy="6625"/>
            </a:xfrm>
            <a:custGeom>
              <a:avLst/>
              <a:gdLst/>
              <a:ahLst/>
              <a:cxnLst/>
              <a:rect l="l" t="t" r="r" b="b"/>
              <a:pathLst>
                <a:path w="497" h="265" extrusionOk="0">
                  <a:moveTo>
                    <a:pt x="0" y="1"/>
                  </a:moveTo>
                  <a:lnTo>
                    <a:pt x="0" y="265"/>
                  </a:lnTo>
                  <a:lnTo>
                    <a:pt x="496" y="265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8"/>
            <p:cNvSpPr/>
            <p:nvPr/>
          </p:nvSpPr>
          <p:spPr>
            <a:xfrm>
              <a:off x="2407350" y="240712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8"/>
            <p:cNvSpPr/>
            <p:nvPr/>
          </p:nvSpPr>
          <p:spPr>
            <a:xfrm>
              <a:off x="2407350" y="23958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8"/>
            <p:cNvSpPr/>
            <p:nvPr/>
          </p:nvSpPr>
          <p:spPr>
            <a:xfrm>
              <a:off x="2407350" y="23846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6" y="24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8"/>
            <p:cNvSpPr/>
            <p:nvPr/>
          </p:nvSpPr>
          <p:spPr>
            <a:xfrm>
              <a:off x="2336000" y="2429225"/>
              <a:ext cx="12425" cy="6625"/>
            </a:xfrm>
            <a:custGeom>
              <a:avLst/>
              <a:gdLst/>
              <a:ahLst/>
              <a:cxnLst/>
              <a:rect l="l" t="t" r="r" b="b"/>
              <a:pathLst>
                <a:path w="497" h="265" extrusionOk="0">
                  <a:moveTo>
                    <a:pt x="0" y="1"/>
                  </a:moveTo>
                  <a:lnTo>
                    <a:pt x="0" y="264"/>
                  </a:lnTo>
                  <a:lnTo>
                    <a:pt x="497" y="26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8"/>
            <p:cNvSpPr/>
            <p:nvPr/>
          </p:nvSpPr>
          <p:spPr>
            <a:xfrm>
              <a:off x="2336000" y="2417975"/>
              <a:ext cx="12425" cy="6625"/>
            </a:xfrm>
            <a:custGeom>
              <a:avLst/>
              <a:gdLst/>
              <a:ahLst/>
              <a:cxnLst/>
              <a:rect l="l" t="t" r="r" b="b"/>
              <a:pathLst>
                <a:path w="497" h="265" extrusionOk="0">
                  <a:moveTo>
                    <a:pt x="0" y="1"/>
                  </a:moveTo>
                  <a:lnTo>
                    <a:pt x="0" y="265"/>
                  </a:lnTo>
                  <a:lnTo>
                    <a:pt x="497" y="26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8"/>
            <p:cNvSpPr/>
            <p:nvPr/>
          </p:nvSpPr>
          <p:spPr>
            <a:xfrm>
              <a:off x="2336000" y="240712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8"/>
            <p:cNvSpPr/>
            <p:nvPr/>
          </p:nvSpPr>
          <p:spPr>
            <a:xfrm>
              <a:off x="2336000" y="23958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8"/>
            <p:cNvSpPr/>
            <p:nvPr/>
          </p:nvSpPr>
          <p:spPr>
            <a:xfrm>
              <a:off x="2336000" y="23846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8"/>
                  </a:lnTo>
                  <a:lnTo>
                    <a:pt x="497" y="24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8"/>
            <p:cNvSpPr/>
            <p:nvPr/>
          </p:nvSpPr>
          <p:spPr>
            <a:xfrm>
              <a:off x="2348400" y="2160925"/>
              <a:ext cx="58575" cy="58550"/>
            </a:xfrm>
            <a:custGeom>
              <a:avLst/>
              <a:gdLst/>
              <a:ahLst/>
              <a:cxnLst/>
              <a:rect l="l" t="t" r="r" b="b"/>
              <a:pathLst>
                <a:path w="2343" h="2342" extrusionOk="0">
                  <a:moveTo>
                    <a:pt x="1" y="0"/>
                  </a:moveTo>
                  <a:lnTo>
                    <a:pt x="1" y="2342"/>
                  </a:lnTo>
                  <a:lnTo>
                    <a:pt x="2343" y="2342"/>
                  </a:lnTo>
                  <a:lnTo>
                    <a:pt x="2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8"/>
            <p:cNvSpPr/>
            <p:nvPr/>
          </p:nvSpPr>
          <p:spPr>
            <a:xfrm>
              <a:off x="2407350" y="22093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8"/>
            <p:cNvSpPr/>
            <p:nvPr/>
          </p:nvSpPr>
          <p:spPr>
            <a:xfrm>
              <a:off x="2407350" y="2198125"/>
              <a:ext cx="12425" cy="6250"/>
            </a:xfrm>
            <a:custGeom>
              <a:avLst/>
              <a:gdLst/>
              <a:ahLst/>
              <a:cxnLst/>
              <a:rect l="l" t="t" r="r" b="b"/>
              <a:pathLst>
                <a:path w="497" h="250" extrusionOk="0">
                  <a:moveTo>
                    <a:pt x="0" y="1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8"/>
            <p:cNvSpPr/>
            <p:nvPr/>
          </p:nvSpPr>
          <p:spPr>
            <a:xfrm>
              <a:off x="2407350" y="2186900"/>
              <a:ext cx="12425" cy="6600"/>
            </a:xfrm>
            <a:custGeom>
              <a:avLst/>
              <a:gdLst/>
              <a:ahLst/>
              <a:cxnLst/>
              <a:rect l="l" t="t" r="r" b="b"/>
              <a:pathLst>
                <a:path w="497" h="264" extrusionOk="0">
                  <a:moveTo>
                    <a:pt x="0" y="0"/>
                  </a:moveTo>
                  <a:lnTo>
                    <a:pt x="0" y="264"/>
                  </a:lnTo>
                  <a:lnTo>
                    <a:pt x="496" y="26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8"/>
            <p:cNvSpPr/>
            <p:nvPr/>
          </p:nvSpPr>
          <p:spPr>
            <a:xfrm>
              <a:off x="2407350" y="2175650"/>
              <a:ext cx="12425" cy="6625"/>
            </a:xfrm>
            <a:custGeom>
              <a:avLst/>
              <a:gdLst/>
              <a:ahLst/>
              <a:cxnLst/>
              <a:rect l="l" t="t" r="r" b="b"/>
              <a:pathLst>
                <a:path w="497" h="265" extrusionOk="0">
                  <a:moveTo>
                    <a:pt x="0" y="0"/>
                  </a:moveTo>
                  <a:lnTo>
                    <a:pt x="0" y="264"/>
                  </a:lnTo>
                  <a:lnTo>
                    <a:pt x="496" y="26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8"/>
            <p:cNvSpPr/>
            <p:nvPr/>
          </p:nvSpPr>
          <p:spPr>
            <a:xfrm>
              <a:off x="2407350" y="2164025"/>
              <a:ext cx="12425" cy="6600"/>
            </a:xfrm>
            <a:custGeom>
              <a:avLst/>
              <a:gdLst/>
              <a:ahLst/>
              <a:cxnLst/>
              <a:rect l="l" t="t" r="r" b="b"/>
              <a:pathLst>
                <a:path w="497" h="264" extrusionOk="0">
                  <a:moveTo>
                    <a:pt x="0" y="0"/>
                  </a:moveTo>
                  <a:lnTo>
                    <a:pt x="0" y="264"/>
                  </a:lnTo>
                  <a:lnTo>
                    <a:pt x="496" y="26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8"/>
            <p:cNvSpPr/>
            <p:nvPr/>
          </p:nvSpPr>
          <p:spPr>
            <a:xfrm>
              <a:off x="2336000" y="22093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8"/>
            <p:cNvSpPr/>
            <p:nvPr/>
          </p:nvSpPr>
          <p:spPr>
            <a:xfrm>
              <a:off x="2336000" y="2198125"/>
              <a:ext cx="12425" cy="6250"/>
            </a:xfrm>
            <a:custGeom>
              <a:avLst/>
              <a:gdLst/>
              <a:ahLst/>
              <a:cxnLst/>
              <a:rect l="l" t="t" r="r" b="b"/>
              <a:pathLst>
                <a:path w="497" h="250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8"/>
            <p:cNvSpPr/>
            <p:nvPr/>
          </p:nvSpPr>
          <p:spPr>
            <a:xfrm>
              <a:off x="2336000" y="2186900"/>
              <a:ext cx="12425" cy="6600"/>
            </a:xfrm>
            <a:custGeom>
              <a:avLst/>
              <a:gdLst/>
              <a:ahLst/>
              <a:cxnLst/>
              <a:rect l="l" t="t" r="r" b="b"/>
              <a:pathLst>
                <a:path w="497" h="264" extrusionOk="0">
                  <a:moveTo>
                    <a:pt x="0" y="0"/>
                  </a:moveTo>
                  <a:lnTo>
                    <a:pt x="0" y="264"/>
                  </a:lnTo>
                  <a:lnTo>
                    <a:pt x="497" y="26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8"/>
            <p:cNvSpPr/>
            <p:nvPr/>
          </p:nvSpPr>
          <p:spPr>
            <a:xfrm>
              <a:off x="2336000" y="2175650"/>
              <a:ext cx="12425" cy="6625"/>
            </a:xfrm>
            <a:custGeom>
              <a:avLst/>
              <a:gdLst/>
              <a:ahLst/>
              <a:cxnLst/>
              <a:rect l="l" t="t" r="r" b="b"/>
              <a:pathLst>
                <a:path w="497" h="265" extrusionOk="0">
                  <a:moveTo>
                    <a:pt x="0" y="0"/>
                  </a:moveTo>
                  <a:lnTo>
                    <a:pt x="0" y="264"/>
                  </a:lnTo>
                  <a:lnTo>
                    <a:pt x="497" y="26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8"/>
            <p:cNvSpPr/>
            <p:nvPr/>
          </p:nvSpPr>
          <p:spPr>
            <a:xfrm>
              <a:off x="2336000" y="2164025"/>
              <a:ext cx="12425" cy="6600"/>
            </a:xfrm>
            <a:custGeom>
              <a:avLst/>
              <a:gdLst/>
              <a:ahLst/>
              <a:cxnLst/>
              <a:rect l="l" t="t" r="r" b="b"/>
              <a:pathLst>
                <a:path w="497" h="264" extrusionOk="0">
                  <a:moveTo>
                    <a:pt x="0" y="0"/>
                  </a:moveTo>
                  <a:lnTo>
                    <a:pt x="0" y="264"/>
                  </a:lnTo>
                  <a:lnTo>
                    <a:pt x="497" y="26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8"/>
            <p:cNvSpPr/>
            <p:nvPr/>
          </p:nvSpPr>
          <p:spPr>
            <a:xfrm>
              <a:off x="2348400" y="2455975"/>
              <a:ext cx="58575" cy="58575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" y="1"/>
                  </a:moveTo>
                  <a:lnTo>
                    <a:pt x="1" y="2343"/>
                  </a:lnTo>
                  <a:lnTo>
                    <a:pt x="2343" y="2343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8"/>
            <p:cNvSpPr/>
            <p:nvPr/>
          </p:nvSpPr>
          <p:spPr>
            <a:xfrm>
              <a:off x="2407350" y="25044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8"/>
            <p:cNvSpPr/>
            <p:nvPr/>
          </p:nvSpPr>
          <p:spPr>
            <a:xfrm>
              <a:off x="2407350" y="24932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8"/>
            <p:cNvSpPr/>
            <p:nvPr/>
          </p:nvSpPr>
          <p:spPr>
            <a:xfrm>
              <a:off x="2407350" y="24823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8"/>
            <p:cNvSpPr/>
            <p:nvPr/>
          </p:nvSpPr>
          <p:spPr>
            <a:xfrm>
              <a:off x="2407350" y="24711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8"/>
            <p:cNvSpPr/>
            <p:nvPr/>
          </p:nvSpPr>
          <p:spPr>
            <a:xfrm>
              <a:off x="2407350" y="24594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6" y="249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8"/>
            <p:cNvSpPr/>
            <p:nvPr/>
          </p:nvSpPr>
          <p:spPr>
            <a:xfrm>
              <a:off x="2336000" y="25044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8"/>
            <p:cNvSpPr/>
            <p:nvPr/>
          </p:nvSpPr>
          <p:spPr>
            <a:xfrm>
              <a:off x="2336000" y="24932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8"/>
            <p:cNvSpPr/>
            <p:nvPr/>
          </p:nvSpPr>
          <p:spPr>
            <a:xfrm>
              <a:off x="2336000" y="248235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8"/>
            <p:cNvSpPr/>
            <p:nvPr/>
          </p:nvSpPr>
          <p:spPr>
            <a:xfrm>
              <a:off x="2336000" y="2471100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1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8"/>
            <p:cNvSpPr/>
            <p:nvPr/>
          </p:nvSpPr>
          <p:spPr>
            <a:xfrm>
              <a:off x="2336000" y="2459475"/>
              <a:ext cx="12425" cy="6225"/>
            </a:xfrm>
            <a:custGeom>
              <a:avLst/>
              <a:gdLst/>
              <a:ahLst/>
              <a:cxnLst/>
              <a:rect l="l" t="t" r="r" b="b"/>
              <a:pathLst>
                <a:path w="497" h="249" extrusionOk="0">
                  <a:moveTo>
                    <a:pt x="0" y="0"/>
                  </a:moveTo>
                  <a:lnTo>
                    <a:pt x="0" y="249"/>
                  </a:lnTo>
                  <a:lnTo>
                    <a:pt x="497" y="249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8"/>
            <p:cNvSpPr/>
            <p:nvPr/>
          </p:nvSpPr>
          <p:spPr>
            <a:xfrm>
              <a:off x="2243325" y="2292750"/>
              <a:ext cx="116350" cy="37625"/>
            </a:xfrm>
            <a:custGeom>
              <a:avLst/>
              <a:gdLst/>
              <a:ahLst/>
              <a:cxnLst/>
              <a:rect l="l" t="t" r="r" b="b"/>
              <a:pathLst>
                <a:path w="4654" h="1505" extrusionOk="0">
                  <a:moveTo>
                    <a:pt x="1629" y="0"/>
                  </a:moveTo>
                  <a:lnTo>
                    <a:pt x="218" y="1412"/>
                  </a:lnTo>
                  <a:lnTo>
                    <a:pt x="1" y="1412"/>
                  </a:lnTo>
                  <a:lnTo>
                    <a:pt x="1" y="1505"/>
                  </a:lnTo>
                  <a:lnTo>
                    <a:pt x="249" y="1505"/>
                  </a:lnTo>
                  <a:lnTo>
                    <a:pt x="1676" y="93"/>
                  </a:lnTo>
                  <a:lnTo>
                    <a:pt x="4653" y="93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8"/>
            <p:cNvSpPr/>
            <p:nvPr/>
          </p:nvSpPr>
          <p:spPr>
            <a:xfrm>
              <a:off x="2243325" y="2252025"/>
              <a:ext cx="116350" cy="23300"/>
            </a:xfrm>
            <a:custGeom>
              <a:avLst/>
              <a:gdLst/>
              <a:ahLst/>
              <a:cxnLst/>
              <a:rect l="l" t="t" r="r" b="b"/>
              <a:pathLst>
                <a:path w="4654" h="932" extrusionOk="0">
                  <a:moveTo>
                    <a:pt x="1474" y="1"/>
                  </a:moveTo>
                  <a:lnTo>
                    <a:pt x="636" y="838"/>
                  </a:lnTo>
                  <a:lnTo>
                    <a:pt x="1" y="838"/>
                  </a:lnTo>
                  <a:lnTo>
                    <a:pt x="1" y="931"/>
                  </a:lnTo>
                  <a:lnTo>
                    <a:pt x="683" y="931"/>
                  </a:lnTo>
                  <a:lnTo>
                    <a:pt x="1520" y="94"/>
                  </a:lnTo>
                  <a:lnTo>
                    <a:pt x="4653" y="94"/>
                  </a:lnTo>
                  <a:lnTo>
                    <a:pt x="46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8"/>
            <p:cNvSpPr/>
            <p:nvPr/>
          </p:nvSpPr>
          <p:spPr>
            <a:xfrm>
              <a:off x="2243325" y="2272975"/>
              <a:ext cx="116350" cy="24450"/>
            </a:xfrm>
            <a:custGeom>
              <a:avLst/>
              <a:gdLst/>
              <a:ahLst/>
              <a:cxnLst/>
              <a:rect l="l" t="t" r="r" b="b"/>
              <a:pathLst>
                <a:path w="4654" h="978" extrusionOk="0">
                  <a:moveTo>
                    <a:pt x="1629" y="0"/>
                  </a:moveTo>
                  <a:lnTo>
                    <a:pt x="745" y="900"/>
                  </a:lnTo>
                  <a:lnTo>
                    <a:pt x="1" y="900"/>
                  </a:lnTo>
                  <a:lnTo>
                    <a:pt x="1" y="977"/>
                  </a:lnTo>
                  <a:lnTo>
                    <a:pt x="776" y="977"/>
                  </a:lnTo>
                  <a:lnTo>
                    <a:pt x="1676" y="93"/>
                  </a:lnTo>
                  <a:lnTo>
                    <a:pt x="4653" y="93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8"/>
            <p:cNvSpPr/>
            <p:nvPr/>
          </p:nvSpPr>
          <p:spPr>
            <a:xfrm>
              <a:off x="2281700" y="2148125"/>
              <a:ext cx="8575" cy="8925"/>
            </a:xfrm>
            <a:custGeom>
              <a:avLst/>
              <a:gdLst/>
              <a:ahLst/>
              <a:cxnLst/>
              <a:rect l="l" t="t" r="r" b="b"/>
              <a:pathLst>
                <a:path w="343" h="357" extrusionOk="0">
                  <a:moveTo>
                    <a:pt x="172" y="109"/>
                  </a:moveTo>
                  <a:cubicBezTo>
                    <a:pt x="218" y="109"/>
                    <a:pt x="249" y="140"/>
                    <a:pt x="249" y="186"/>
                  </a:cubicBezTo>
                  <a:cubicBezTo>
                    <a:pt x="249" y="217"/>
                    <a:pt x="218" y="264"/>
                    <a:pt x="172" y="264"/>
                  </a:cubicBezTo>
                  <a:cubicBezTo>
                    <a:pt x="141" y="264"/>
                    <a:pt x="94" y="217"/>
                    <a:pt x="94" y="186"/>
                  </a:cubicBezTo>
                  <a:cubicBezTo>
                    <a:pt x="94" y="140"/>
                    <a:pt x="141" y="109"/>
                    <a:pt x="172" y="109"/>
                  </a:cubicBezTo>
                  <a:close/>
                  <a:moveTo>
                    <a:pt x="172" y="0"/>
                  </a:moveTo>
                  <a:cubicBezTo>
                    <a:pt x="79" y="0"/>
                    <a:pt x="1" y="78"/>
                    <a:pt x="1" y="186"/>
                  </a:cubicBezTo>
                  <a:cubicBezTo>
                    <a:pt x="1" y="279"/>
                    <a:pt x="79" y="357"/>
                    <a:pt x="172" y="357"/>
                  </a:cubicBezTo>
                  <a:cubicBezTo>
                    <a:pt x="249" y="357"/>
                    <a:pt x="327" y="279"/>
                    <a:pt x="342" y="186"/>
                  </a:cubicBezTo>
                  <a:cubicBezTo>
                    <a:pt x="342" y="78"/>
                    <a:pt x="265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8"/>
            <p:cNvSpPr/>
            <p:nvPr/>
          </p:nvSpPr>
          <p:spPr>
            <a:xfrm>
              <a:off x="2295275" y="2148125"/>
              <a:ext cx="8575" cy="8925"/>
            </a:xfrm>
            <a:custGeom>
              <a:avLst/>
              <a:gdLst/>
              <a:ahLst/>
              <a:cxnLst/>
              <a:rect l="l" t="t" r="r" b="b"/>
              <a:pathLst>
                <a:path w="343" h="357" extrusionOk="0">
                  <a:moveTo>
                    <a:pt x="171" y="109"/>
                  </a:moveTo>
                  <a:cubicBezTo>
                    <a:pt x="233" y="109"/>
                    <a:pt x="249" y="140"/>
                    <a:pt x="249" y="186"/>
                  </a:cubicBezTo>
                  <a:cubicBezTo>
                    <a:pt x="249" y="217"/>
                    <a:pt x="218" y="264"/>
                    <a:pt x="171" y="264"/>
                  </a:cubicBezTo>
                  <a:cubicBezTo>
                    <a:pt x="140" y="264"/>
                    <a:pt x="94" y="217"/>
                    <a:pt x="94" y="186"/>
                  </a:cubicBezTo>
                  <a:cubicBezTo>
                    <a:pt x="94" y="140"/>
                    <a:pt x="140" y="109"/>
                    <a:pt x="171" y="109"/>
                  </a:cubicBezTo>
                  <a:close/>
                  <a:moveTo>
                    <a:pt x="171" y="0"/>
                  </a:moveTo>
                  <a:cubicBezTo>
                    <a:pt x="78" y="0"/>
                    <a:pt x="1" y="78"/>
                    <a:pt x="1" y="186"/>
                  </a:cubicBezTo>
                  <a:cubicBezTo>
                    <a:pt x="1" y="279"/>
                    <a:pt x="78" y="357"/>
                    <a:pt x="171" y="357"/>
                  </a:cubicBezTo>
                  <a:cubicBezTo>
                    <a:pt x="264" y="357"/>
                    <a:pt x="342" y="279"/>
                    <a:pt x="342" y="186"/>
                  </a:cubicBezTo>
                  <a:cubicBezTo>
                    <a:pt x="342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8"/>
            <p:cNvSpPr/>
            <p:nvPr/>
          </p:nvSpPr>
          <p:spPr>
            <a:xfrm>
              <a:off x="2444950" y="2197350"/>
              <a:ext cx="8950" cy="8575"/>
            </a:xfrm>
            <a:custGeom>
              <a:avLst/>
              <a:gdLst/>
              <a:ahLst/>
              <a:cxnLst/>
              <a:rect l="l" t="t" r="r" b="b"/>
              <a:pathLst>
                <a:path w="358" h="343" extrusionOk="0">
                  <a:moveTo>
                    <a:pt x="171" y="94"/>
                  </a:moveTo>
                  <a:cubicBezTo>
                    <a:pt x="218" y="94"/>
                    <a:pt x="249" y="125"/>
                    <a:pt x="249" y="172"/>
                  </a:cubicBezTo>
                  <a:cubicBezTo>
                    <a:pt x="249" y="203"/>
                    <a:pt x="218" y="249"/>
                    <a:pt x="171" y="249"/>
                  </a:cubicBezTo>
                  <a:cubicBezTo>
                    <a:pt x="140" y="249"/>
                    <a:pt x="94" y="203"/>
                    <a:pt x="94" y="172"/>
                  </a:cubicBezTo>
                  <a:cubicBezTo>
                    <a:pt x="94" y="125"/>
                    <a:pt x="140" y="94"/>
                    <a:pt x="171" y="94"/>
                  </a:cubicBezTo>
                  <a:close/>
                  <a:moveTo>
                    <a:pt x="171" y="1"/>
                  </a:moveTo>
                  <a:cubicBezTo>
                    <a:pt x="78" y="1"/>
                    <a:pt x="1" y="78"/>
                    <a:pt x="1" y="172"/>
                  </a:cubicBezTo>
                  <a:cubicBezTo>
                    <a:pt x="1" y="265"/>
                    <a:pt x="78" y="342"/>
                    <a:pt x="171" y="342"/>
                  </a:cubicBezTo>
                  <a:cubicBezTo>
                    <a:pt x="280" y="342"/>
                    <a:pt x="357" y="265"/>
                    <a:pt x="342" y="172"/>
                  </a:cubicBezTo>
                  <a:cubicBezTo>
                    <a:pt x="342" y="78"/>
                    <a:pt x="280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8"/>
            <p:cNvSpPr/>
            <p:nvPr/>
          </p:nvSpPr>
          <p:spPr>
            <a:xfrm>
              <a:off x="2444950" y="216517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1" y="94"/>
                  </a:moveTo>
                  <a:cubicBezTo>
                    <a:pt x="218" y="94"/>
                    <a:pt x="249" y="140"/>
                    <a:pt x="249" y="171"/>
                  </a:cubicBezTo>
                  <a:cubicBezTo>
                    <a:pt x="249" y="218"/>
                    <a:pt x="218" y="249"/>
                    <a:pt x="171" y="249"/>
                  </a:cubicBezTo>
                  <a:cubicBezTo>
                    <a:pt x="140" y="249"/>
                    <a:pt x="94" y="218"/>
                    <a:pt x="94" y="171"/>
                  </a:cubicBezTo>
                  <a:cubicBezTo>
                    <a:pt x="94" y="140"/>
                    <a:pt x="140" y="94"/>
                    <a:pt x="171" y="94"/>
                  </a:cubicBezTo>
                  <a:close/>
                  <a:moveTo>
                    <a:pt x="171" y="1"/>
                  </a:moveTo>
                  <a:cubicBezTo>
                    <a:pt x="78" y="1"/>
                    <a:pt x="1" y="78"/>
                    <a:pt x="1" y="171"/>
                  </a:cubicBezTo>
                  <a:cubicBezTo>
                    <a:pt x="1" y="280"/>
                    <a:pt x="78" y="357"/>
                    <a:pt x="171" y="357"/>
                  </a:cubicBezTo>
                  <a:cubicBezTo>
                    <a:pt x="280" y="357"/>
                    <a:pt x="357" y="280"/>
                    <a:pt x="342" y="171"/>
                  </a:cubicBezTo>
                  <a:cubicBezTo>
                    <a:pt x="342" y="78"/>
                    <a:pt x="280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8"/>
            <p:cNvSpPr/>
            <p:nvPr/>
          </p:nvSpPr>
          <p:spPr>
            <a:xfrm>
              <a:off x="2468225" y="2141925"/>
              <a:ext cx="8550" cy="8925"/>
            </a:xfrm>
            <a:custGeom>
              <a:avLst/>
              <a:gdLst/>
              <a:ahLst/>
              <a:cxnLst/>
              <a:rect l="l" t="t" r="r" b="b"/>
              <a:pathLst>
                <a:path w="342" h="357" extrusionOk="0">
                  <a:moveTo>
                    <a:pt x="171" y="93"/>
                  </a:moveTo>
                  <a:cubicBezTo>
                    <a:pt x="217" y="93"/>
                    <a:pt x="248" y="140"/>
                    <a:pt x="248" y="171"/>
                  </a:cubicBezTo>
                  <a:cubicBezTo>
                    <a:pt x="248" y="217"/>
                    <a:pt x="217" y="248"/>
                    <a:pt x="171" y="248"/>
                  </a:cubicBezTo>
                  <a:cubicBezTo>
                    <a:pt x="140" y="248"/>
                    <a:pt x="93" y="217"/>
                    <a:pt x="93" y="171"/>
                  </a:cubicBezTo>
                  <a:cubicBezTo>
                    <a:pt x="93" y="140"/>
                    <a:pt x="140" y="93"/>
                    <a:pt x="171" y="93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79"/>
                    <a:pt x="78" y="357"/>
                    <a:pt x="171" y="357"/>
                  </a:cubicBezTo>
                  <a:cubicBezTo>
                    <a:pt x="279" y="357"/>
                    <a:pt x="341" y="279"/>
                    <a:pt x="341" y="171"/>
                  </a:cubicBezTo>
                  <a:cubicBezTo>
                    <a:pt x="341" y="78"/>
                    <a:pt x="279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8"/>
            <p:cNvSpPr/>
            <p:nvPr/>
          </p:nvSpPr>
          <p:spPr>
            <a:xfrm>
              <a:off x="2000225" y="2336175"/>
              <a:ext cx="8550" cy="8950"/>
            </a:xfrm>
            <a:custGeom>
              <a:avLst/>
              <a:gdLst/>
              <a:ahLst/>
              <a:cxnLst/>
              <a:rect l="l" t="t" r="r" b="b"/>
              <a:pathLst>
                <a:path w="342" h="358" extrusionOk="0">
                  <a:moveTo>
                    <a:pt x="171" y="109"/>
                  </a:moveTo>
                  <a:cubicBezTo>
                    <a:pt x="202" y="109"/>
                    <a:pt x="248" y="140"/>
                    <a:pt x="248" y="171"/>
                  </a:cubicBezTo>
                  <a:cubicBezTo>
                    <a:pt x="248" y="218"/>
                    <a:pt x="202" y="249"/>
                    <a:pt x="171" y="249"/>
                  </a:cubicBezTo>
                  <a:cubicBezTo>
                    <a:pt x="124" y="249"/>
                    <a:pt x="93" y="218"/>
                    <a:pt x="93" y="171"/>
                  </a:cubicBezTo>
                  <a:cubicBezTo>
                    <a:pt x="93" y="140"/>
                    <a:pt x="124" y="109"/>
                    <a:pt x="171" y="109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86"/>
                  </a:cubicBezTo>
                  <a:cubicBezTo>
                    <a:pt x="0" y="280"/>
                    <a:pt x="78" y="357"/>
                    <a:pt x="171" y="357"/>
                  </a:cubicBezTo>
                  <a:cubicBezTo>
                    <a:pt x="264" y="357"/>
                    <a:pt x="341" y="280"/>
                    <a:pt x="341" y="186"/>
                  </a:cubicBezTo>
                  <a:cubicBezTo>
                    <a:pt x="341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8"/>
            <p:cNvSpPr/>
            <p:nvPr/>
          </p:nvSpPr>
          <p:spPr>
            <a:xfrm>
              <a:off x="2000225" y="2360200"/>
              <a:ext cx="8550" cy="8575"/>
            </a:xfrm>
            <a:custGeom>
              <a:avLst/>
              <a:gdLst/>
              <a:ahLst/>
              <a:cxnLst/>
              <a:rect l="l" t="t" r="r" b="b"/>
              <a:pathLst>
                <a:path w="342" h="343" extrusionOk="0">
                  <a:moveTo>
                    <a:pt x="171" y="94"/>
                  </a:moveTo>
                  <a:cubicBezTo>
                    <a:pt x="202" y="94"/>
                    <a:pt x="248" y="125"/>
                    <a:pt x="248" y="172"/>
                  </a:cubicBezTo>
                  <a:cubicBezTo>
                    <a:pt x="248" y="203"/>
                    <a:pt x="202" y="249"/>
                    <a:pt x="171" y="249"/>
                  </a:cubicBezTo>
                  <a:cubicBezTo>
                    <a:pt x="124" y="249"/>
                    <a:pt x="93" y="203"/>
                    <a:pt x="93" y="172"/>
                  </a:cubicBezTo>
                  <a:cubicBezTo>
                    <a:pt x="93" y="125"/>
                    <a:pt x="124" y="94"/>
                    <a:pt x="171" y="94"/>
                  </a:cubicBezTo>
                  <a:close/>
                  <a:moveTo>
                    <a:pt x="171" y="1"/>
                  </a:moveTo>
                  <a:cubicBezTo>
                    <a:pt x="78" y="1"/>
                    <a:pt x="0" y="79"/>
                    <a:pt x="0" y="172"/>
                  </a:cubicBezTo>
                  <a:cubicBezTo>
                    <a:pt x="0" y="265"/>
                    <a:pt x="78" y="342"/>
                    <a:pt x="171" y="342"/>
                  </a:cubicBezTo>
                  <a:cubicBezTo>
                    <a:pt x="264" y="342"/>
                    <a:pt x="341" y="265"/>
                    <a:pt x="341" y="172"/>
                  </a:cubicBezTo>
                  <a:cubicBezTo>
                    <a:pt x="341" y="79"/>
                    <a:pt x="264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8"/>
            <p:cNvSpPr/>
            <p:nvPr/>
          </p:nvSpPr>
          <p:spPr>
            <a:xfrm>
              <a:off x="2070000" y="2423425"/>
              <a:ext cx="8550" cy="8925"/>
            </a:xfrm>
            <a:custGeom>
              <a:avLst/>
              <a:gdLst/>
              <a:ahLst/>
              <a:cxnLst/>
              <a:rect l="l" t="t" r="r" b="b"/>
              <a:pathLst>
                <a:path w="342" h="357" extrusionOk="0">
                  <a:moveTo>
                    <a:pt x="171" y="109"/>
                  </a:moveTo>
                  <a:cubicBezTo>
                    <a:pt x="202" y="109"/>
                    <a:pt x="249" y="140"/>
                    <a:pt x="249" y="171"/>
                  </a:cubicBezTo>
                  <a:cubicBezTo>
                    <a:pt x="249" y="217"/>
                    <a:pt x="202" y="248"/>
                    <a:pt x="171" y="248"/>
                  </a:cubicBezTo>
                  <a:cubicBezTo>
                    <a:pt x="125" y="248"/>
                    <a:pt x="94" y="217"/>
                    <a:pt x="94" y="171"/>
                  </a:cubicBezTo>
                  <a:cubicBezTo>
                    <a:pt x="94" y="140"/>
                    <a:pt x="125" y="109"/>
                    <a:pt x="171" y="109"/>
                  </a:cubicBezTo>
                  <a:close/>
                  <a:moveTo>
                    <a:pt x="171" y="0"/>
                  </a:moveTo>
                  <a:cubicBezTo>
                    <a:pt x="78" y="0"/>
                    <a:pt x="1" y="78"/>
                    <a:pt x="1" y="186"/>
                  </a:cubicBezTo>
                  <a:cubicBezTo>
                    <a:pt x="1" y="279"/>
                    <a:pt x="78" y="357"/>
                    <a:pt x="171" y="357"/>
                  </a:cubicBezTo>
                  <a:cubicBezTo>
                    <a:pt x="264" y="357"/>
                    <a:pt x="342" y="279"/>
                    <a:pt x="342" y="186"/>
                  </a:cubicBezTo>
                  <a:cubicBezTo>
                    <a:pt x="342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8"/>
            <p:cNvSpPr/>
            <p:nvPr/>
          </p:nvSpPr>
          <p:spPr>
            <a:xfrm>
              <a:off x="2090550" y="2423425"/>
              <a:ext cx="8950" cy="8925"/>
            </a:xfrm>
            <a:custGeom>
              <a:avLst/>
              <a:gdLst/>
              <a:ahLst/>
              <a:cxnLst/>
              <a:rect l="l" t="t" r="r" b="b"/>
              <a:pathLst>
                <a:path w="358" h="357" extrusionOk="0">
                  <a:moveTo>
                    <a:pt x="187" y="109"/>
                  </a:moveTo>
                  <a:cubicBezTo>
                    <a:pt x="218" y="109"/>
                    <a:pt x="264" y="140"/>
                    <a:pt x="264" y="171"/>
                  </a:cubicBezTo>
                  <a:cubicBezTo>
                    <a:pt x="264" y="217"/>
                    <a:pt x="218" y="248"/>
                    <a:pt x="187" y="248"/>
                  </a:cubicBezTo>
                  <a:cubicBezTo>
                    <a:pt x="140" y="248"/>
                    <a:pt x="109" y="217"/>
                    <a:pt x="109" y="171"/>
                  </a:cubicBezTo>
                  <a:cubicBezTo>
                    <a:pt x="109" y="140"/>
                    <a:pt x="140" y="109"/>
                    <a:pt x="187" y="109"/>
                  </a:cubicBezTo>
                  <a:close/>
                  <a:moveTo>
                    <a:pt x="187" y="0"/>
                  </a:moveTo>
                  <a:cubicBezTo>
                    <a:pt x="78" y="0"/>
                    <a:pt x="1" y="78"/>
                    <a:pt x="1" y="186"/>
                  </a:cubicBezTo>
                  <a:cubicBezTo>
                    <a:pt x="1" y="279"/>
                    <a:pt x="78" y="357"/>
                    <a:pt x="187" y="357"/>
                  </a:cubicBezTo>
                  <a:cubicBezTo>
                    <a:pt x="280" y="357"/>
                    <a:pt x="357" y="279"/>
                    <a:pt x="357" y="186"/>
                  </a:cubicBezTo>
                  <a:cubicBezTo>
                    <a:pt x="357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8"/>
            <p:cNvSpPr/>
            <p:nvPr/>
          </p:nvSpPr>
          <p:spPr>
            <a:xfrm>
              <a:off x="2122750" y="2442800"/>
              <a:ext cx="8550" cy="8950"/>
            </a:xfrm>
            <a:custGeom>
              <a:avLst/>
              <a:gdLst/>
              <a:ahLst/>
              <a:cxnLst/>
              <a:rect l="l" t="t" r="r" b="b"/>
              <a:pathLst>
                <a:path w="342" h="358" extrusionOk="0">
                  <a:moveTo>
                    <a:pt x="171" y="109"/>
                  </a:moveTo>
                  <a:cubicBezTo>
                    <a:pt x="233" y="109"/>
                    <a:pt x="248" y="140"/>
                    <a:pt x="248" y="171"/>
                  </a:cubicBezTo>
                  <a:cubicBezTo>
                    <a:pt x="248" y="218"/>
                    <a:pt x="202" y="249"/>
                    <a:pt x="171" y="249"/>
                  </a:cubicBezTo>
                  <a:cubicBezTo>
                    <a:pt x="124" y="249"/>
                    <a:pt x="93" y="218"/>
                    <a:pt x="93" y="171"/>
                  </a:cubicBezTo>
                  <a:cubicBezTo>
                    <a:pt x="93" y="140"/>
                    <a:pt x="140" y="109"/>
                    <a:pt x="171" y="109"/>
                  </a:cubicBezTo>
                  <a:close/>
                  <a:moveTo>
                    <a:pt x="171" y="1"/>
                  </a:moveTo>
                  <a:cubicBezTo>
                    <a:pt x="78" y="1"/>
                    <a:pt x="0" y="78"/>
                    <a:pt x="0" y="187"/>
                  </a:cubicBezTo>
                  <a:cubicBezTo>
                    <a:pt x="0" y="280"/>
                    <a:pt x="78" y="357"/>
                    <a:pt x="171" y="357"/>
                  </a:cubicBezTo>
                  <a:cubicBezTo>
                    <a:pt x="264" y="357"/>
                    <a:pt x="341" y="280"/>
                    <a:pt x="341" y="187"/>
                  </a:cubicBezTo>
                  <a:cubicBezTo>
                    <a:pt x="341" y="78"/>
                    <a:pt x="264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8"/>
            <p:cNvSpPr/>
            <p:nvPr/>
          </p:nvSpPr>
          <p:spPr>
            <a:xfrm>
              <a:off x="2139025" y="24428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7" y="109"/>
                  </a:moveTo>
                  <a:cubicBezTo>
                    <a:pt x="218" y="109"/>
                    <a:pt x="264" y="140"/>
                    <a:pt x="264" y="171"/>
                  </a:cubicBezTo>
                  <a:cubicBezTo>
                    <a:pt x="264" y="218"/>
                    <a:pt x="218" y="249"/>
                    <a:pt x="187" y="249"/>
                  </a:cubicBezTo>
                  <a:cubicBezTo>
                    <a:pt x="140" y="249"/>
                    <a:pt x="109" y="218"/>
                    <a:pt x="109" y="171"/>
                  </a:cubicBezTo>
                  <a:cubicBezTo>
                    <a:pt x="109" y="140"/>
                    <a:pt x="140" y="109"/>
                    <a:pt x="187" y="109"/>
                  </a:cubicBezTo>
                  <a:close/>
                  <a:moveTo>
                    <a:pt x="187" y="1"/>
                  </a:moveTo>
                  <a:cubicBezTo>
                    <a:pt x="78" y="1"/>
                    <a:pt x="0" y="78"/>
                    <a:pt x="0" y="187"/>
                  </a:cubicBezTo>
                  <a:cubicBezTo>
                    <a:pt x="0" y="280"/>
                    <a:pt x="78" y="357"/>
                    <a:pt x="187" y="357"/>
                  </a:cubicBezTo>
                  <a:cubicBezTo>
                    <a:pt x="280" y="357"/>
                    <a:pt x="357" y="280"/>
                    <a:pt x="357" y="187"/>
                  </a:cubicBezTo>
                  <a:cubicBezTo>
                    <a:pt x="357" y="78"/>
                    <a:pt x="280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8"/>
            <p:cNvSpPr/>
            <p:nvPr/>
          </p:nvSpPr>
          <p:spPr>
            <a:xfrm>
              <a:off x="2155700" y="2442800"/>
              <a:ext cx="8550" cy="8950"/>
            </a:xfrm>
            <a:custGeom>
              <a:avLst/>
              <a:gdLst/>
              <a:ahLst/>
              <a:cxnLst/>
              <a:rect l="l" t="t" r="r" b="b"/>
              <a:pathLst>
                <a:path w="342" h="358" extrusionOk="0">
                  <a:moveTo>
                    <a:pt x="171" y="109"/>
                  </a:moveTo>
                  <a:cubicBezTo>
                    <a:pt x="217" y="109"/>
                    <a:pt x="249" y="140"/>
                    <a:pt x="249" y="171"/>
                  </a:cubicBezTo>
                  <a:cubicBezTo>
                    <a:pt x="249" y="218"/>
                    <a:pt x="217" y="249"/>
                    <a:pt x="171" y="249"/>
                  </a:cubicBezTo>
                  <a:cubicBezTo>
                    <a:pt x="140" y="249"/>
                    <a:pt x="93" y="218"/>
                    <a:pt x="93" y="171"/>
                  </a:cubicBezTo>
                  <a:cubicBezTo>
                    <a:pt x="93" y="140"/>
                    <a:pt x="140" y="109"/>
                    <a:pt x="171" y="109"/>
                  </a:cubicBezTo>
                  <a:close/>
                  <a:moveTo>
                    <a:pt x="171" y="1"/>
                  </a:moveTo>
                  <a:cubicBezTo>
                    <a:pt x="78" y="1"/>
                    <a:pt x="0" y="78"/>
                    <a:pt x="0" y="187"/>
                  </a:cubicBezTo>
                  <a:cubicBezTo>
                    <a:pt x="0" y="280"/>
                    <a:pt x="78" y="357"/>
                    <a:pt x="171" y="357"/>
                  </a:cubicBezTo>
                  <a:cubicBezTo>
                    <a:pt x="264" y="357"/>
                    <a:pt x="342" y="280"/>
                    <a:pt x="342" y="187"/>
                  </a:cubicBezTo>
                  <a:cubicBezTo>
                    <a:pt x="342" y="78"/>
                    <a:pt x="264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8"/>
            <p:cNvSpPr/>
            <p:nvPr/>
          </p:nvSpPr>
          <p:spPr>
            <a:xfrm>
              <a:off x="2287150" y="2495150"/>
              <a:ext cx="8550" cy="8950"/>
            </a:xfrm>
            <a:custGeom>
              <a:avLst/>
              <a:gdLst/>
              <a:ahLst/>
              <a:cxnLst/>
              <a:rect l="l" t="t" r="r" b="b"/>
              <a:pathLst>
                <a:path w="342" h="358" extrusionOk="0">
                  <a:moveTo>
                    <a:pt x="171" y="109"/>
                  </a:moveTo>
                  <a:cubicBezTo>
                    <a:pt x="202" y="109"/>
                    <a:pt x="248" y="140"/>
                    <a:pt x="248" y="186"/>
                  </a:cubicBezTo>
                  <a:cubicBezTo>
                    <a:pt x="248" y="217"/>
                    <a:pt x="202" y="248"/>
                    <a:pt x="171" y="248"/>
                  </a:cubicBezTo>
                  <a:cubicBezTo>
                    <a:pt x="124" y="248"/>
                    <a:pt x="93" y="217"/>
                    <a:pt x="93" y="186"/>
                  </a:cubicBezTo>
                  <a:cubicBezTo>
                    <a:pt x="93" y="140"/>
                    <a:pt x="124" y="109"/>
                    <a:pt x="171" y="109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86"/>
                  </a:cubicBezTo>
                  <a:cubicBezTo>
                    <a:pt x="0" y="279"/>
                    <a:pt x="78" y="357"/>
                    <a:pt x="171" y="357"/>
                  </a:cubicBezTo>
                  <a:cubicBezTo>
                    <a:pt x="264" y="357"/>
                    <a:pt x="341" y="279"/>
                    <a:pt x="341" y="186"/>
                  </a:cubicBezTo>
                  <a:cubicBezTo>
                    <a:pt x="341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8"/>
            <p:cNvSpPr/>
            <p:nvPr/>
          </p:nvSpPr>
          <p:spPr>
            <a:xfrm>
              <a:off x="2273575" y="2507550"/>
              <a:ext cx="8550" cy="8550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1" y="94"/>
                  </a:moveTo>
                  <a:cubicBezTo>
                    <a:pt x="202" y="94"/>
                    <a:pt x="248" y="125"/>
                    <a:pt x="248" y="171"/>
                  </a:cubicBezTo>
                  <a:cubicBezTo>
                    <a:pt x="248" y="202"/>
                    <a:pt x="202" y="249"/>
                    <a:pt x="171" y="249"/>
                  </a:cubicBezTo>
                  <a:cubicBezTo>
                    <a:pt x="124" y="249"/>
                    <a:pt x="93" y="202"/>
                    <a:pt x="93" y="171"/>
                  </a:cubicBezTo>
                  <a:cubicBezTo>
                    <a:pt x="93" y="125"/>
                    <a:pt x="124" y="94"/>
                    <a:pt x="171" y="94"/>
                  </a:cubicBezTo>
                  <a:close/>
                  <a:moveTo>
                    <a:pt x="171" y="1"/>
                  </a:moveTo>
                  <a:cubicBezTo>
                    <a:pt x="78" y="1"/>
                    <a:pt x="0" y="78"/>
                    <a:pt x="0" y="171"/>
                  </a:cubicBezTo>
                  <a:cubicBezTo>
                    <a:pt x="0" y="264"/>
                    <a:pt x="78" y="342"/>
                    <a:pt x="171" y="342"/>
                  </a:cubicBezTo>
                  <a:cubicBezTo>
                    <a:pt x="264" y="342"/>
                    <a:pt x="341" y="264"/>
                    <a:pt x="341" y="171"/>
                  </a:cubicBezTo>
                  <a:cubicBezTo>
                    <a:pt x="341" y="78"/>
                    <a:pt x="264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8"/>
            <p:cNvSpPr/>
            <p:nvPr/>
          </p:nvSpPr>
          <p:spPr>
            <a:xfrm>
              <a:off x="1973850" y="2456375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1" y="109"/>
                  </a:moveTo>
                  <a:cubicBezTo>
                    <a:pt x="233" y="109"/>
                    <a:pt x="249" y="140"/>
                    <a:pt x="249" y="186"/>
                  </a:cubicBezTo>
                  <a:cubicBezTo>
                    <a:pt x="249" y="217"/>
                    <a:pt x="217" y="248"/>
                    <a:pt x="171" y="248"/>
                  </a:cubicBezTo>
                  <a:cubicBezTo>
                    <a:pt x="140" y="248"/>
                    <a:pt x="93" y="217"/>
                    <a:pt x="93" y="186"/>
                  </a:cubicBezTo>
                  <a:cubicBezTo>
                    <a:pt x="93" y="140"/>
                    <a:pt x="140" y="109"/>
                    <a:pt x="171" y="109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86"/>
                  </a:cubicBezTo>
                  <a:cubicBezTo>
                    <a:pt x="0" y="280"/>
                    <a:pt x="78" y="357"/>
                    <a:pt x="171" y="357"/>
                  </a:cubicBezTo>
                  <a:cubicBezTo>
                    <a:pt x="280" y="357"/>
                    <a:pt x="357" y="280"/>
                    <a:pt x="357" y="186"/>
                  </a:cubicBezTo>
                  <a:cubicBezTo>
                    <a:pt x="357" y="78"/>
                    <a:pt x="280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8"/>
            <p:cNvSpPr/>
            <p:nvPr/>
          </p:nvSpPr>
          <p:spPr>
            <a:xfrm>
              <a:off x="1973850" y="2512600"/>
              <a:ext cx="8950" cy="8925"/>
            </a:xfrm>
            <a:custGeom>
              <a:avLst/>
              <a:gdLst/>
              <a:ahLst/>
              <a:cxnLst/>
              <a:rect l="l" t="t" r="r" b="b"/>
              <a:pathLst>
                <a:path w="358" h="357" extrusionOk="0">
                  <a:moveTo>
                    <a:pt x="171" y="109"/>
                  </a:moveTo>
                  <a:cubicBezTo>
                    <a:pt x="233" y="109"/>
                    <a:pt x="249" y="140"/>
                    <a:pt x="249" y="186"/>
                  </a:cubicBezTo>
                  <a:cubicBezTo>
                    <a:pt x="249" y="217"/>
                    <a:pt x="217" y="264"/>
                    <a:pt x="171" y="264"/>
                  </a:cubicBezTo>
                  <a:cubicBezTo>
                    <a:pt x="140" y="264"/>
                    <a:pt x="93" y="217"/>
                    <a:pt x="93" y="186"/>
                  </a:cubicBezTo>
                  <a:cubicBezTo>
                    <a:pt x="93" y="140"/>
                    <a:pt x="140" y="109"/>
                    <a:pt x="171" y="109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86"/>
                  </a:cubicBezTo>
                  <a:cubicBezTo>
                    <a:pt x="0" y="279"/>
                    <a:pt x="78" y="357"/>
                    <a:pt x="171" y="357"/>
                  </a:cubicBezTo>
                  <a:cubicBezTo>
                    <a:pt x="280" y="357"/>
                    <a:pt x="357" y="279"/>
                    <a:pt x="357" y="186"/>
                  </a:cubicBezTo>
                  <a:cubicBezTo>
                    <a:pt x="357" y="78"/>
                    <a:pt x="280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8"/>
            <p:cNvSpPr/>
            <p:nvPr/>
          </p:nvSpPr>
          <p:spPr>
            <a:xfrm>
              <a:off x="1962225" y="2560675"/>
              <a:ext cx="8925" cy="8950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1" y="124"/>
                  </a:moveTo>
                  <a:cubicBezTo>
                    <a:pt x="233" y="124"/>
                    <a:pt x="248" y="156"/>
                    <a:pt x="248" y="202"/>
                  </a:cubicBezTo>
                  <a:cubicBezTo>
                    <a:pt x="248" y="233"/>
                    <a:pt x="217" y="280"/>
                    <a:pt x="171" y="280"/>
                  </a:cubicBezTo>
                  <a:cubicBezTo>
                    <a:pt x="140" y="280"/>
                    <a:pt x="93" y="233"/>
                    <a:pt x="93" y="202"/>
                  </a:cubicBezTo>
                  <a:cubicBezTo>
                    <a:pt x="93" y="156"/>
                    <a:pt x="140" y="124"/>
                    <a:pt x="171" y="124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80"/>
                    <a:pt x="78" y="357"/>
                    <a:pt x="171" y="357"/>
                  </a:cubicBezTo>
                  <a:cubicBezTo>
                    <a:pt x="279" y="357"/>
                    <a:pt x="357" y="295"/>
                    <a:pt x="357" y="171"/>
                  </a:cubicBezTo>
                  <a:cubicBezTo>
                    <a:pt x="357" y="78"/>
                    <a:pt x="279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8"/>
            <p:cNvSpPr/>
            <p:nvPr/>
          </p:nvSpPr>
          <p:spPr>
            <a:xfrm>
              <a:off x="1978875" y="2560675"/>
              <a:ext cx="8575" cy="8950"/>
            </a:xfrm>
            <a:custGeom>
              <a:avLst/>
              <a:gdLst/>
              <a:ahLst/>
              <a:cxnLst/>
              <a:rect l="l" t="t" r="r" b="b"/>
              <a:pathLst>
                <a:path w="343" h="358" extrusionOk="0">
                  <a:moveTo>
                    <a:pt x="172" y="124"/>
                  </a:moveTo>
                  <a:cubicBezTo>
                    <a:pt x="234" y="124"/>
                    <a:pt x="249" y="156"/>
                    <a:pt x="249" y="202"/>
                  </a:cubicBezTo>
                  <a:cubicBezTo>
                    <a:pt x="249" y="233"/>
                    <a:pt x="203" y="280"/>
                    <a:pt x="172" y="280"/>
                  </a:cubicBezTo>
                  <a:cubicBezTo>
                    <a:pt x="125" y="280"/>
                    <a:pt x="94" y="233"/>
                    <a:pt x="94" y="202"/>
                  </a:cubicBezTo>
                  <a:cubicBezTo>
                    <a:pt x="94" y="156"/>
                    <a:pt x="125" y="124"/>
                    <a:pt x="172" y="124"/>
                  </a:cubicBezTo>
                  <a:close/>
                  <a:moveTo>
                    <a:pt x="172" y="0"/>
                  </a:moveTo>
                  <a:cubicBezTo>
                    <a:pt x="79" y="0"/>
                    <a:pt x="1" y="78"/>
                    <a:pt x="1" y="171"/>
                  </a:cubicBezTo>
                  <a:cubicBezTo>
                    <a:pt x="1" y="280"/>
                    <a:pt x="79" y="357"/>
                    <a:pt x="172" y="357"/>
                  </a:cubicBezTo>
                  <a:cubicBezTo>
                    <a:pt x="265" y="357"/>
                    <a:pt x="342" y="295"/>
                    <a:pt x="342" y="171"/>
                  </a:cubicBezTo>
                  <a:cubicBezTo>
                    <a:pt x="342" y="78"/>
                    <a:pt x="265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8"/>
            <p:cNvSpPr/>
            <p:nvPr/>
          </p:nvSpPr>
          <p:spPr>
            <a:xfrm>
              <a:off x="2447275" y="2450175"/>
              <a:ext cx="8950" cy="8925"/>
            </a:xfrm>
            <a:custGeom>
              <a:avLst/>
              <a:gdLst/>
              <a:ahLst/>
              <a:cxnLst/>
              <a:rect l="l" t="t" r="r" b="b"/>
              <a:pathLst>
                <a:path w="358" h="357" extrusionOk="0">
                  <a:moveTo>
                    <a:pt x="187" y="124"/>
                  </a:moveTo>
                  <a:cubicBezTo>
                    <a:pt x="233" y="124"/>
                    <a:pt x="264" y="155"/>
                    <a:pt x="249" y="202"/>
                  </a:cubicBezTo>
                  <a:cubicBezTo>
                    <a:pt x="249" y="233"/>
                    <a:pt x="218" y="264"/>
                    <a:pt x="187" y="264"/>
                  </a:cubicBezTo>
                  <a:cubicBezTo>
                    <a:pt x="140" y="264"/>
                    <a:pt x="109" y="233"/>
                    <a:pt x="109" y="202"/>
                  </a:cubicBezTo>
                  <a:cubicBezTo>
                    <a:pt x="109" y="155"/>
                    <a:pt x="140" y="124"/>
                    <a:pt x="187" y="124"/>
                  </a:cubicBezTo>
                  <a:close/>
                  <a:moveTo>
                    <a:pt x="187" y="0"/>
                  </a:moveTo>
                  <a:cubicBezTo>
                    <a:pt x="78" y="0"/>
                    <a:pt x="1" y="78"/>
                    <a:pt x="1" y="171"/>
                  </a:cubicBezTo>
                  <a:cubicBezTo>
                    <a:pt x="1" y="279"/>
                    <a:pt x="78" y="357"/>
                    <a:pt x="187" y="357"/>
                  </a:cubicBezTo>
                  <a:cubicBezTo>
                    <a:pt x="280" y="357"/>
                    <a:pt x="357" y="295"/>
                    <a:pt x="357" y="171"/>
                  </a:cubicBezTo>
                  <a:cubicBezTo>
                    <a:pt x="357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8"/>
            <p:cNvSpPr/>
            <p:nvPr/>
          </p:nvSpPr>
          <p:spPr>
            <a:xfrm>
              <a:off x="2086675" y="2550200"/>
              <a:ext cx="170625" cy="57425"/>
            </a:xfrm>
            <a:custGeom>
              <a:avLst/>
              <a:gdLst/>
              <a:ahLst/>
              <a:cxnLst/>
              <a:rect l="l" t="t" r="r" b="b"/>
              <a:pathLst>
                <a:path w="6825" h="2297" extrusionOk="0">
                  <a:moveTo>
                    <a:pt x="1" y="1"/>
                  </a:moveTo>
                  <a:lnTo>
                    <a:pt x="1" y="78"/>
                  </a:lnTo>
                  <a:lnTo>
                    <a:pt x="1009" y="78"/>
                  </a:lnTo>
                  <a:lnTo>
                    <a:pt x="3242" y="2296"/>
                  </a:lnTo>
                  <a:lnTo>
                    <a:pt x="6825" y="2296"/>
                  </a:lnTo>
                  <a:lnTo>
                    <a:pt x="6825" y="2203"/>
                  </a:lnTo>
                  <a:lnTo>
                    <a:pt x="3289" y="2203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8"/>
            <p:cNvSpPr/>
            <p:nvPr/>
          </p:nvSpPr>
          <p:spPr>
            <a:xfrm>
              <a:off x="2256125" y="259750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42" y="202"/>
                  </a:moveTo>
                  <a:cubicBezTo>
                    <a:pt x="435" y="202"/>
                    <a:pt x="512" y="280"/>
                    <a:pt x="512" y="373"/>
                  </a:cubicBezTo>
                  <a:cubicBezTo>
                    <a:pt x="512" y="466"/>
                    <a:pt x="435" y="544"/>
                    <a:pt x="342" y="544"/>
                  </a:cubicBezTo>
                  <a:cubicBezTo>
                    <a:pt x="248" y="544"/>
                    <a:pt x="171" y="466"/>
                    <a:pt x="171" y="373"/>
                  </a:cubicBezTo>
                  <a:cubicBezTo>
                    <a:pt x="171" y="280"/>
                    <a:pt x="248" y="202"/>
                    <a:pt x="342" y="202"/>
                  </a:cubicBezTo>
                  <a:close/>
                  <a:moveTo>
                    <a:pt x="342" y="1"/>
                  </a:moveTo>
                  <a:cubicBezTo>
                    <a:pt x="155" y="1"/>
                    <a:pt x="0" y="156"/>
                    <a:pt x="0" y="358"/>
                  </a:cubicBezTo>
                  <a:cubicBezTo>
                    <a:pt x="0" y="544"/>
                    <a:pt x="155" y="699"/>
                    <a:pt x="342" y="699"/>
                  </a:cubicBezTo>
                  <a:cubicBezTo>
                    <a:pt x="543" y="699"/>
                    <a:pt x="698" y="544"/>
                    <a:pt x="698" y="358"/>
                  </a:cubicBezTo>
                  <a:cubicBezTo>
                    <a:pt x="698" y="156"/>
                    <a:pt x="543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8"/>
            <p:cNvSpPr/>
            <p:nvPr/>
          </p:nvSpPr>
          <p:spPr>
            <a:xfrm>
              <a:off x="2256125" y="2576575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42" y="186"/>
                  </a:moveTo>
                  <a:cubicBezTo>
                    <a:pt x="435" y="186"/>
                    <a:pt x="512" y="264"/>
                    <a:pt x="512" y="357"/>
                  </a:cubicBezTo>
                  <a:cubicBezTo>
                    <a:pt x="512" y="450"/>
                    <a:pt x="435" y="528"/>
                    <a:pt x="342" y="528"/>
                  </a:cubicBezTo>
                  <a:cubicBezTo>
                    <a:pt x="248" y="528"/>
                    <a:pt x="171" y="450"/>
                    <a:pt x="171" y="357"/>
                  </a:cubicBezTo>
                  <a:cubicBezTo>
                    <a:pt x="171" y="248"/>
                    <a:pt x="248" y="186"/>
                    <a:pt x="342" y="186"/>
                  </a:cubicBezTo>
                  <a:close/>
                  <a:moveTo>
                    <a:pt x="342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42" y="698"/>
                  </a:cubicBezTo>
                  <a:cubicBezTo>
                    <a:pt x="543" y="698"/>
                    <a:pt x="698" y="543"/>
                    <a:pt x="698" y="357"/>
                  </a:cubicBezTo>
                  <a:cubicBezTo>
                    <a:pt x="698" y="155"/>
                    <a:pt x="543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8"/>
            <p:cNvSpPr/>
            <p:nvPr/>
          </p:nvSpPr>
          <p:spPr>
            <a:xfrm>
              <a:off x="2256125" y="255525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42" y="186"/>
                  </a:moveTo>
                  <a:cubicBezTo>
                    <a:pt x="435" y="186"/>
                    <a:pt x="512" y="264"/>
                    <a:pt x="512" y="357"/>
                  </a:cubicBezTo>
                  <a:cubicBezTo>
                    <a:pt x="512" y="450"/>
                    <a:pt x="435" y="528"/>
                    <a:pt x="342" y="528"/>
                  </a:cubicBezTo>
                  <a:cubicBezTo>
                    <a:pt x="248" y="528"/>
                    <a:pt x="171" y="450"/>
                    <a:pt x="171" y="357"/>
                  </a:cubicBezTo>
                  <a:cubicBezTo>
                    <a:pt x="171" y="264"/>
                    <a:pt x="248" y="186"/>
                    <a:pt x="342" y="186"/>
                  </a:cubicBezTo>
                  <a:close/>
                  <a:moveTo>
                    <a:pt x="342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42" y="698"/>
                  </a:cubicBezTo>
                  <a:cubicBezTo>
                    <a:pt x="543" y="698"/>
                    <a:pt x="698" y="543"/>
                    <a:pt x="698" y="357"/>
                  </a:cubicBezTo>
                  <a:cubicBezTo>
                    <a:pt x="698" y="155"/>
                    <a:pt x="543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8"/>
            <p:cNvSpPr/>
            <p:nvPr/>
          </p:nvSpPr>
          <p:spPr>
            <a:xfrm>
              <a:off x="2276675" y="2597500"/>
              <a:ext cx="18250" cy="17475"/>
            </a:xfrm>
            <a:custGeom>
              <a:avLst/>
              <a:gdLst/>
              <a:ahLst/>
              <a:cxnLst/>
              <a:rect l="l" t="t" r="r" b="b"/>
              <a:pathLst>
                <a:path w="730" h="699" extrusionOk="0">
                  <a:moveTo>
                    <a:pt x="357" y="202"/>
                  </a:moveTo>
                  <a:cubicBezTo>
                    <a:pt x="450" y="202"/>
                    <a:pt x="528" y="280"/>
                    <a:pt x="528" y="373"/>
                  </a:cubicBezTo>
                  <a:cubicBezTo>
                    <a:pt x="528" y="466"/>
                    <a:pt x="450" y="544"/>
                    <a:pt x="357" y="544"/>
                  </a:cubicBezTo>
                  <a:cubicBezTo>
                    <a:pt x="264" y="544"/>
                    <a:pt x="186" y="466"/>
                    <a:pt x="186" y="373"/>
                  </a:cubicBezTo>
                  <a:cubicBezTo>
                    <a:pt x="186" y="280"/>
                    <a:pt x="264" y="202"/>
                    <a:pt x="357" y="202"/>
                  </a:cubicBezTo>
                  <a:close/>
                  <a:moveTo>
                    <a:pt x="357" y="1"/>
                  </a:moveTo>
                  <a:cubicBezTo>
                    <a:pt x="155" y="1"/>
                    <a:pt x="0" y="156"/>
                    <a:pt x="0" y="358"/>
                  </a:cubicBezTo>
                  <a:cubicBezTo>
                    <a:pt x="0" y="544"/>
                    <a:pt x="155" y="699"/>
                    <a:pt x="357" y="699"/>
                  </a:cubicBezTo>
                  <a:cubicBezTo>
                    <a:pt x="543" y="699"/>
                    <a:pt x="729" y="544"/>
                    <a:pt x="698" y="358"/>
                  </a:cubicBezTo>
                  <a:cubicBezTo>
                    <a:pt x="698" y="156"/>
                    <a:pt x="543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8"/>
            <p:cNvSpPr/>
            <p:nvPr/>
          </p:nvSpPr>
          <p:spPr>
            <a:xfrm>
              <a:off x="2276675" y="2576575"/>
              <a:ext cx="18250" cy="17475"/>
            </a:xfrm>
            <a:custGeom>
              <a:avLst/>
              <a:gdLst/>
              <a:ahLst/>
              <a:cxnLst/>
              <a:rect l="l" t="t" r="r" b="b"/>
              <a:pathLst>
                <a:path w="730" h="699" extrusionOk="0">
                  <a:moveTo>
                    <a:pt x="357" y="186"/>
                  </a:moveTo>
                  <a:cubicBezTo>
                    <a:pt x="450" y="186"/>
                    <a:pt x="528" y="264"/>
                    <a:pt x="528" y="357"/>
                  </a:cubicBezTo>
                  <a:cubicBezTo>
                    <a:pt x="528" y="450"/>
                    <a:pt x="450" y="528"/>
                    <a:pt x="357" y="528"/>
                  </a:cubicBezTo>
                  <a:cubicBezTo>
                    <a:pt x="264" y="528"/>
                    <a:pt x="186" y="450"/>
                    <a:pt x="186" y="357"/>
                  </a:cubicBezTo>
                  <a:cubicBezTo>
                    <a:pt x="186" y="248"/>
                    <a:pt x="264" y="186"/>
                    <a:pt x="357" y="186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57" y="698"/>
                  </a:cubicBezTo>
                  <a:cubicBezTo>
                    <a:pt x="543" y="698"/>
                    <a:pt x="729" y="543"/>
                    <a:pt x="698" y="357"/>
                  </a:cubicBezTo>
                  <a:cubicBezTo>
                    <a:pt x="698" y="155"/>
                    <a:pt x="543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8"/>
            <p:cNvSpPr/>
            <p:nvPr/>
          </p:nvSpPr>
          <p:spPr>
            <a:xfrm>
              <a:off x="2276675" y="2555250"/>
              <a:ext cx="18250" cy="17475"/>
            </a:xfrm>
            <a:custGeom>
              <a:avLst/>
              <a:gdLst/>
              <a:ahLst/>
              <a:cxnLst/>
              <a:rect l="l" t="t" r="r" b="b"/>
              <a:pathLst>
                <a:path w="730" h="699" extrusionOk="0">
                  <a:moveTo>
                    <a:pt x="357" y="186"/>
                  </a:moveTo>
                  <a:cubicBezTo>
                    <a:pt x="450" y="186"/>
                    <a:pt x="528" y="264"/>
                    <a:pt x="528" y="357"/>
                  </a:cubicBezTo>
                  <a:cubicBezTo>
                    <a:pt x="528" y="450"/>
                    <a:pt x="450" y="528"/>
                    <a:pt x="357" y="528"/>
                  </a:cubicBezTo>
                  <a:cubicBezTo>
                    <a:pt x="264" y="528"/>
                    <a:pt x="186" y="450"/>
                    <a:pt x="186" y="357"/>
                  </a:cubicBezTo>
                  <a:cubicBezTo>
                    <a:pt x="186" y="264"/>
                    <a:pt x="264" y="186"/>
                    <a:pt x="357" y="186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57" y="698"/>
                  </a:cubicBezTo>
                  <a:cubicBezTo>
                    <a:pt x="543" y="698"/>
                    <a:pt x="729" y="543"/>
                    <a:pt x="698" y="357"/>
                  </a:cubicBezTo>
                  <a:cubicBezTo>
                    <a:pt x="698" y="155"/>
                    <a:pt x="543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8"/>
            <p:cNvSpPr/>
            <p:nvPr/>
          </p:nvSpPr>
          <p:spPr>
            <a:xfrm>
              <a:off x="2297600" y="2597500"/>
              <a:ext cx="17875" cy="17475"/>
            </a:xfrm>
            <a:custGeom>
              <a:avLst/>
              <a:gdLst/>
              <a:ahLst/>
              <a:cxnLst/>
              <a:rect l="l" t="t" r="r" b="b"/>
              <a:pathLst>
                <a:path w="715" h="699" extrusionOk="0">
                  <a:moveTo>
                    <a:pt x="358" y="202"/>
                  </a:moveTo>
                  <a:cubicBezTo>
                    <a:pt x="451" y="202"/>
                    <a:pt x="528" y="280"/>
                    <a:pt x="528" y="373"/>
                  </a:cubicBezTo>
                  <a:cubicBezTo>
                    <a:pt x="528" y="466"/>
                    <a:pt x="451" y="544"/>
                    <a:pt x="358" y="544"/>
                  </a:cubicBezTo>
                  <a:cubicBezTo>
                    <a:pt x="249" y="544"/>
                    <a:pt x="171" y="466"/>
                    <a:pt x="171" y="373"/>
                  </a:cubicBezTo>
                  <a:cubicBezTo>
                    <a:pt x="171" y="280"/>
                    <a:pt x="249" y="202"/>
                    <a:pt x="358" y="202"/>
                  </a:cubicBezTo>
                  <a:close/>
                  <a:moveTo>
                    <a:pt x="358" y="1"/>
                  </a:moveTo>
                  <a:cubicBezTo>
                    <a:pt x="156" y="1"/>
                    <a:pt x="1" y="156"/>
                    <a:pt x="1" y="358"/>
                  </a:cubicBezTo>
                  <a:cubicBezTo>
                    <a:pt x="1" y="544"/>
                    <a:pt x="156" y="699"/>
                    <a:pt x="358" y="699"/>
                  </a:cubicBezTo>
                  <a:cubicBezTo>
                    <a:pt x="544" y="699"/>
                    <a:pt x="714" y="544"/>
                    <a:pt x="699" y="358"/>
                  </a:cubicBezTo>
                  <a:cubicBezTo>
                    <a:pt x="699" y="156"/>
                    <a:pt x="544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8"/>
            <p:cNvSpPr/>
            <p:nvPr/>
          </p:nvSpPr>
          <p:spPr>
            <a:xfrm>
              <a:off x="2297600" y="2576575"/>
              <a:ext cx="17875" cy="17475"/>
            </a:xfrm>
            <a:custGeom>
              <a:avLst/>
              <a:gdLst/>
              <a:ahLst/>
              <a:cxnLst/>
              <a:rect l="l" t="t" r="r" b="b"/>
              <a:pathLst>
                <a:path w="715" h="699" extrusionOk="0">
                  <a:moveTo>
                    <a:pt x="358" y="186"/>
                  </a:moveTo>
                  <a:cubicBezTo>
                    <a:pt x="451" y="186"/>
                    <a:pt x="528" y="264"/>
                    <a:pt x="528" y="357"/>
                  </a:cubicBezTo>
                  <a:cubicBezTo>
                    <a:pt x="528" y="450"/>
                    <a:pt x="451" y="528"/>
                    <a:pt x="358" y="528"/>
                  </a:cubicBezTo>
                  <a:cubicBezTo>
                    <a:pt x="249" y="528"/>
                    <a:pt x="171" y="450"/>
                    <a:pt x="171" y="357"/>
                  </a:cubicBezTo>
                  <a:cubicBezTo>
                    <a:pt x="171" y="248"/>
                    <a:pt x="249" y="186"/>
                    <a:pt x="358" y="186"/>
                  </a:cubicBezTo>
                  <a:close/>
                  <a:moveTo>
                    <a:pt x="358" y="0"/>
                  </a:moveTo>
                  <a:cubicBezTo>
                    <a:pt x="156" y="0"/>
                    <a:pt x="1" y="155"/>
                    <a:pt x="1" y="357"/>
                  </a:cubicBezTo>
                  <a:cubicBezTo>
                    <a:pt x="1" y="543"/>
                    <a:pt x="156" y="698"/>
                    <a:pt x="358" y="698"/>
                  </a:cubicBezTo>
                  <a:cubicBezTo>
                    <a:pt x="544" y="698"/>
                    <a:pt x="714" y="543"/>
                    <a:pt x="699" y="357"/>
                  </a:cubicBezTo>
                  <a:cubicBezTo>
                    <a:pt x="699" y="155"/>
                    <a:pt x="544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8"/>
            <p:cNvSpPr/>
            <p:nvPr/>
          </p:nvSpPr>
          <p:spPr>
            <a:xfrm>
              <a:off x="2297600" y="2555250"/>
              <a:ext cx="17875" cy="17475"/>
            </a:xfrm>
            <a:custGeom>
              <a:avLst/>
              <a:gdLst/>
              <a:ahLst/>
              <a:cxnLst/>
              <a:rect l="l" t="t" r="r" b="b"/>
              <a:pathLst>
                <a:path w="715" h="699" extrusionOk="0">
                  <a:moveTo>
                    <a:pt x="358" y="186"/>
                  </a:moveTo>
                  <a:cubicBezTo>
                    <a:pt x="451" y="186"/>
                    <a:pt x="528" y="264"/>
                    <a:pt x="528" y="357"/>
                  </a:cubicBezTo>
                  <a:cubicBezTo>
                    <a:pt x="528" y="450"/>
                    <a:pt x="451" y="528"/>
                    <a:pt x="358" y="528"/>
                  </a:cubicBezTo>
                  <a:cubicBezTo>
                    <a:pt x="249" y="528"/>
                    <a:pt x="171" y="450"/>
                    <a:pt x="171" y="357"/>
                  </a:cubicBezTo>
                  <a:cubicBezTo>
                    <a:pt x="171" y="264"/>
                    <a:pt x="249" y="186"/>
                    <a:pt x="358" y="186"/>
                  </a:cubicBezTo>
                  <a:close/>
                  <a:moveTo>
                    <a:pt x="358" y="0"/>
                  </a:moveTo>
                  <a:cubicBezTo>
                    <a:pt x="156" y="0"/>
                    <a:pt x="1" y="155"/>
                    <a:pt x="1" y="357"/>
                  </a:cubicBezTo>
                  <a:cubicBezTo>
                    <a:pt x="1" y="543"/>
                    <a:pt x="156" y="698"/>
                    <a:pt x="358" y="698"/>
                  </a:cubicBezTo>
                  <a:cubicBezTo>
                    <a:pt x="544" y="698"/>
                    <a:pt x="714" y="543"/>
                    <a:pt x="699" y="357"/>
                  </a:cubicBezTo>
                  <a:cubicBezTo>
                    <a:pt x="699" y="155"/>
                    <a:pt x="544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8"/>
            <p:cNvSpPr/>
            <p:nvPr/>
          </p:nvSpPr>
          <p:spPr>
            <a:xfrm>
              <a:off x="2318550" y="2597500"/>
              <a:ext cx="17850" cy="17475"/>
            </a:xfrm>
            <a:custGeom>
              <a:avLst/>
              <a:gdLst/>
              <a:ahLst/>
              <a:cxnLst/>
              <a:rect l="l" t="t" r="r" b="b"/>
              <a:pathLst>
                <a:path w="714" h="699" extrusionOk="0">
                  <a:moveTo>
                    <a:pt x="342" y="202"/>
                  </a:moveTo>
                  <a:cubicBezTo>
                    <a:pt x="450" y="202"/>
                    <a:pt x="528" y="280"/>
                    <a:pt x="528" y="373"/>
                  </a:cubicBezTo>
                  <a:cubicBezTo>
                    <a:pt x="528" y="466"/>
                    <a:pt x="450" y="544"/>
                    <a:pt x="342" y="544"/>
                  </a:cubicBezTo>
                  <a:cubicBezTo>
                    <a:pt x="249" y="544"/>
                    <a:pt x="171" y="466"/>
                    <a:pt x="171" y="373"/>
                  </a:cubicBezTo>
                  <a:cubicBezTo>
                    <a:pt x="171" y="280"/>
                    <a:pt x="249" y="202"/>
                    <a:pt x="342" y="202"/>
                  </a:cubicBezTo>
                  <a:close/>
                  <a:moveTo>
                    <a:pt x="342" y="1"/>
                  </a:moveTo>
                  <a:cubicBezTo>
                    <a:pt x="155" y="1"/>
                    <a:pt x="0" y="156"/>
                    <a:pt x="0" y="358"/>
                  </a:cubicBezTo>
                  <a:cubicBezTo>
                    <a:pt x="0" y="544"/>
                    <a:pt x="155" y="699"/>
                    <a:pt x="342" y="699"/>
                  </a:cubicBezTo>
                  <a:cubicBezTo>
                    <a:pt x="559" y="699"/>
                    <a:pt x="714" y="544"/>
                    <a:pt x="698" y="358"/>
                  </a:cubicBezTo>
                  <a:cubicBezTo>
                    <a:pt x="698" y="156"/>
                    <a:pt x="543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8"/>
            <p:cNvSpPr/>
            <p:nvPr/>
          </p:nvSpPr>
          <p:spPr>
            <a:xfrm>
              <a:off x="2318550" y="2576575"/>
              <a:ext cx="17850" cy="17475"/>
            </a:xfrm>
            <a:custGeom>
              <a:avLst/>
              <a:gdLst/>
              <a:ahLst/>
              <a:cxnLst/>
              <a:rect l="l" t="t" r="r" b="b"/>
              <a:pathLst>
                <a:path w="714" h="699" extrusionOk="0">
                  <a:moveTo>
                    <a:pt x="342" y="186"/>
                  </a:moveTo>
                  <a:cubicBezTo>
                    <a:pt x="450" y="186"/>
                    <a:pt x="528" y="264"/>
                    <a:pt x="528" y="357"/>
                  </a:cubicBezTo>
                  <a:cubicBezTo>
                    <a:pt x="528" y="450"/>
                    <a:pt x="450" y="528"/>
                    <a:pt x="342" y="528"/>
                  </a:cubicBezTo>
                  <a:cubicBezTo>
                    <a:pt x="249" y="528"/>
                    <a:pt x="171" y="450"/>
                    <a:pt x="171" y="357"/>
                  </a:cubicBezTo>
                  <a:cubicBezTo>
                    <a:pt x="171" y="248"/>
                    <a:pt x="249" y="186"/>
                    <a:pt x="342" y="186"/>
                  </a:cubicBezTo>
                  <a:close/>
                  <a:moveTo>
                    <a:pt x="342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42" y="698"/>
                  </a:cubicBezTo>
                  <a:cubicBezTo>
                    <a:pt x="543" y="698"/>
                    <a:pt x="714" y="543"/>
                    <a:pt x="698" y="357"/>
                  </a:cubicBezTo>
                  <a:cubicBezTo>
                    <a:pt x="698" y="155"/>
                    <a:pt x="543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8"/>
            <p:cNvSpPr/>
            <p:nvPr/>
          </p:nvSpPr>
          <p:spPr>
            <a:xfrm>
              <a:off x="2318550" y="2555250"/>
              <a:ext cx="17850" cy="17475"/>
            </a:xfrm>
            <a:custGeom>
              <a:avLst/>
              <a:gdLst/>
              <a:ahLst/>
              <a:cxnLst/>
              <a:rect l="l" t="t" r="r" b="b"/>
              <a:pathLst>
                <a:path w="714" h="699" extrusionOk="0">
                  <a:moveTo>
                    <a:pt x="342" y="186"/>
                  </a:moveTo>
                  <a:cubicBezTo>
                    <a:pt x="450" y="186"/>
                    <a:pt x="528" y="264"/>
                    <a:pt x="528" y="357"/>
                  </a:cubicBezTo>
                  <a:cubicBezTo>
                    <a:pt x="528" y="450"/>
                    <a:pt x="450" y="528"/>
                    <a:pt x="342" y="528"/>
                  </a:cubicBezTo>
                  <a:cubicBezTo>
                    <a:pt x="249" y="528"/>
                    <a:pt x="171" y="450"/>
                    <a:pt x="171" y="357"/>
                  </a:cubicBezTo>
                  <a:cubicBezTo>
                    <a:pt x="171" y="264"/>
                    <a:pt x="249" y="186"/>
                    <a:pt x="342" y="186"/>
                  </a:cubicBezTo>
                  <a:close/>
                  <a:moveTo>
                    <a:pt x="342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42" y="698"/>
                  </a:cubicBezTo>
                  <a:cubicBezTo>
                    <a:pt x="559" y="698"/>
                    <a:pt x="714" y="543"/>
                    <a:pt x="698" y="357"/>
                  </a:cubicBezTo>
                  <a:cubicBezTo>
                    <a:pt x="698" y="155"/>
                    <a:pt x="543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8"/>
            <p:cNvSpPr/>
            <p:nvPr/>
          </p:nvSpPr>
          <p:spPr>
            <a:xfrm>
              <a:off x="2339475" y="259750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42" y="202"/>
                  </a:moveTo>
                  <a:cubicBezTo>
                    <a:pt x="435" y="202"/>
                    <a:pt x="513" y="280"/>
                    <a:pt x="513" y="373"/>
                  </a:cubicBezTo>
                  <a:cubicBezTo>
                    <a:pt x="513" y="466"/>
                    <a:pt x="435" y="544"/>
                    <a:pt x="342" y="544"/>
                  </a:cubicBezTo>
                  <a:cubicBezTo>
                    <a:pt x="249" y="544"/>
                    <a:pt x="172" y="466"/>
                    <a:pt x="172" y="373"/>
                  </a:cubicBezTo>
                  <a:cubicBezTo>
                    <a:pt x="172" y="280"/>
                    <a:pt x="249" y="202"/>
                    <a:pt x="342" y="202"/>
                  </a:cubicBezTo>
                  <a:close/>
                  <a:moveTo>
                    <a:pt x="342" y="1"/>
                  </a:moveTo>
                  <a:cubicBezTo>
                    <a:pt x="156" y="1"/>
                    <a:pt x="1" y="156"/>
                    <a:pt x="1" y="358"/>
                  </a:cubicBezTo>
                  <a:cubicBezTo>
                    <a:pt x="1" y="544"/>
                    <a:pt x="156" y="699"/>
                    <a:pt x="342" y="699"/>
                  </a:cubicBezTo>
                  <a:cubicBezTo>
                    <a:pt x="544" y="699"/>
                    <a:pt x="699" y="544"/>
                    <a:pt x="699" y="358"/>
                  </a:cubicBezTo>
                  <a:cubicBezTo>
                    <a:pt x="699" y="156"/>
                    <a:pt x="544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8"/>
            <p:cNvSpPr/>
            <p:nvPr/>
          </p:nvSpPr>
          <p:spPr>
            <a:xfrm>
              <a:off x="2339475" y="2576575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42" y="186"/>
                  </a:moveTo>
                  <a:cubicBezTo>
                    <a:pt x="435" y="186"/>
                    <a:pt x="513" y="264"/>
                    <a:pt x="513" y="357"/>
                  </a:cubicBezTo>
                  <a:cubicBezTo>
                    <a:pt x="513" y="450"/>
                    <a:pt x="435" y="528"/>
                    <a:pt x="342" y="528"/>
                  </a:cubicBezTo>
                  <a:cubicBezTo>
                    <a:pt x="249" y="528"/>
                    <a:pt x="172" y="450"/>
                    <a:pt x="172" y="357"/>
                  </a:cubicBezTo>
                  <a:cubicBezTo>
                    <a:pt x="172" y="248"/>
                    <a:pt x="249" y="186"/>
                    <a:pt x="342" y="186"/>
                  </a:cubicBezTo>
                  <a:close/>
                  <a:moveTo>
                    <a:pt x="342" y="0"/>
                  </a:moveTo>
                  <a:cubicBezTo>
                    <a:pt x="156" y="0"/>
                    <a:pt x="1" y="155"/>
                    <a:pt x="1" y="357"/>
                  </a:cubicBezTo>
                  <a:cubicBezTo>
                    <a:pt x="1" y="543"/>
                    <a:pt x="156" y="698"/>
                    <a:pt x="342" y="698"/>
                  </a:cubicBezTo>
                  <a:cubicBezTo>
                    <a:pt x="544" y="698"/>
                    <a:pt x="699" y="543"/>
                    <a:pt x="699" y="357"/>
                  </a:cubicBezTo>
                  <a:cubicBezTo>
                    <a:pt x="699" y="155"/>
                    <a:pt x="544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8"/>
            <p:cNvSpPr/>
            <p:nvPr/>
          </p:nvSpPr>
          <p:spPr>
            <a:xfrm>
              <a:off x="2339475" y="255525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42" y="186"/>
                  </a:moveTo>
                  <a:cubicBezTo>
                    <a:pt x="435" y="186"/>
                    <a:pt x="513" y="264"/>
                    <a:pt x="513" y="357"/>
                  </a:cubicBezTo>
                  <a:cubicBezTo>
                    <a:pt x="513" y="450"/>
                    <a:pt x="435" y="528"/>
                    <a:pt x="342" y="528"/>
                  </a:cubicBezTo>
                  <a:cubicBezTo>
                    <a:pt x="249" y="528"/>
                    <a:pt x="172" y="450"/>
                    <a:pt x="172" y="357"/>
                  </a:cubicBezTo>
                  <a:cubicBezTo>
                    <a:pt x="172" y="264"/>
                    <a:pt x="249" y="186"/>
                    <a:pt x="342" y="186"/>
                  </a:cubicBezTo>
                  <a:close/>
                  <a:moveTo>
                    <a:pt x="342" y="0"/>
                  </a:moveTo>
                  <a:cubicBezTo>
                    <a:pt x="156" y="0"/>
                    <a:pt x="1" y="155"/>
                    <a:pt x="1" y="357"/>
                  </a:cubicBezTo>
                  <a:cubicBezTo>
                    <a:pt x="1" y="543"/>
                    <a:pt x="156" y="698"/>
                    <a:pt x="342" y="698"/>
                  </a:cubicBezTo>
                  <a:cubicBezTo>
                    <a:pt x="544" y="698"/>
                    <a:pt x="699" y="543"/>
                    <a:pt x="699" y="357"/>
                  </a:cubicBezTo>
                  <a:cubicBezTo>
                    <a:pt x="699" y="155"/>
                    <a:pt x="544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8"/>
            <p:cNvSpPr/>
            <p:nvPr/>
          </p:nvSpPr>
          <p:spPr>
            <a:xfrm>
              <a:off x="2360425" y="2597500"/>
              <a:ext cx="17850" cy="17475"/>
            </a:xfrm>
            <a:custGeom>
              <a:avLst/>
              <a:gdLst/>
              <a:ahLst/>
              <a:cxnLst/>
              <a:rect l="l" t="t" r="r" b="b"/>
              <a:pathLst>
                <a:path w="714" h="699" extrusionOk="0">
                  <a:moveTo>
                    <a:pt x="357" y="202"/>
                  </a:moveTo>
                  <a:cubicBezTo>
                    <a:pt x="435" y="202"/>
                    <a:pt x="512" y="280"/>
                    <a:pt x="528" y="373"/>
                  </a:cubicBezTo>
                  <a:cubicBezTo>
                    <a:pt x="528" y="466"/>
                    <a:pt x="450" y="544"/>
                    <a:pt x="357" y="544"/>
                  </a:cubicBezTo>
                  <a:cubicBezTo>
                    <a:pt x="264" y="544"/>
                    <a:pt x="187" y="466"/>
                    <a:pt x="187" y="373"/>
                  </a:cubicBezTo>
                  <a:cubicBezTo>
                    <a:pt x="187" y="280"/>
                    <a:pt x="264" y="202"/>
                    <a:pt x="357" y="202"/>
                  </a:cubicBezTo>
                  <a:close/>
                  <a:moveTo>
                    <a:pt x="357" y="1"/>
                  </a:moveTo>
                  <a:cubicBezTo>
                    <a:pt x="171" y="1"/>
                    <a:pt x="0" y="156"/>
                    <a:pt x="0" y="358"/>
                  </a:cubicBezTo>
                  <a:cubicBezTo>
                    <a:pt x="0" y="544"/>
                    <a:pt x="171" y="699"/>
                    <a:pt x="357" y="699"/>
                  </a:cubicBezTo>
                  <a:cubicBezTo>
                    <a:pt x="559" y="699"/>
                    <a:pt x="714" y="544"/>
                    <a:pt x="714" y="358"/>
                  </a:cubicBezTo>
                  <a:cubicBezTo>
                    <a:pt x="714" y="156"/>
                    <a:pt x="55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8"/>
            <p:cNvSpPr/>
            <p:nvPr/>
          </p:nvSpPr>
          <p:spPr>
            <a:xfrm>
              <a:off x="2360425" y="2576575"/>
              <a:ext cx="17850" cy="17475"/>
            </a:xfrm>
            <a:custGeom>
              <a:avLst/>
              <a:gdLst/>
              <a:ahLst/>
              <a:cxnLst/>
              <a:rect l="l" t="t" r="r" b="b"/>
              <a:pathLst>
                <a:path w="714" h="699" extrusionOk="0">
                  <a:moveTo>
                    <a:pt x="357" y="186"/>
                  </a:moveTo>
                  <a:cubicBezTo>
                    <a:pt x="435" y="186"/>
                    <a:pt x="512" y="264"/>
                    <a:pt x="528" y="357"/>
                  </a:cubicBezTo>
                  <a:cubicBezTo>
                    <a:pt x="528" y="450"/>
                    <a:pt x="450" y="528"/>
                    <a:pt x="357" y="528"/>
                  </a:cubicBezTo>
                  <a:cubicBezTo>
                    <a:pt x="264" y="528"/>
                    <a:pt x="187" y="450"/>
                    <a:pt x="187" y="357"/>
                  </a:cubicBezTo>
                  <a:cubicBezTo>
                    <a:pt x="187" y="248"/>
                    <a:pt x="264" y="186"/>
                    <a:pt x="357" y="186"/>
                  </a:cubicBezTo>
                  <a:close/>
                  <a:moveTo>
                    <a:pt x="357" y="0"/>
                  </a:moveTo>
                  <a:cubicBezTo>
                    <a:pt x="171" y="0"/>
                    <a:pt x="0" y="155"/>
                    <a:pt x="0" y="357"/>
                  </a:cubicBezTo>
                  <a:cubicBezTo>
                    <a:pt x="0" y="543"/>
                    <a:pt x="171" y="698"/>
                    <a:pt x="357" y="698"/>
                  </a:cubicBezTo>
                  <a:cubicBezTo>
                    <a:pt x="559" y="698"/>
                    <a:pt x="714" y="543"/>
                    <a:pt x="714" y="357"/>
                  </a:cubicBezTo>
                  <a:cubicBezTo>
                    <a:pt x="714" y="155"/>
                    <a:pt x="559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8"/>
            <p:cNvSpPr/>
            <p:nvPr/>
          </p:nvSpPr>
          <p:spPr>
            <a:xfrm>
              <a:off x="2181275" y="2113225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58" y="186"/>
                  </a:moveTo>
                  <a:cubicBezTo>
                    <a:pt x="451" y="186"/>
                    <a:pt x="528" y="264"/>
                    <a:pt x="528" y="357"/>
                  </a:cubicBezTo>
                  <a:cubicBezTo>
                    <a:pt x="528" y="450"/>
                    <a:pt x="451" y="528"/>
                    <a:pt x="358" y="528"/>
                  </a:cubicBezTo>
                  <a:cubicBezTo>
                    <a:pt x="249" y="528"/>
                    <a:pt x="172" y="450"/>
                    <a:pt x="172" y="357"/>
                  </a:cubicBezTo>
                  <a:cubicBezTo>
                    <a:pt x="172" y="264"/>
                    <a:pt x="249" y="186"/>
                    <a:pt x="358" y="186"/>
                  </a:cubicBezTo>
                  <a:close/>
                  <a:moveTo>
                    <a:pt x="358" y="0"/>
                  </a:moveTo>
                  <a:cubicBezTo>
                    <a:pt x="156" y="0"/>
                    <a:pt x="1" y="155"/>
                    <a:pt x="1" y="357"/>
                  </a:cubicBezTo>
                  <a:cubicBezTo>
                    <a:pt x="1" y="543"/>
                    <a:pt x="156" y="698"/>
                    <a:pt x="358" y="698"/>
                  </a:cubicBezTo>
                  <a:cubicBezTo>
                    <a:pt x="544" y="698"/>
                    <a:pt x="699" y="543"/>
                    <a:pt x="699" y="357"/>
                  </a:cubicBezTo>
                  <a:cubicBezTo>
                    <a:pt x="699" y="155"/>
                    <a:pt x="544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8"/>
            <p:cNvSpPr/>
            <p:nvPr/>
          </p:nvSpPr>
          <p:spPr>
            <a:xfrm>
              <a:off x="2181275" y="209190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58" y="186"/>
                  </a:moveTo>
                  <a:cubicBezTo>
                    <a:pt x="451" y="186"/>
                    <a:pt x="528" y="264"/>
                    <a:pt x="528" y="357"/>
                  </a:cubicBezTo>
                  <a:cubicBezTo>
                    <a:pt x="528" y="450"/>
                    <a:pt x="451" y="528"/>
                    <a:pt x="358" y="528"/>
                  </a:cubicBezTo>
                  <a:cubicBezTo>
                    <a:pt x="249" y="528"/>
                    <a:pt x="172" y="450"/>
                    <a:pt x="172" y="357"/>
                  </a:cubicBezTo>
                  <a:cubicBezTo>
                    <a:pt x="172" y="248"/>
                    <a:pt x="249" y="186"/>
                    <a:pt x="358" y="186"/>
                  </a:cubicBezTo>
                  <a:close/>
                  <a:moveTo>
                    <a:pt x="358" y="0"/>
                  </a:moveTo>
                  <a:cubicBezTo>
                    <a:pt x="156" y="0"/>
                    <a:pt x="1" y="155"/>
                    <a:pt x="1" y="357"/>
                  </a:cubicBezTo>
                  <a:cubicBezTo>
                    <a:pt x="1" y="543"/>
                    <a:pt x="156" y="698"/>
                    <a:pt x="358" y="698"/>
                  </a:cubicBezTo>
                  <a:cubicBezTo>
                    <a:pt x="544" y="698"/>
                    <a:pt x="699" y="543"/>
                    <a:pt x="699" y="357"/>
                  </a:cubicBezTo>
                  <a:cubicBezTo>
                    <a:pt x="699" y="155"/>
                    <a:pt x="544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8"/>
            <p:cNvSpPr/>
            <p:nvPr/>
          </p:nvSpPr>
          <p:spPr>
            <a:xfrm>
              <a:off x="2202225" y="2113225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42" y="186"/>
                  </a:moveTo>
                  <a:cubicBezTo>
                    <a:pt x="450" y="186"/>
                    <a:pt x="528" y="264"/>
                    <a:pt x="528" y="357"/>
                  </a:cubicBezTo>
                  <a:cubicBezTo>
                    <a:pt x="528" y="450"/>
                    <a:pt x="450" y="528"/>
                    <a:pt x="342" y="528"/>
                  </a:cubicBezTo>
                  <a:cubicBezTo>
                    <a:pt x="249" y="528"/>
                    <a:pt x="171" y="450"/>
                    <a:pt x="171" y="357"/>
                  </a:cubicBezTo>
                  <a:cubicBezTo>
                    <a:pt x="171" y="264"/>
                    <a:pt x="249" y="186"/>
                    <a:pt x="342" y="186"/>
                  </a:cubicBezTo>
                  <a:close/>
                  <a:moveTo>
                    <a:pt x="342" y="0"/>
                  </a:moveTo>
                  <a:cubicBezTo>
                    <a:pt x="156" y="0"/>
                    <a:pt x="1" y="155"/>
                    <a:pt x="1" y="357"/>
                  </a:cubicBezTo>
                  <a:cubicBezTo>
                    <a:pt x="1" y="543"/>
                    <a:pt x="156" y="698"/>
                    <a:pt x="342" y="698"/>
                  </a:cubicBezTo>
                  <a:cubicBezTo>
                    <a:pt x="543" y="698"/>
                    <a:pt x="698" y="543"/>
                    <a:pt x="698" y="357"/>
                  </a:cubicBezTo>
                  <a:cubicBezTo>
                    <a:pt x="698" y="155"/>
                    <a:pt x="543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8"/>
            <p:cNvSpPr/>
            <p:nvPr/>
          </p:nvSpPr>
          <p:spPr>
            <a:xfrm>
              <a:off x="2202225" y="209190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42" y="186"/>
                  </a:moveTo>
                  <a:cubicBezTo>
                    <a:pt x="450" y="186"/>
                    <a:pt x="528" y="264"/>
                    <a:pt x="528" y="342"/>
                  </a:cubicBezTo>
                  <a:cubicBezTo>
                    <a:pt x="528" y="435"/>
                    <a:pt x="466" y="512"/>
                    <a:pt x="373" y="512"/>
                  </a:cubicBezTo>
                  <a:cubicBezTo>
                    <a:pt x="363" y="513"/>
                    <a:pt x="354" y="514"/>
                    <a:pt x="345" y="514"/>
                  </a:cubicBezTo>
                  <a:cubicBezTo>
                    <a:pt x="251" y="514"/>
                    <a:pt x="187" y="442"/>
                    <a:pt x="187" y="357"/>
                  </a:cubicBezTo>
                  <a:cubicBezTo>
                    <a:pt x="171" y="248"/>
                    <a:pt x="249" y="186"/>
                    <a:pt x="342" y="186"/>
                  </a:cubicBezTo>
                  <a:close/>
                  <a:moveTo>
                    <a:pt x="342" y="0"/>
                  </a:moveTo>
                  <a:cubicBezTo>
                    <a:pt x="156" y="0"/>
                    <a:pt x="1" y="155"/>
                    <a:pt x="1" y="357"/>
                  </a:cubicBezTo>
                  <a:cubicBezTo>
                    <a:pt x="1" y="543"/>
                    <a:pt x="156" y="698"/>
                    <a:pt x="342" y="698"/>
                  </a:cubicBezTo>
                  <a:cubicBezTo>
                    <a:pt x="543" y="698"/>
                    <a:pt x="698" y="543"/>
                    <a:pt x="698" y="357"/>
                  </a:cubicBezTo>
                  <a:cubicBezTo>
                    <a:pt x="698" y="155"/>
                    <a:pt x="543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8"/>
            <p:cNvSpPr/>
            <p:nvPr/>
          </p:nvSpPr>
          <p:spPr>
            <a:xfrm>
              <a:off x="2223175" y="2113225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41" y="186"/>
                  </a:moveTo>
                  <a:cubicBezTo>
                    <a:pt x="434" y="186"/>
                    <a:pt x="512" y="264"/>
                    <a:pt x="512" y="357"/>
                  </a:cubicBezTo>
                  <a:cubicBezTo>
                    <a:pt x="512" y="450"/>
                    <a:pt x="434" y="528"/>
                    <a:pt x="341" y="528"/>
                  </a:cubicBezTo>
                  <a:cubicBezTo>
                    <a:pt x="248" y="528"/>
                    <a:pt x="171" y="450"/>
                    <a:pt x="171" y="357"/>
                  </a:cubicBezTo>
                  <a:cubicBezTo>
                    <a:pt x="171" y="264"/>
                    <a:pt x="248" y="186"/>
                    <a:pt x="341" y="186"/>
                  </a:cubicBezTo>
                  <a:close/>
                  <a:moveTo>
                    <a:pt x="341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41" y="698"/>
                  </a:cubicBezTo>
                  <a:cubicBezTo>
                    <a:pt x="543" y="698"/>
                    <a:pt x="698" y="543"/>
                    <a:pt x="698" y="357"/>
                  </a:cubicBezTo>
                  <a:cubicBezTo>
                    <a:pt x="698" y="155"/>
                    <a:pt x="543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8"/>
            <p:cNvSpPr/>
            <p:nvPr/>
          </p:nvSpPr>
          <p:spPr>
            <a:xfrm>
              <a:off x="2223175" y="209190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41" y="186"/>
                  </a:moveTo>
                  <a:cubicBezTo>
                    <a:pt x="434" y="186"/>
                    <a:pt x="512" y="264"/>
                    <a:pt x="512" y="357"/>
                  </a:cubicBezTo>
                  <a:cubicBezTo>
                    <a:pt x="512" y="450"/>
                    <a:pt x="434" y="528"/>
                    <a:pt x="341" y="528"/>
                  </a:cubicBezTo>
                  <a:cubicBezTo>
                    <a:pt x="248" y="528"/>
                    <a:pt x="171" y="450"/>
                    <a:pt x="171" y="357"/>
                  </a:cubicBezTo>
                  <a:cubicBezTo>
                    <a:pt x="171" y="248"/>
                    <a:pt x="248" y="186"/>
                    <a:pt x="341" y="186"/>
                  </a:cubicBezTo>
                  <a:close/>
                  <a:moveTo>
                    <a:pt x="341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41" y="698"/>
                  </a:cubicBezTo>
                  <a:cubicBezTo>
                    <a:pt x="543" y="698"/>
                    <a:pt x="698" y="543"/>
                    <a:pt x="698" y="357"/>
                  </a:cubicBezTo>
                  <a:cubicBezTo>
                    <a:pt x="698" y="155"/>
                    <a:pt x="543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8"/>
            <p:cNvSpPr/>
            <p:nvPr/>
          </p:nvSpPr>
          <p:spPr>
            <a:xfrm>
              <a:off x="2243725" y="2113225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57" y="186"/>
                  </a:moveTo>
                  <a:cubicBezTo>
                    <a:pt x="450" y="186"/>
                    <a:pt x="527" y="264"/>
                    <a:pt x="527" y="357"/>
                  </a:cubicBezTo>
                  <a:cubicBezTo>
                    <a:pt x="527" y="450"/>
                    <a:pt x="450" y="528"/>
                    <a:pt x="357" y="528"/>
                  </a:cubicBezTo>
                  <a:cubicBezTo>
                    <a:pt x="264" y="528"/>
                    <a:pt x="186" y="450"/>
                    <a:pt x="186" y="357"/>
                  </a:cubicBezTo>
                  <a:cubicBezTo>
                    <a:pt x="186" y="264"/>
                    <a:pt x="264" y="186"/>
                    <a:pt x="357" y="186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57" y="698"/>
                  </a:cubicBezTo>
                  <a:cubicBezTo>
                    <a:pt x="543" y="698"/>
                    <a:pt x="698" y="543"/>
                    <a:pt x="698" y="357"/>
                  </a:cubicBezTo>
                  <a:cubicBezTo>
                    <a:pt x="698" y="155"/>
                    <a:pt x="543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8"/>
            <p:cNvSpPr/>
            <p:nvPr/>
          </p:nvSpPr>
          <p:spPr>
            <a:xfrm>
              <a:off x="2243725" y="209190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57" y="186"/>
                  </a:moveTo>
                  <a:cubicBezTo>
                    <a:pt x="450" y="186"/>
                    <a:pt x="527" y="264"/>
                    <a:pt x="527" y="357"/>
                  </a:cubicBezTo>
                  <a:cubicBezTo>
                    <a:pt x="527" y="450"/>
                    <a:pt x="450" y="528"/>
                    <a:pt x="357" y="528"/>
                  </a:cubicBezTo>
                  <a:cubicBezTo>
                    <a:pt x="264" y="528"/>
                    <a:pt x="186" y="450"/>
                    <a:pt x="186" y="357"/>
                  </a:cubicBezTo>
                  <a:cubicBezTo>
                    <a:pt x="186" y="248"/>
                    <a:pt x="264" y="186"/>
                    <a:pt x="357" y="186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cubicBezTo>
                    <a:pt x="0" y="543"/>
                    <a:pt x="155" y="698"/>
                    <a:pt x="357" y="698"/>
                  </a:cubicBezTo>
                  <a:cubicBezTo>
                    <a:pt x="543" y="698"/>
                    <a:pt x="698" y="543"/>
                    <a:pt x="698" y="357"/>
                  </a:cubicBezTo>
                  <a:cubicBezTo>
                    <a:pt x="698" y="155"/>
                    <a:pt x="543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8"/>
            <p:cNvSpPr/>
            <p:nvPr/>
          </p:nvSpPr>
          <p:spPr>
            <a:xfrm>
              <a:off x="2360425" y="2555250"/>
              <a:ext cx="17850" cy="17475"/>
            </a:xfrm>
            <a:custGeom>
              <a:avLst/>
              <a:gdLst/>
              <a:ahLst/>
              <a:cxnLst/>
              <a:rect l="l" t="t" r="r" b="b"/>
              <a:pathLst>
                <a:path w="714" h="699" extrusionOk="0">
                  <a:moveTo>
                    <a:pt x="357" y="186"/>
                  </a:moveTo>
                  <a:cubicBezTo>
                    <a:pt x="435" y="186"/>
                    <a:pt x="512" y="264"/>
                    <a:pt x="528" y="357"/>
                  </a:cubicBezTo>
                  <a:cubicBezTo>
                    <a:pt x="528" y="450"/>
                    <a:pt x="450" y="528"/>
                    <a:pt x="357" y="528"/>
                  </a:cubicBezTo>
                  <a:cubicBezTo>
                    <a:pt x="264" y="528"/>
                    <a:pt x="187" y="450"/>
                    <a:pt x="187" y="357"/>
                  </a:cubicBezTo>
                  <a:cubicBezTo>
                    <a:pt x="187" y="264"/>
                    <a:pt x="264" y="186"/>
                    <a:pt x="357" y="186"/>
                  </a:cubicBezTo>
                  <a:close/>
                  <a:moveTo>
                    <a:pt x="357" y="0"/>
                  </a:moveTo>
                  <a:cubicBezTo>
                    <a:pt x="171" y="0"/>
                    <a:pt x="0" y="155"/>
                    <a:pt x="0" y="357"/>
                  </a:cubicBezTo>
                  <a:cubicBezTo>
                    <a:pt x="0" y="543"/>
                    <a:pt x="171" y="698"/>
                    <a:pt x="357" y="698"/>
                  </a:cubicBezTo>
                  <a:cubicBezTo>
                    <a:pt x="559" y="698"/>
                    <a:pt x="714" y="543"/>
                    <a:pt x="714" y="357"/>
                  </a:cubicBezTo>
                  <a:cubicBezTo>
                    <a:pt x="714" y="155"/>
                    <a:pt x="559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8"/>
            <p:cNvSpPr/>
            <p:nvPr/>
          </p:nvSpPr>
          <p:spPr>
            <a:xfrm>
              <a:off x="2086675" y="2538950"/>
              <a:ext cx="171800" cy="46950"/>
            </a:xfrm>
            <a:custGeom>
              <a:avLst/>
              <a:gdLst/>
              <a:ahLst/>
              <a:cxnLst/>
              <a:rect l="l" t="t" r="r" b="b"/>
              <a:pathLst>
                <a:path w="6872" h="1878" extrusionOk="0">
                  <a:moveTo>
                    <a:pt x="1" y="1"/>
                  </a:moveTo>
                  <a:lnTo>
                    <a:pt x="1" y="78"/>
                  </a:lnTo>
                  <a:lnTo>
                    <a:pt x="1536" y="78"/>
                  </a:lnTo>
                  <a:lnTo>
                    <a:pt x="3335" y="1878"/>
                  </a:lnTo>
                  <a:lnTo>
                    <a:pt x="6871" y="1878"/>
                  </a:lnTo>
                  <a:lnTo>
                    <a:pt x="6871" y="1800"/>
                  </a:lnTo>
                  <a:lnTo>
                    <a:pt x="3382" y="1800"/>
                  </a:lnTo>
                  <a:lnTo>
                    <a:pt x="15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8"/>
            <p:cNvSpPr/>
            <p:nvPr/>
          </p:nvSpPr>
          <p:spPr>
            <a:xfrm>
              <a:off x="2086675" y="2504850"/>
              <a:ext cx="171800" cy="60125"/>
            </a:xfrm>
            <a:custGeom>
              <a:avLst/>
              <a:gdLst/>
              <a:ahLst/>
              <a:cxnLst/>
              <a:rect l="l" t="t" r="r" b="b"/>
              <a:pathLst>
                <a:path w="6872" h="2405" extrusionOk="0">
                  <a:moveTo>
                    <a:pt x="1" y="0"/>
                  </a:moveTo>
                  <a:lnTo>
                    <a:pt x="1" y="109"/>
                  </a:lnTo>
                  <a:lnTo>
                    <a:pt x="3087" y="109"/>
                  </a:lnTo>
                  <a:lnTo>
                    <a:pt x="5398" y="2404"/>
                  </a:lnTo>
                  <a:lnTo>
                    <a:pt x="6871" y="2404"/>
                  </a:lnTo>
                  <a:lnTo>
                    <a:pt x="6871" y="2311"/>
                  </a:lnTo>
                  <a:lnTo>
                    <a:pt x="5429" y="2311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8"/>
            <p:cNvSpPr/>
            <p:nvPr/>
          </p:nvSpPr>
          <p:spPr>
            <a:xfrm>
              <a:off x="2086675" y="2447850"/>
              <a:ext cx="39575" cy="14350"/>
            </a:xfrm>
            <a:custGeom>
              <a:avLst/>
              <a:gdLst/>
              <a:ahLst/>
              <a:cxnLst/>
              <a:rect l="l" t="t" r="r" b="b"/>
              <a:pathLst>
                <a:path w="1583" h="574" extrusionOk="0">
                  <a:moveTo>
                    <a:pt x="1505" y="0"/>
                  </a:moveTo>
                  <a:lnTo>
                    <a:pt x="1040" y="481"/>
                  </a:lnTo>
                  <a:lnTo>
                    <a:pt x="1" y="481"/>
                  </a:lnTo>
                  <a:lnTo>
                    <a:pt x="1" y="574"/>
                  </a:lnTo>
                  <a:lnTo>
                    <a:pt x="1071" y="574"/>
                  </a:lnTo>
                  <a:lnTo>
                    <a:pt x="1583" y="78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8"/>
            <p:cNvSpPr/>
            <p:nvPr/>
          </p:nvSpPr>
          <p:spPr>
            <a:xfrm>
              <a:off x="2086675" y="2448625"/>
              <a:ext cx="55875" cy="24825"/>
            </a:xfrm>
            <a:custGeom>
              <a:avLst/>
              <a:gdLst/>
              <a:ahLst/>
              <a:cxnLst/>
              <a:rect l="l" t="t" r="r" b="b"/>
              <a:pathLst>
                <a:path w="2235" h="993" extrusionOk="0">
                  <a:moveTo>
                    <a:pt x="2172" y="0"/>
                  </a:moveTo>
                  <a:lnTo>
                    <a:pt x="1288" y="900"/>
                  </a:lnTo>
                  <a:lnTo>
                    <a:pt x="1" y="900"/>
                  </a:lnTo>
                  <a:lnTo>
                    <a:pt x="1" y="993"/>
                  </a:lnTo>
                  <a:lnTo>
                    <a:pt x="1319" y="993"/>
                  </a:lnTo>
                  <a:lnTo>
                    <a:pt x="2234" y="62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8"/>
            <p:cNvSpPr/>
            <p:nvPr/>
          </p:nvSpPr>
          <p:spPr>
            <a:xfrm>
              <a:off x="2166175" y="2371850"/>
              <a:ext cx="169850" cy="92300"/>
            </a:xfrm>
            <a:custGeom>
              <a:avLst/>
              <a:gdLst/>
              <a:ahLst/>
              <a:cxnLst/>
              <a:rect l="l" t="t" r="r" b="b"/>
              <a:pathLst>
                <a:path w="6794" h="3692" extrusionOk="0">
                  <a:moveTo>
                    <a:pt x="0" y="0"/>
                  </a:moveTo>
                  <a:lnTo>
                    <a:pt x="0" y="1877"/>
                  </a:lnTo>
                  <a:lnTo>
                    <a:pt x="1830" y="3692"/>
                  </a:lnTo>
                  <a:lnTo>
                    <a:pt x="6793" y="3692"/>
                  </a:lnTo>
                  <a:lnTo>
                    <a:pt x="6793" y="3598"/>
                  </a:lnTo>
                  <a:lnTo>
                    <a:pt x="1861" y="3598"/>
                  </a:lnTo>
                  <a:lnTo>
                    <a:pt x="109" y="183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8"/>
            <p:cNvSpPr/>
            <p:nvPr/>
          </p:nvSpPr>
          <p:spPr>
            <a:xfrm>
              <a:off x="2199900" y="2371850"/>
              <a:ext cx="136125" cy="62050"/>
            </a:xfrm>
            <a:custGeom>
              <a:avLst/>
              <a:gdLst/>
              <a:ahLst/>
              <a:cxnLst/>
              <a:rect l="l" t="t" r="r" b="b"/>
              <a:pathLst>
                <a:path w="5445" h="2482" extrusionOk="0">
                  <a:moveTo>
                    <a:pt x="0" y="0"/>
                  </a:moveTo>
                  <a:lnTo>
                    <a:pt x="0" y="1319"/>
                  </a:lnTo>
                  <a:lnTo>
                    <a:pt x="1164" y="2482"/>
                  </a:lnTo>
                  <a:lnTo>
                    <a:pt x="5444" y="2482"/>
                  </a:lnTo>
                  <a:lnTo>
                    <a:pt x="5444" y="2404"/>
                  </a:lnTo>
                  <a:lnTo>
                    <a:pt x="1195" y="2404"/>
                  </a:lnTo>
                  <a:lnTo>
                    <a:pt x="94" y="127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8"/>
            <p:cNvSpPr/>
            <p:nvPr/>
          </p:nvSpPr>
          <p:spPr>
            <a:xfrm>
              <a:off x="2211525" y="2371850"/>
              <a:ext cx="124500" cy="50800"/>
            </a:xfrm>
            <a:custGeom>
              <a:avLst/>
              <a:gdLst/>
              <a:ahLst/>
              <a:cxnLst/>
              <a:rect l="l" t="t" r="r" b="b"/>
              <a:pathLst>
                <a:path w="4980" h="2032" extrusionOk="0">
                  <a:moveTo>
                    <a:pt x="1" y="0"/>
                  </a:moveTo>
                  <a:lnTo>
                    <a:pt x="1" y="1024"/>
                  </a:lnTo>
                  <a:lnTo>
                    <a:pt x="1009" y="2032"/>
                  </a:lnTo>
                  <a:lnTo>
                    <a:pt x="4979" y="2032"/>
                  </a:lnTo>
                  <a:lnTo>
                    <a:pt x="4979" y="1954"/>
                  </a:lnTo>
                  <a:lnTo>
                    <a:pt x="1040" y="1954"/>
                  </a:lnTo>
                  <a:lnTo>
                    <a:pt x="78" y="97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8"/>
            <p:cNvSpPr/>
            <p:nvPr/>
          </p:nvSpPr>
          <p:spPr>
            <a:xfrm>
              <a:off x="2311575" y="2495150"/>
              <a:ext cx="24450" cy="62050"/>
            </a:xfrm>
            <a:custGeom>
              <a:avLst/>
              <a:gdLst/>
              <a:ahLst/>
              <a:cxnLst/>
              <a:rect l="l" t="t" r="r" b="b"/>
              <a:pathLst>
                <a:path w="978" h="2482" extrusionOk="0">
                  <a:moveTo>
                    <a:pt x="528" y="0"/>
                  </a:moveTo>
                  <a:lnTo>
                    <a:pt x="0" y="528"/>
                  </a:lnTo>
                  <a:lnTo>
                    <a:pt x="0" y="1443"/>
                  </a:lnTo>
                  <a:lnTo>
                    <a:pt x="590" y="2017"/>
                  </a:lnTo>
                  <a:lnTo>
                    <a:pt x="590" y="2482"/>
                  </a:lnTo>
                  <a:lnTo>
                    <a:pt x="683" y="2482"/>
                  </a:lnTo>
                  <a:lnTo>
                    <a:pt x="683" y="1986"/>
                  </a:lnTo>
                  <a:lnTo>
                    <a:pt x="109" y="1396"/>
                  </a:lnTo>
                  <a:lnTo>
                    <a:pt x="109" y="574"/>
                  </a:lnTo>
                  <a:lnTo>
                    <a:pt x="574" y="109"/>
                  </a:lnTo>
                  <a:lnTo>
                    <a:pt x="977" y="10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8"/>
            <p:cNvSpPr/>
            <p:nvPr/>
          </p:nvSpPr>
          <p:spPr>
            <a:xfrm>
              <a:off x="2419750" y="2456375"/>
              <a:ext cx="31425" cy="19025"/>
            </a:xfrm>
            <a:custGeom>
              <a:avLst/>
              <a:gdLst/>
              <a:ahLst/>
              <a:cxnLst/>
              <a:rect l="l" t="t" r="r" b="b"/>
              <a:pathLst>
                <a:path w="1257" h="761" extrusionOk="0">
                  <a:moveTo>
                    <a:pt x="1179" y="0"/>
                  </a:moveTo>
                  <a:lnTo>
                    <a:pt x="528" y="667"/>
                  </a:lnTo>
                  <a:lnTo>
                    <a:pt x="0" y="667"/>
                  </a:lnTo>
                  <a:lnTo>
                    <a:pt x="0" y="760"/>
                  </a:lnTo>
                  <a:lnTo>
                    <a:pt x="559" y="760"/>
                  </a:lnTo>
                  <a:lnTo>
                    <a:pt x="1257" y="62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8"/>
            <p:cNvSpPr/>
            <p:nvPr/>
          </p:nvSpPr>
          <p:spPr>
            <a:xfrm>
              <a:off x="1980825" y="2459850"/>
              <a:ext cx="27550" cy="2350"/>
            </a:xfrm>
            <a:custGeom>
              <a:avLst/>
              <a:gdLst/>
              <a:ahLst/>
              <a:cxnLst/>
              <a:rect l="l" t="t" r="r" b="b"/>
              <a:pathLst>
                <a:path w="1102" h="94" extrusionOk="0">
                  <a:moveTo>
                    <a:pt x="1" y="1"/>
                  </a:moveTo>
                  <a:lnTo>
                    <a:pt x="1" y="94"/>
                  </a:lnTo>
                  <a:lnTo>
                    <a:pt x="1102" y="94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8"/>
            <p:cNvSpPr/>
            <p:nvPr/>
          </p:nvSpPr>
          <p:spPr>
            <a:xfrm>
              <a:off x="1968025" y="2538950"/>
              <a:ext cx="40350" cy="25625"/>
            </a:xfrm>
            <a:custGeom>
              <a:avLst/>
              <a:gdLst/>
              <a:ahLst/>
              <a:cxnLst/>
              <a:rect l="l" t="t" r="r" b="b"/>
              <a:pathLst>
                <a:path w="1614" h="1025" extrusionOk="0">
                  <a:moveTo>
                    <a:pt x="947" y="1"/>
                  </a:moveTo>
                  <a:lnTo>
                    <a:pt x="1" y="947"/>
                  </a:lnTo>
                  <a:lnTo>
                    <a:pt x="63" y="1025"/>
                  </a:lnTo>
                  <a:lnTo>
                    <a:pt x="993" y="78"/>
                  </a:lnTo>
                  <a:lnTo>
                    <a:pt x="1614" y="78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8"/>
            <p:cNvSpPr/>
            <p:nvPr/>
          </p:nvSpPr>
          <p:spPr>
            <a:xfrm>
              <a:off x="1983925" y="2550600"/>
              <a:ext cx="24450" cy="13575"/>
            </a:xfrm>
            <a:custGeom>
              <a:avLst/>
              <a:gdLst/>
              <a:ahLst/>
              <a:cxnLst/>
              <a:rect l="l" t="t" r="r" b="b"/>
              <a:pathLst>
                <a:path w="978" h="543" extrusionOk="0">
                  <a:moveTo>
                    <a:pt x="497" y="0"/>
                  </a:moveTo>
                  <a:lnTo>
                    <a:pt x="1" y="481"/>
                  </a:lnTo>
                  <a:lnTo>
                    <a:pt x="78" y="543"/>
                  </a:lnTo>
                  <a:lnTo>
                    <a:pt x="528" y="93"/>
                  </a:lnTo>
                  <a:lnTo>
                    <a:pt x="978" y="93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8"/>
            <p:cNvSpPr/>
            <p:nvPr/>
          </p:nvSpPr>
          <p:spPr>
            <a:xfrm>
              <a:off x="1980825" y="2516075"/>
              <a:ext cx="27550" cy="2350"/>
            </a:xfrm>
            <a:custGeom>
              <a:avLst/>
              <a:gdLst/>
              <a:ahLst/>
              <a:cxnLst/>
              <a:rect l="l" t="t" r="r" b="b"/>
              <a:pathLst>
                <a:path w="1102" h="94" extrusionOk="0">
                  <a:moveTo>
                    <a:pt x="1" y="1"/>
                  </a:moveTo>
                  <a:lnTo>
                    <a:pt x="1" y="94"/>
                  </a:lnTo>
                  <a:lnTo>
                    <a:pt x="1102" y="94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8"/>
            <p:cNvSpPr/>
            <p:nvPr/>
          </p:nvSpPr>
          <p:spPr>
            <a:xfrm>
              <a:off x="2086675" y="2449400"/>
              <a:ext cx="71750" cy="35300"/>
            </a:xfrm>
            <a:custGeom>
              <a:avLst/>
              <a:gdLst/>
              <a:ahLst/>
              <a:cxnLst/>
              <a:rect l="l" t="t" r="r" b="b"/>
              <a:pathLst>
                <a:path w="2870" h="1412" extrusionOk="0">
                  <a:moveTo>
                    <a:pt x="2792" y="0"/>
                  </a:moveTo>
                  <a:lnTo>
                    <a:pt x="1474" y="1334"/>
                  </a:lnTo>
                  <a:lnTo>
                    <a:pt x="1" y="1334"/>
                  </a:lnTo>
                  <a:lnTo>
                    <a:pt x="1" y="1412"/>
                  </a:lnTo>
                  <a:lnTo>
                    <a:pt x="1521" y="1412"/>
                  </a:lnTo>
                  <a:lnTo>
                    <a:pt x="2870" y="78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8"/>
            <p:cNvSpPr/>
            <p:nvPr/>
          </p:nvSpPr>
          <p:spPr>
            <a:xfrm>
              <a:off x="1966475" y="2283450"/>
              <a:ext cx="68650" cy="26375"/>
            </a:xfrm>
            <a:custGeom>
              <a:avLst/>
              <a:gdLst/>
              <a:ahLst/>
              <a:cxnLst/>
              <a:rect l="l" t="t" r="r" b="b"/>
              <a:pathLst>
                <a:path w="2746" h="1055" extrusionOk="0">
                  <a:moveTo>
                    <a:pt x="528" y="0"/>
                  </a:moveTo>
                  <a:lnTo>
                    <a:pt x="1" y="527"/>
                  </a:lnTo>
                  <a:lnTo>
                    <a:pt x="1" y="1055"/>
                  </a:lnTo>
                  <a:lnTo>
                    <a:pt x="78" y="1055"/>
                  </a:lnTo>
                  <a:lnTo>
                    <a:pt x="78" y="558"/>
                  </a:lnTo>
                  <a:lnTo>
                    <a:pt x="575" y="78"/>
                  </a:lnTo>
                  <a:lnTo>
                    <a:pt x="2746" y="78"/>
                  </a:lnTo>
                  <a:lnTo>
                    <a:pt x="2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8"/>
            <p:cNvSpPr/>
            <p:nvPr/>
          </p:nvSpPr>
          <p:spPr>
            <a:xfrm>
              <a:off x="1966475" y="2355175"/>
              <a:ext cx="100450" cy="60125"/>
            </a:xfrm>
            <a:custGeom>
              <a:avLst/>
              <a:gdLst/>
              <a:ahLst/>
              <a:cxnLst/>
              <a:rect l="l" t="t" r="r" b="b"/>
              <a:pathLst>
                <a:path w="4018" h="2405" extrusionOk="0">
                  <a:moveTo>
                    <a:pt x="1" y="0"/>
                  </a:moveTo>
                  <a:lnTo>
                    <a:pt x="1" y="512"/>
                  </a:lnTo>
                  <a:lnTo>
                    <a:pt x="1924" y="2404"/>
                  </a:lnTo>
                  <a:lnTo>
                    <a:pt x="3490" y="2404"/>
                  </a:lnTo>
                  <a:lnTo>
                    <a:pt x="4018" y="1877"/>
                  </a:lnTo>
                  <a:lnTo>
                    <a:pt x="4018" y="667"/>
                  </a:lnTo>
                  <a:lnTo>
                    <a:pt x="3940" y="667"/>
                  </a:lnTo>
                  <a:lnTo>
                    <a:pt x="3940" y="1846"/>
                  </a:lnTo>
                  <a:lnTo>
                    <a:pt x="3459" y="2327"/>
                  </a:lnTo>
                  <a:lnTo>
                    <a:pt x="1970" y="2327"/>
                  </a:lnTo>
                  <a:lnTo>
                    <a:pt x="78" y="46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8"/>
            <p:cNvSpPr/>
            <p:nvPr/>
          </p:nvSpPr>
          <p:spPr>
            <a:xfrm>
              <a:off x="1966475" y="2182250"/>
              <a:ext cx="68650" cy="24825"/>
            </a:xfrm>
            <a:custGeom>
              <a:avLst/>
              <a:gdLst/>
              <a:ahLst/>
              <a:cxnLst/>
              <a:rect l="l" t="t" r="r" b="b"/>
              <a:pathLst>
                <a:path w="2746" h="993" extrusionOk="0">
                  <a:moveTo>
                    <a:pt x="512" y="0"/>
                  </a:moveTo>
                  <a:lnTo>
                    <a:pt x="1" y="527"/>
                  </a:lnTo>
                  <a:lnTo>
                    <a:pt x="1" y="993"/>
                  </a:lnTo>
                  <a:lnTo>
                    <a:pt x="78" y="993"/>
                  </a:lnTo>
                  <a:lnTo>
                    <a:pt x="78" y="558"/>
                  </a:lnTo>
                  <a:lnTo>
                    <a:pt x="544" y="93"/>
                  </a:lnTo>
                  <a:lnTo>
                    <a:pt x="2746" y="93"/>
                  </a:lnTo>
                  <a:lnTo>
                    <a:pt x="2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8"/>
            <p:cNvSpPr/>
            <p:nvPr/>
          </p:nvSpPr>
          <p:spPr>
            <a:xfrm>
              <a:off x="1966475" y="2252425"/>
              <a:ext cx="68650" cy="21725"/>
            </a:xfrm>
            <a:custGeom>
              <a:avLst/>
              <a:gdLst/>
              <a:ahLst/>
              <a:cxnLst/>
              <a:rect l="l" t="t" r="r" b="b"/>
              <a:pathLst>
                <a:path w="2746" h="869" extrusionOk="0">
                  <a:moveTo>
                    <a:pt x="1" y="0"/>
                  </a:moveTo>
                  <a:lnTo>
                    <a:pt x="1" y="310"/>
                  </a:lnTo>
                  <a:lnTo>
                    <a:pt x="575" y="869"/>
                  </a:lnTo>
                  <a:lnTo>
                    <a:pt x="2746" y="869"/>
                  </a:lnTo>
                  <a:lnTo>
                    <a:pt x="2746" y="791"/>
                  </a:lnTo>
                  <a:lnTo>
                    <a:pt x="606" y="791"/>
                  </a:lnTo>
                  <a:lnTo>
                    <a:pt x="78" y="27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8"/>
            <p:cNvSpPr/>
            <p:nvPr/>
          </p:nvSpPr>
          <p:spPr>
            <a:xfrm>
              <a:off x="2006425" y="2339650"/>
              <a:ext cx="28700" cy="2375"/>
            </a:xfrm>
            <a:custGeom>
              <a:avLst/>
              <a:gdLst/>
              <a:ahLst/>
              <a:cxnLst/>
              <a:rect l="l" t="t" r="r" b="b"/>
              <a:pathLst>
                <a:path w="1148" h="95" extrusionOk="0">
                  <a:moveTo>
                    <a:pt x="0" y="1"/>
                  </a:moveTo>
                  <a:lnTo>
                    <a:pt x="0" y="94"/>
                  </a:lnTo>
                  <a:lnTo>
                    <a:pt x="1148" y="94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8"/>
            <p:cNvSpPr/>
            <p:nvPr/>
          </p:nvSpPr>
          <p:spPr>
            <a:xfrm>
              <a:off x="2006025" y="2350900"/>
              <a:ext cx="29100" cy="12050"/>
            </a:xfrm>
            <a:custGeom>
              <a:avLst/>
              <a:gdLst/>
              <a:ahLst/>
              <a:cxnLst/>
              <a:rect l="l" t="t" r="r" b="b"/>
              <a:pathLst>
                <a:path w="1164" h="482" extrusionOk="0">
                  <a:moveTo>
                    <a:pt x="419" y="1"/>
                  </a:moveTo>
                  <a:lnTo>
                    <a:pt x="1" y="419"/>
                  </a:lnTo>
                  <a:lnTo>
                    <a:pt x="47" y="482"/>
                  </a:lnTo>
                  <a:lnTo>
                    <a:pt x="435" y="94"/>
                  </a:lnTo>
                  <a:lnTo>
                    <a:pt x="1164" y="94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8"/>
            <p:cNvSpPr/>
            <p:nvPr/>
          </p:nvSpPr>
          <p:spPr>
            <a:xfrm>
              <a:off x="2074650" y="2371850"/>
              <a:ext cx="26400" cy="55075"/>
            </a:xfrm>
            <a:custGeom>
              <a:avLst/>
              <a:gdLst/>
              <a:ahLst/>
              <a:cxnLst/>
              <a:rect l="l" t="t" r="r" b="b"/>
              <a:pathLst>
                <a:path w="1056" h="2203" extrusionOk="0">
                  <a:moveTo>
                    <a:pt x="978" y="0"/>
                  </a:moveTo>
                  <a:lnTo>
                    <a:pt x="978" y="1194"/>
                  </a:lnTo>
                  <a:lnTo>
                    <a:pt x="1" y="2141"/>
                  </a:lnTo>
                  <a:lnTo>
                    <a:pt x="78" y="2203"/>
                  </a:lnTo>
                  <a:lnTo>
                    <a:pt x="1056" y="1241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8"/>
            <p:cNvSpPr/>
            <p:nvPr/>
          </p:nvSpPr>
          <p:spPr>
            <a:xfrm>
              <a:off x="2095975" y="2371850"/>
              <a:ext cx="15925" cy="55075"/>
            </a:xfrm>
            <a:custGeom>
              <a:avLst/>
              <a:gdLst/>
              <a:ahLst/>
              <a:cxnLst/>
              <a:rect l="l" t="t" r="r" b="b"/>
              <a:pathLst>
                <a:path w="637" h="2203" extrusionOk="0">
                  <a:moveTo>
                    <a:pt x="559" y="0"/>
                  </a:moveTo>
                  <a:lnTo>
                    <a:pt x="559" y="1582"/>
                  </a:lnTo>
                  <a:lnTo>
                    <a:pt x="1" y="2141"/>
                  </a:lnTo>
                  <a:lnTo>
                    <a:pt x="78" y="2203"/>
                  </a:lnTo>
                  <a:lnTo>
                    <a:pt x="637" y="1629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8"/>
            <p:cNvSpPr/>
            <p:nvPr/>
          </p:nvSpPr>
          <p:spPr>
            <a:xfrm>
              <a:off x="2391050" y="2211700"/>
              <a:ext cx="57425" cy="42675"/>
            </a:xfrm>
            <a:custGeom>
              <a:avLst/>
              <a:gdLst/>
              <a:ahLst/>
              <a:cxnLst/>
              <a:rect l="l" t="t" r="r" b="b"/>
              <a:pathLst>
                <a:path w="2297" h="1707" extrusionOk="0">
                  <a:moveTo>
                    <a:pt x="1148" y="1"/>
                  </a:moveTo>
                  <a:lnTo>
                    <a:pt x="1148" y="78"/>
                  </a:lnTo>
                  <a:lnTo>
                    <a:pt x="1474" y="78"/>
                  </a:lnTo>
                  <a:lnTo>
                    <a:pt x="2203" y="792"/>
                  </a:lnTo>
                  <a:lnTo>
                    <a:pt x="2203" y="1102"/>
                  </a:lnTo>
                  <a:lnTo>
                    <a:pt x="1676" y="1614"/>
                  </a:lnTo>
                  <a:lnTo>
                    <a:pt x="1" y="1614"/>
                  </a:lnTo>
                  <a:lnTo>
                    <a:pt x="1" y="1707"/>
                  </a:lnTo>
                  <a:lnTo>
                    <a:pt x="1707" y="1707"/>
                  </a:lnTo>
                  <a:lnTo>
                    <a:pt x="2296" y="1133"/>
                  </a:lnTo>
                  <a:lnTo>
                    <a:pt x="2296" y="776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8"/>
            <p:cNvSpPr/>
            <p:nvPr/>
          </p:nvSpPr>
          <p:spPr>
            <a:xfrm>
              <a:off x="2419750" y="2200075"/>
              <a:ext cx="27550" cy="2350"/>
            </a:xfrm>
            <a:custGeom>
              <a:avLst/>
              <a:gdLst/>
              <a:ahLst/>
              <a:cxnLst/>
              <a:rect l="l" t="t" r="r" b="b"/>
              <a:pathLst>
                <a:path w="1102" h="94" extrusionOk="0">
                  <a:moveTo>
                    <a:pt x="0" y="1"/>
                  </a:moveTo>
                  <a:lnTo>
                    <a:pt x="0" y="94"/>
                  </a:lnTo>
                  <a:lnTo>
                    <a:pt x="1102" y="94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8"/>
            <p:cNvSpPr/>
            <p:nvPr/>
          </p:nvSpPr>
          <p:spPr>
            <a:xfrm>
              <a:off x="2419750" y="2170600"/>
              <a:ext cx="27950" cy="20975"/>
            </a:xfrm>
            <a:custGeom>
              <a:avLst/>
              <a:gdLst/>
              <a:ahLst/>
              <a:cxnLst/>
              <a:rect l="l" t="t" r="r" b="b"/>
              <a:pathLst>
                <a:path w="1118" h="839" extrusionOk="0">
                  <a:moveTo>
                    <a:pt x="1071" y="1"/>
                  </a:moveTo>
                  <a:lnTo>
                    <a:pt x="357" y="730"/>
                  </a:lnTo>
                  <a:lnTo>
                    <a:pt x="0" y="730"/>
                  </a:lnTo>
                  <a:lnTo>
                    <a:pt x="0" y="838"/>
                  </a:lnTo>
                  <a:lnTo>
                    <a:pt x="373" y="838"/>
                  </a:lnTo>
                  <a:lnTo>
                    <a:pt x="1117" y="78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8"/>
            <p:cNvSpPr/>
            <p:nvPr/>
          </p:nvSpPr>
          <p:spPr>
            <a:xfrm>
              <a:off x="2391050" y="2333850"/>
              <a:ext cx="48500" cy="88800"/>
            </a:xfrm>
            <a:custGeom>
              <a:avLst/>
              <a:gdLst/>
              <a:ahLst/>
              <a:cxnLst/>
              <a:rect l="l" t="t" r="r" b="b"/>
              <a:pathLst>
                <a:path w="1940" h="3552" extrusionOk="0">
                  <a:moveTo>
                    <a:pt x="1" y="0"/>
                  </a:moveTo>
                  <a:lnTo>
                    <a:pt x="1" y="78"/>
                  </a:lnTo>
                  <a:lnTo>
                    <a:pt x="1133" y="78"/>
                  </a:lnTo>
                  <a:lnTo>
                    <a:pt x="1846" y="791"/>
                  </a:lnTo>
                  <a:lnTo>
                    <a:pt x="1846" y="3242"/>
                  </a:lnTo>
                  <a:lnTo>
                    <a:pt x="1614" y="3474"/>
                  </a:lnTo>
                  <a:lnTo>
                    <a:pt x="1148" y="3474"/>
                  </a:lnTo>
                  <a:lnTo>
                    <a:pt x="1148" y="3552"/>
                  </a:lnTo>
                  <a:lnTo>
                    <a:pt x="1660" y="3552"/>
                  </a:lnTo>
                  <a:lnTo>
                    <a:pt x="1939" y="3273"/>
                  </a:lnTo>
                  <a:lnTo>
                    <a:pt x="1939" y="760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8"/>
            <p:cNvSpPr/>
            <p:nvPr/>
          </p:nvSpPr>
          <p:spPr>
            <a:xfrm>
              <a:off x="2392225" y="2312900"/>
              <a:ext cx="57800" cy="121000"/>
            </a:xfrm>
            <a:custGeom>
              <a:avLst/>
              <a:gdLst/>
              <a:ahLst/>
              <a:cxnLst/>
              <a:rect l="l" t="t" r="r" b="b"/>
              <a:pathLst>
                <a:path w="2312" h="4840" extrusionOk="0">
                  <a:moveTo>
                    <a:pt x="0" y="1"/>
                  </a:moveTo>
                  <a:lnTo>
                    <a:pt x="0" y="109"/>
                  </a:lnTo>
                  <a:lnTo>
                    <a:pt x="838" y="109"/>
                  </a:lnTo>
                  <a:lnTo>
                    <a:pt x="2203" y="1474"/>
                  </a:lnTo>
                  <a:lnTo>
                    <a:pt x="2203" y="4157"/>
                  </a:lnTo>
                  <a:lnTo>
                    <a:pt x="1629" y="4762"/>
                  </a:lnTo>
                  <a:lnTo>
                    <a:pt x="1101" y="4762"/>
                  </a:lnTo>
                  <a:lnTo>
                    <a:pt x="1101" y="4840"/>
                  </a:lnTo>
                  <a:lnTo>
                    <a:pt x="1660" y="4840"/>
                  </a:lnTo>
                  <a:lnTo>
                    <a:pt x="2311" y="4188"/>
                  </a:lnTo>
                  <a:lnTo>
                    <a:pt x="2311" y="1459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8"/>
            <p:cNvSpPr/>
            <p:nvPr/>
          </p:nvSpPr>
          <p:spPr>
            <a:xfrm>
              <a:off x="2375550" y="2583925"/>
              <a:ext cx="55075" cy="13225"/>
            </a:xfrm>
            <a:custGeom>
              <a:avLst/>
              <a:gdLst/>
              <a:ahLst/>
              <a:cxnLst/>
              <a:rect l="l" t="t" r="r" b="b"/>
              <a:pathLst>
                <a:path w="2203" h="529" extrusionOk="0">
                  <a:moveTo>
                    <a:pt x="0" y="1"/>
                  </a:moveTo>
                  <a:lnTo>
                    <a:pt x="0" y="94"/>
                  </a:lnTo>
                  <a:lnTo>
                    <a:pt x="683" y="94"/>
                  </a:lnTo>
                  <a:lnTo>
                    <a:pt x="1117" y="528"/>
                  </a:lnTo>
                  <a:lnTo>
                    <a:pt x="2203" y="528"/>
                  </a:lnTo>
                  <a:lnTo>
                    <a:pt x="2203" y="435"/>
                  </a:lnTo>
                  <a:lnTo>
                    <a:pt x="1148" y="435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8"/>
            <p:cNvSpPr/>
            <p:nvPr/>
          </p:nvSpPr>
          <p:spPr>
            <a:xfrm>
              <a:off x="2377475" y="2605275"/>
              <a:ext cx="52375" cy="2350"/>
            </a:xfrm>
            <a:custGeom>
              <a:avLst/>
              <a:gdLst/>
              <a:ahLst/>
              <a:cxnLst/>
              <a:rect l="l" t="t" r="r" b="b"/>
              <a:pathLst>
                <a:path w="2095" h="94" extrusionOk="0">
                  <a:moveTo>
                    <a:pt x="1" y="0"/>
                  </a:moveTo>
                  <a:lnTo>
                    <a:pt x="1" y="93"/>
                  </a:lnTo>
                  <a:lnTo>
                    <a:pt x="2095" y="93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8"/>
            <p:cNvSpPr/>
            <p:nvPr/>
          </p:nvSpPr>
          <p:spPr>
            <a:xfrm>
              <a:off x="2347250" y="2495150"/>
              <a:ext cx="93850" cy="62050"/>
            </a:xfrm>
            <a:custGeom>
              <a:avLst/>
              <a:gdLst/>
              <a:ahLst/>
              <a:cxnLst/>
              <a:rect l="l" t="t" r="r" b="b"/>
              <a:pathLst>
                <a:path w="3754" h="2482" extrusionOk="0">
                  <a:moveTo>
                    <a:pt x="2900" y="0"/>
                  </a:moveTo>
                  <a:lnTo>
                    <a:pt x="2900" y="109"/>
                  </a:lnTo>
                  <a:lnTo>
                    <a:pt x="3412" y="109"/>
                  </a:lnTo>
                  <a:lnTo>
                    <a:pt x="3660" y="357"/>
                  </a:lnTo>
                  <a:lnTo>
                    <a:pt x="3660" y="807"/>
                  </a:lnTo>
                  <a:lnTo>
                    <a:pt x="3273" y="1210"/>
                  </a:lnTo>
                  <a:lnTo>
                    <a:pt x="791" y="1210"/>
                  </a:lnTo>
                  <a:lnTo>
                    <a:pt x="0" y="2001"/>
                  </a:lnTo>
                  <a:lnTo>
                    <a:pt x="0" y="2482"/>
                  </a:lnTo>
                  <a:lnTo>
                    <a:pt x="93" y="2482"/>
                  </a:lnTo>
                  <a:lnTo>
                    <a:pt x="93" y="2048"/>
                  </a:lnTo>
                  <a:lnTo>
                    <a:pt x="822" y="1303"/>
                  </a:lnTo>
                  <a:lnTo>
                    <a:pt x="3304" y="1303"/>
                  </a:lnTo>
                  <a:lnTo>
                    <a:pt x="3753" y="838"/>
                  </a:lnTo>
                  <a:lnTo>
                    <a:pt x="3753" y="310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8"/>
            <p:cNvSpPr/>
            <p:nvPr/>
          </p:nvSpPr>
          <p:spPr>
            <a:xfrm>
              <a:off x="2375550" y="2563000"/>
              <a:ext cx="55075" cy="23300"/>
            </a:xfrm>
            <a:custGeom>
              <a:avLst/>
              <a:gdLst/>
              <a:ahLst/>
              <a:cxnLst/>
              <a:rect l="l" t="t" r="r" b="b"/>
              <a:pathLst>
                <a:path w="2203" h="932" extrusionOk="0">
                  <a:moveTo>
                    <a:pt x="0" y="0"/>
                  </a:moveTo>
                  <a:lnTo>
                    <a:pt x="0" y="78"/>
                  </a:lnTo>
                  <a:lnTo>
                    <a:pt x="528" y="78"/>
                  </a:lnTo>
                  <a:lnTo>
                    <a:pt x="1381" y="931"/>
                  </a:lnTo>
                  <a:lnTo>
                    <a:pt x="2203" y="931"/>
                  </a:lnTo>
                  <a:lnTo>
                    <a:pt x="2203" y="838"/>
                  </a:lnTo>
                  <a:lnTo>
                    <a:pt x="1427" y="83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8"/>
            <p:cNvSpPr/>
            <p:nvPr/>
          </p:nvSpPr>
          <p:spPr>
            <a:xfrm>
              <a:off x="2471700" y="2134925"/>
              <a:ext cx="2350" cy="8575"/>
            </a:xfrm>
            <a:custGeom>
              <a:avLst/>
              <a:gdLst/>
              <a:ahLst/>
              <a:cxnLst/>
              <a:rect l="l" t="t" r="r" b="b"/>
              <a:pathLst>
                <a:path w="94" h="343" extrusionOk="0">
                  <a:moveTo>
                    <a:pt x="1" y="1"/>
                  </a:moveTo>
                  <a:lnTo>
                    <a:pt x="1" y="342"/>
                  </a:lnTo>
                  <a:lnTo>
                    <a:pt x="94" y="34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8"/>
            <p:cNvSpPr/>
            <p:nvPr/>
          </p:nvSpPr>
          <p:spPr>
            <a:xfrm>
              <a:off x="2457750" y="2141925"/>
              <a:ext cx="8550" cy="8925"/>
            </a:xfrm>
            <a:custGeom>
              <a:avLst/>
              <a:gdLst/>
              <a:ahLst/>
              <a:cxnLst/>
              <a:rect l="l" t="t" r="r" b="b"/>
              <a:pathLst>
                <a:path w="342" h="357" extrusionOk="0">
                  <a:moveTo>
                    <a:pt x="171" y="93"/>
                  </a:moveTo>
                  <a:cubicBezTo>
                    <a:pt x="202" y="93"/>
                    <a:pt x="248" y="140"/>
                    <a:pt x="248" y="171"/>
                  </a:cubicBezTo>
                  <a:cubicBezTo>
                    <a:pt x="248" y="217"/>
                    <a:pt x="202" y="248"/>
                    <a:pt x="171" y="248"/>
                  </a:cubicBezTo>
                  <a:cubicBezTo>
                    <a:pt x="124" y="248"/>
                    <a:pt x="93" y="217"/>
                    <a:pt x="93" y="171"/>
                  </a:cubicBezTo>
                  <a:cubicBezTo>
                    <a:pt x="93" y="140"/>
                    <a:pt x="124" y="93"/>
                    <a:pt x="171" y="93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79"/>
                    <a:pt x="78" y="357"/>
                    <a:pt x="171" y="357"/>
                  </a:cubicBezTo>
                  <a:cubicBezTo>
                    <a:pt x="264" y="357"/>
                    <a:pt x="326" y="279"/>
                    <a:pt x="342" y="171"/>
                  </a:cubicBezTo>
                  <a:cubicBezTo>
                    <a:pt x="342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8"/>
            <p:cNvSpPr/>
            <p:nvPr/>
          </p:nvSpPr>
          <p:spPr>
            <a:xfrm>
              <a:off x="2460450" y="2134925"/>
              <a:ext cx="2350" cy="8575"/>
            </a:xfrm>
            <a:custGeom>
              <a:avLst/>
              <a:gdLst/>
              <a:ahLst/>
              <a:cxnLst/>
              <a:rect l="l" t="t" r="r" b="b"/>
              <a:pathLst>
                <a:path w="94" h="343" extrusionOk="0">
                  <a:moveTo>
                    <a:pt x="1" y="1"/>
                  </a:moveTo>
                  <a:lnTo>
                    <a:pt x="1" y="342"/>
                  </a:lnTo>
                  <a:lnTo>
                    <a:pt x="94" y="34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8"/>
            <p:cNvSpPr/>
            <p:nvPr/>
          </p:nvSpPr>
          <p:spPr>
            <a:xfrm>
              <a:off x="2361200" y="2141925"/>
              <a:ext cx="8550" cy="8925"/>
            </a:xfrm>
            <a:custGeom>
              <a:avLst/>
              <a:gdLst/>
              <a:ahLst/>
              <a:cxnLst/>
              <a:rect l="l" t="t" r="r" b="b"/>
              <a:pathLst>
                <a:path w="342" h="357" extrusionOk="0">
                  <a:moveTo>
                    <a:pt x="171" y="93"/>
                  </a:moveTo>
                  <a:cubicBezTo>
                    <a:pt x="218" y="93"/>
                    <a:pt x="249" y="140"/>
                    <a:pt x="249" y="171"/>
                  </a:cubicBezTo>
                  <a:cubicBezTo>
                    <a:pt x="249" y="217"/>
                    <a:pt x="218" y="248"/>
                    <a:pt x="171" y="248"/>
                  </a:cubicBezTo>
                  <a:cubicBezTo>
                    <a:pt x="140" y="248"/>
                    <a:pt x="93" y="217"/>
                    <a:pt x="93" y="171"/>
                  </a:cubicBezTo>
                  <a:cubicBezTo>
                    <a:pt x="93" y="140"/>
                    <a:pt x="140" y="93"/>
                    <a:pt x="171" y="93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79"/>
                    <a:pt x="78" y="357"/>
                    <a:pt x="171" y="357"/>
                  </a:cubicBezTo>
                  <a:cubicBezTo>
                    <a:pt x="249" y="357"/>
                    <a:pt x="326" y="279"/>
                    <a:pt x="342" y="171"/>
                  </a:cubicBezTo>
                  <a:cubicBezTo>
                    <a:pt x="342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8"/>
            <p:cNvSpPr/>
            <p:nvPr/>
          </p:nvSpPr>
          <p:spPr>
            <a:xfrm>
              <a:off x="2363925" y="2134925"/>
              <a:ext cx="2725" cy="8575"/>
            </a:xfrm>
            <a:custGeom>
              <a:avLst/>
              <a:gdLst/>
              <a:ahLst/>
              <a:cxnLst/>
              <a:rect l="l" t="t" r="r" b="b"/>
              <a:pathLst>
                <a:path w="109" h="343" extrusionOk="0">
                  <a:moveTo>
                    <a:pt x="0" y="1"/>
                  </a:moveTo>
                  <a:lnTo>
                    <a:pt x="0" y="342"/>
                  </a:lnTo>
                  <a:lnTo>
                    <a:pt x="109" y="342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8"/>
            <p:cNvSpPr/>
            <p:nvPr/>
          </p:nvSpPr>
          <p:spPr>
            <a:xfrm>
              <a:off x="2002550" y="2562225"/>
              <a:ext cx="8550" cy="8550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1" y="94"/>
                  </a:moveTo>
                  <a:cubicBezTo>
                    <a:pt x="217" y="94"/>
                    <a:pt x="248" y="140"/>
                    <a:pt x="248" y="171"/>
                  </a:cubicBezTo>
                  <a:cubicBezTo>
                    <a:pt x="248" y="218"/>
                    <a:pt x="217" y="249"/>
                    <a:pt x="171" y="249"/>
                  </a:cubicBezTo>
                  <a:cubicBezTo>
                    <a:pt x="140" y="249"/>
                    <a:pt x="93" y="218"/>
                    <a:pt x="93" y="171"/>
                  </a:cubicBezTo>
                  <a:cubicBezTo>
                    <a:pt x="93" y="140"/>
                    <a:pt x="140" y="94"/>
                    <a:pt x="171" y="94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64"/>
                    <a:pt x="78" y="342"/>
                    <a:pt x="171" y="342"/>
                  </a:cubicBezTo>
                  <a:cubicBezTo>
                    <a:pt x="248" y="342"/>
                    <a:pt x="326" y="264"/>
                    <a:pt x="341" y="171"/>
                  </a:cubicBezTo>
                  <a:cubicBezTo>
                    <a:pt x="341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8"/>
            <p:cNvSpPr/>
            <p:nvPr/>
          </p:nvSpPr>
          <p:spPr>
            <a:xfrm>
              <a:off x="2005250" y="2569975"/>
              <a:ext cx="2750" cy="8175"/>
            </a:xfrm>
            <a:custGeom>
              <a:avLst/>
              <a:gdLst/>
              <a:ahLst/>
              <a:cxnLst/>
              <a:rect l="l" t="t" r="r" b="b"/>
              <a:pathLst>
                <a:path w="110" h="327" extrusionOk="0">
                  <a:moveTo>
                    <a:pt x="1" y="1"/>
                  </a:moveTo>
                  <a:lnTo>
                    <a:pt x="1" y="326"/>
                  </a:lnTo>
                  <a:lnTo>
                    <a:pt x="109" y="326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8"/>
            <p:cNvSpPr/>
            <p:nvPr/>
          </p:nvSpPr>
          <p:spPr>
            <a:xfrm>
              <a:off x="2013000" y="2562225"/>
              <a:ext cx="8950" cy="8550"/>
            </a:xfrm>
            <a:custGeom>
              <a:avLst/>
              <a:gdLst/>
              <a:ahLst/>
              <a:cxnLst/>
              <a:rect l="l" t="t" r="r" b="b"/>
              <a:pathLst>
                <a:path w="358" h="342" extrusionOk="0">
                  <a:moveTo>
                    <a:pt x="187" y="94"/>
                  </a:moveTo>
                  <a:cubicBezTo>
                    <a:pt x="218" y="94"/>
                    <a:pt x="264" y="140"/>
                    <a:pt x="264" y="171"/>
                  </a:cubicBezTo>
                  <a:cubicBezTo>
                    <a:pt x="264" y="218"/>
                    <a:pt x="218" y="249"/>
                    <a:pt x="187" y="249"/>
                  </a:cubicBezTo>
                  <a:cubicBezTo>
                    <a:pt x="140" y="249"/>
                    <a:pt x="109" y="218"/>
                    <a:pt x="109" y="171"/>
                  </a:cubicBezTo>
                  <a:cubicBezTo>
                    <a:pt x="109" y="140"/>
                    <a:pt x="140" y="94"/>
                    <a:pt x="187" y="94"/>
                  </a:cubicBezTo>
                  <a:close/>
                  <a:moveTo>
                    <a:pt x="187" y="0"/>
                  </a:moveTo>
                  <a:cubicBezTo>
                    <a:pt x="78" y="0"/>
                    <a:pt x="1" y="78"/>
                    <a:pt x="1" y="171"/>
                  </a:cubicBezTo>
                  <a:cubicBezTo>
                    <a:pt x="1" y="264"/>
                    <a:pt x="78" y="342"/>
                    <a:pt x="187" y="342"/>
                  </a:cubicBezTo>
                  <a:cubicBezTo>
                    <a:pt x="264" y="342"/>
                    <a:pt x="342" y="264"/>
                    <a:pt x="358" y="171"/>
                  </a:cubicBezTo>
                  <a:cubicBezTo>
                    <a:pt x="358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8"/>
            <p:cNvSpPr/>
            <p:nvPr/>
          </p:nvSpPr>
          <p:spPr>
            <a:xfrm>
              <a:off x="2016100" y="2569975"/>
              <a:ext cx="2350" cy="8175"/>
            </a:xfrm>
            <a:custGeom>
              <a:avLst/>
              <a:gdLst/>
              <a:ahLst/>
              <a:cxnLst/>
              <a:rect l="l" t="t" r="r" b="b"/>
              <a:pathLst>
                <a:path w="94" h="327" extrusionOk="0">
                  <a:moveTo>
                    <a:pt x="1" y="1"/>
                  </a:moveTo>
                  <a:lnTo>
                    <a:pt x="1" y="326"/>
                  </a:lnTo>
                  <a:lnTo>
                    <a:pt x="94" y="32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8"/>
            <p:cNvSpPr/>
            <p:nvPr/>
          </p:nvSpPr>
          <p:spPr>
            <a:xfrm>
              <a:off x="2023875" y="2562225"/>
              <a:ext cx="8550" cy="8550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1" y="94"/>
                  </a:moveTo>
                  <a:cubicBezTo>
                    <a:pt x="217" y="94"/>
                    <a:pt x="248" y="140"/>
                    <a:pt x="248" y="171"/>
                  </a:cubicBezTo>
                  <a:cubicBezTo>
                    <a:pt x="248" y="218"/>
                    <a:pt x="217" y="249"/>
                    <a:pt x="171" y="249"/>
                  </a:cubicBezTo>
                  <a:cubicBezTo>
                    <a:pt x="140" y="249"/>
                    <a:pt x="93" y="218"/>
                    <a:pt x="93" y="171"/>
                  </a:cubicBezTo>
                  <a:cubicBezTo>
                    <a:pt x="93" y="140"/>
                    <a:pt x="140" y="94"/>
                    <a:pt x="171" y="94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64"/>
                    <a:pt x="78" y="342"/>
                    <a:pt x="171" y="342"/>
                  </a:cubicBezTo>
                  <a:cubicBezTo>
                    <a:pt x="248" y="342"/>
                    <a:pt x="326" y="264"/>
                    <a:pt x="341" y="171"/>
                  </a:cubicBezTo>
                  <a:cubicBezTo>
                    <a:pt x="341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8"/>
            <p:cNvSpPr/>
            <p:nvPr/>
          </p:nvSpPr>
          <p:spPr>
            <a:xfrm>
              <a:off x="2027350" y="2569975"/>
              <a:ext cx="2350" cy="8175"/>
            </a:xfrm>
            <a:custGeom>
              <a:avLst/>
              <a:gdLst/>
              <a:ahLst/>
              <a:cxnLst/>
              <a:rect l="l" t="t" r="r" b="b"/>
              <a:pathLst>
                <a:path w="94" h="327" extrusionOk="0">
                  <a:moveTo>
                    <a:pt x="1" y="1"/>
                  </a:moveTo>
                  <a:lnTo>
                    <a:pt x="1" y="326"/>
                  </a:lnTo>
                  <a:lnTo>
                    <a:pt x="94" y="32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8"/>
            <p:cNvSpPr/>
            <p:nvPr/>
          </p:nvSpPr>
          <p:spPr>
            <a:xfrm>
              <a:off x="2034325" y="2562225"/>
              <a:ext cx="8950" cy="8550"/>
            </a:xfrm>
            <a:custGeom>
              <a:avLst/>
              <a:gdLst/>
              <a:ahLst/>
              <a:cxnLst/>
              <a:rect l="l" t="t" r="r" b="b"/>
              <a:pathLst>
                <a:path w="358" h="342" extrusionOk="0">
                  <a:moveTo>
                    <a:pt x="187" y="94"/>
                  </a:moveTo>
                  <a:cubicBezTo>
                    <a:pt x="218" y="94"/>
                    <a:pt x="265" y="140"/>
                    <a:pt x="265" y="171"/>
                  </a:cubicBezTo>
                  <a:cubicBezTo>
                    <a:pt x="265" y="218"/>
                    <a:pt x="218" y="249"/>
                    <a:pt x="187" y="249"/>
                  </a:cubicBezTo>
                  <a:cubicBezTo>
                    <a:pt x="140" y="249"/>
                    <a:pt x="109" y="218"/>
                    <a:pt x="109" y="171"/>
                  </a:cubicBezTo>
                  <a:cubicBezTo>
                    <a:pt x="109" y="140"/>
                    <a:pt x="140" y="94"/>
                    <a:pt x="187" y="94"/>
                  </a:cubicBezTo>
                  <a:close/>
                  <a:moveTo>
                    <a:pt x="187" y="0"/>
                  </a:moveTo>
                  <a:cubicBezTo>
                    <a:pt x="78" y="0"/>
                    <a:pt x="1" y="78"/>
                    <a:pt x="1" y="171"/>
                  </a:cubicBezTo>
                  <a:cubicBezTo>
                    <a:pt x="1" y="264"/>
                    <a:pt x="78" y="342"/>
                    <a:pt x="187" y="342"/>
                  </a:cubicBezTo>
                  <a:cubicBezTo>
                    <a:pt x="280" y="342"/>
                    <a:pt x="358" y="264"/>
                    <a:pt x="358" y="171"/>
                  </a:cubicBezTo>
                  <a:cubicBezTo>
                    <a:pt x="358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8"/>
            <p:cNvSpPr/>
            <p:nvPr/>
          </p:nvSpPr>
          <p:spPr>
            <a:xfrm>
              <a:off x="2037825" y="2569975"/>
              <a:ext cx="2350" cy="8175"/>
            </a:xfrm>
            <a:custGeom>
              <a:avLst/>
              <a:gdLst/>
              <a:ahLst/>
              <a:cxnLst/>
              <a:rect l="l" t="t" r="r" b="b"/>
              <a:pathLst>
                <a:path w="94" h="327" extrusionOk="0">
                  <a:moveTo>
                    <a:pt x="0" y="1"/>
                  </a:moveTo>
                  <a:lnTo>
                    <a:pt x="0" y="326"/>
                  </a:lnTo>
                  <a:lnTo>
                    <a:pt x="94" y="32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8"/>
            <p:cNvSpPr/>
            <p:nvPr/>
          </p:nvSpPr>
          <p:spPr>
            <a:xfrm>
              <a:off x="2045200" y="2562225"/>
              <a:ext cx="8550" cy="8550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1" y="94"/>
                  </a:moveTo>
                  <a:cubicBezTo>
                    <a:pt x="217" y="94"/>
                    <a:pt x="248" y="140"/>
                    <a:pt x="248" y="171"/>
                  </a:cubicBezTo>
                  <a:cubicBezTo>
                    <a:pt x="248" y="218"/>
                    <a:pt x="217" y="249"/>
                    <a:pt x="171" y="249"/>
                  </a:cubicBezTo>
                  <a:cubicBezTo>
                    <a:pt x="124" y="249"/>
                    <a:pt x="93" y="218"/>
                    <a:pt x="93" y="171"/>
                  </a:cubicBezTo>
                  <a:cubicBezTo>
                    <a:pt x="93" y="140"/>
                    <a:pt x="140" y="94"/>
                    <a:pt x="171" y="94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64"/>
                    <a:pt x="78" y="342"/>
                    <a:pt x="171" y="342"/>
                  </a:cubicBezTo>
                  <a:cubicBezTo>
                    <a:pt x="264" y="342"/>
                    <a:pt x="341" y="264"/>
                    <a:pt x="341" y="171"/>
                  </a:cubicBezTo>
                  <a:cubicBezTo>
                    <a:pt x="341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8"/>
            <p:cNvSpPr/>
            <p:nvPr/>
          </p:nvSpPr>
          <p:spPr>
            <a:xfrm>
              <a:off x="2048675" y="2569975"/>
              <a:ext cx="2350" cy="8175"/>
            </a:xfrm>
            <a:custGeom>
              <a:avLst/>
              <a:gdLst/>
              <a:ahLst/>
              <a:cxnLst/>
              <a:rect l="l" t="t" r="r" b="b"/>
              <a:pathLst>
                <a:path w="94" h="327" extrusionOk="0">
                  <a:moveTo>
                    <a:pt x="1" y="1"/>
                  </a:moveTo>
                  <a:lnTo>
                    <a:pt x="1" y="326"/>
                  </a:lnTo>
                  <a:lnTo>
                    <a:pt x="94" y="32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8"/>
            <p:cNvSpPr/>
            <p:nvPr/>
          </p:nvSpPr>
          <p:spPr>
            <a:xfrm>
              <a:off x="2055650" y="2562225"/>
              <a:ext cx="8950" cy="8550"/>
            </a:xfrm>
            <a:custGeom>
              <a:avLst/>
              <a:gdLst/>
              <a:ahLst/>
              <a:cxnLst/>
              <a:rect l="l" t="t" r="r" b="b"/>
              <a:pathLst>
                <a:path w="358" h="342" extrusionOk="0">
                  <a:moveTo>
                    <a:pt x="187" y="94"/>
                  </a:moveTo>
                  <a:cubicBezTo>
                    <a:pt x="218" y="94"/>
                    <a:pt x="265" y="140"/>
                    <a:pt x="265" y="171"/>
                  </a:cubicBezTo>
                  <a:cubicBezTo>
                    <a:pt x="265" y="218"/>
                    <a:pt x="218" y="249"/>
                    <a:pt x="187" y="249"/>
                  </a:cubicBezTo>
                  <a:cubicBezTo>
                    <a:pt x="140" y="249"/>
                    <a:pt x="109" y="218"/>
                    <a:pt x="109" y="171"/>
                  </a:cubicBezTo>
                  <a:cubicBezTo>
                    <a:pt x="109" y="140"/>
                    <a:pt x="140" y="94"/>
                    <a:pt x="187" y="94"/>
                  </a:cubicBezTo>
                  <a:close/>
                  <a:moveTo>
                    <a:pt x="187" y="0"/>
                  </a:moveTo>
                  <a:cubicBezTo>
                    <a:pt x="78" y="0"/>
                    <a:pt x="1" y="78"/>
                    <a:pt x="1" y="171"/>
                  </a:cubicBezTo>
                  <a:cubicBezTo>
                    <a:pt x="1" y="264"/>
                    <a:pt x="78" y="342"/>
                    <a:pt x="187" y="342"/>
                  </a:cubicBezTo>
                  <a:cubicBezTo>
                    <a:pt x="280" y="342"/>
                    <a:pt x="358" y="264"/>
                    <a:pt x="358" y="171"/>
                  </a:cubicBezTo>
                  <a:cubicBezTo>
                    <a:pt x="358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8"/>
            <p:cNvSpPr/>
            <p:nvPr/>
          </p:nvSpPr>
          <p:spPr>
            <a:xfrm>
              <a:off x="2059150" y="2569975"/>
              <a:ext cx="2350" cy="8175"/>
            </a:xfrm>
            <a:custGeom>
              <a:avLst/>
              <a:gdLst/>
              <a:ahLst/>
              <a:cxnLst/>
              <a:rect l="l" t="t" r="r" b="b"/>
              <a:pathLst>
                <a:path w="94" h="327" extrusionOk="0">
                  <a:moveTo>
                    <a:pt x="0" y="1"/>
                  </a:moveTo>
                  <a:lnTo>
                    <a:pt x="0" y="326"/>
                  </a:lnTo>
                  <a:lnTo>
                    <a:pt x="94" y="32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8"/>
            <p:cNvSpPr/>
            <p:nvPr/>
          </p:nvSpPr>
          <p:spPr>
            <a:xfrm>
              <a:off x="2349950" y="2141925"/>
              <a:ext cx="8950" cy="8925"/>
            </a:xfrm>
            <a:custGeom>
              <a:avLst/>
              <a:gdLst/>
              <a:ahLst/>
              <a:cxnLst/>
              <a:rect l="l" t="t" r="r" b="b"/>
              <a:pathLst>
                <a:path w="358" h="357" extrusionOk="0">
                  <a:moveTo>
                    <a:pt x="171" y="93"/>
                  </a:moveTo>
                  <a:cubicBezTo>
                    <a:pt x="233" y="93"/>
                    <a:pt x="280" y="140"/>
                    <a:pt x="249" y="171"/>
                  </a:cubicBezTo>
                  <a:cubicBezTo>
                    <a:pt x="249" y="217"/>
                    <a:pt x="218" y="248"/>
                    <a:pt x="171" y="248"/>
                  </a:cubicBezTo>
                  <a:cubicBezTo>
                    <a:pt x="140" y="248"/>
                    <a:pt x="94" y="217"/>
                    <a:pt x="94" y="171"/>
                  </a:cubicBezTo>
                  <a:cubicBezTo>
                    <a:pt x="94" y="140"/>
                    <a:pt x="140" y="93"/>
                    <a:pt x="171" y="93"/>
                  </a:cubicBezTo>
                  <a:close/>
                  <a:moveTo>
                    <a:pt x="171" y="0"/>
                  </a:moveTo>
                  <a:cubicBezTo>
                    <a:pt x="78" y="0"/>
                    <a:pt x="1" y="78"/>
                    <a:pt x="1" y="171"/>
                  </a:cubicBezTo>
                  <a:cubicBezTo>
                    <a:pt x="1" y="279"/>
                    <a:pt x="78" y="357"/>
                    <a:pt x="171" y="357"/>
                  </a:cubicBezTo>
                  <a:cubicBezTo>
                    <a:pt x="280" y="357"/>
                    <a:pt x="357" y="279"/>
                    <a:pt x="357" y="171"/>
                  </a:cubicBezTo>
                  <a:cubicBezTo>
                    <a:pt x="357" y="78"/>
                    <a:pt x="280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8"/>
            <p:cNvSpPr/>
            <p:nvPr/>
          </p:nvSpPr>
          <p:spPr>
            <a:xfrm>
              <a:off x="2353450" y="2134925"/>
              <a:ext cx="2350" cy="8575"/>
            </a:xfrm>
            <a:custGeom>
              <a:avLst/>
              <a:gdLst/>
              <a:ahLst/>
              <a:cxnLst/>
              <a:rect l="l" t="t" r="r" b="b"/>
              <a:pathLst>
                <a:path w="94" h="343" extrusionOk="0">
                  <a:moveTo>
                    <a:pt x="0" y="1"/>
                  </a:moveTo>
                  <a:lnTo>
                    <a:pt x="0" y="342"/>
                  </a:lnTo>
                  <a:lnTo>
                    <a:pt x="93" y="342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8"/>
            <p:cNvSpPr/>
            <p:nvPr/>
          </p:nvSpPr>
          <p:spPr>
            <a:xfrm>
              <a:off x="2339475" y="2141925"/>
              <a:ext cx="8575" cy="8925"/>
            </a:xfrm>
            <a:custGeom>
              <a:avLst/>
              <a:gdLst/>
              <a:ahLst/>
              <a:cxnLst/>
              <a:rect l="l" t="t" r="r" b="b"/>
              <a:pathLst>
                <a:path w="343" h="357" extrusionOk="0">
                  <a:moveTo>
                    <a:pt x="172" y="93"/>
                  </a:moveTo>
                  <a:cubicBezTo>
                    <a:pt x="234" y="93"/>
                    <a:pt x="249" y="140"/>
                    <a:pt x="249" y="171"/>
                  </a:cubicBezTo>
                  <a:cubicBezTo>
                    <a:pt x="249" y="217"/>
                    <a:pt x="203" y="248"/>
                    <a:pt x="172" y="248"/>
                  </a:cubicBezTo>
                  <a:cubicBezTo>
                    <a:pt x="125" y="248"/>
                    <a:pt x="94" y="217"/>
                    <a:pt x="94" y="171"/>
                  </a:cubicBezTo>
                  <a:cubicBezTo>
                    <a:pt x="94" y="140"/>
                    <a:pt x="125" y="93"/>
                    <a:pt x="172" y="93"/>
                  </a:cubicBezTo>
                  <a:close/>
                  <a:moveTo>
                    <a:pt x="172" y="0"/>
                  </a:moveTo>
                  <a:cubicBezTo>
                    <a:pt x="78" y="0"/>
                    <a:pt x="1" y="78"/>
                    <a:pt x="1" y="171"/>
                  </a:cubicBezTo>
                  <a:cubicBezTo>
                    <a:pt x="1" y="279"/>
                    <a:pt x="78" y="357"/>
                    <a:pt x="172" y="357"/>
                  </a:cubicBezTo>
                  <a:cubicBezTo>
                    <a:pt x="265" y="357"/>
                    <a:pt x="342" y="279"/>
                    <a:pt x="342" y="171"/>
                  </a:cubicBezTo>
                  <a:cubicBezTo>
                    <a:pt x="342" y="78"/>
                    <a:pt x="265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8"/>
            <p:cNvSpPr/>
            <p:nvPr/>
          </p:nvSpPr>
          <p:spPr>
            <a:xfrm>
              <a:off x="2342575" y="2134925"/>
              <a:ext cx="2375" cy="8575"/>
            </a:xfrm>
            <a:custGeom>
              <a:avLst/>
              <a:gdLst/>
              <a:ahLst/>
              <a:cxnLst/>
              <a:rect l="l" t="t" r="r" b="b"/>
              <a:pathLst>
                <a:path w="95" h="343" extrusionOk="0">
                  <a:moveTo>
                    <a:pt x="1" y="1"/>
                  </a:moveTo>
                  <a:lnTo>
                    <a:pt x="1" y="342"/>
                  </a:lnTo>
                  <a:lnTo>
                    <a:pt x="94" y="34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8"/>
            <p:cNvSpPr/>
            <p:nvPr/>
          </p:nvSpPr>
          <p:spPr>
            <a:xfrm>
              <a:off x="2328625" y="2141925"/>
              <a:ext cx="8950" cy="8925"/>
            </a:xfrm>
            <a:custGeom>
              <a:avLst/>
              <a:gdLst/>
              <a:ahLst/>
              <a:cxnLst/>
              <a:rect l="l" t="t" r="r" b="b"/>
              <a:pathLst>
                <a:path w="358" h="357" extrusionOk="0">
                  <a:moveTo>
                    <a:pt x="171" y="93"/>
                  </a:moveTo>
                  <a:cubicBezTo>
                    <a:pt x="218" y="93"/>
                    <a:pt x="249" y="140"/>
                    <a:pt x="249" y="171"/>
                  </a:cubicBezTo>
                  <a:cubicBezTo>
                    <a:pt x="249" y="217"/>
                    <a:pt x="218" y="248"/>
                    <a:pt x="171" y="248"/>
                  </a:cubicBezTo>
                  <a:cubicBezTo>
                    <a:pt x="140" y="248"/>
                    <a:pt x="94" y="217"/>
                    <a:pt x="94" y="171"/>
                  </a:cubicBezTo>
                  <a:cubicBezTo>
                    <a:pt x="94" y="140"/>
                    <a:pt x="140" y="93"/>
                    <a:pt x="171" y="93"/>
                  </a:cubicBezTo>
                  <a:close/>
                  <a:moveTo>
                    <a:pt x="171" y="0"/>
                  </a:moveTo>
                  <a:cubicBezTo>
                    <a:pt x="78" y="0"/>
                    <a:pt x="1" y="78"/>
                    <a:pt x="1" y="171"/>
                  </a:cubicBezTo>
                  <a:cubicBezTo>
                    <a:pt x="1" y="279"/>
                    <a:pt x="78" y="357"/>
                    <a:pt x="171" y="357"/>
                  </a:cubicBezTo>
                  <a:cubicBezTo>
                    <a:pt x="280" y="357"/>
                    <a:pt x="357" y="279"/>
                    <a:pt x="357" y="171"/>
                  </a:cubicBezTo>
                  <a:cubicBezTo>
                    <a:pt x="357" y="78"/>
                    <a:pt x="280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8"/>
            <p:cNvSpPr/>
            <p:nvPr/>
          </p:nvSpPr>
          <p:spPr>
            <a:xfrm>
              <a:off x="2332125" y="2134925"/>
              <a:ext cx="2350" cy="8575"/>
            </a:xfrm>
            <a:custGeom>
              <a:avLst/>
              <a:gdLst/>
              <a:ahLst/>
              <a:cxnLst/>
              <a:rect l="l" t="t" r="r" b="b"/>
              <a:pathLst>
                <a:path w="94" h="343" extrusionOk="0">
                  <a:moveTo>
                    <a:pt x="0" y="1"/>
                  </a:moveTo>
                  <a:lnTo>
                    <a:pt x="0" y="342"/>
                  </a:lnTo>
                  <a:lnTo>
                    <a:pt x="93" y="342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8"/>
            <p:cNvSpPr/>
            <p:nvPr/>
          </p:nvSpPr>
          <p:spPr>
            <a:xfrm>
              <a:off x="2425175" y="2141925"/>
              <a:ext cx="8550" cy="8925"/>
            </a:xfrm>
            <a:custGeom>
              <a:avLst/>
              <a:gdLst/>
              <a:ahLst/>
              <a:cxnLst/>
              <a:rect l="l" t="t" r="r" b="b"/>
              <a:pathLst>
                <a:path w="342" h="357" extrusionOk="0">
                  <a:moveTo>
                    <a:pt x="171" y="93"/>
                  </a:moveTo>
                  <a:cubicBezTo>
                    <a:pt x="233" y="93"/>
                    <a:pt x="249" y="140"/>
                    <a:pt x="249" y="171"/>
                  </a:cubicBezTo>
                  <a:cubicBezTo>
                    <a:pt x="249" y="217"/>
                    <a:pt x="218" y="248"/>
                    <a:pt x="171" y="248"/>
                  </a:cubicBezTo>
                  <a:cubicBezTo>
                    <a:pt x="125" y="248"/>
                    <a:pt x="94" y="217"/>
                    <a:pt x="94" y="171"/>
                  </a:cubicBezTo>
                  <a:cubicBezTo>
                    <a:pt x="94" y="140"/>
                    <a:pt x="140" y="93"/>
                    <a:pt x="171" y="93"/>
                  </a:cubicBezTo>
                  <a:close/>
                  <a:moveTo>
                    <a:pt x="171" y="0"/>
                  </a:moveTo>
                  <a:cubicBezTo>
                    <a:pt x="78" y="0"/>
                    <a:pt x="1" y="78"/>
                    <a:pt x="1" y="171"/>
                  </a:cubicBezTo>
                  <a:cubicBezTo>
                    <a:pt x="1" y="279"/>
                    <a:pt x="78" y="357"/>
                    <a:pt x="171" y="357"/>
                  </a:cubicBezTo>
                  <a:cubicBezTo>
                    <a:pt x="264" y="357"/>
                    <a:pt x="342" y="279"/>
                    <a:pt x="342" y="171"/>
                  </a:cubicBezTo>
                  <a:cubicBezTo>
                    <a:pt x="342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8"/>
            <p:cNvSpPr/>
            <p:nvPr/>
          </p:nvSpPr>
          <p:spPr>
            <a:xfrm>
              <a:off x="2428275" y="2134925"/>
              <a:ext cx="2750" cy="8575"/>
            </a:xfrm>
            <a:custGeom>
              <a:avLst/>
              <a:gdLst/>
              <a:ahLst/>
              <a:cxnLst/>
              <a:rect l="l" t="t" r="r" b="b"/>
              <a:pathLst>
                <a:path w="110" h="343" extrusionOk="0">
                  <a:moveTo>
                    <a:pt x="1" y="1"/>
                  </a:moveTo>
                  <a:lnTo>
                    <a:pt x="1" y="342"/>
                  </a:lnTo>
                  <a:lnTo>
                    <a:pt x="109" y="342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8"/>
            <p:cNvSpPr/>
            <p:nvPr/>
          </p:nvSpPr>
          <p:spPr>
            <a:xfrm>
              <a:off x="2414325" y="2141925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6" y="93"/>
                  </a:moveTo>
                  <a:cubicBezTo>
                    <a:pt x="217" y="93"/>
                    <a:pt x="264" y="140"/>
                    <a:pt x="264" y="171"/>
                  </a:cubicBezTo>
                  <a:cubicBezTo>
                    <a:pt x="264" y="217"/>
                    <a:pt x="217" y="248"/>
                    <a:pt x="186" y="248"/>
                  </a:cubicBezTo>
                  <a:cubicBezTo>
                    <a:pt x="140" y="248"/>
                    <a:pt x="109" y="217"/>
                    <a:pt x="109" y="171"/>
                  </a:cubicBezTo>
                  <a:cubicBezTo>
                    <a:pt x="109" y="140"/>
                    <a:pt x="140" y="93"/>
                    <a:pt x="186" y="93"/>
                  </a:cubicBezTo>
                  <a:close/>
                  <a:moveTo>
                    <a:pt x="186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79"/>
                    <a:pt x="78" y="357"/>
                    <a:pt x="186" y="357"/>
                  </a:cubicBezTo>
                  <a:cubicBezTo>
                    <a:pt x="279" y="357"/>
                    <a:pt x="357" y="279"/>
                    <a:pt x="357" y="171"/>
                  </a:cubicBezTo>
                  <a:cubicBezTo>
                    <a:pt x="357" y="78"/>
                    <a:pt x="279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8"/>
            <p:cNvSpPr/>
            <p:nvPr/>
          </p:nvSpPr>
          <p:spPr>
            <a:xfrm>
              <a:off x="2417800" y="2134925"/>
              <a:ext cx="2350" cy="8575"/>
            </a:xfrm>
            <a:custGeom>
              <a:avLst/>
              <a:gdLst/>
              <a:ahLst/>
              <a:cxnLst/>
              <a:rect l="l" t="t" r="r" b="b"/>
              <a:pathLst>
                <a:path w="94" h="343" extrusionOk="0">
                  <a:moveTo>
                    <a:pt x="1" y="1"/>
                  </a:moveTo>
                  <a:lnTo>
                    <a:pt x="1" y="342"/>
                  </a:lnTo>
                  <a:lnTo>
                    <a:pt x="94" y="34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8"/>
            <p:cNvSpPr/>
            <p:nvPr/>
          </p:nvSpPr>
          <p:spPr>
            <a:xfrm>
              <a:off x="2403850" y="2141925"/>
              <a:ext cx="8550" cy="8925"/>
            </a:xfrm>
            <a:custGeom>
              <a:avLst/>
              <a:gdLst/>
              <a:ahLst/>
              <a:cxnLst/>
              <a:rect l="l" t="t" r="r" b="b"/>
              <a:pathLst>
                <a:path w="342" h="357" extrusionOk="0">
                  <a:moveTo>
                    <a:pt x="171" y="93"/>
                  </a:moveTo>
                  <a:cubicBezTo>
                    <a:pt x="218" y="93"/>
                    <a:pt x="249" y="140"/>
                    <a:pt x="249" y="171"/>
                  </a:cubicBezTo>
                  <a:cubicBezTo>
                    <a:pt x="249" y="217"/>
                    <a:pt x="202" y="248"/>
                    <a:pt x="171" y="248"/>
                  </a:cubicBezTo>
                  <a:cubicBezTo>
                    <a:pt x="125" y="248"/>
                    <a:pt x="94" y="217"/>
                    <a:pt x="94" y="171"/>
                  </a:cubicBezTo>
                  <a:cubicBezTo>
                    <a:pt x="94" y="140"/>
                    <a:pt x="140" y="93"/>
                    <a:pt x="171" y="93"/>
                  </a:cubicBezTo>
                  <a:close/>
                  <a:moveTo>
                    <a:pt x="171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79"/>
                    <a:pt x="78" y="357"/>
                    <a:pt x="171" y="357"/>
                  </a:cubicBezTo>
                  <a:cubicBezTo>
                    <a:pt x="264" y="357"/>
                    <a:pt x="342" y="279"/>
                    <a:pt x="342" y="171"/>
                  </a:cubicBezTo>
                  <a:cubicBezTo>
                    <a:pt x="342" y="78"/>
                    <a:pt x="264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8"/>
            <p:cNvSpPr/>
            <p:nvPr/>
          </p:nvSpPr>
          <p:spPr>
            <a:xfrm>
              <a:off x="2407350" y="2134925"/>
              <a:ext cx="2350" cy="8575"/>
            </a:xfrm>
            <a:custGeom>
              <a:avLst/>
              <a:gdLst/>
              <a:ahLst/>
              <a:cxnLst/>
              <a:rect l="l" t="t" r="r" b="b"/>
              <a:pathLst>
                <a:path w="94" h="343" extrusionOk="0">
                  <a:moveTo>
                    <a:pt x="0" y="1"/>
                  </a:moveTo>
                  <a:lnTo>
                    <a:pt x="0" y="342"/>
                  </a:lnTo>
                  <a:lnTo>
                    <a:pt x="93" y="342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8"/>
            <p:cNvSpPr/>
            <p:nvPr/>
          </p:nvSpPr>
          <p:spPr>
            <a:xfrm>
              <a:off x="2393000" y="2141925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6" y="93"/>
                  </a:moveTo>
                  <a:cubicBezTo>
                    <a:pt x="217" y="93"/>
                    <a:pt x="264" y="140"/>
                    <a:pt x="264" y="171"/>
                  </a:cubicBezTo>
                  <a:cubicBezTo>
                    <a:pt x="264" y="217"/>
                    <a:pt x="217" y="248"/>
                    <a:pt x="186" y="248"/>
                  </a:cubicBezTo>
                  <a:cubicBezTo>
                    <a:pt x="140" y="248"/>
                    <a:pt x="109" y="217"/>
                    <a:pt x="109" y="171"/>
                  </a:cubicBezTo>
                  <a:cubicBezTo>
                    <a:pt x="109" y="140"/>
                    <a:pt x="140" y="93"/>
                    <a:pt x="186" y="93"/>
                  </a:cubicBezTo>
                  <a:close/>
                  <a:moveTo>
                    <a:pt x="186" y="0"/>
                  </a:moveTo>
                  <a:cubicBezTo>
                    <a:pt x="78" y="0"/>
                    <a:pt x="0" y="78"/>
                    <a:pt x="0" y="171"/>
                  </a:cubicBezTo>
                  <a:cubicBezTo>
                    <a:pt x="0" y="279"/>
                    <a:pt x="78" y="357"/>
                    <a:pt x="186" y="357"/>
                  </a:cubicBezTo>
                  <a:cubicBezTo>
                    <a:pt x="279" y="357"/>
                    <a:pt x="357" y="279"/>
                    <a:pt x="357" y="171"/>
                  </a:cubicBezTo>
                  <a:cubicBezTo>
                    <a:pt x="357" y="78"/>
                    <a:pt x="279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8"/>
            <p:cNvSpPr/>
            <p:nvPr/>
          </p:nvSpPr>
          <p:spPr>
            <a:xfrm>
              <a:off x="2396475" y="2134925"/>
              <a:ext cx="2350" cy="8575"/>
            </a:xfrm>
            <a:custGeom>
              <a:avLst/>
              <a:gdLst/>
              <a:ahLst/>
              <a:cxnLst/>
              <a:rect l="l" t="t" r="r" b="b"/>
              <a:pathLst>
                <a:path w="94" h="343" extrusionOk="0">
                  <a:moveTo>
                    <a:pt x="1" y="1"/>
                  </a:moveTo>
                  <a:lnTo>
                    <a:pt x="1" y="342"/>
                  </a:lnTo>
                  <a:lnTo>
                    <a:pt x="94" y="34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8"/>
            <p:cNvSpPr/>
            <p:nvPr/>
          </p:nvSpPr>
          <p:spPr>
            <a:xfrm>
              <a:off x="2382525" y="2142250"/>
              <a:ext cx="8550" cy="8600"/>
            </a:xfrm>
            <a:custGeom>
              <a:avLst/>
              <a:gdLst/>
              <a:ahLst/>
              <a:cxnLst/>
              <a:rect l="l" t="t" r="r" b="b"/>
              <a:pathLst>
                <a:path w="342" h="344" extrusionOk="0">
                  <a:moveTo>
                    <a:pt x="171" y="80"/>
                  </a:moveTo>
                  <a:cubicBezTo>
                    <a:pt x="218" y="80"/>
                    <a:pt x="249" y="127"/>
                    <a:pt x="249" y="158"/>
                  </a:cubicBezTo>
                  <a:cubicBezTo>
                    <a:pt x="249" y="204"/>
                    <a:pt x="218" y="235"/>
                    <a:pt x="171" y="235"/>
                  </a:cubicBezTo>
                  <a:cubicBezTo>
                    <a:pt x="140" y="235"/>
                    <a:pt x="94" y="204"/>
                    <a:pt x="94" y="158"/>
                  </a:cubicBezTo>
                  <a:cubicBezTo>
                    <a:pt x="94" y="127"/>
                    <a:pt x="140" y="80"/>
                    <a:pt x="171" y="80"/>
                  </a:cubicBezTo>
                  <a:close/>
                  <a:moveTo>
                    <a:pt x="163" y="1"/>
                  </a:moveTo>
                  <a:cubicBezTo>
                    <a:pt x="81" y="1"/>
                    <a:pt x="16" y="73"/>
                    <a:pt x="16" y="158"/>
                  </a:cubicBezTo>
                  <a:cubicBezTo>
                    <a:pt x="0" y="266"/>
                    <a:pt x="78" y="344"/>
                    <a:pt x="171" y="344"/>
                  </a:cubicBezTo>
                  <a:cubicBezTo>
                    <a:pt x="264" y="344"/>
                    <a:pt x="342" y="266"/>
                    <a:pt x="342" y="189"/>
                  </a:cubicBezTo>
                  <a:cubicBezTo>
                    <a:pt x="342" y="80"/>
                    <a:pt x="295" y="3"/>
                    <a:pt x="187" y="3"/>
                  </a:cubicBezTo>
                  <a:cubicBezTo>
                    <a:pt x="179" y="1"/>
                    <a:pt x="171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8"/>
            <p:cNvSpPr/>
            <p:nvPr/>
          </p:nvSpPr>
          <p:spPr>
            <a:xfrm>
              <a:off x="2386025" y="2134925"/>
              <a:ext cx="2350" cy="8575"/>
            </a:xfrm>
            <a:custGeom>
              <a:avLst/>
              <a:gdLst/>
              <a:ahLst/>
              <a:cxnLst/>
              <a:rect l="l" t="t" r="r" b="b"/>
              <a:pathLst>
                <a:path w="94" h="343" extrusionOk="0">
                  <a:moveTo>
                    <a:pt x="0" y="1"/>
                  </a:moveTo>
                  <a:lnTo>
                    <a:pt x="0" y="342"/>
                  </a:lnTo>
                  <a:lnTo>
                    <a:pt x="93" y="342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8"/>
            <p:cNvSpPr/>
            <p:nvPr/>
          </p:nvSpPr>
          <p:spPr>
            <a:xfrm>
              <a:off x="1987025" y="2111275"/>
              <a:ext cx="125650" cy="52375"/>
            </a:xfrm>
            <a:custGeom>
              <a:avLst/>
              <a:gdLst/>
              <a:ahLst/>
              <a:cxnLst/>
              <a:rect l="l" t="t" r="r" b="b"/>
              <a:pathLst>
                <a:path w="5026" h="2095" extrusionOk="0">
                  <a:moveTo>
                    <a:pt x="1" y="1"/>
                  </a:moveTo>
                  <a:lnTo>
                    <a:pt x="1" y="109"/>
                  </a:lnTo>
                  <a:lnTo>
                    <a:pt x="3956" y="109"/>
                  </a:lnTo>
                  <a:lnTo>
                    <a:pt x="4917" y="1055"/>
                  </a:lnTo>
                  <a:lnTo>
                    <a:pt x="4917" y="2095"/>
                  </a:lnTo>
                  <a:lnTo>
                    <a:pt x="5026" y="2095"/>
                  </a:lnTo>
                  <a:lnTo>
                    <a:pt x="5026" y="1009"/>
                  </a:lnTo>
                  <a:lnTo>
                    <a:pt x="3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8"/>
            <p:cNvSpPr/>
            <p:nvPr/>
          </p:nvSpPr>
          <p:spPr>
            <a:xfrm>
              <a:off x="2419350" y="2135325"/>
              <a:ext cx="33000" cy="33375"/>
            </a:xfrm>
            <a:custGeom>
              <a:avLst/>
              <a:gdLst/>
              <a:ahLst/>
              <a:cxnLst/>
              <a:rect l="l" t="t" r="r" b="b"/>
              <a:pathLst>
                <a:path w="1320" h="1335" extrusionOk="0">
                  <a:moveTo>
                    <a:pt x="1226" y="0"/>
                  </a:moveTo>
                  <a:lnTo>
                    <a:pt x="1226" y="729"/>
                  </a:lnTo>
                  <a:lnTo>
                    <a:pt x="699" y="1257"/>
                  </a:lnTo>
                  <a:lnTo>
                    <a:pt x="1" y="1257"/>
                  </a:lnTo>
                  <a:lnTo>
                    <a:pt x="1" y="1334"/>
                  </a:lnTo>
                  <a:lnTo>
                    <a:pt x="730" y="1334"/>
                  </a:lnTo>
                  <a:lnTo>
                    <a:pt x="1319" y="776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8"/>
            <p:cNvSpPr/>
            <p:nvPr/>
          </p:nvSpPr>
          <p:spPr>
            <a:xfrm>
              <a:off x="1987025" y="2143475"/>
              <a:ext cx="68650" cy="20175"/>
            </a:xfrm>
            <a:custGeom>
              <a:avLst/>
              <a:gdLst/>
              <a:ahLst/>
              <a:cxnLst/>
              <a:rect l="l" t="t" r="r" b="b"/>
              <a:pathLst>
                <a:path w="2746" h="807" extrusionOk="0">
                  <a:moveTo>
                    <a:pt x="1" y="0"/>
                  </a:moveTo>
                  <a:lnTo>
                    <a:pt x="1" y="93"/>
                  </a:lnTo>
                  <a:lnTo>
                    <a:pt x="2265" y="93"/>
                  </a:lnTo>
                  <a:lnTo>
                    <a:pt x="2668" y="496"/>
                  </a:lnTo>
                  <a:lnTo>
                    <a:pt x="2668" y="807"/>
                  </a:lnTo>
                  <a:lnTo>
                    <a:pt x="2746" y="807"/>
                  </a:lnTo>
                  <a:lnTo>
                    <a:pt x="2746" y="465"/>
                  </a:lnTo>
                  <a:lnTo>
                    <a:pt x="2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8"/>
            <p:cNvSpPr/>
            <p:nvPr/>
          </p:nvSpPr>
          <p:spPr>
            <a:xfrm>
              <a:off x="1987025" y="2132600"/>
              <a:ext cx="80300" cy="31050"/>
            </a:xfrm>
            <a:custGeom>
              <a:avLst/>
              <a:gdLst/>
              <a:ahLst/>
              <a:cxnLst/>
              <a:rect l="l" t="t" r="r" b="b"/>
              <a:pathLst>
                <a:path w="3212" h="1242" extrusionOk="0">
                  <a:moveTo>
                    <a:pt x="1" y="1"/>
                  </a:moveTo>
                  <a:lnTo>
                    <a:pt x="1" y="109"/>
                  </a:lnTo>
                  <a:lnTo>
                    <a:pt x="2327" y="109"/>
                  </a:lnTo>
                  <a:lnTo>
                    <a:pt x="3118" y="885"/>
                  </a:lnTo>
                  <a:lnTo>
                    <a:pt x="3118" y="1242"/>
                  </a:lnTo>
                  <a:lnTo>
                    <a:pt x="3211" y="1242"/>
                  </a:lnTo>
                  <a:lnTo>
                    <a:pt x="3211" y="83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8"/>
            <p:cNvSpPr/>
            <p:nvPr/>
          </p:nvSpPr>
          <p:spPr>
            <a:xfrm>
              <a:off x="1987025" y="2122150"/>
              <a:ext cx="114025" cy="41500"/>
            </a:xfrm>
            <a:custGeom>
              <a:avLst/>
              <a:gdLst/>
              <a:ahLst/>
              <a:cxnLst/>
              <a:rect l="l" t="t" r="r" b="b"/>
              <a:pathLst>
                <a:path w="4561" h="1660" extrusionOk="0">
                  <a:moveTo>
                    <a:pt x="1" y="0"/>
                  </a:moveTo>
                  <a:lnTo>
                    <a:pt x="1" y="78"/>
                  </a:lnTo>
                  <a:lnTo>
                    <a:pt x="3630" y="78"/>
                  </a:lnTo>
                  <a:lnTo>
                    <a:pt x="4483" y="931"/>
                  </a:lnTo>
                  <a:lnTo>
                    <a:pt x="4483" y="1660"/>
                  </a:lnTo>
                  <a:lnTo>
                    <a:pt x="4561" y="1660"/>
                  </a:lnTo>
                  <a:lnTo>
                    <a:pt x="4561" y="884"/>
                  </a:lnTo>
                  <a:lnTo>
                    <a:pt x="36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8"/>
            <p:cNvSpPr/>
            <p:nvPr/>
          </p:nvSpPr>
          <p:spPr>
            <a:xfrm>
              <a:off x="1987025" y="2100825"/>
              <a:ext cx="159000" cy="62825"/>
            </a:xfrm>
            <a:custGeom>
              <a:avLst/>
              <a:gdLst/>
              <a:ahLst/>
              <a:cxnLst/>
              <a:rect l="l" t="t" r="r" b="b"/>
              <a:pathLst>
                <a:path w="6360" h="2513" extrusionOk="0">
                  <a:moveTo>
                    <a:pt x="1" y="0"/>
                  </a:moveTo>
                  <a:lnTo>
                    <a:pt x="1" y="78"/>
                  </a:lnTo>
                  <a:lnTo>
                    <a:pt x="4793" y="78"/>
                  </a:lnTo>
                  <a:lnTo>
                    <a:pt x="6267" y="1567"/>
                  </a:lnTo>
                  <a:lnTo>
                    <a:pt x="6267" y="2513"/>
                  </a:lnTo>
                  <a:lnTo>
                    <a:pt x="6360" y="2513"/>
                  </a:lnTo>
                  <a:lnTo>
                    <a:pt x="6360" y="1535"/>
                  </a:lnTo>
                  <a:lnTo>
                    <a:pt x="4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8"/>
            <p:cNvSpPr/>
            <p:nvPr/>
          </p:nvSpPr>
          <p:spPr>
            <a:xfrm>
              <a:off x="1987025" y="2089950"/>
              <a:ext cx="170250" cy="73700"/>
            </a:xfrm>
            <a:custGeom>
              <a:avLst/>
              <a:gdLst/>
              <a:ahLst/>
              <a:cxnLst/>
              <a:rect l="l" t="t" r="r" b="b"/>
              <a:pathLst>
                <a:path w="6810" h="2948" extrusionOk="0">
                  <a:moveTo>
                    <a:pt x="1" y="1"/>
                  </a:moveTo>
                  <a:lnTo>
                    <a:pt x="1" y="78"/>
                  </a:lnTo>
                  <a:lnTo>
                    <a:pt x="4917" y="125"/>
                  </a:lnTo>
                  <a:lnTo>
                    <a:pt x="6732" y="1924"/>
                  </a:lnTo>
                  <a:lnTo>
                    <a:pt x="6732" y="2948"/>
                  </a:lnTo>
                  <a:lnTo>
                    <a:pt x="6809" y="2948"/>
                  </a:lnTo>
                  <a:lnTo>
                    <a:pt x="6809" y="1893"/>
                  </a:lnTo>
                  <a:lnTo>
                    <a:pt x="4964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8"/>
            <p:cNvSpPr/>
            <p:nvPr/>
          </p:nvSpPr>
          <p:spPr>
            <a:xfrm>
              <a:off x="2188650" y="2128350"/>
              <a:ext cx="2350" cy="35300"/>
            </a:xfrm>
            <a:custGeom>
              <a:avLst/>
              <a:gdLst/>
              <a:ahLst/>
              <a:cxnLst/>
              <a:rect l="l" t="t" r="r" b="b"/>
              <a:pathLst>
                <a:path w="94" h="1412" extrusionOk="0">
                  <a:moveTo>
                    <a:pt x="1" y="0"/>
                  </a:moveTo>
                  <a:lnTo>
                    <a:pt x="1" y="1412"/>
                  </a:lnTo>
                  <a:lnTo>
                    <a:pt x="94" y="141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8"/>
            <p:cNvSpPr/>
            <p:nvPr/>
          </p:nvSpPr>
          <p:spPr>
            <a:xfrm>
              <a:off x="2222400" y="2128350"/>
              <a:ext cx="10475" cy="35300"/>
            </a:xfrm>
            <a:custGeom>
              <a:avLst/>
              <a:gdLst/>
              <a:ahLst/>
              <a:cxnLst/>
              <a:rect l="l" t="t" r="r" b="b"/>
              <a:pathLst>
                <a:path w="419" h="1412" extrusionOk="0">
                  <a:moveTo>
                    <a:pt x="341" y="0"/>
                  </a:moveTo>
                  <a:lnTo>
                    <a:pt x="341" y="621"/>
                  </a:lnTo>
                  <a:lnTo>
                    <a:pt x="0" y="931"/>
                  </a:lnTo>
                  <a:lnTo>
                    <a:pt x="0" y="1412"/>
                  </a:lnTo>
                  <a:lnTo>
                    <a:pt x="78" y="1412"/>
                  </a:lnTo>
                  <a:lnTo>
                    <a:pt x="78" y="977"/>
                  </a:lnTo>
                  <a:lnTo>
                    <a:pt x="419" y="63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8"/>
            <p:cNvSpPr/>
            <p:nvPr/>
          </p:nvSpPr>
          <p:spPr>
            <a:xfrm>
              <a:off x="2199900" y="2127950"/>
              <a:ext cx="12425" cy="35700"/>
            </a:xfrm>
            <a:custGeom>
              <a:avLst/>
              <a:gdLst/>
              <a:ahLst/>
              <a:cxnLst/>
              <a:rect l="l" t="t" r="r" b="b"/>
              <a:pathLst>
                <a:path w="497" h="1428" extrusionOk="0">
                  <a:moveTo>
                    <a:pt x="404" y="1"/>
                  </a:moveTo>
                  <a:lnTo>
                    <a:pt x="404" y="544"/>
                  </a:lnTo>
                  <a:lnTo>
                    <a:pt x="0" y="931"/>
                  </a:lnTo>
                  <a:lnTo>
                    <a:pt x="0" y="1428"/>
                  </a:lnTo>
                  <a:lnTo>
                    <a:pt x="94" y="1428"/>
                  </a:lnTo>
                  <a:lnTo>
                    <a:pt x="94" y="962"/>
                  </a:lnTo>
                  <a:lnTo>
                    <a:pt x="497" y="57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8"/>
            <p:cNvSpPr/>
            <p:nvPr/>
          </p:nvSpPr>
          <p:spPr>
            <a:xfrm>
              <a:off x="2243325" y="2099650"/>
              <a:ext cx="70200" cy="107425"/>
            </a:xfrm>
            <a:custGeom>
              <a:avLst/>
              <a:gdLst/>
              <a:ahLst/>
              <a:cxnLst/>
              <a:rect l="l" t="t" r="r" b="b"/>
              <a:pathLst>
                <a:path w="2808" h="4297" extrusionOk="0">
                  <a:moveTo>
                    <a:pt x="621" y="1"/>
                  </a:moveTo>
                  <a:lnTo>
                    <a:pt x="621" y="78"/>
                  </a:lnTo>
                  <a:lnTo>
                    <a:pt x="1474" y="78"/>
                  </a:lnTo>
                  <a:lnTo>
                    <a:pt x="2715" y="1350"/>
                  </a:lnTo>
                  <a:lnTo>
                    <a:pt x="2715" y="3289"/>
                  </a:lnTo>
                  <a:lnTo>
                    <a:pt x="1800" y="4188"/>
                  </a:lnTo>
                  <a:lnTo>
                    <a:pt x="1" y="4188"/>
                  </a:lnTo>
                  <a:lnTo>
                    <a:pt x="1" y="4297"/>
                  </a:lnTo>
                  <a:lnTo>
                    <a:pt x="1846" y="4297"/>
                  </a:lnTo>
                  <a:lnTo>
                    <a:pt x="2808" y="3320"/>
                  </a:lnTo>
                  <a:lnTo>
                    <a:pt x="2808" y="1303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8"/>
            <p:cNvSpPr/>
            <p:nvPr/>
          </p:nvSpPr>
          <p:spPr>
            <a:xfrm>
              <a:off x="2440675" y="2602925"/>
              <a:ext cx="37250" cy="6625"/>
            </a:xfrm>
            <a:custGeom>
              <a:avLst/>
              <a:gdLst/>
              <a:ahLst/>
              <a:cxnLst/>
              <a:rect l="l" t="t" r="r" b="b"/>
              <a:pathLst>
                <a:path w="1490" h="265" extrusionOk="0">
                  <a:moveTo>
                    <a:pt x="1" y="1"/>
                  </a:moveTo>
                  <a:lnTo>
                    <a:pt x="1" y="265"/>
                  </a:lnTo>
                  <a:lnTo>
                    <a:pt x="1490" y="26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8"/>
            <p:cNvSpPr/>
            <p:nvPr/>
          </p:nvSpPr>
          <p:spPr>
            <a:xfrm>
              <a:off x="2430600" y="2605275"/>
              <a:ext cx="10500" cy="2725"/>
            </a:xfrm>
            <a:custGeom>
              <a:avLst/>
              <a:gdLst/>
              <a:ahLst/>
              <a:cxnLst/>
              <a:rect l="l" t="t" r="r" b="b"/>
              <a:pathLst>
                <a:path w="420" h="109" extrusionOk="0">
                  <a:moveTo>
                    <a:pt x="1" y="0"/>
                  </a:moveTo>
                  <a:lnTo>
                    <a:pt x="1" y="109"/>
                  </a:lnTo>
                  <a:lnTo>
                    <a:pt x="419" y="10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8"/>
            <p:cNvSpPr/>
            <p:nvPr/>
          </p:nvSpPr>
          <p:spPr>
            <a:xfrm>
              <a:off x="2440675" y="259207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" y="1"/>
                  </a:moveTo>
                  <a:lnTo>
                    <a:pt x="1" y="280"/>
                  </a:lnTo>
                  <a:lnTo>
                    <a:pt x="1490" y="280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8"/>
            <p:cNvSpPr/>
            <p:nvPr/>
          </p:nvSpPr>
          <p:spPr>
            <a:xfrm>
              <a:off x="2430600" y="2594800"/>
              <a:ext cx="10500" cy="2725"/>
            </a:xfrm>
            <a:custGeom>
              <a:avLst/>
              <a:gdLst/>
              <a:ahLst/>
              <a:cxnLst/>
              <a:rect l="l" t="t" r="r" b="b"/>
              <a:pathLst>
                <a:path w="420" h="109" extrusionOk="0">
                  <a:moveTo>
                    <a:pt x="1" y="0"/>
                  </a:moveTo>
                  <a:lnTo>
                    <a:pt x="1" y="109"/>
                  </a:lnTo>
                  <a:lnTo>
                    <a:pt x="419" y="10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8"/>
            <p:cNvSpPr/>
            <p:nvPr/>
          </p:nvSpPr>
          <p:spPr>
            <a:xfrm>
              <a:off x="2440675" y="2581600"/>
              <a:ext cx="37250" cy="6625"/>
            </a:xfrm>
            <a:custGeom>
              <a:avLst/>
              <a:gdLst/>
              <a:ahLst/>
              <a:cxnLst/>
              <a:rect l="l" t="t" r="r" b="b"/>
              <a:pathLst>
                <a:path w="1490" h="265" extrusionOk="0">
                  <a:moveTo>
                    <a:pt x="1" y="1"/>
                  </a:moveTo>
                  <a:lnTo>
                    <a:pt x="1" y="265"/>
                  </a:lnTo>
                  <a:lnTo>
                    <a:pt x="1490" y="26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8"/>
            <p:cNvSpPr/>
            <p:nvPr/>
          </p:nvSpPr>
          <p:spPr>
            <a:xfrm>
              <a:off x="2430600" y="2583550"/>
              <a:ext cx="10500" cy="2750"/>
            </a:xfrm>
            <a:custGeom>
              <a:avLst/>
              <a:gdLst/>
              <a:ahLst/>
              <a:cxnLst/>
              <a:rect l="l" t="t" r="r" b="b"/>
              <a:pathLst>
                <a:path w="420" h="110" extrusionOk="0">
                  <a:moveTo>
                    <a:pt x="1" y="0"/>
                  </a:moveTo>
                  <a:lnTo>
                    <a:pt x="1" y="109"/>
                  </a:lnTo>
                  <a:lnTo>
                    <a:pt x="419" y="10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8"/>
            <p:cNvSpPr/>
            <p:nvPr/>
          </p:nvSpPr>
          <p:spPr>
            <a:xfrm>
              <a:off x="1939350" y="2141150"/>
              <a:ext cx="37225" cy="6600"/>
            </a:xfrm>
            <a:custGeom>
              <a:avLst/>
              <a:gdLst/>
              <a:ahLst/>
              <a:cxnLst/>
              <a:rect l="l" t="t" r="r" b="b"/>
              <a:pathLst>
                <a:path w="1489" h="264" extrusionOk="0">
                  <a:moveTo>
                    <a:pt x="0" y="0"/>
                  </a:moveTo>
                  <a:lnTo>
                    <a:pt x="0" y="264"/>
                  </a:lnTo>
                  <a:lnTo>
                    <a:pt x="1489" y="264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8"/>
            <p:cNvSpPr/>
            <p:nvPr/>
          </p:nvSpPr>
          <p:spPr>
            <a:xfrm>
              <a:off x="1976550" y="2143475"/>
              <a:ext cx="10900" cy="2725"/>
            </a:xfrm>
            <a:custGeom>
              <a:avLst/>
              <a:gdLst/>
              <a:ahLst/>
              <a:cxnLst/>
              <a:rect l="l" t="t" r="r" b="b"/>
              <a:pathLst>
                <a:path w="436" h="109" extrusionOk="0">
                  <a:moveTo>
                    <a:pt x="1" y="0"/>
                  </a:moveTo>
                  <a:lnTo>
                    <a:pt x="1" y="109"/>
                  </a:lnTo>
                  <a:lnTo>
                    <a:pt x="435" y="10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8"/>
            <p:cNvSpPr/>
            <p:nvPr/>
          </p:nvSpPr>
          <p:spPr>
            <a:xfrm>
              <a:off x="1939350" y="2130275"/>
              <a:ext cx="37225" cy="6625"/>
            </a:xfrm>
            <a:custGeom>
              <a:avLst/>
              <a:gdLst/>
              <a:ahLst/>
              <a:cxnLst/>
              <a:rect l="l" t="t" r="r" b="b"/>
              <a:pathLst>
                <a:path w="1489" h="265" extrusionOk="0">
                  <a:moveTo>
                    <a:pt x="0" y="1"/>
                  </a:moveTo>
                  <a:lnTo>
                    <a:pt x="0" y="264"/>
                  </a:lnTo>
                  <a:lnTo>
                    <a:pt x="1489" y="264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8"/>
            <p:cNvSpPr/>
            <p:nvPr/>
          </p:nvSpPr>
          <p:spPr>
            <a:xfrm>
              <a:off x="1976550" y="2132600"/>
              <a:ext cx="10900" cy="3125"/>
            </a:xfrm>
            <a:custGeom>
              <a:avLst/>
              <a:gdLst/>
              <a:ahLst/>
              <a:cxnLst/>
              <a:rect l="l" t="t" r="r" b="b"/>
              <a:pathLst>
                <a:path w="436" h="125" extrusionOk="0">
                  <a:moveTo>
                    <a:pt x="1" y="1"/>
                  </a:moveTo>
                  <a:lnTo>
                    <a:pt x="1" y="125"/>
                  </a:lnTo>
                  <a:lnTo>
                    <a:pt x="435" y="125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8"/>
            <p:cNvSpPr/>
            <p:nvPr/>
          </p:nvSpPr>
          <p:spPr>
            <a:xfrm>
              <a:off x="1939350" y="2119825"/>
              <a:ext cx="37225" cy="6600"/>
            </a:xfrm>
            <a:custGeom>
              <a:avLst/>
              <a:gdLst/>
              <a:ahLst/>
              <a:cxnLst/>
              <a:rect l="l" t="t" r="r" b="b"/>
              <a:pathLst>
                <a:path w="1489" h="264" extrusionOk="0">
                  <a:moveTo>
                    <a:pt x="0" y="0"/>
                  </a:moveTo>
                  <a:lnTo>
                    <a:pt x="0" y="264"/>
                  </a:lnTo>
                  <a:lnTo>
                    <a:pt x="1489" y="264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8"/>
            <p:cNvSpPr/>
            <p:nvPr/>
          </p:nvSpPr>
          <p:spPr>
            <a:xfrm>
              <a:off x="1976550" y="2122150"/>
              <a:ext cx="10900" cy="2725"/>
            </a:xfrm>
            <a:custGeom>
              <a:avLst/>
              <a:gdLst/>
              <a:ahLst/>
              <a:cxnLst/>
              <a:rect l="l" t="t" r="r" b="b"/>
              <a:pathLst>
                <a:path w="436" h="109" extrusionOk="0">
                  <a:moveTo>
                    <a:pt x="1" y="0"/>
                  </a:moveTo>
                  <a:lnTo>
                    <a:pt x="1" y="109"/>
                  </a:lnTo>
                  <a:lnTo>
                    <a:pt x="435" y="10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8"/>
            <p:cNvSpPr/>
            <p:nvPr/>
          </p:nvSpPr>
          <p:spPr>
            <a:xfrm>
              <a:off x="1939350" y="2108950"/>
              <a:ext cx="37225" cy="6625"/>
            </a:xfrm>
            <a:custGeom>
              <a:avLst/>
              <a:gdLst/>
              <a:ahLst/>
              <a:cxnLst/>
              <a:rect l="l" t="t" r="r" b="b"/>
              <a:pathLst>
                <a:path w="1489" h="265" extrusionOk="0">
                  <a:moveTo>
                    <a:pt x="0" y="1"/>
                  </a:moveTo>
                  <a:lnTo>
                    <a:pt x="0" y="264"/>
                  </a:lnTo>
                  <a:lnTo>
                    <a:pt x="1489" y="264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8"/>
            <p:cNvSpPr/>
            <p:nvPr/>
          </p:nvSpPr>
          <p:spPr>
            <a:xfrm>
              <a:off x="1976550" y="2110900"/>
              <a:ext cx="10900" cy="2725"/>
            </a:xfrm>
            <a:custGeom>
              <a:avLst/>
              <a:gdLst/>
              <a:ahLst/>
              <a:cxnLst/>
              <a:rect l="l" t="t" r="r" b="b"/>
              <a:pathLst>
                <a:path w="436" h="109" extrusionOk="0">
                  <a:moveTo>
                    <a:pt x="1" y="0"/>
                  </a:moveTo>
                  <a:lnTo>
                    <a:pt x="1" y="109"/>
                  </a:lnTo>
                  <a:lnTo>
                    <a:pt x="435" y="10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58"/>
            <p:cNvSpPr/>
            <p:nvPr/>
          </p:nvSpPr>
          <p:spPr>
            <a:xfrm>
              <a:off x="1939350" y="2098100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0" y="0"/>
                  </a:moveTo>
                  <a:lnTo>
                    <a:pt x="0" y="280"/>
                  </a:lnTo>
                  <a:lnTo>
                    <a:pt x="1489" y="28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8"/>
            <p:cNvSpPr/>
            <p:nvPr/>
          </p:nvSpPr>
          <p:spPr>
            <a:xfrm>
              <a:off x="1976550" y="2100425"/>
              <a:ext cx="10900" cy="2750"/>
            </a:xfrm>
            <a:custGeom>
              <a:avLst/>
              <a:gdLst/>
              <a:ahLst/>
              <a:cxnLst/>
              <a:rect l="l" t="t" r="r" b="b"/>
              <a:pathLst>
                <a:path w="436" h="110" extrusionOk="0">
                  <a:moveTo>
                    <a:pt x="1" y="1"/>
                  </a:moveTo>
                  <a:lnTo>
                    <a:pt x="1" y="109"/>
                  </a:lnTo>
                  <a:lnTo>
                    <a:pt x="435" y="10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8"/>
            <p:cNvSpPr/>
            <p:nvPr/>
          </p:nvSpPr>
          <p:spPr>
            <a:xfrm>
              <a:off x="1939350" y="20876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0" y="1"/>
                  </a:moveTo>
                  <a:lnTo>
                    <a:pt x="0" y="280"/>
                  </a:lnTo>
                  <a:lnTo>
                    <a:pt x="1489" y="280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58"/>
            <p:cNvSpPr/>
            <p:nvPr/>
          </p:nvSpPr>
          <p:spPr>
            <a:xfrm>
              <a:off x="1976550" y="2089575"/>
              <a:ext cx="10900" cy="3125"/>
            </a:xfrm>
            <a:custGeom>
              <a:avLst/>
              <a:gdLst/>
              <a:ahLst/>
              <a:cxnLst/>
              <a:rect l="l" t="t" r="r" b="b"/>
              <a:pathLst>
                <a:path w="436" h="125" extrusionOk="0">
                  <a:moveTo>
                    <a:pt x="1" y="0"/>
                  </a:moveTo>
                  <a:lnTo>
                    <a:pt x="1" y="124"/>
                  </a:lnTo>
                  <a:lnTo>
                    <a:pt x="435" y="124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58"/>
            <p:cNvSpPr/>
            <p:nvPr/>
          </p:nvSpPr>
          <p:spPr>
            <a:xfrm>
              <a:off x="2002925" y="258820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1" y="1"/>
                  </a:moveTo>
                  <a:lnTo>
                    <a:pt x="1" y="1490"/>
                  </a:lnTo>
                  <a:lnTo>
                    <a:pt x="280" y="1490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58"/>
            <p:cNvSpPr/>
            <p:nvPr/>
          </p:nvSpPr>
          <p:spPr>
            <a:xfrm>
              <a:off x="2005250" y="2578125"/>
              <a:ext cx="3125" cy="10500"/>
            </a:xfrm>
            <a:custGeom>
              <a:avLst/>
              <a:gdLst/>
              <a:ahLst/>
              <a:cxnLst/>
              <a:rect l="l" t="t" r="r" b="b"/>
              <a:pathLst>
                <a:path w="125" h="420" extrusionOk="0">
                  <a:moveTo>
                    <a:pt x="1" y="0"/>
                  </a:moveTo>
                  <a:lnTo>
                    <a:pt x="1" y="419"/>
                  </a:lnTo>
                  <a:lnTo>
                    <a:pt x="125" y="4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8"/>
            <p:cNvSpPr/>
            <p:nvPr/>
          </p:nvSpPr>
          <p:spPr>
            <a:xfrm>
              <a:off x="2014175" y="2588200"/>
              <a:ext cx="6625" cy="37250"/>
            </a:xfrm>
            <a:custGeom>
              <a:avLst/>
              <a:gdLst/>
              <a:ahLst/>
              <a:cxnLst/>
              <a:rect l="l" t="t" r="r" b="b"/>
              <a:pathLst>
                <a:path w="265" h="1490" extrusionOk="0">
                  <a:moveTo>
                    <a:pt x="0" y="1"/>
                  </a:moveTo>
                  <a:lnTo>
                    <a:pt x="0" y="1490"/>
                  </a:lnTo>
                  <a:lnTo>
                    <a:pt x="264" y="149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58"/>
            <p:cNvSpPr/>
            <p:nvPr/>
          </p:nvSpPr>
          <p:spPr>
            <a:xfrm>
              <a:off x="2016100" y="2578125"/>
              <a:ext cx="2750" cy="10500"/>
            </a:xfrm>
            <a:custGeom>
              <a:avLst/>
              <a:gdLst/>
              <a:ahLst/>
              <a:cxnLst/>
              <a:rect l="l" t="t" r="r" b="b"/>
              <a:pathLst>
                <a:path w="110" h="420" extrusionOk="0">
                  <a:moveTo>
                    <a:pt x="1" y="0"/>
                  </a:moveTo>
                  <a:lnTo>
                    <a:pt x="1" y="419"/>
                  </a:lnTo>
                  <a:lnTo>
                    <a:pt x="109" y="419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58"/>
            <p:cNvSpPr/>
            <p:nvPr/>
          </p:nvSpPr>
          <p:spPr>
            <a:xfrm>
              <a:off x="2024650" y="258820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0" y="1"/>
                  </a:moveTo>
                  <a:lnTo>
                    <a:pt x="0" y="1490"/>
                  </a:lnTo>
                  <a:lnTo>
                    <a:pt x="279" y="149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8"/>
            <p:cNvSpPr/>
            <p:nvPr/>
          </p:nvSpPr>
          <p:spPr>
            <a:xfrm>
              <a:off x="2026575" y="2578125"/>
              <a:ext cx="3125" cy="10500"/>
            </a:xfrm>
            <a:custGeom>
              <a:avLst/>
              <a:gdLst/>
              <a:ahLst/>
              <a:cxnLst/>
              <a:rect l="l" t="t" r="r" b="b"/>
              <a:pathLst>
                <a:path w="125" h="420" extrusionOk="0">
                  <a:moveTo>
                    <a:pt x="1" y="0"/>
                  </a:moveTo>
                  <a:lnTo>
                    <a:pt x="1" y="419"/>
                  </a:lnTo>
                  <a:lnTo>
                    <a:pt x="125" y="4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8"/>
            <p:cNvSpPr/>
            <p:nvPr/>
          </p:nvSpPr>
          <p:spPr>
            <a:xfrm>
              <a:off x="2035500" y="2588200"/>
              <a:ext cx="6625" cy="37250"/>
            </a:xfrm>
            <a:custGeom>
              <a:avLst/>
              <a:gdLst/>
              <a:ahLst/>
              <a:cxnLst/>
              <a:rect l="l" t="t" r="r" b="b"/>
              <a:pathLst>
                <a:path w="265" h="1490" extrusionOk="0">
                  <a:moveTo>
                    <a:pt x="0" y="1"/>
                  </a:moveTo>
                  <a:lnTo>
                    <a:pt x="0" y="1490"/>
                  </a:lnTo>
                  <a:lnTo>
                    <a:pt x="264" y="149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8"/>
            <p:cNvSpPr/>
            <p:nvPr/>
          </p:nvSpPr>
          <p:spPr>
            <a:xfrm>
              <a:off x="2037425" y="2578125"/>
              <a:ext cx="2750" cy="10500"/>
            </a:xfrm>
            <a:custGeom>
              <a:avLst/>
              <a:gdLst/>
              <a:ahLst/>
              <a:cxnLst/>
              <a:rect l="l" t="t" r="r" b="b"/>
              <a:pathLst>
                <a:path w="110" h="420" extrusionOk="0">
                  <a:moveTo>
                    <a:pt x="1" y="0"/>
                  </a:moveTo>
                  <a:lnTo>
                    <a:pt x="1" y="419"/>
                  </a:lnTo>
                  <a:lnTo>
                    <a:pt x="110" y="4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8"/>
            <p:cNvSpPr/>
            <p:nvPr/>
          </p:nvSpPr>
          <p:spPr>
            <a:xfrm>
              <a:off x="2045975" y="258820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0" y="1"/>
                  </a:moveTo>
                  <a:lnTo>
                    <a:pt x="0" y="1490"/>
                  </a:lnTo>
                  <a:lnTo>
                    <a:pt x="279" y="149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8"/>
            <p:cNvSpPr/>
            <p:nvPr/>
          </p:nvSpPr>
          <p:spPr>
            <a:xfrm>
              <a:off x="2047900" y="2578125"/>
              <a:ext cx="3125" cy="10500"/>
            </a:xfrm>
            <a:custGeom>
              <a:avLst/>
              <a:gdLst/>
              <a:ahLst/>
              <a:cxnLst/>
              <a:rect l="l" t="t" r="r" b="b"/>
              <a:pathLst>
                <a:path w="125" h="420" extrusionOk="0">
                  <a:moveTo>
                    <a:pt x="1" y="0"/>
                  </a:moveTo>
                  <a:lnTo>
                    <a:pt x="1" y="419"/>
                  </a:lnTo>
                  <a:lnTo>
                    <a:pt x="125" y="4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8"/>
            <p:cNvSpPr/>
            <p:nvPr/>
          </p:nvSpPr>
          <p:spPr>
            <a:xfrm>
              <a:off x="2056825" y="2588200"/>
              <a:ext cx="6625" cy="37250"/>
            </a:xfrm>
            <a:custGeom>
              <a:avLst/>
              <a:gdLst/>
              <a:ahLst/>
              <a:cxnLst/>
              <a:rect l="l" t="t" r="r" b="b"/>
              <a:pathLst>
                <a:path w="265" h="1490" extrusionOk="0">
                  <a:moveTo>
                    <a:pt x="0" y="1"/>
                  </a:moveTo>
                  <a:lnTo>
                    <a:pt x="0" y="1490"/>
                  </a:lnTo>
                  <a:lnTo>
                    <a:pt x="264" y="149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8"/>
            <p:cNvSpPr/>
            <p:nvPr/>
          </p:nvSpPr>
          <p:spPr>
            <a:xfrm>
              <a:off x="2058750" y="2578125"/>
              <a:ext cx="2750" cy="10500"/>
            </a:xfrm>
            <a:custGeom>
              <a:avLst/>
              <a:gdLst/>
              <a:ahLst/>
              <a:cxnLst/>
              <a:rect l="l" t="t" r="r" b="b"/>
              <a:pathLst>
                <a:path w="110" h="420" extrusionOk="0">
                  <a:moveTo>
                    <a:pt x="1" y="0"/>
                  </a:moveTo>
                  <a:lnTo>
                    <a:pt x="1" y="419"/>
                  </a:lnTo>
                  <a:lnTo>
                    <a:pt x="110" y="4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8"/>
            <p:cNvSpPr/>
            <p:nvPr/>
          </p:nvSpPr>
          <p:spPr>
            <a:xfrm>
              <a:off x="1949800" y="2588200"/>
              <a:ext cx="6625" cy="37250"/>
            </a:xfrm>
            <a:custGeom>
              <a:avLst/>
              <a:gdLst/>
              <a:ahLst/>
              <a:cxnLst/>
              <a:rect l="l" t="t" r="r" b="b"/>
              <a:pathLst>
                <a:path w="265" h="1490" extrusionOk="0">
                  <a:moveTo>
                    <a:pt x="1" y="1"/>
                  </a:moveTo>
                  <a:lnTo>
                    <a:pt x="1" y="1490"/>
                  </a:lnTo>
                  <a:lnTo>
                    <a:pt x="264" y="149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8"/>
            <p:cNvSpPr/>
            <p:nvPr/>
          </p:nvSpPr>
          <p:spPr>
            <a:xfrm>
              <a:off x="1951750" y="2578125"/>
              <a:ext cx="2725" cy="10500"/>
            </a:xfrm>
            <a:custGeom>
              <a:avLst/>
              <a:gdLst/>
              <a:ahLst/>
              <a:cxnLst/>
              <a:rect l="l" t="t" r="r" b="b"/>
              <a:pathLst>
                <a:path w="109" h="420" extrusionOk="0">
                  <a:moveTo>
                    <a:pt x="0" y="0"/>
                  </a:moveTo>
                  <a:lnTo>
                    <a:pt x="0" y="419"/>
                  </a:lnTo>
                  <a:lnTo>
                    <a:pt x="109" y="419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8"/>
            <p:cNvSpPr/>
            <p:nvPr/>
          </p:nvSpPr>
          <p:spPr>
            <a:xfrm>
              <a:off x="1938950" y="2588200"/>
              <a:ext cx="6625" cy="37250"/>
            </a:xfrm>
            <a:custGeom>
              <a:avLst/>
              <a:gdLst/>
              <a:ahLst/>
              <a:cxnLst/>
              <a:rect l="l" t="t" r="r" b="b"/>
              <a:pathLst>
                <a:path w="265" h="1490" extrusionOk="0">
                  <a:moveTo>
                    <a:pt x="1" y="1"/>
                  </a:moveTo>
                  <a:lnTo>
                    <a:pt x="1" y="1490"/>
                  </a:lnTo>
                  <a:lnTo>
                    <a:pt x="264" y="1490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8"/>
            <p:cNvSpPr/>
            <p:nvPr/>
          </p:nvSpPr>
          <p:spPr>
            <a:xfrm>
              <a:off x="1940900" y="2578125"/>
              <a:ext cx="3125" cy="10500"/>
            </a:xfrm>
            <a:custGeom>
              <a:avLst/>
              <a:gdLst/>
              <a:ahLst/>
              <a:cxnLst/>
              <a:rect l="l" t="t" r="r" b="b"/>
              <a:pathLst>
                <a:path w="125" h="420" extrusionOk="0">
                  <a:moveTo>
                    <a:pt x="0" y="0"/>
                  </a:moveTo>
                  <a:lnTo>
                    <a:pt x="0" y="419"/>
                  </a:lnTo>
                  <a:lnTo>
                    <a:pt x="124" y="41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8"/>
            <p:cNvSpPr/>
            <p:nvPr/>
          </p:nvSpPr>
          <p:spPr>
            <a:xfrm>
              <a:off x="2404625" y="208725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280" y="148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58"/>
            <p:cNvSpPr/>
            <p:nvPr/>
          </p:nvSpPr>
          <p:spPr>
            <a:xfrm>
              <a:off x="2406575" y="2124475"/>
              <a:ext cx="3125" cy="10875"/>
            </a:xfrm>
            <a:custGeom>
              <a:avLst/>
              <a:gdLst/>
              <a:ahLst/>
              <a:cxnLst/>
              <a:rect l="l" t="t" r="r" b="b"/>
              <a:pathLst>
                <a:path w="125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24" y="43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58"/>
            <p:cNvSpPr/>
            <p:nvPr/>
          </p:nvSpPr>
          <p:spPr>
            <a:xfrm>
              <a:off x="2394150" y="2087250"/>
              <a:ext cx="6625" cy="37250"/>
            </a:xfrm>
            <a:custGeom>
              <a:avLst/>
              <a:gdLst/>
              <a:ahLst/>
              <a:cxnLst/>
              <a:rect l="l" t="t" r="r" b="b"/>
              <a:pathLst>
                <a:path w="265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264" y="148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8"/>
            <p:cNvSpPr/>
            <p:nvPr/>
          </p:nvSpPr>
          <p:spPr>
            <a:xfrm>
              <a:off x="2396100" y="2124475"/>
              <a:ext cx="2725" cy="10875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09" y="43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8"/>
            <p:cNvSpPr/>
            <p:nvPr/>
          </p:nvSpPr>
          <p:spPr>
            <a:xfrm>
              <a:off x="2383300" y="208725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0" y="0"/>
                  </a:moveTo>
                  <a:lnTo>
                    <a:pt x="0" y="1489"/>
                  </a:lnTo>
                  <a:lnTo>
                    <a:pt x="280" y="148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58"/>
            <p:cNvSpPr/>
            <p:nvPr/>
          </p:nvSpPr>
          <p:spPr>
            <a:xfrm>
              <a:off x="2385250" y="2124475"/>
              <a:ext cx="3125" cy="10875"/>
            </a:xfrm>
            <a:custGeom>
              <a:avLst/>
              <a:gdLst/>
              <a:ahLst/>
              <a:cxnLst/>
              <a:rect l="l" t="t" r="r" b="b"/>
              <a:pathLst>
                <a:path w="125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24" y="43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8"/>
            <p:cNvSpPr/>
            <p:nvPr/>
          </p:nvSpPr>
          <p:spPr>
            <a:xfrm>
              <a:off x="2361575" y="2087250"/>
              <a:ext cx="7025" cy="37250"/>
            </a:xfrm>
            <a:custGeom>
              <a:avLst/>
              <a:gdLst/>
              <a:ahLst/>
              <a:cxnLst/>
              <a:rect l="l" t="t" r="r" b="b"/>
              <a:pathLst>
                <a:path w="281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280" y="148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8"/>
            <p:cNvSpPr/>
            <p:nvPr/>
          </p:nvSpPr>
          <p:spPr>
            <a:xfrm>
              <a:off x="2363925" y="2124475"/>
              <a:ext cx="3125" cy="10875"/>
            </a:xfrm>
            <a:custGeom>
              <a:avLst/>
              <a:gdLst/>
              <a:ahLst/>
              <a:cxnLst/>
              <a:rect l="l" t="t" r="r" b="b"/>
              <a:pathLst>
                <a:path w="125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24" y="43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8"/>
            <p:cNvSpPr/>
            <p:nvPr/>
          </p:nvSpPr>
          <p:spPr>
            <a:xfrm>
              <a:off x="2350725" y="208725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280" y="148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8"/>
            <p:cNvSpPr/>
            <p:nvPr/>
          </p:nvSpPr>
          <p:spPr>
            <a:xfrm>
              <a:off x="2353450" y="2124475"/>
              <a:ext cx="2725" cy="10875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09" y="43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8"/>
            <p:cNvSpPr/>
            <p:nvPr/>
          </p:nvSpPr>
          <p:spPr>
            <a:xfrm>
              <a:off x="2340250" y="2087250"/>
              <a:ext cx="6625" cy="37250"/>
            </a:xfrm>
            <a:custGeom>
              <a:avLst/>
              <a:gdLst/>
              <a:ahLst/>
              <a:cxnLst/>
              <a:rect l="l" t="t" r="r" b="b"/>
              <a:pathLst>
                <a:path w="265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265" y="1489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8"/>
            <p:cNvSpPr/>
            <p:nvPr/>
          </p:nvSpPr>
          <p:spPr>
            <a:xfrm>
              <a:off x="2342575" y="2124475"/>
              <a:ext cx="3150" cy="10875"/>
            </a:xfrm>
            <a:custGeom>
              <a:avLst/>
              <a:gdLst/>
              <a:ahLst/>
              <a:cxnLst/>
              <a:rect l="l" t="t" r="r" b="b"/>
              <a:pathLst>
                <a:path w="126" h="435" extrusionOk="0">
                  <a:moveTo>
                    <a:pt x="1" y="0"/>
                  </a:moveTo>
                  <a:lnTo>
                    <a:pt x="1" y="434"/>
                  </a:lnTo>
                  <a:lnTo>
                    <a:pt x="125" y="43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8"/>
            <p:cNvSpPr/>
            <p:nvPr/>
          </p:nvSpPr>
          <p:spPr>
            <a:xfrm>
              <a:off x="2329800" y="2087250"/>
              <a:ext cx="6600" cy="37250"/>
            </a:xfrm>
            <a:custGeom>
              <a:avLst/>
              <a:gdLst/>
              <a:ahLst/>
              <a:cxnLst/>
              <a:rect l="l" t="t" r="r" b="b"/>
              <a:pathLst>
                <a:path w="264" h="1490" extrusionOk="0">
                  <a:moveTo>
                    <a:pt x="0" y="0"/>
                  </a:moveTo>
                  <a:lnTo>
                    <a:pt x="0" y="1489"/>
                  </a:lnTo>
                  <a:lnTo>
                    <a:pt x="264" y="148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8"/>
            <p:cNvSpPr/>
            <p:nvPr/>
          </p:nvSpPr>
          <p:spPr>
            <a:xfrm>
              <a:off x="2331350" y="2124475"/>
              <a:ext cx="3125" cy="10875"/>
            </a:xfrm>
            <a:custGeom>
              <a:avLst/>
              <a:gdLst/>
              <a:ahLst/>
              <a:cxnLst/>
              <a:rect l="l" t="t" r="r" b="b"/>
              <a:pathLst>
                <a:path w="125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24" y="43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8"/>
            <p:cNvSpPr/>
            <p:nvPr/>
          </p:nvSpPr>
          <p:spPr>
            <a:xfrm>
              <a:off x="2415475" y="2087250"/>
              <a:ext cx="6625" cy="37250"/>
            </a:xfrm>
            <a:custGeom>
              <a:avLst/>
              <a:gdLst/>
              <a:ahLst/>
              <a:cxnLst/>
              <a:rect l="l" t="t" r="r" b="b"/>
              <a:pathLst>
                <a:path w="265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264" y="148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8"/>
            <p:cNvSpPr/>
            <p:nvPr/>
          </p:nvSpPr>
          <p:spPr>
            <a:xfrm>
              <a:off x="2417425" y="2124475"/>
              <a:ext cx="2725" cy="10875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09" y="43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8"/>
            <p:cNvSpPr/>
            <p:nvPr/>
          </p:nvSpPr>
          <p:spPr>
            <a:xfrm>
              <a:off x="2425950" y="208725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280" y="148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8"/>
            <p:cNvSpPr/>
            <p:nvPr/>
          </p:nvSpPr>
          <p:spPr>
            <a:xfrm>
              <a:off x="2428275" y="2124475"/>
              <a:ext cx="3125" cy="10875"/>
            </a:xfrm>
            <a:custGeom>
              <a:avLst/>
              <a:gdLst/>
              <a:ahLst/>
              <a:cxnLst/>
              <a:rect l="l" t="t" r="r" b="b"/>
              <a:pathLst>
                <a:path w="125" h="435" extrusionOk="0">
                  <a:moveTo>
                    <a:pt x="1" y="0"/>
                  </a:moveTo>
                  <a:lnTo>
                    <a:pt x="1" y="434"/>
                  </a:lnTo>
                  <a:lnTo>
                    <a:pt x="125" y="43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8"/>
            <p:cNvSpPr/>
            <p:nvPr/>
          </p:nvSpPr>
          <p:spPr>
            <a:xfrm>
              <a:off x="2447275" y="208725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1" y="0"/>
                  </a:moveTo>
                  <a:lnTo>
                    <a:pt x="1" y="1489"/>
                  </a:lnTo>
                  <a:lnTo>
                    <a:pt x="280" y="148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8"/>
            <p:cNvSpPr/>
            <p:nvPr/>
          </p:nvSpPr>
          <p:spPr>
            <a:xfrm>
              <a:off x="2449600" y="2124475"/>
              <a:ext cx="3125" cy="10875"/>
            </a:xfrm>
            <a:custGeom>
              <a:avLst/>
              <a:gdLst/>
              <a:ahLst/>
              <a:cxnLst/>
              <a:rect l="l" t="t" r="r" b="b"/>
              <a:pathLst>
                <a:path w="125" h="435" extrusionOk="0">
                  <a:moveTo>
                    <a:pt x="1" y="0"/>
                  </a:moveTo>
                  <a:lnTo>
                    <a:pt x="1" y="434"/>
                  </a:lnTo>
                  <a:lnTo>
                    <a:pt x="125" y="43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8"/>
            <p:cNvSpPr/>
            <p:nvPr/>
          </p:nvSpPr>
          <p:spPr>
            <a:xfrm>
              <a:off x="2458525" y="208725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0" y="0"/>
                  </a:moveTo>
                  <a:lnTo>
                    <a:pt x="0" y="1489"/>
                  </a:lnTo>
                  <a:lnTo>
                    <a:pt x="280" y="148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8"/>
            <p:cNvSpPr/>
            <p:nvPr/>
          </p:nvSpPr>
          <p:spPr>
            <a:xfrm>
              <a:off x="2460450" y="2124475"/>
              <a:ext cx="3125" cy="10875"/>
            </a:xfrm>
            <a:custGeom>
              <a:avLst/>
              <a:gdLst/>
              <a:ahLst/>
              <a:cxnLst/>
              <a:rect l="l" t="t" r="r" b="b"/>
              <a:pathLst>
                <a:path w="125" h="435" extrusionOk="0">
                  <a:moveTo>
                    <a:pt x="1" y="0"/>
                  </a:moveTo>
                  <a:lnTo>
                    <a:pt x="1" y="434"/>
                  </a:lnTo>
                  <a:lnTo>
                    <a:pt x="125" y="43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8"/>
            <p:cNvSpPr/>
            <p:nvPr/>
          </p:nvSpPr>
          <p:spPr>
            <a:xfrm>
              <a:off x="2469000" y="2087250"/>
              <a:ext cx="7000" cy="37250"/>
            </a:xfrm>
            <a:custGeom>
              <a:avLst/>
              <a:gdLst/>
              <a:ahLst/>
              <a:cxnLst/>
              <a:rect l="l" t="t" r="r" b="b"/>
              <a:pathLst>
                <a:path w="280" h="1490" extrusionOk="0">
                  <a:moveTo>
                    <a:pt x="0" y="0"/>
                  </a:moveTo>
                  <a:lnTo>
                    <a:pt x="0" y="1489"/>
                  </a:lnTo>
                  <a:lnTo>
                    <a:pt x="279" y="148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8"/>
            <p:cNvSpPr/>
            <p:nvPr/>
          </p:nvSpPr>
          <p:spPr>
            <a:xfrm>
              <a:off x="2471325" y="2124475"/>
              <a:ext cx="2725" cy="10875"/>
            </a:xfrm>
            <a:custGeom>
              <a:avLst/>
              <a:gdLst/>
              <a:ahLst/>
              <a:cxnLst/>
              <a:rect l="l" t="t" r="r" b="b"/>
              <a:pathLst>
                <a:path w="109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09" y="43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8"/>
            <p:cNvSpPr/>
            <p:nvPr/>
          </p:nvSpPr>
          <p:spPr>
            <a:xfrm>
              <a:off x="1941275" y="2471100"/>
              <a:ext cx="67100" cy="107050"/>
            </a:xfrm>
            <a:custGeom>
              <a:avLst/>
              <a:gdLst/>
              <a:ahLst/>
              <a:cxnLst/>
              <a:rect l="l" t="t" r="r" b="b"/>
              <a:pathLst>
                <a:path w="2684" h="4282" extrusionOk="0">
                  <a:moveTo>
                    <a:pt x="1520" y="1"/>
                  </a:moveTo>
                  <a:lnTo>
                    <a:pt x="1" y="1505"/>
                  </a:lnTo>
                  <a:lnTo>
                    <a:pt x="1" y="4281"/>
                  </a:lnTo>
                  <a:lnTo>
                    <a:pt x="109" y="4281"/>
                  </a:lnTo>
                  <a:lnTo>
                    <a:pt x="109" y="1552"/>
                  </a:lnTo>
                  <a:lnTo>
                    <a:pt x="1552" y="94"/>
                  </a:lnTo>
                  <a:lnTo>
                    <a:pt x="2684" y="94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8"/>
            <p:cNvSpPr/>
            <p:nvPr/>
          </p:nvSpPr>
          <p:spPr>
            <a:xfrm>
              <a:off x="1952125" y="2482350"/>
              <a:ext cx="56250" cy="95800"/>
            </a:xfrm>
            <a:custGeom>
              <a:avLst/>
              <a:gdLst/>
              <a:ahLst/>
              <a:cxnLst/>
              <a:rect l="l" t="t" r="r" b="b"/>
              <a:pathLst>
                <a:path w="2250" h="3832" extrusionOk="0">
                  <a:moveTo>
                    <a:pt x="1195" y="0"/>
                  </a:moveTo>
                  <a:lnTo>
                    <a:pt x="1" y="1210"/>
                  </a:lnTo>
                  <a:lnTo>
                    <a:pt x="1" y="3831"/>
                  </a:lnTo>
                  <a:lnTo>
                    <a:pt x="94" y="3831"/>
                  </a:lnTo>
                  <a:lnTo>
                    <a:pt x="94" y="1257"/>
                  </a:lnTo>
                  <a:lnTo>
                    <a:pt x="1242" y="94"/>
                  </a:lnTo>
                  <a:lnTo>
                    <a:pt x="2250" y="94"/>
                  </a:lnTo>
                  <a:lnTo>
                    <a:pt x="22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8"/>
            <p:cNvSpPr/>
            <p:nvPr/>
          </p:nvSpPr>
          <p:spPr>
            <a:xfrm>
              <a:off x="2292175" y="2484300"/>
              <a:ext cx="43850" cy="13975"/>
            </a:xfrm>
            <a:custGeom>
              <a:avLst/>
              <a:gdLst/>
              <a:ahLst/>
              <a:cxnLst/>
              <a:rect l="l" t="t" r="r" b="b"/>
              <a:pathLst>
                <a:path w="1754" h="559" extrusionOk="0">
                  <a:moveTo>
                    <a:pt x="497" y="0"/>
                  </a:moveTo>
                  <a:lnTo>
                    <a:pt x="1" y="496"/>
                  </a:lnTo>
                  <a:lnTo>
                    <a:pt x="63" y="558"/>
                  </a:lnTo>
                  <a:lnTo>
                    <a:pt x="528" y="93"/>
                  </a:lnTo>
                  <a:lnTo>
                    <a:pt x="1753" y="93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8"/>
            <p:cNvSpPr/>
            <p:nvPr/>
          </p:nvSpPr>
          <p:spPr>
            <a:xfrm>
              <a:off x="2263875" y="2513375"/>
              <a:ext cx="13600" cy="43825"/>
            </a:xfrm>
            <a:custGeom>
              <a:avLst/>
              <a:gdLst/>
              <a:ahLst/>
              <a:cxnLst/>
              <a:rect l="l" t="t" r="r" b="b"/>
              <a:pathLst>
                <a:path w="544" h="1753" extrusionOk="0">
                  <a:moveTo>
                    <a:pt x="466" y="0"/>
                  </a:moveTo>
                  <a:lnTo>
                    <a:pt x="1" y="466"/>
                  </a:lnTo>
                  <a:lnTo>
                    <a:pt x="1" y="1753"/>
                  </a:lnTo>
                  <a:lnTo>
                    <a:pt x="94" y="1753"/>
                  </a:lnTo>
                  <a:lnTo>
                    <a:pt x="94" y="497"/>
                  </a:lnTo>
                  <a:lnTo>
                    <a:pt x="543" y="4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8"/>
            <p:cNvSpPr/>
            <p:nvPr/>
          </p:nvSpPr>
          <p:spPr>
            <a:xfrm>
              <a:off x="2083575" y="2603325"/>
              <a:ext cx="25" cy="1575"/>
            </a:xfrm>
            <a:custGeom>
              <a:avLst/>
              <a:gdLst/>
              <a:ahLst/>
              <a:cxnLst/>
              <a:rect l="l" t="t" r="r" b="b"/>
              <a:pathLst>
                <a:path w="1" h="63" extrusionOk="0">
                  <a:moveTo>
                    <a:pt x="1" y="0"/>
                  </a:moveTo>
                  <a:lnTo>
                    <a:pt x="1" y="63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8"/>
            <p:cNvSpPr/>
            <p:nvPr/>
          </p:nvSpPr>
          <p:spPr>
            <a:xfrm>
              <a:off x="1941275" y="2439700"/>
              <a:ext cx="23300" cy="23275"/>
            </a:xfrm>
            <a:custGeom>
              <a:avLst/>
              <a:gdLst/>
              <a:ahLst/>
              <a:cxnLst/>
              <a:rect l="l" t="t" r="r" b="b"/>
              <a:pathLst>
                <a:path w="932" h="931" extrusionOk="0">
                  <a:moveTo>
                    <a:pt x="466" y="264"/>
                  </a:moveTo>
                  <a:cubicBezTo>
                    <a:pt x="590" y="264"/>
                    <a:pt x="667" y="357"/>
                    <a:pt x="667" y="466"/>
                  </a:cubicBezTo>
                  <a:cubicBezTo>
                    <a:pt x="667" y="574"/>
                    <a:pt x="574" y="652"/>
                    <a:pt x="466" y="652"/>
                  </a:cubicBezTo>
                  <a:cubicBezTo>
                    <a:pt x="357" y="652"/>
                    <a:pt x="280" y="574"/>
                    <a:pt x="280" y="466"/>
                  </a:cubicBezTo>
                  <a:cubicBezTo>
                    <a:pt x="280" y="342"/>
                    <a:pt x="373" y="264"/>
                    <a:pt x="466" y="264"/>
                  </a:cubicBezTo>
                  <a:close/>
                  <a:moveTo>
                    <a:pt x="466" y="0"/>
                  </a:moveTo>
                  <a:cubicBezTo>
                    <a:pt x="218" y="0"/>
                    <a:pt x="1" y="202"/>
                    <a:pt x="1" y="466"/>
                  </a:cubicBezTo>
                  <a:cubicBezTo>
                    <a:pt x="1" y="714"/>
                    <a:pt x="218" y="931"/>
                    <a:pt x="466" y="931"/>
                  </a:cubicBezTo>
                  <a:cubicBezTo>
                    <a:pt x="730" y="931"/>
                    <a:pt x="931" y="714"/>
                    <a:pt x="931" y="466"/>
                  </a:cubicBezTo>
                  <a:cubicBezTo>
                    <a:pt x="931" y="202"/>
                    <a:pt x="73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8"/>
            <p:cNvSpPr/>
            <p:nvPr/>
          </p:nvSpPr>
          <p:spPr>
            <a:xfrm>
              <a:off x="1941275" y="2411400"/>
              <a:ext cx="23300" cy="23275"/>
            </a:xfrm>
            <a:custGeom>
              <a:avLst/>
              <a:gdLst/>
              <a:ahLst/>
              <a:cxnLst/>
              <a:rect l="l" t="t" r="r" b="b"/>
              <a:pathLst>
                <a:path w="932" h="931" extrusionOk="0">
                  <a:moveTo>
                    <a:pt x="466" y="295"/>
                  </a:moveTo>
                  <a:cubicBezTo>
                    <a:pt x="574" y="295"/>
                    <a:pt x="667" y="372"/>
                    <a:pt x="667" y="481"/>
                  </a:cubicBezTo>
                  <a:cubicBezTo>
                    <a:pt x="667" y="605"/>
                    <a:pt x="574" y="683"/>
                    <a:pt x="466" y="683"/>
                  </a:cubicBezTo>
                  <a:cubicBezTo>
                    <a:pt x="357" y="683"/>
                    <a:pt x="280" y="590"/>
                    <a:pt x="280" y="481"/>
                  </a:cubicBezTo>
                  <a:cubicBezTo>
                    <a:pt x="280" y="372"/>
                    <a:pt x="373" y="295"/>
                    <a:pt x="466" y="295"/>
                  </a:cubicBezTo>
                  <a:close/>
                  <a:moveTo>
                    <a:pt x="466" y="0"/>
                  </a:moveTo>
                  <a:cubicBezTo>
                    <a:pt x="218" y="0"/>
                    <a:pt x="1" y="217"/>
                    <a:pt x="1" y="466"/>
                  </a:cubicBezTo>
                  <a:cubicBezTo>
                    <a:pt x="1" y="714"/>
                    <a:pt x="218" y="931"/>
                    <a:pt x="466" y="931"/>
                  </a:cubicBezTo>
                  <a:cubicBezTo>
                    <a:pt x="730" y="931"/>
                    <a:pt x="931" y="745"/>
                    <a:pt x="931" y="466"/>
                  </a:cubicBezTo>
                  <a:cubicBezTo>
                    <a:pt x="931" y="217"/>
                    <a:pt x="73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8"/>
            <p:cNvSpPr/>
            <p:nvPr/>
          </p:nvSpPr>
          <p:spPr>
            <a:xfrm>
              <a:off x="2446900" y="2545550"/>
              <a:ext cx="23275" cy="23300"/>
            </a:xfrm>
            <a:custGeom>
              <a:avLst/>
              <a:gdLst/>
              <a:ahLst/>
              <a:cxnLst/>
              <a:rect l="l" t="t" r="r" b="b"/>
              <a:pathLst>
                <a:path w="931" h="932" extrusionOk="0">
                  <a:moveTo>
                    <a:pt x="465" y="295"/>
                  </a:moveTo>
                  <a:cubicBezTo>
                    <a:pt x="589" y="295"/>
                    <a:pt x="667" y="373"/>
                    <a:pt x="667" y="497"/>
                  </a:cubicBezTo>
                  <a:cubicBezTo>
                    <a:pt x="667" y="605"/>
                    <a:pt x="589" y="683"/>
                    <a:pt x="465" y="683"/>
                  </a:cubicBezTo>
                  <a:cubicBezTo>
                    <a:pt x="357" y="683"/>
                    <a:pt x="279" y="590"/>
                    <a:pt x="279" y="497"/>
                  </a:cubicBezTo>
                  <a:cubicBezTo>
                    <a:pt x="279" y="373"/>
                    <a:pt x="372" y="295"/>
                    <a:pt x="465" y="295"/>
                  </a:cubicBezTo>
                  <a:close/>
                  <a:moveTo>
                    <a:pt x="465" y="1"/>
                  </a:moveTo>
                  <a:cubicBezTo>
                    <a:pt x="217" y="1"/>
                    <a:pt x="0" y="218"/>
                    <a:pt x="0" y="466"/>
                  </a:cubicBezTo>
                  <a:cubicBezTo>
                    <a:pt x="0" y="714"/>
                    <a:pt x="217" y="931"/>
                    <a:pt x="465" y="931"/>
                  </a:cubicBezTo>
                  <a:cubicBezTo>
                    <a:pt x="713" y="931"/>
                    <a:pt x="931" y="729"/>
                    <a:pt x="931" y="466"/>
                  </a:cubicBezTo>
                  <a:cubicBezTo>
                    <a:pt x="931" y="218"/>
                    <a:pt x="713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8"/>
            <p:cNvSpPr/>
            <p:nvPr/>
          </p:nvSpPr>
          <p:spPr>
            <a:xfrm>
              <a:off x="1941275" y="2383875"/>
              <a:ext cx="23300" cy="23275"/>
            </a:xfrm>
            <a:custGeom>
              <a:avLst/>
              <a:gdLst/>
              <a:ahLst/>
              <a:cxnLst/>
              <a:rect l="l" t="t" r="r" b="b"/>
              <a:pathLst>
                <a:path w="932" h="931" extrusionOk="0">
                  <a:moveTo>
                    <a:pt x="466" y="295"/>
                  </a:moveTo>
                  <a:cubicBezTo>
                    <a:pt x="574" y="295"/>
                    <a:pt x="667" y="372"/>
                    <a:pt x="667" y="481"/>
                  </a:cubicBezTo>
                  <a:cubicBezTo>
                    <a:pt x="667" y="605"/>
                    <a:pt x="574" y="682"/>
                    <a:pt x="466" y="682"/>
                  </a:cubicBezTo>
                  <a:cubicBezTo>
                    <a:pt x="357" y="682"/>
                    <a:pt x="280" y="574"/>
                    <a:pt x="280" y="481"/>
                  </a:cubicBezTo>
                  <a:cubicBezTo>
                    <a:pt x="280" y="372"/>
                    <a:pt x="373" y="295"/>
                    <a:pt x="466" y="295"/>
                  </a:cubicBezTo>
                  <a:close/>
                  <a:moveTo>
                    <a:pt x="466" y="0"/>
                  </a:moveTo>
                  <a:cubicBezTo>
                    <a:pt x="218" y="0"/>
                    <a:pt x="1" y="217"/>
                    <a:pt x="1" y="465"/>
                  </a:cubicBezTo>
                  <a:cubicBezTo>
                    <a:pt x="1" y="713"/>
                    <a:pt x="218" y="931"/>
                    <a:pt x="466" y="931"/>
                  </a:cubicBezTo>
                  <a:cubicBezTo>
                    <a:pt x="730" y="931"/>
                    <a:pt x="931" y="713"/>
                    <a:pt x="931" y="465"/>
                  </a:cubicBezTo>
                  <a:cubicBezTo>
                    <a:pt x="931" y="217"/>
                    <a:pt x="73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8"/>
            <p:cNvSpPr/>
            <p:nvPr/>
          </p:nvSpPr>
          <p:spPr>
            <a:xfrm>
              <a:off x="1798125" y="2581125"/>
              <a:ext cx="353850" cy="364650"/>
            </a:xfrm>
            <a:custGeom>
              <a:avLst/>
              <a:gdLst/>
              <a:ahLst/>
              <a:cxnLst/>
              <a:rect l="l" t="t" r="r" b="b"/>
              <a:pathLst>
                <a:path w="14154" h="14586" extrusionOk="0">
                  <a:moveTo>
                    <a:pt x="712" y="0"/>
                  </a:moveTo>
                  <a:cubicBezTo>
                    <a:pt x="242" y="0"/>
                    <a:pt x="1" y="600"/>
                    <a:pt x="221" y="1881"/>
                  </a:cubicBezTo>
                  <a:cubicBezTo>
                    <a:pt x="934" y="5929"/>
                    <a:pt x="2609" y="10861"/>
                    <a:pt x="3385" y="11668"/>
                  </a:cubicBezTo>
                  <a:cubicBezTo>
                    <a:pt x="4377" y="12722"/>
                    <a:pt x="10736" y="14537"/>
                    <a:pt x="11062" y="14583"/>
                  </a:cubicBezTo>
                  <a:cubicBezTo>
                    <a:pt x="11072" y="14585"/>
                    <a:pt x="11082" y="14586"/>
                    <a:pt x="11092" y="14586"/>
                  </a:cubicBezTo>
                  <a:cubicBezTo>
                    <a:pt x="11952" y="14586"/>
                    <a:pt x="14153" y="9494"/>
                    <a:pt x="13280" y="9326"/>
                  </a:cubicBezTo>
                  <a:cubicBezTo>
                    <a:pt x="11915" y="9047"/>
                    <a:pt x="7045" y="8100"/>
                    <a:pt x="6781" y="7790"/>
                  </a:cubicBezTo>
                  <a:cubicBezTo>
                    <a:pt x="6487" y="7465"/>
                    <a:pt x="4532" y="4704"/>
                    <a:pt x="2516" y="1633"/>
                  </a:cubicBezTo>
                  <a:cubicBezTo>
                    <a:pt x="1843" y="569"/>
                    <a:pt x="1169" y="0"/>
                    <a:pt x="712" y="0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8"/>
            <p:cNvSpPr/>
            <p:nvPr/>
          </p:nvSpPr>
          <p:spPr>
            <a:xfrm>
              <a:off x="2063425" y="2810400"/>
              <a:ext cx="242350" cy="154125"/>
            </a:xfrm>
            <a:custGeom>
              <a:avLst/>
              <a:gdLst/>
              <a:ahLst/>
              <a:cxnLst/>
              <a:rect l="l" t="t" r="r" b="b"/>
              <a:pathLst>
                <a:path w="9694" h="6165" extrusionOk="0">
                  <a:moveTo>
                    <a:pt x="3581" y="1"/>
                  </a:moveTo>
                  <a:cubicBezTo>
                    <a:pt x="2069" y="1"/>
                    <a:pt x="931" y="155"/>
                    <a:pt x="931" y="155"/>
                  </a:cubicBezTo>
                  <a:cubicBezTo>
                    <a:pt x="47" y="1023"/>
                    <a:pt x="0" y="5304"/>
                    <a:pt x="0" y="5304"/>
                  </a:cubicBezTo>
                  <a:cubicBezTo>
                    <a:pt x="109" y="5350"/>
                    <a:pt x="1380" y="5847"/>
                    <a:pt x="2156" y="6002"/>
                  </a:cubicBezTo>
                  <a:cubicBezTo>
                    <a:pt x="2457" y="6065"/>
                    <a:pt x="3036" y="6165"/>
                    <a:pt x="3558" y="6165"/>
                  </a:cubicBezTo>
                  <a:cubicBezTo>
                    <a:pt x="4059" y="6165"/>
                    <a:pt x="4508" y="6073"/>
                    <a:pt x="4606" y="5769"/>
                  </a:cubicBezTo>
                  <a:cubicBezTo>
                    <a:pt x="4731" y="5350"/>
                    <a:pt x="3769" y="5056"/>
                    <a:pt x="3086" y="4839"/>
                  </a:cubicBezTo>
                  <a:cubicBezTo>
                    <a:pt x="2714" y="4730"/>
                    <a:pt x="2280" y="4420"/>
                    <a:pt x="2342" y="4187"/>
                  </a:cubicBezTo>
                  <a:cubicBezTo>
                    <a:pt x="2390" y="4048"/>
                    <a:pt x="2532" y="3994"/>
                    <a:pt x="2723" y="3994"/>
                  </a:cubicBezTo>
                  <a:cubicBezTo>
                    <a:pt x="3086" y="3994"/>
                    <a:pt x="3626" y="4190"/>
                    <a:pt x="4033" y="4373"/>
                  </a:cubicBezTo>
                  <a:cubicBezTo>
                    <a:pt x="4951" y="4820"/>
                    <a:pt x="6132" y="5550"/>
                    <a:pt x="6911" y="5550"/>
                  </a:cubicBezTo>
                  <a:cubicBezTo>
                    <a:pt x="7131" y="5550"/>
                    <a:pt x="7320" y="5491"/>
                    <a:pt x="7460" y="5350"/>
                  </a:cubicBezTo>
                  <a:cubicBezTo>
                    <a:pt x="7693" y="5118"/>
                    <a:pt x="7367" y="4746"/>
                    <a:pt x="6886" y="4404"/>
                  </a:cubicBezTo>
                  <a:lnTo>
                    <a:pt x="6886" y="4404"/>
                  </a:lnTo>
                  <a:cubicBezTo>
                    <a:pt x="7447" y="4690"/>
                    <a:pt x="8024" y="4917"/>
                    <a:pt x="8407" y="4917"/>
                  </a:cubicBezTo>
                  <a:cubicBezTo>
                    <a:pt x="8543" y="4917"/>
                    <a:pt x="8655" y="4888"/>
                    <a:pt x="8732" y="4823"/>
                  </a:cubicBezTo>
                  <a:cubicBezTo>
                    <a:pt x="8887" y="4668"/>
                    <a:pt x="8887" y="4497"/>
                    <a:pt x="8763" y="4296"/>
                  </a:cubicBezTo>
                  <a:lnTo>
                    <a:pt x="8763" y="4296"/>
                  </a:lnTo>
                  <a:cubicBezTo>
                    <a:pt x="8837" y="4315"/>
                    <a:pt x="8907" y="4326"/>
                    <a:pt x="8973" y="4326"/>
                  </a:cubicBezTo>
                  <a:cubicBezTo>
                    <a:pt x="9114" y="4326"/>
                    <a:pt x="9232" y="4278"/>
                    <a:pt x="9306" y="4172"/>
                  </a:cubicBezTo>
                  <a:cubicBezTo>
                    <a:pt x="9523" y="3892"/>
                    <a:pt x="9368" y="3551"/>
                    <a:pt x="9073" y="3195"/>
                  </a:cubicBezTo>
                  <a:cubicBezTo>
                    <a:pt x="9166" y="3179"/>
                    <a:pt x="9228" y="3117"/>
                    <a:pt x="9275" y="3039"/>
                  </a:cubicBezTo>
                  <a:cubicBezTo>
                    <a:pt x="9694" y="2248"/>
                    <a:pt x="7026" y="310"/>
                    <a:pt x="6142" y="170"/>
                  </a:cubicBezTo>
                  <a:cubicBezTo>
                    <a:pt x="5259" y="43"/>
                    <a:pt x="4369" y="1"/>
                    <a:pt x="3581" y="1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8"/>
            <p:cNvSpPr/>
            <p:nvPr/>
          </p:nvSpPr>
          <p:spPr>
            <a:xfrm>
              <a:off x="2151425" y="2876675"/>
              <a:ext cx="87050" cy="44775"/>
            </a:xfrm>
            <a:custGeom>
              <a:avLst/>
              <a:gdLst/>
              <a:ahLst/>
              <a:cxnLst/>
              <a:rect l="l" t="t" r="r" b="b"/>
              <a:pathLst>
                <a:path w="3482" h="1791" extrusionOk="0">
                  <a:moveTo>
                    <a:pt x="1" y="1"/>
                  </a:moveTo>
                  <a:lnTo>
                    <a:pt x="1" y="1"/>
                  </a:lnTo>
                  <a:cubicBezTo>
                    <a:pt x="621" y="78"/>
                    <a:pt x="1195" y="264"/>
                    <a:pt x="1738" y="606"/>
                  </a:cubicBezTo>
                  <a:cubicBezTo>
                    <a:pt x="2033" y="776"/>
                    <a:pt x="3180" y="1567"/>
                    <a:pt x="3444" y="1784"/>
                  </a:cubicBezTo>
                  <a:cubicBezTo>
                    <a:pt x="3448" y="1789"/>
                    <a:pt x="3454" y="1791"/>
                    <a:pt x="3460" y="1791"/>
                  </a:cubicBezTo>
                  <a:cubicBezTo>
                    <a:pt x="3472" y="1791"/>
                    <a:pt x="3481" y="1780"/>
                    <a:pt x="3459" y="1769"/>
                  </a:cubicBezTo>
                  <a:cubicBezTo>
                    <a:pt x="2886" y="1319"/>
                    <a:pt x="2420" y="869"/>
                    <a:pt x="1738" y="513"/>
                  </a:cubicBezTo>
                  <a:cubicBezTo>
                    <a:pt x="1195" y="218"/>
                    <a:pt x="590" y="4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8"/>
            <p:cNvSpPr/>
            <p:nvPr/>
          </p:nvSpPr>
          <p:spPr>
            <a:xfrm>
              <a:off x="2160350" y="2848775"/>
              <a:ext cx="122050" cy="68025"/>
            </a:xfrm>
            <a:custGeom>
              <a:avLst/>
              <a:gdLst/>
              <a:ahLst/>
              <a:cxnLst/>
              <a:rect l="l" t="t" r="r" b="b"/>
              <a:pathLst>
                <a:path w="4882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93"/>
                    <a:pt x="807" y="171"/>
                    <a:pt x="1210" y="264"/>
                  </a:cubicBezTo>
                  <a:cubicBezTo>
                    <a:pt x="1893" y="465"/>
                    <a:pt x="2529" y="791"/>
                    <a:pt x="3087" y="1241"/>
                  </a:cubicBezTo>
                  <a:cubicBezTo>
                    <a:pt x="3692" y="1706"/>
                    <a:pt x="4266" y="2202"/>
                    <a:pt x="4855" y="2714"/>
                  </a:cubicBezTo>
                  <a:cubicBezTo>
                    <a:pt x="4859" y="2718"/>
                    <a:pt x="4863" y="2720"/>
                    <a:pt x="4867" y="2720"/>
                  </a:cubicBezTo>
                  <a:cubicBezTo>
                    <a:pt x="4877" y="2720"/>
                    <a:pt x="4882" y="2706"/>
                    <a:pt x="4870" y="2683"/>
                  </a:cubicBezTo>
                  <a:cubicBezTo>
                    <a:pt x="4545" y="2373"/>
                    <a:pt x="4219" y="2063"/>
                    <a:pt x="3862" y="1784"/>
                  </a:cubicBezTo>
                  <a:cubicBezTo>
                    <a:pt x="3304" y="1287"/>
                    <a:pt x="2715" y="791"/>
                    <a:pt x="2017" y="496"/>
                  </a:cubicBezTo>
                  <a:cubicBezTo>
                    <a:pt x="1381" y="248"/>
                    <a:pt x="683" y="10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8"/>
            <p:cNvSpPr/>
            <p:nvPr/>
          </p:nvSpPr>
          <p:spPr>
            <a:xfrm>
              <a:off x="2175850" y="2823950"/>
              <a:ext cx="115850" cy="66100"/>
            </a:xfrm>
            <a:custGeom>
              <a:avLst/>
              <a:gdLst/>
              <a:ahLst/>
              <a:cxnLst/>
              <a:rect l="l" t="t" r="r" b="b"/>
              <a:pathLst>
                <a:path w="4634" h="2644" extrusionOk="0">
                  <a:moveTo>
                    <a:pt x="1" y="0"/>
                  </a:moveTo>
                  <a:lnTo>
                    <a:pt x="1" y="0"/>
                  </a:lnTo>
                  <a:cubicBezTo>
                    <a:pt x="58" y="7"/>
                    <a:pt x="115" y="14"/>
                    <a:pt x="171" y="20"/>
                  </a:cubicBezTo>
                  <a:lnTo>
                    <a:pt x="171" y="20"/>
                  </a:lnTo>
                  <a:cubicBezTo>
                    <a:pt x="115" y="13"/>
                    <a:pt x="58" y="6"/>
                    <a:pt x="1" y="0"/>
                  </a:cubicBezTo>
                  <a:close/>
                  <a:moveTo>
                    <a:pt x="171" y="20"/>
                  </a:moveTo>
                  <a:cubicBezTo>
                    <a:pt x="561" y="71"/>
                    <a:pt x="938" y="154"/>
                    <a:pt x="1304" y="249"/>
                  </a:cubicBezTo>
                  <a:cubicBezTo>
                    <a:pt x="1738" y="404"/>
                    <a:pt x="2126" y="605"/>
                    <a:pt x="2467" y="869"/>
                  </a:cubicBezTo>
                  <a:cubicBezTo>
                    <a:pt x="3211" y="1412"/>
                    <a:pt x="3925" y="2001"/>
                    <a:pt x="4607" y="2637"/>
                  </a:cubicBezTo>
                  <a:cubicBezTo>
                    <a:pt x="4612" y="2642"/>
                    <a:pt x="4616" y="2643"/>
                    <a:pt x="4620" y="2643"/>
                  </a:cubicBezTo>
                  <a:cubicBezTo>
                    <a:pt x="4629" y="2643"/>
                    <a:pt x="4634" y="2633"/>
                    <a:pt x="4623" y="2622"/>
                  </a:cubicBezTo>
                  <a:cubicBezTo>
                    <a:pt x="4313" y="2327"/>
                    <a:pt x="4018" y="2032"/>
                    <a:pt x="3708" y="1769"/>
                  </a:cubicBezTo>
                  <a:cubicBezTo>
                    <a:pt x="3413" y="1505"/>
                    <a:pt x="2622" y="807"/>
                    <a:pt x="1831" y="419"/>
                  </a:cubicBezTo>
                  <a:cubicBezTo>
                    <a:pt x="1278" y="164"/>
                    <a:pt x="765" y="90"/>
                    <a:pt x="171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8"/>
            <p:cNvSpPr/>
            <p:nvPr/>
          </p:nvSpPr>
          <p:spPr>
            <a:xfrm>
              <a:off x="1797600" y="2578725"/>
              <a:ext cx="306550" cy="378625"/>
            </a:xfrm>
            <a:custGeom>
              <a:avLst/>
              <a:gdLst/>
              <a:ahLst/>
              <a:cxnLst/>
              <a:rect l="l" t="t" r="r" b="b"/>
              <a:pathLst>
                <a:path w="12262" h="15145" extrusionOk="0">
                  <a:moveTo>
                    <a:pt x="827" y="1"/>
                  </a:moveTo>
                  <a:cubicBezTo>
                    <a:pt x="306" y="1"/>
                    <a:pt x="1" y="666"/>
                    <a:pt x="226" y="2194"/>
                  </a:cubicBezTo>
                  <a:cubicBezTo>
                    <a:pt x="629" y="5017"/>
                    <a:pt x="2258" y="10895"/>
                    <a:pt x="3251" y="12058"/>
                  </a:cubicBezTo>
                  <a:cubicBezTo>
                    <a:pt x="4243" y="13237"/>
                    <a:pt x="9827" y="15145"/>
                    <a:pt x="9827" y="15145"/>
                  </a:cubicBezTo>
                  <a:lnTo>
                    <a:pt x="12262" y="8600"/>
                  </a:lnTo>
                  <a:cubicBezTo>
                    <a:pt x="12262" y="8600"/>
                    <a:pt x="7035" y="7824"/>
                    <a:pt x="6864" y="7716"/>
                  </a:cubicBezTo>
                  <a:cubicBezTo>
                    <a:pt x="6678" y="7592"/>
                    <a:pt x="3638" y="3156"/>
                    <a:pt x="2444" y="1341"/>
                  </a:cubicBezTo>
                  <a:cubicBezTo>
                    <a:pt x="1879" y="489"/>
                    <a:pt x="1273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8"/>
            <p:cNvSpPr/>
            <p:nvPr/>
          </p:nvSpPr>
          <p:spPr>
            <a:xfrm>
              <a:off x="2008750" y="2793700"/>
              <a:ext cx="52750" cy="141550"/>
            </a:xfrm>
            <a:custGeom>
              <a:avLst/>
              <a:gdLst/>
              <a:ahLst/>
              <a:cxnLst/>
              <a:rect l="l" t="t" r="r" b="b"/>
              <a:pathLst>
                <a:path w="2110" h="5662" extrusionOk="0">
                  <a:moveTo>
                    <a:pt x="2094" y="1"/>
                  </a:moveTo>
                  <a:cubicBezTo>
                    <a:pt x="1784" y="730"/>
                    <a:pt x="1489" y="1443"/>
                    <a:pt x="1225" y="2203"/>
                  </a:cubicBezTo>
                  <a:cubicBezTo>
                    <a:pt x="946" y="2932"/>
                    <a:pt x="683" y="3645"/>
                    <a:pt x="403" y="4390"/>
                  </a:cubicBezTo>
                  <a:cubicBezTo>
                    <a:pt x="248" y="4809"/>
                    <a:pt x="124" y="5212"/>
                    <a:pt x="0" y="5646"/>
                  </a:cubicBezTo>
                  <a:lnTo>
                    <a:pt x="0" y="5662"/>
                  </a:lnTo>
                  <a:lnTo>
                    <a:pt x="16" y="5662"/>
                  </a:lnTo>
                  <a:cubicBezTo>
                    <a:pt x="326" y="4948"/>
                    <a:pt x="621" y="4219"/>
                    <a:pt x="900" y="3475"/>
                  </a:cubicBezTo>
                  <a:cubicBezTo>
                    <a:pt x="1163" y="2746"/>
                    <a:pt x="1458" y="2017"/>
                    <a:pt x="1691" y="1288"/>
                  </a:cubicBezTo>
                  <a:cubicBezTo>
                    <a:pt x="1830" y="854"/>
                    <a:pt x="1985" y="450"/>
                    <a:pt x="2110" y="32"/>
                  </a:cubicBezTo>
                  <a:cubicBezTo>
                    <a:pt x="2110" y="1"/>
                    <a:pt x="2094" y="1"/>
                    <a:pt x="20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8"/>
            <p:cNvSpPr/>
            <p:nvPr/>
          </p:nvSpPr>
          <p:spPr>
            <a:xfrm>
              <a:off x="1800525" y="2579200"/>
              <a:ext cx="172575" cy="351800"/>
            </a:xfrm>
            <a:custGeom>
              <a:avLst/>
              <a:gdLst/>
              <a:ahLst/>
              <a:cxnLst/>
              <a:rect l="l" t="t" r="r" b="b"/>
              <a:pathLst>
                <a:path w="6903" h="14072" extrusionOk="0">
                  <a:moveTo>
                    <a:pt x="663" y="0"/>
                  </a:moveTo>
                  <a:cubicBezTo>
                    <a:pt x="267" y="0"/>
                    <a:pt x="1" y="398"/>
                    <a:pt x="1" y="1291"/>
                  </a:cubicBezTo>
                  <a:cubicBezTo>
                    <a:pt x="16" y="1586"/>
                    <a:pt x="32" y="1865"/>
                    <a:pt x="47" y="2067"/>
                  </a:cubicBezTo>
                  <a:lnTo>
                    <a:pt x="47" y="2098"/>
                  </a:lnTo>
                  <a:cubicBezTo>
                    <a:pt x="47" y="2129"/>
                    <a:pt x="78" y="2144"/>
                    <a:pt x="78" y="2191"/>
                  </a:cubicBezTo>
                  <a:cubicBezTo>
                    <a:pt x="497" y="5013"/>
                    <a:pt x="2110" y="10892"/>
                    <a:pt x="3102" y="12055"/>
                  </a:cubicBezTo>
                  <a:lnTo>
                    <a:pt x="3149" y="12117"/>
                  </a:lnTo>
                  <a:lnTo>
                    <a:pt x="3211" y="12179"/>
                  </a:lnTo>
                  <a:cubicBezTo>
                    <a:pt x="3428" y="12365"/>
                    <a:pt x="3661" y="12536"/>
                    <a:pt x="3893" y="12675"/>
                  </a:cubicBezTo>
                  <a:lnTo>
                    <a:pt x="4002" y="12737"/>
                  </a:lnTo>
                  <a:cubicBezTo>
                    <a:pt x="4157" y="12830"/>
                    <a:pt x="4343" y="12908"/>
                    <a:pt x="4514" y="13001"/>
                  </a:cubicBezTo>
                  <a:lnTo>
                    <a:pt x="4653" y="13078"/>
                  </a:lnTo>
                  <a:lnTo>
                    <a:pt x="4684" y="13109"/>
                  </a:lnTo>
                  <a:cubicBezTo>
                    <a:pt x="4715" y="13125"/>
                    <a:pt x="4778" y="13140"/>
                    <a:pt x="4824" y="13156"/>
                  </a:cubicBezTo>
                  <a:cubicBezTo>
                    <a:pt x="4917" y="13218"/>
                    <a:pt x="4995" y="13265"/>
                    <a:pt x="5088" y="13296"/>
                  </a:cubicBezTo>
                  <a:cubicBezTo>
                    <a:pt x="5150" y="13311"/>
                    <a:pt x="5212" y="13358"/>
                    <a:pt x="5274" y="13373"/>
                  </a:cubicBezTo>
                  <a:cubicBezTo>
                    <a:pt x="5708" y="13575"/>
                    <a:pt x="6173" y="13776"/>
                    <a:pt x="6639" y="13978"/>
                  </a:cubicBezTo>
                  <a:lnTo>
                    <a:pt x="6902" y="14071"/>
                  </a:lnTo>
                  <a:cubicBezTo>
                    <a:pt x="6049" y="12163"/>
                    <a:pt x="3289" y="4812"/>
                    <a:pt x="1427" y="361"/>
                  </a:cubicBezTo>
                  <a:cubicBezTo>
                    <a:pt x="1148" y="126"/>
                    <a:pt x="885" y="0"/>
                    <a:pt x="663" y="0"/>
                  </a:cubicBezTo>
                  <a:close/>
                </a:path>
              </a:pathLst>
            </a:custGeom>
            <a:solidFill>
              <a:srgbClr val="302F2F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8"/>
            <p:cNvSpPr/>
            <p:nvPr/>
          </p:nvSpPr>
          <p:spPr>
            <a:xfrm>
              <a:off x="1574075" y="2565125"/>
              <a:ext cx="333100" cy="402700"/>
            </a:xfrm>
            <a:custGeom>
              <a:avLst/>
              <a:gdLst/>
              <a:ahLst/>
              <a:cxnLst/>
              <a:rect l="l" t="t" r="r" b="b"/>
              <a:pathLst>
                <a:path w="13324" h="16108" extrusionOk="0">
                  <a:moveTo>
                    <a:pt x="8313" y="1"/>
                  </a:moveTo>
                  <a:cubicBezTo>
                    <a:pt x="7833" y="1"/>
                    <a:pt x="7393" y="105"/>
                    <a:pt x="7120" y="350"/>
                  </a:cubicBezTo>
                  <a:lnTo>
                    <a:pt x="7011" y="427"/>
                  </a:lnTo>
                  <a:cubicBezTo>
                    <a:pt x="2886" y="4212"/>
                    <a:pt x="559" y="13610"/>
                    <a:pt x="1" y="16107"/>
                  </a:cubicBezTo>
                  <a:lnTo>
                    <a:pt x="13324" y="16107"/>
                  </a:lnTo>
                  <a:cubicBezTo>
                    <a:pt x="12983" y="13393"/>
                    <a:pt x="12083" y="6336"/>
                    <a:pt x="11695" y="4165"/>
                  </a:cubicBezTo>
                  <a:cubicBezTo>
                    <a:pt x="11664" y="4088"/>
                    <a:pt x="11664" y="4010"/>
                    <a:pt x="11649" y="3948"/>
                  </a:cubicBezTo>
                  <a:cubicBezTo>
                    <a:pt x="11649" y="3901"/>
                    <a:pt x="11633" y="3855"/>
                    <a:pt x="11633" y="3824"/>
                  </a:cubicBezTo>
                  <a:cubicBezTo>
                    <a:pt x="11633" y="3762"/>
                    <a:pt x="11618" y="3715"/>
                    <a:pt x="11618" y="3684"/>
                  </a:cubicBezTo>
                  <a:cubicBezTo>
                    <a:pt x="11571" y="3483"/>
                    <a:pt x="11509" y="3297"/>
                    <a:pt x="11463" y="3095"/>
                  </a:cubicBezTo>
                  <a:cubicBezTo>
                    <a:pt x="11090" y="1978"/>
                    <a:pt x="10454" y="893"/>
                    <a:pt x="10098" y="505"/>
                  </a:cubicBezTo>
                  <a:cubicBezTo>
                    <a:pt x="10067" y="443"/>
                    <a:pt x="10005" y="412"/>
                    <a:pt x="9943" y="365"/>
                  </a:cubicBezTo>
                  <a:cubicBezTo>
                    <a:pt x="9477" y="141"/>
                    <a:pt x="8868" y="1"/>
                    <a:pt x="8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8"/>
            <p:cNvSpPr/>
            <p:nvPr/>
          </p:nvSpPr>
          <p:spPr>
            <a:xfrm>
              <a:off x="1567100" y="2573800"/>
              <a:ext cx="227625" cy="394025"/>
            </a:xfrm>
            <a:custGeom>
              <a:avLst/>
              <a:gdLst/>
              <a:ahLst/>
              <a:cxnLst/>
              <a:rect l="l" t="t" r="r" b="b"/>
              <a:pathLst>
                <a:path w="9105" h="15761" extrusionOk="0">
                  <a:moveTo>
                    <a:pt x="7377" y="1"/>
                  </a:moveTo>
                  <a:cubicBezTo>
                    <a:pt x="7223" y="1"/>
                    <a:pt x="6247" y="207"/>
                    <a:pt x="3677" y="4811"/>
                  </a:cubicBezTo>
                  <a:cubicBezTo>
                    <a:pt x="2095" y="7633"/>
                    <a:pt x="838" y="12178"/>
                    <a:pt x="1" y="15760"/>
                  </a:cubicBezTo>
                  <a:lnTo>
                    <a:pt x="9105" y="15760"/>
                  </a:lnTo>
                  <a:cubicBezTo>
                    <a:pt x="8919" y="11542"/>
                    <a:pt x="8717" y="6765"/>
                    <a:pt x="8717" y="6315"/>
                  </a:cubicBezTo>
                  <a:cubicBezTo>
                    <a:pt x="8671" y="5524"/>
                    <a:pt x="7399" y="3"/>
                    <a:pt x="7399" y="3"/>
                  </a:cubicBezTo>
                  <a:cubicBezTo>
                    <a:pt x="7399" y="3"/>
                    <a:pt x="7392" y="1"/>
                    <a:pt x="7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8"/>
            <p:cNvSpPr/>
            <p:nvPr/>
          </p:nvSpPr>
          <p:spPr>
            <a:xfrm>
              <a:off x="1721050" y="2575400"/>
              <a:ext cx="67100" cy="260200"/>
            </a:xfrm>
            <a:custGeom>
              <a:avLst/>
              <a:gdLst/>
              <a:ahLst/>
              <a:cxnLst/>
              <a:rect l="l" t="t" r="r" b="b"/>
              <a:pathLst>
                <a:path w="2684" h="10408" extrusionOk="0">
                  <a:moveTo>
                    <a:pt x="1163" y="1"/>
                  </a:moveTo>
                  <a:cubicBezTo>
                    <a:pt x="1055" y="342"/>
                    <a:pt x="962" y="699"/>
                    <a:pt x="869" y="1024"/>
                  </a:cubicBezTo>
                  <a:lnTo>
                    <a:pt x="574" y="2064"/>
                  </a:lnTo>
                  <a:cubicBezTo>
                    <a:pt x="388" y="2761"/>
                    <a:pt x="202" y="3459"/>
                    <a:pt x="16" y="4142"/>
                  </a:cubicBezTo>
                  <a:lnTo>
                    <a:pt x="0" y="4204"/>
                  </a:lnTo>
                  <a:lnTo>
                    <a:pt x="47" y="4235"/>
                  </a:lnTo>
                  <a:lnTo>
                    <a:pt x="1134" y="4887"/>
                  </a:lnTo>
                  <a:lnTo>
                    <a:pt x="1134" y="4887"/>
                  </a:lnTo>
                  <a:lnTo>
                    <a:pt x="357" y="6236"/>
                  </a:lnTo>
                  <a:lnTo>
                    <a:pt x="341" y="6282"/>
                  </a:lnTo>
                  <a:lnTo>
                    <a:pt x="357" y="6313"/>
                  </a:lnTo>
                  <a:cubicBezTo>
                    <a:pt x="729" y="7011"/>
                    <a:pt x="1117" y="7694"/>
                    <a:pt x="1505" y="8376"/>
                  </a:cubicBezTo>
                  <a:cubicBezTo>
                    <a:pt x="1706" y="8717"/>
                    <a:pt x="1892" y="9043"/>
                    <a:pt x="2094" y="9400"/>
                  </a:cubicBezTo>
                  <a:cubicBezTo>
                    <a:pt x="2280" y="9741"/>
                    <a:pt x="2482" y="10082"/>
                    <a:pt x="2683" y="10408"/>
                  </a:cubicBezTo>
                  <a:cubicBezTo>
                    <a:pt x="2513" y="10051"/>
                    <a:pt x="2342" y="9710"/>
                    <a:pt x="2171" y="9338"/>
                  </a:cubicBezTo>
                  <a:cubicBezTo>
                    <a:pt x="1985" y="8996"/>
                    <a:pt x="1799" y="8640"/>
                    <a:pt x="1629" y="8298"/>
                  </a:cubicBezTo>
                  <a:lnTo>
                    <a:pt x="538" y="6253"/>
                  </a:lnTo>
                  <a:lnTo>
                    <a:pt x="538" y="6253"/>
                  </a:lnTo>
                  <a:lnTo>
                    <a:pt x="1349" y="4855"/>
                  </a:lnTo>
                  <a:lnTo>
                    <a:pt x="1411" y="4778"/>
                  </a:lnTo>
                  <a:lnTo>
                    <a:pt x="1334" y="4731"/>
                  </a:lnTo>
                  <a:cubicBezTo>
                    <a:pt x="965" y="4510"/>
                    <a:pt x="596" y="4289"/>
                    <a:pt x="201" y="4081"/>
                  </a:cubicBezTo>
                  <a:lnTo>
                    <a:pt x="201" y="4081"/>
                  </a:lnTo>
                  <a:cubicBezTo>
                    <a:pt x="366" y="3403"/>
                    <a:pt x="517" y="2726"/>
                    <a:pt x="683" y="2048"/>
                  </a:cubicBezTo>
                  <a:lnTo>
                    <a:pt x="915" y="1009"/>
                  </a:lnTo>
                  <a:cubicBezTo>
                    <a:pt x="1008" y="699"/>
                    <a:pt x="1086" y="342"/>
                    <a:pt x="1163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8"/>
            <p:cNvSpPr/>
            <p:nvPr/>
          </p:nvSpPr>
          <p:spPr>
            <a:xfrm>
              <a:off x="1632625" y="2936775"/>
              <a:ext cx="128000" cy="31425"/>
            </a:xfrm>
            <a:custGeom>
              <a:avLst/>
              <a:gdLst/>
              <a:ahLst/>
              <a:cxnLst/>
              <a:rect l="l" t="t" r="r" b="b"/>
              <a:pathLst>
                <a:path w="5120" h="1257" extrusionOk="0">
                  <a:moveTo>
                    <a:pt x="156" y="1"/>
                  </a:moveTo>
                  <a:cubicBezTo>
                    <a:pt x="141" y="1"/>
                    <a:pt x="63" y="652"/>
                    <a:pt x="1" y="1241"/>
                  </a:cubicBezTo>
                  <a:lnTo>
                    <a:pt x="141" y="1241"/>
                  </a:lnTo>
                  <a:cubicBezTo>
                    <a:pt x="141" y="1148"/>
                    <a:pt x="156" y="1040"/>
                    <a:pt x="156" y="947"/>
                  </a:cubicBezTo>
                  <a:cubicBezTo>
                    <a:pt x="528" y="1071"/>
                    <a:pt x="900" y="1164"/>
                    <a:pt x="1288" y="1241"/>
                  </a:cubicBezTo>
                  <a:lnTo>
                    <a:pt x="2389" y="1241"/>
                  </a:lnTo>
                  <a:cubicBezTo>
                    <a:pt x="1629" y="1164"/>
                    <a:pt x="900" y="1009"/>
                    <a:pt x="172" y="792"/>
                  </a:cubicBezTo>
                  <a:cubicBezTo>
                    <a:pt x="187" y="559"/>
                    <a:pt x="218" y="373"/>
                    <a:pt x="234" y="140"/>
                  </a:cubicBezTo>
                  <a:cubicBezTo>
                    <a:pt x="559" y="249"/>
                    <a:pt x="1691" y="513"/>
                    <a:pt x="2545" y="575"/>
                  </a:cubicBezTo>
                  <a:cubicBezTo>
                    <a:pt x="3091" y="628"/>
                    <a:pt x="3823" y="645"/>
                    <a:pt x="4387" y="645"/>
                  </a:cubicBezTo>
                  <a:cubicBezTo>
                    <a:pt x="4639" y="645"/>
                    <a:pt x="4857" y="641"/>
                    <a:pt x="5011" y="637"/>
                  </a:cubicBezTo>
                  <a:lnTo>
                    <a:pt x="5011" y="637"/>
                  </a:lnTo>
                  <a:cubicBezTo>
                    <a:pt x="4980" y="792"/>
                    <a:pt x="4964" y="1086"/>
                    <a:pt x="4948" y="1257"/>
                  </a:cubicBezTo>
                  <a:lnTo>
                    <a:pt x="5104" y="1257"/>
                  </a:lnTo>
                  <a:cubicBezTo>
                    <a:pt x="5119" y="993"/>
                    <a:pt x="5119" y="730"/>
                    <a:pt x="5119" y="637"/>
                  </a:cubicBezTo>
                  <a:cubicBezTo>
                    <a:pt x="5119" y="575"/>
                    <a:pt x="5119" y="528"/>
                    <a:pt x="5088" y="528"/>
                  </a:cubicBezTo>
                  <a:cubicBezTo>
                    <a:pt x="4747" y="513"/>
                    <a:pt x="3646" y="513"/>
                    <a:pt x="2529" y="404"/>
                  </a:cubicBezTo>
                  <a:cubicBezTo>
                    <a:pt x="1722" y="311"/>
                    <a:pt x="932" y="171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8"/>
            <p:cNvSpPr/>
            <p:nvPr/>
          </p:nvSpPr>
          <p:spPr>
            <a:xfrm>
              <a:off x="1826900" y="2575400"/>
              <a:ext cx="86475" cy="392425"/>
            </a:xfrm>
            <a:custGeom>
              <a:avLst/>
              <a:gdLst/>
              <a:ahLst/>
              <a:cxnLst/>
              <a:rect l="l" t="t" r="r" b="b"/>
              <a:pathLst>
                <a:path w="3459" h="15697" extrusionOk="0">
                  <a:moveTo>
                    <a:pt x="0" y="1"/>
                  </a:moveTo>
                  <a:cubicBezTo>
                    <a:pt x="0" y="1"/>
                    <a:pt x="0" y="32"/>
                    <a:pt x="16" y="94"/>
                  </a:cubicBezTo>
                  <a:cubicBezTo>
                    <a:pt x="140" y="776"/>
                    <a:pt x="1039" y="5321"/>
                    <a:pt x="1055" y="6018"/>
                  </a:cubicBezTo>
                  <a:cubicBezTo>
                    <a:pt x="1055" y="6453"/>
                    <a:pt x="1505" y="11354"/>
                    <a:pt x="1892" y="15696"/>
                  </a:cubicBezTo>
                  <a:lnTo>
                    <a:pt x="3459" y="15696"/>
                  </a:lnTo>
                  <a:cubicBezTo>
                    <a:pt x="2792" y="11044"/>
                    <a:pt x="2001" y="5476"/>
                    <a:pt x="1722" y="3646"/>
                  </a:cubicBezTo>
                  <a:cubicBezTo>
                    <a:pt x="1691" y="3444"/>
                    <a:pt x="1644" y="3273"/>
                    <a:pt x="1629" y="3180"/>
                  </a:cubicBezTo>
                  <a:cubicBezTo>
                    <a:pt x="1288" y="147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8"/>
            <p:cNvSpPr/>
            <p:nvPr/>
          </p:nvSpPr>
          <p:spPr>
            <a:xfrm>
              <a:off x="1828450" y="2582375"/>
              <a:ext cx="42675" cy="237325"/>
            </a:xfrm>
            <a:custGeom>
              <a:avLst/>
              <a:gdLst/>
              <a:ahLst/>
              <a:cxnLst/>
              <a:rect l="l" t="t" r="r" b="b"/>
              <a:pathLst>
                <a:path w="1707" h="9493" extrusionOk="0">
                  <a:moveTo>
                    <a:pt x="0" y="1"/>
                  </a:moveTo>
                  <a:lnTo>
                    <a:pt x="0" y="1"/>
                  </a:lnTo>
                  <a:cubicBezTo>
                    <a:pt x="109" y="280"/>
                    <a:pt x="248" y="544"/>
                    <a:pt x="373" y="838"/>
                  </a:cubicBezTo>
                  <a:cubicBezTo>
                    <a:pt x="497" y="1118"/>
                    <a:pt x="621" y="1381"/>
                    <a:pt x="760" y="1660"/>
                  </a:cubicBezTo>
                  <a:cubicBezTo>
                    <a:pt x="997" y="2179"/>
                    <a:pt x="1248" y="2697"/>
                    <a:pt x="1500" y="3216"/>
                  </a:cubicBezTo>
                  <a:lnTo>
                    <a:pt x="1500" y="3216"/>
                  </a:lnTo>
                  <a:lnTo>
                    <a:pt x="853" y="3863"/>
                  </a:lnTo>
                  <a:lnTo>
                    <a:pt x="791" y="3925"/>
                  </a:lnTo>
                  <a:lnTo>
                    <a:pt x="838" y="4002"/>
                  </a:lnTo>
                  <a:lnTo>
                    <a:pt x="1504" y="5173"/>
                  </a:lnTo>
                  <a:lnTo>
                    <a:pt x="1396" y="7321"/>
                  </a:lnTo>
                  <a:cubicBezTo>
                    <a:pt x="1381" y="7678"/>
                    <a:pt x="1365" y="8035"/>
                    <a:pt x="1365" y="8407"/>
                  </a:cubicBezTo>
                  <a:cubicBezTo>
                    <a:pt x="1334" y="8764"/>
                    <a:pt x="1334" y="9121"/>
                    <a:pt x="1319" y="9493"/>
                  </a:cubicBezTo>
                  <a:cubicBezTo>
                    <a:pt x="1365" y="9121"/>
                    <a:pt x="1396" y="8764"/>
                    <a:pt x="1443" y="8423"/>
                  </a:cubicBezTo>
                  <a:cubicBezTo>
                    <a:pt x="1474" y="8066"/>
                    <a:pt x="1489" y="7709"/>
                    <a:pt x="1536" y="7352"/>
                  </a:cubicBezTo>
                  <a:lnTo>
                    <a:pt x="1706" y="5197"/>
                  </a:lnTo>
                  <a:lnTo>
                    <a:pt x="1706" y="5166"/>
                  </a:lnTo>
                  <a:lnTo>
                    <a:pt x="1691" y="5150"/>
                  </a:lnTo>
                  <a:lnTo>
                    <a:pt x="1037" y="4003"/>
                  </a:lnTo>
                  <a:lnTo>
                    <a:pt x="1037" y="4003"/>
                  </a:lnTo>
                  <a:cubicBezTo>
                    <a:pt x="1245" y="3786"/>
                    <a:pt x="1432" y="3548"/>
                    <a:pt x="1644" y="3336"/>
                  </a:cubicBezTo>
                  <a:lnTo>
                    <a:pt x="1691" y="3289"/>
                  </a:lnTo>
                  <a:lnTo>
                    <a:pt x="1644" y="3227"/>
                  </a:lnTo>
                  <a:cubicBezTo>
                    <a:pt x="1381" y="2684"/>
                    <a:pt x="1086" y="2141"/>
                    <a:pt x="822" y="1614"/>
                  </a:cubicBezTo>
                  <a:cubicBezTo>
                    <a:pt x="683" y="1350"/>
                    <a:pt x="528" y="1087"/>
                    <a:pt x="388" y="823"/>
                  </a:cubicBezTo>
                  <a:cubicBezTo>
                    <a:pt x="295" y="544"/>
                    <a:pt x="155" y="28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8"/>
            <p:cNvSpPr/>
            <p:nvPr/>
          </p:nvSpPr>
          <p:spPr>
            <a:xfrm>
              <a:off x="1797025" y="2633950"/>
              <a:ext cx="31825" cy="40750"/>
            </a:xfrm>
            <a:custGeom>
              <a:avLst/>
              <a:gdLst/>
              <a:ahLst/>
              <a:cxnLst/>
              <a:rect l="l" t="t" r="r" b="b"/>
              <a:pathLst>
                <a:path w="1273" h="1630" extrusionOk="0">
                  <a:moveTo>
                    <a:pt x="621" y="1"/>
                  </a:moveTo>
                  <a:lnTo>
                    <a:pt x="1" y="962"/>
                  </a:lnTo>
                  <a:lnTo>
                    <a:pt x="373" y="1629"/>
                  </a:lnTo>
                  <a:lnTo>
                    <a:pt x="1102" y="1490"/>
                  </a:lnTo>
                  <a:lnTo>
                    <a:pt x="1273" y="776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8"/>
            <p:cNvSpPr/>
            <p:nvPr/>
          </p:nvSpPr>
          <p:spPr>
            <a:xfrm>
              <a:off x="1804400" y="2671175"/>
              <a:ext cx="51600" cy="277650"/>
            </a:xfrm>
            <a:custGeom>
              <a:avLst/>
              <a:gdLst/>
              <a:ahLst/>
              <a:cxnLst/>
              <a:rect l="l" t="t" r="r" b="b"/>
              <a:pathLst>
                <a:path w="2064" h="11106" extrusionOk="0">
                  <a:moveTo>
                    <a:pt x="807" y="1"/>
                  </a:moveTo>
                  <a:lnTo>
                    <a:pt x="78" y="140"/>
                  </a:lnTo>
                  <a:lnTo>
                    <a:pt x="1" y="8515"/>
                  </a:lnTo>
                  <a:lnTo>
                    <a:pt x="1071" y="11106"/>
                  </a:lnTo>
                  <a:lnTo>
                    <a:pt x="2063" y="8298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8"/>
            <p:cNvSpPr/>
            <p:nvPr/>
          </p:nvSpPr>
          <p:spPr>
            <a:xfrm>
              <a:off x="1897850" y="2716550"/>
              <a:ext cx="68275" cy="251650"/>
            </a:xfrm>
            <a:custGeom>
              <a:avLst/>
              <a:gdLst/>
              <a:ahLst/>
              <a:cxnLst/>
              <a:rect l="l" t="t" r="r" b="b"/>
              <a:pathLst>
                <a:path w="2731" h="10066" extrusionOk="0">
                  <a:moveTo>
                    <a:pt x="2191" y="1"/>
                  </a:moveTo>
                  <a:cubicBezTo>
                    <a:pt x="2139" y="1"/>
                    <a:pt x="2085" y="6"/>
                    <a:pt x="2032" y="16"/>
                  </a:cubicBezTo>
                  <a:cubicBezTo>
                    <a:pt x="1738" y="47"/>
                    <a:pt x="1489" y="248"/>
                    <a:pt x="1350" y="497"/>
                  </a:cubicBezTo>
                  <a:cubicBezTo>
                    <a:pt x="1055" y="993"/>
                    <a:pt x="0" y="5878"/>
                    <a:pt x="156" y="7011"/>
                  </a:cubicBezTo>
                  <a:cubicBezTo>
                    <a:pt x="311" y="8050"/>
                    <a:pt x="435" y="10035"/>
                    <a:pt x="435" y="10050"/>
                  </a:cubicBezTo>
                  <a:lnTo>
                    <a:pt x="636" y="10066"/>
                  </a:lnTo>
                  <a:cubicBezTo>
                    <a:pt x="636" y="10050"/>
                    <a:pt x="497" y="8081"/>
                    <a:pt x="342" y="7011"/>
                  </a:cubicBezTo>
                  <a:cubicBezTo>
                    <a:pt x="171" y="5894"/>
                    <a:pt x="1241" y="1101"/>
                    <a:pt x="1505" y="590"/>
                  </a:cubicBezTo>
                  <a:cubicBezTo>
                    <a:pt x="1598" y="372"/>
                    <a:pt x="1815" y="248"/>
                    <a:pt x="2048" y="202"/>
                  </a:cubicBezTo>
                  <a:cubicBezTo>
                    <a:pt x="2088" y="196"/>
                    <a:pt x="2128" y="193"/>
                    <a:pt x="2167" y="193"/>
                  </a:cubicBezTo>
                  <a:cubicBezTo>
                    <a:pt x="2323" y="193"/>
                    <a:pt x="2467" y="242"/>
                    <a:pt x="2591" y="341"/>
                  </a:cubicBezTo>
                  <a:lnTo>
                    <a:pt x="2730" y="202"/>
                  </a:lnTo>
                  <a:cubicBezTo>
                    <a:pt x="2572" y="68"/>
                    <a:pt x="2385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8"/>
            <p:cNvSpPr/>
            <p:nvPr/>
          </p:nvSpPr>
          <p:spPr>
            <a:xfrm>
              <a:off x="1969200" y="2728950"/>
              <a:ext cx="150850" cy="160175"/>
            </a:xfrm>
            <a:custGeom>
              <a:avLst/>
              <a:gdLst/>
              <a:ahLst/>
              <a:cxnLst/>
              <a:rect l="l" t="t" r="r" b="b"/>
              <a:pathLst>
                <a:path w="6034" h="6407" extrusionOk="0">
                  <a:moveTo>
                    <a:pt x="574" y="1"/>
                  </a:moveTo>
                  <a:lnTo>
                    <a:pt x="0" y="528"/>
                  </a:lnTo>
                  <a:lnTo>
                    <a:pt x="5460" y="6406"/>
                  </a:lnTo>
                  <a:lnTo>
                    <a:pt x="6033" y="5879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8"/>
            <p:cNvSpPr/>
            <p:nvPr/>
          </p:nvSpPr>
          <p:spPr>
            <a:xfrm>
              <a:off x="1960275" y="2718875"/>
              <a:ext cx="20575" cy="21350"/>
            </a:xfrm>
            <a:custGeom>
              <a:avLst/>
              <a:gdLst/>
              <a:ahLst/>
              <a:cxnLst/>
              <a:rect l="l" t="t" r="r" b="b"/>
              <a:pathLst>
                <a:path w="823" h="854" extrusionOk="0">
                  <a:moveTo>
                    <a:pt x="357" y="0"/>
                  </a:moveTo>
                  <a:lnTo>
                    <a:pt x="1" y="342"/>
                  </a:lnTo>
                  <a:lnTo>
                    <a:pt x="466" y="853"/>
                  </a:lnTo>
                  <a:lnTo>
                    <a:pt x="823" y="51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8"/>
            <p:cNvSpPr/>
            <p:nvPr/>
          </p:nvSpPr>
          <p:spPr>
            <a:xfrm>
              <a:off x="1969975" y="2727800"/>
              <a:ext cx="10875" cy="11650"/>
            </a:xfrm>
            <a:custGeom>
              <a:avLst/>
              <a:gdLst/>
              <a:ahLst/>
              <a:cxnLst/>
              <a:rect l="l" t="t" r="r" b="b"/>
              <a:pathLst>
                <a:path w="435" h="466" extrusionOk="0">
                  <a:moveTo>
                    <a:pt x="310" y="0"/>
                  </a:moveTo>
                  <a:lnTo>
                    <a:pt x="0" y="388"/>
                  </a:lnTo>
                  <a:lnTo>
                    <a:pt x="78" y="465"/>
                  </a:lnTo>
                  <a:lnTo>
                    <a:pt x="435" y="14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8"/>
            <p:cNvSpPr/>
            <p:nvPr/>
          </p:nvSpPr>
          <p:spPr>
            <a:xfrm>
              <a:off x="2108400" y="2878625"/>
              <a:ext cx="15525" cy="15150"/>
            </a:xfrm>
            <a:custGeom>
              <a:avLst/>
              <a:gdLst/>
              <a:ahLst/>
              <a:cxnLst/>
              <a:rect l="l" t="t" r="r" b="b"/>
              <a:pathLst>
                <a:path w="621" h="606" extrusionOk="0">
                  <a:moveTo>
                    <a:pt x="357" y="0"/>
                  </a:moveTo>
                  <a:lnTo>
                    <a:pt x="0" y="326"/>
                  </a:lnTo>
                  <a:lnTo>
                    <a:pt x="264" y="605"/>
                  </a:lnTo>
                  <a:lnTo>
                    <a:pt x="621" y="279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8"/>
            <p:cNvSpPr/>
            <p:nvPr/>
          </p:nvSpPr>
          <p:spPr>
            <a:xfrm>
              <a:off x="2108775" y="2878225"/>
              <a:ext cx="10500" cy="12050"/>
            </a:xfrm>
            <a:custGeom>
              <a:avLst/>
              <a:gdLst/>
              <a:ahLst/>
              <a:cxnLst/>
              <a:rect l="l" t="t" r="r" b="b"/>
              <a:pathLst>
                <a:path w="420" h="482" extrusionOk="0">
                  <a:moveTo>
                    <a:pt x="342" y="1"/>
                  </a:moveTo>
                  <a:lnTo>
                    <a:pt x="1" y="342"/>
                  </a:lnTo>
                  <a:lnTo>
                    <a:pt x="109" y="482"/>
                  </a:lnTo>
                  <a:lnTo>
                    <a:pt x="419" y="78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8"/>
            <p:cNvSpPr/>
            <p:nvPr/>
          </p:nvSpPr>
          <p:spPr>
            <a:xfrm>
              <a:off x="2118475" y="2888700"/>
              <a:ext cx="18625" cy="19400"/>
            </a:xfrm>
            <a:custGeom>
              <a:avLst/>
              <a:gdLst/>
              <a:ahLst/>
              <a:cxnLst/>
              <a:rect l="l" t="t" r="r" b="b"/>
              <a:pathLst>
                <a:path w="745" h="776" extrusionOk="0">
                  <a:moveTo>
                    <a:pt x="93" y="1"/>
                  </a:moveTo>
                  <a:lnTo>
                    <a:pt x="0" y="94"/>
                  </a:lnTo>
                  <a:lnTo>
                    <a:pt x="636" y="776"/>
                  </a:lnTo>
                  <a:lnTo>
                    <a:pt x="745" y="683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8"/>
            <p:cNvSpPr/>
            <p:nvPr/>
          </p:nvSpPr>
          <p:spPr>
            <a:xfrm>
              <a:off x="1661325" y="2586925"/>
              <a:ext cx="125350" cy="398575"/>
            </a:xfrm>
            <a:custGeom>
              <a:avLst/>
              <a:gdLst/>
              <a:ahLst/>
              <a:cxnLst/>
              <a:rect l="l" t="t" r="r" b="b"/>
              <a:pathLst>
                <a:path w="5014" h="15943" extrusionOk="0">
                  <a:moveTo>
                    <a:pt x="3193" y="0"/>
                  </a:moveTo>
                  <a:cubicBezTo>
                    <a:pt x="2741" y="0"/>
                    <a:pt x="2217" y="1115"/>
                    <a:pt x="2001" y="1820"/>
                  </a:cubicBezTo>
                  <a:cubicBezTo>
                    <a:pt x="528" y="6519"/>
                    <a:pt x="1" y="14848"/>
                    <a:pt x="1397" y="15825"/>
                  </a:cubicBezTo>
                  <a:cubicBezTo>
                    <a:pt x="1515" y="15905"/>
                    <a:pt x="1636" y="15943"/>
                    <a:pt x="1759" y="15943"/>
                  </a:cubicBezTo>
                  <a:cubicBezTo>
                    <a:pt x="3252" y="15943"/>
                    <a:pt x="5014" y="10486"/>
                    <a:pt x="4871" y="10257"/>
                  </a:cubicBezTo>
                  <a:cubicBezTo>
                    <a:pt x="4747" y="10055"/>
                    <a:pt x="4219" y="5325"/>
                    <a:pt x="3878" y="1835"/>
                  </a:cubicBezTo>
                  <a:cubicBezTo>
                    <a:pt x="3750" y="472"/>
                    <a:pt x="3486" y="0"/>
                    <a:pt x="3193" y="0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8"/>
            <p:cNvSpPr/>
            <p:nvPr/>
          </p:nvSpPr>
          <p:spPr>
            <a:xfrm>
              <a:off x="1659775" y="2585675"/>
              <a:ext cx="124100" cy="401300"/>
            </a:xfrm>
            <a:custGeom>
              <a:avLst/>
              <a:gdLst/>
              <a:ahLst/>
              <a:cxnLst/>
              <a:rect l="l" t="t" r="r" b="b"/>
              <a:pathLst>
                <a:path w="4964" h="16052" extrusionOk="0">
                  <a:moveTo>
                    <a:pt x="3204" y="1"/>
                  </a:moveTo>
                  <a:cubicBezTo>
                    <a:pt x="2860" y="1"/>
                    <a:pt x="2440" y="537"/>
                    <a:pt x="2001" y="1715"/>
                  </a:cubicBezTo>
                  <a:cubicBezTo>
                    <a:pt x="1102" y="4072"/>
                    <a:pt x="1" y="10741"/>
                    <a:pt x="559" y="13874"/>
                  </a:cubicBezTo>
                  <a:cubicBezTo>
                    <a:pt x="826" y="15399"/>
                    <a:pt x="1313" y="16052"/>
                    <a:pt x="1877" y="16052"/>
                  </a:cubicBezTo>
                  <a:cubicBezTo>
                    <a:pt x="2426" y="16052"/>
                    <a:pt x="3048" y="15434"/>
                    <a:pt x="3614" y="14401"/>
                  </a:cubicBezTo>
                  <a:cubicBezTo>
                    <a:pt x="4560" y="12664"/>
                    <a:pt x="4964" y="10291"/>
                    <a:pt x="4964" y="10291"/>
                  </a:cubicBezTo>
                  <a:cubicBezTo>
                    <a:pt x="4871" y="9795"/>
                    <a:pt x="4235" y="3498"/>
                    <a:pt x="3956" y="1544"/>
                  </a:cubicBezTo>
                  <a:cubicBezTo>
                    <a:pt x="3823" y="552"/>
                    <a:pt x="3552" y="1"/>
                    <a:pt x="3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8"/>
            <p:cNvSpPr/>
            <p:nvPr/>
          </p:nvSpPr>
          <p:spPr>
            <a:xfrm>
              <a:off x="1766400" y="2687075"/>
              <a:ext cx="19800" cy="176050"/>
            </a:xfrm>
            <a:custGeom>
              <a:avLst/>
              <a:gdLst/>
              <a:ahLst/>
              <a:cxnLst/>
              <a:rect l="l" t="t" r="r" b="b"/>
              <a:pathLst>
                <a:path w="792" h="7042" extrusionOk="0">
                  <a:moveTo>
                    <a:pt x="1" y="1"/>
                  </a:moveTo>
                  <a:cubicBezTo>
                    <a:pt x="47" y="590"/>
                    <a:pt x="78" y="1164"/>
                    <a:pt x="140" y="1769"/>
                  </a:cubicBezTo>
                  <a:cubicBezTo>
                    <a:pt x="202" y="2374"/>
                    <a:pt x="249" y="2947"/>
                    <a:pt x="311" y="3537"/>
                  </a:cubicBezTo>
                  <a:cubicBezTo>
                    <a:pt x="373" y="4142"/>
                    <a:pt x="451" y="4715"/>
                    <a:pt x="528" y="5305"/>
                  </a:cubicBezTo>
                  <a:cubicBezTo>
                    <a:pt x="606" y="5879"/>
                    <a:pt x="699" y="6468"/>
                    <a:pt x="792" y="7042"/>
                  </a:cubicBezTo>
                  <a:cubicBezTo>
                    <a:pt x="761" y="6468"/>
                    <a:pt x="714" y="5879"/>
                    <a:pt x="668" y="5274"/>
                  </a:cubicBezTo>
                  <a:cubicBezTo>
                    <a:pt x="606" y="4684"/>
                    <a:pt x="544" y="4095"/>
                    <a:pt x="482" y="3521"/>
                  </a:cubicBezTo>
                  <a:cubicBezTo>
                    <a:pt x="435" y="2916"/>
                    <a:pt x="357" y="2327"/>
                    <a:pt x="280" y="1753"/>
                  </a:cubicBezTo>
                  <a:cubicBezTo>
                    <a:pt x="202" y="1164"/>
                    <a:pt x="94" y="59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8"/>
            <p:cNvSpPr/>
            <p:nvPr/>
          </p:nvSpPr>
          <p:spPr>
            <a:xfrm>
              <a:off x="1770675" y="2697925"/>
              <a:ext cx="3125" cy="23300"/>
            </a:xfrm>
            <a:custGeom>
              <a:avLst/>
              <a:gdLst/>
              <a:ahLst/>
              <a:cxnLst/>
              <a:rect l="l" t="t" r="r" b="b"/>
              <a:pathLst>
                <a:path w="125" h="932" extrusionOk="0">
                  <a:moveTo>
                    <a:pt x="109" y="1"/>
                  </a:moveTo>
                  <a:cubicBezTo>
                    <a:pt x="62" y="156"/>
                    <a:pt x="47" y="311"/>
                    <a:pt x="31" y="466"/>
                  </a:cubicBezTo>
                  <a:cubicBezTo>
                    <a:pt x="0" y="621"/>
                    <a:pt x="0" y="776"/>
                    <a:pt x="0" y="931"/>
                  </a:cubicBezTo>
                  <a:cubicBezTo>
                    <a:pt x="47" y="776"/>
                    <a:pt x="78" y="621"/>
                    <a:pt x="109" y="466"/>
                  </a:cubicBezTo>
                  <a:cubicBezTo>
                    <a:pt x="124" y="311"/>
                    <a:pt x="124" y="156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8"/>
            <p:cNvSpPr/>
            <p:nvPr/>
          </p:nvSpPr>
          <p:spPr>
            <a:xfrm>
              <a:off x="1676850" y="2799025"/>
              <a:ext cx="250875" cy="190575"/>
            </a:xfrm>
            <a:custGeom>
              <a:avLst/>
              <a:gdLst/>
              <a:ahLst/>
              <a:cxnLst/>
              <a:rect l="l" t="t" r="r" b="b"/>
              <a:pathLst>
                <a:path w="10035" h="7623" extrusionOk="0">
                  <a:moveTo>
                    <a:pt x="9266" y="0"/>
                  </a:moveTo>
                  <a:cubicBezTo>
                    <a:pt x="9254" y="0"/>
                    <a:pt x="9241" y="2"/>
                    <a:pt x="9228" y="5"/>
                  </a:cubicBezTo>
                  <a:cubicBezTo>
                    <a:pt x="8220" y="237"/>
                    <a:pt x="4343" y="1385"/>
                    <a:pt x="4064" y="1494"/>
                  </a:cubicBezTo>
                  <a:cubicBezTo>
                    <a:pt x="1784" y="2502"/>
                    <a:pt x="0" y="6922"/>
                    <a:pt x="838" y="7372"/>
                  </a:cubicBezTo>
                  <a:cubicBezTo>
                    <a:pt x="1161" y="7542"/>
                    <a:pt x="1526" y="7623"/>
                    <a:pt x="1984" y="7623"/>
                  </a:cubicBezTo>
                  <a:cubicBezTo>
                    <a:pt x="3284" y="7623"/>
                    <a:pt x="5329" y="6968"/>
                    <a:pt x="9275" y="5821"/>
                  </a:cubicBezTo>
                  <a:cubicBezTo>
                    <a:pt x="10007" y="5607"/>
                    <a:pt x="10034" y="0"/>
                    <a:pt x="9266" y="0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8"/>
            <p:cNvSpPr/>
            <p:nvPr/>
          </p:nvSpPr>
          <p:spPr>
            <a:xfrm>
              <a:off x="1865275" y="2776250"/>
              <a:ext cx="232225" cy="190400"/>
            </a:xfrm>
            <a:custGeom>
              <a:avLst/>
              <a:gdLst/>
              <a:ahLst/>
              <a:cxnLst/>
              <a:rect l="l" t="t" r="r" b="b"/>
              <a:pathLst>
                <a:path w="9289" h="7616" extrusionOk="0">
                  <a:moveTo>
                    <a:pt x="4793" y="1"/>
                  </a:moveTo>
                  <a:cubicBezTo>
                    <a:pt x="3733" y="1"/>
                    <a:pt x="1" y="1583"/>
                    <a:pt x="1" y="1583"/>
                  </a:cubicBezTo>
                  <a:lnTo>
                    <a:pt x="544" y="7027"/>
                  </a:lnTo>
                  <a:cubicBezTo>
                    <a:pt x="1012" y="7055"/>
                    <a:pt x="3350" y="7616"/>
                    <a:pt x="4410" y="7616"/>
                  </a:cubicBezTo>
                  <a:cubicBezTo>
                    <a:pt x="4508" y="7616"/>
                    <a:pt x="4595" y="7611"/>
                    <a:pt x="4669" y="7600"/>
                  </a:cubicBezTo>
                  <a:cubicBezTo>
                    <a:pt x="5553" y="7492"/>
                    <a:pt x="6918" y="7337"/>
                    <a:pt x="7306" y="6515"/>
                  </a:cubicBezTo>
                  <a:cubicBezTo>
                    <a:pt x="7430" y="6205"/>
                    <a:pt x="7445" y="5863"/>
                    <a:pt x="7352" y="5538"/>
                  </a:cubicBezTo>
                  <a:cubicBezTo>
                    <a:pt x="7352" y="5538"/>
                    <a:pt x="8050" y="4964"/>
                    <a:pt x="7957" y="4468"/>
                  </a:cubicBezTo>
                  <a:cubicBezTo>
                    <a:pt x="7880" y="4157"/>
                    <a:pt x="7724" y="3863"/>
                    <a:pt x="7492" y="3645"/>
                  </a:cubicBezTo>
                  <a:cubicBezTo>
                    <a:pt x="7492" y="3645"/>
                    <a:pt x="8236" y="3211"/>
                    <a:pt x="8081" y="2684"/>
                  </a:cubicBezTo>
                  <a:cubicBezTo>
                    <a:pt x="7973" y="2234"/>
                    <a:pt x="7538" y="1986"/>
                    <a:pt x="7538" y="1986"/>
                  </a:cubicBezTo>
                  <a:lnTo>
                    <a:pt x="7538" y="1986"/>
                  </a:lnTo>
                  <a:cubicBezTo>
                    <a:pt x="7538" y="1986"/>
                    <a:pt x="7596" y="1989"/>
                    <a:pt x="7691" y="1989"/>
                  </a:cubicBezTo>
                  <a:cubicBezTo>
                    <a:pt x="8117" y="1989"/>
                    <a:pt x="9288" y="1937"/>
                    <a:pt x="9275" y="1366"/>
                  </a:cubicBezTo>
                  <a:cubicBezTo>
                    <a:pt x="9229" y="280"/>
                    <a:pt x="5708" y="1"/>
                    <a:pt x="4809" y="1"/>
                  </a:cubicBezTo>
                  <a:cubicBezTo>
                    <a:pt x="4804" y="1"/>
                    <a:pt x="4799" y="1"/>
                    <a:pt x="4793" y="1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8"/>
            <p:cNvSpPr/>
            <p:nvPr/>
          </p:nvSpPr>
          <p:spPr>
            <a:xfrm>
              <a:off x="1981600" y="2818525"/>
              <a:ext cx="72925" cy="7775"/>
            </a:xfrm>
            <a:custGeom>
              <a:avLst/>
              <a:gdLst/>
              <a:ahLst/>
              <a:cxnLst/>
              <a:rect l="l" t="t" r="r" b="b"/>
              <a:pathLst>
                <a:path w="2917" h="311" extrusionOk="0">
                  <a:moveTo>
                    <a:pt x="16" y="0"/>
                  </a:moveTo>
                  <a:lnTo>
                    <a:pt x="1" y="16"/>
                  </a:lnTo>
                  <a:cubicBezTo>
                    <a:pt x="1" y="16"/>
                    <a:pt x="1" y="47"/>
                    <a:pt x="16" y="47"/>
                  </a:cubicBezTo>
                  <a:cubicBezTo>
                    <a:pt x="978" y="47"/>
                    <a:pt x="1939" y="295"/>
                    <a:pt x="2870" y="310"/>
                  </a:cubicBezTo>
                  <a:cubicBezTo>
                    <a:pt x="2885" y="310"/>
                    <a:pt x="2916" y="310"/>
                    <a:pt x="2885" y="264"/>
                  </a:cubicBezTo>
                  <a:cubicBezTo>
                    <a:pt x="1955" y="31"/>
                    <a:pt x="978" y="16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8"/>
            <p:cNvSpPr/>
            <p:nvPr/>
          </p:nvSpPr>
          <p:spPr>
            <a:xfrm>
              <a:off x="1983150" y="2864800"/>
              <a:ext cx="69825" cy="5700"/>
            </a:xfrm>
            <a:custGeom>
              <a:avLst/>
              <a:gdLst/>
              <a:ahLst/>
              <a:cxnLst/>
              <a:rect l="l" t="t" r="r" b="b"/>
              <a:pathLst>
                <a:path w="2793" h="228" extrusionOk="0">
                  <a:moveTo>
                    <a:pt x="2392" y="0"/>
                  </a:moveTo>
                  <a:cubicBezTo>
                    <a:pt x="2300" y="0"/>
                    <a:pt x="2206" y="4"/>
                    <a:pt x="2110" y="10"/>
                  </a:cubicBezTo>
                  <a:cubicBezTo>
                    <a:pt x="1877" y="26"/>
                    <a:pt x="1645" y="26"/>
                    <a:pt x="1412" y="57"/>
                  </a:cubicBezTo>
                  <a:cubicBezTo>
                    <a:pt x="947" y="88"/>
                    <a:pt x="481" y="135"/>
                    <a:pt x="16" y="181"/>
                  </a:cubicBezTo>
                  <a:cubicBezTo>
                    <a:pt x="1" y="181"/>
                    <a:pt x="1" y="228"/>
                    <a:pt x="16" y="228"/>
                  </a:cubicBezTo>
                  <a:cubicBezTo>
                    <a:pt x="481" y="181"/>
                    <a:pt x="947" y="166"/>
                    <a:pt x="1396" y="150"/>
                  </a:cubicBezTo>
                  <a:cubicBezTo>
                    <a:pt x="1629" y="150"/>
                    <a:pt x="1862" y="135"/>
                    <a:pt x="2094" y="135"/>
                  </a:cubicBezTo>
                  <a:cubicBezTo>
                    <a:pt x="2149" y="138"/>
                    <a:pt x="2204" y="140"/>
                    <a:pt x="2259" y="140"/>
                  </a:cubicBezTo>
                  <a:cubicBezTo>
                    <a:pt x="2426" y="140"/>
                    <a:pt x="2595" y="123"/>
                    <a:pt x="2746" y="88"/>
                  </a:cubicBezTo>
                  <a:cubicBezTo>
                    <a:pt x="2777" y="88"/>
                    <a:pt x="2777" y="72"/>
                    <a:pt x="2777" y="57"/>
                  </a:cubicBezTo>
                  <a:cubicBezTo>
                    <a:pt x="2792" y="57"/>
                    <a:pt x="2777" y="26"/>
                    <a:pt x="2777" y="26"/>
                  </a:cubicBezTo>
                  <a:cubicBezTo>
                    <a:pt x="2650" y="8"/>
                    <a:pt x="2522" y="0"/>
                    <a:pt x="2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58"/>
            <p:cNvSpPr/>
            <p:nvPr/>
          </p:nvSpPr>
          <p:spPr>
            <a:xfrm>
              <a:off x="1986650" y="2914400"/>
              <a:ext cx="62800" cy="6125"/>
            </a:xfrm>
            <a:custGeom>
              <a:avLst/>
              <a:gdLst/>
              <a:ahLst/>
              <a:cxnLst/>
              <a:rect l="l" t="t" r="r" b="b"/>
              <a:pathLst>
                <a:path w="2512" h="245" extrusionOk="0">
                  <a:moveTo>
                    <a:pt x="2497" y="27"/>
                  </a:moveTo>
                  <a:cubicBezTo>
                    <a:pt x="2502" y="32"/>
                    <a:pt x="2506" y="34"/>
                    <a:pt x="2508" y="34"/>
                  </a:cubicBezTo>
                  <a:cubicBezTo>
                    <a:pt x="2511" y="34"/>
                    <a:pt x="2508" y="27"/>
                    <a:pt x="2497" y="27"/>
                  </a:cubicBezTo>
                  <a:close/>
                  <a:moveTo>
                    <a:pt x="2318" y="0"/>
                  </a:moveTo>
                  <a:cubicBezTo>
                    <a:pt x="2182" y="0"/>
                    <a:pt x="2034" y="32"/>
                    <a:pt x="1908" y="43"/>
                  </a:cubicBezTo>
                  <a:lnTo>
                    <a:pt x="1272" y="105"/>
                  </a:lnTo>
                  <a:cubicBezTo>
                    <a:pt x="853" y="136"/>
                    <a:pt x="419" y="182"/>
                    <a:pt x="16" y="198"/>
                  </a:cubicBezTo>
                  <a:cubicBezTo>
                    <a:pt x="0" y="198"/>
                    <a:pt x="0" y="244"/>
                    <a:pt x="16" y="244"/>
                  </a:cubicBezTo>
                  <a:lnTo>
                    <a:pt x="1287" y="182"/>
                  </a:lnTo>
                  <a:cubicBezTo>
                    <a:pt x="1505" y="167"/>
                    <a:pt x="1722" y="167"/>
                    <a:pt x="1939" y="136"/>
                  </a:cubicBezTo>
                  <a:cubicBezTo>
                    <a:pt x="2109" y="120"/>
                    <a:pt x="2342" y="120"/>
                    <a:pt x="2497" y="27"/>
                  </a:cubicBezTo>
                  <a:cubicBezTo>
                    <a:pt x="2443" y="7"/>
                    <a:pt x="2381" y="0"/>
                    <a:pt x="2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58"/>
            <p:cNvSpPr/>
            <p:nvPr/>
          </p:nvSpPr>
          <p:spPr>
            <a:xfrm>
              <a:off x="1676850" y="2800675"/>
              <a:ext cx="214825" cy="190375"/>
            </a:xfrm>
            <a:custGeom>
              <a:avLst/>
              <a:gdLst/>
              <a:ahLst/>
              <a:cxnLst/>
              <a:rect l="l" t="t" r="r" b="b"/>
              <a:pathLst>
                <a:path w="8593" h="7615" extrusionOk="0">
                  <a:moveTo>
                    <a:pt x="8592" y="1"/>
                  </a:moveTo>
                  <a:lnTo>
                    <a:pt x="4296" y="1350"/>
                  </a:lnTo>
                  <a:cubicBezTo>
                    <a:pt x="1675" y="2265"/>
                    <a:pt x="0" y="6841"/>
                    <a:pt x="791" y="7352"/>
                  </a:cubicBezTo>
                  <a:cubicBezTo>
                    <a:pt x="1088" y="7542"/>
                    <a:pt x="1597" y="7614"/>
                    <a:pt x="2198" y="7614"/>
                  </a:cubicBezTo>
                  <a:cubicBezTo>
                    <a:pt x="4049" y="7614"/>
                    <a:pt x="6762" y="6934"/>
                    <a:pt x="6762" y="6934"/>
                  </a:cubicBezTo>
                  <a:lnTo>
                    <a:pt x="8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8"/>
            <p:cNvSpPr/>
            <p:nvPr/>
          </p:nvSpPr>
          <p:spPr>
            <a:xfrm>
              <a:off x="1721425" y="2834025"/>
              <a:ext cx="63625" cy="57375"/>
            </a:xfrm>
            <a:custGeom>
              <a:avLst/>
              <a:gdLst/>
              <a:ahLst/>
              <a:cxnLst/>
              <a:rect l="l" t="t" r="r" b="b"/>
              <a:pathLst>
                <a:path w="2545" h="2295" extrusionOk="0">
                  <a:moveTo>
                    <a:pt x="2513" y="1"/>
                  </a:moveTo>
                  <a:cubicBezTo>
                    <a:pt x="1009" y="544"/>
                    <a:pt x="249" y="1784"/>
                    <a:pt x="1" y="2265"/>
                  </a:cubicBezTo>
                  <a:cubicBezTo>
                    <a:pt x="295" y="1846"/>
                    <a:pt x="1459" y="544"/>
                    <a:pt x="2544" y="16"/>
                  </a:cubicBezTo>
                  <a:cubicBezTo>
                    <a:pt x="2544" y="16"/>
                    <a:pt x="2544" y="1"/>
                    <a:pt x="2513" y="1"/>
                  </a:cubicBezTo>
                  <a:close/>
                  <a:moveTo>
                    <a:pt x="1" y="2265"/>
                  </a:moveTo>
                  <a:cubicBezTo>
                    <a:pt x="1" y="2282"/>
                    <a:pt x="5" y="2294"/>
                    <a:pt x="7" y="2294"/>
                  </a:cubicBezTo>
                  <a:cubicBezTo>
                    <a:pt x="8" y="2294"/>
                    <a:pt x="8" y="2286"/>
                    <a:pt x="1" y="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58"/>
            <p:cNvSpPr/>
            <p:nvPr/>
          </p:nvSpPr>
          <p:spPr>
            <a:xfrm>
              <a:off x="1806725" y="2822225"/>
              <a:ext cx="39575" cy="147450"/>
            </a:xfrm>
            <a:custGeom>
              <a:avLst/>
              <a:gdLst/>
              <a:ahLst/>
              <a:cxnLst/>
              <a:rect l="l" t="t" r="r" b="b"/>
              <a:pathLst>
                <a:path w="1583" h="5898" extrusionOk="0">
                  <a:moveTo>
                    <a:pt x="1571" y="0"/>
                  </a:moveTo>
                  <a:cubicBezTo>
                    <a:pt x="1569" y="0"/>
                    <a:pt x="1567" y="2"/>
                    <a:pt x="1567" y="7"/>
                  </a:cubicBezTo>
                  <a:cubicBezTo>
                    <a:pt x="1428" y="442"/>
                    <a:pt x="1288" y="860"/>
                    <a:pt x="1179" y="1295"/>
                  </a:cubicBezTo>
                  <a:cubicBezTo>
                    <a:pt x="962" y="2039"/>
                    <a:pt x="761" y="2799"/>
                    <a:pt x="559" y="3575"/>
                  </a:cubicBezTo>
                  <a:cubicBezTo>
                    <a:pt x="373" y="4350"/>
                    <a:pt x="156" y="5110"/>
                    <a:pt x="1" y="5886"/>
                  </a:cubicBezTo>
                  <a:cubicBezTo>
                    <a:pt x="1" y="5893"/>
                    <a:pt x="5" y="5897"/>
                    <a:pt x="8" y="5897"/>
                  </a:cubicBezTo>
                  <a:cubicBezTo>
                    <a:pt x="12" y="5897"/>
                    <a:pt x="16" y="5893"/>
                    <a:pt x="16" y="5886"/>
                  </a:cubicBezTo>
                  <a:cubicBezTo>
                    <a:pt x="156" y="5451"/>
                    <a:pt x="295" y="5032"/>
                    <a:pt x="404" y="4598"/>
                  </a:cubicBezTo>
                  <a:cubicBezTo>
                    <a:pt x="621" y="3854"/>
                    <a:pt x="823" y="3094"/>
                    <a:pt x="1024" y="2318"/>
                  </a:cubicBezTo>
                  <a:cubicBezTo>
                    <a:pt x="1210" y="1543"/>
                    <a:pt x="1428" y="783"/>
                    <a:pt x="1583" y="7"/>
                  </a:cubicBezTo>
                  <a:cubicBezTo>
                    <a:pt x="1583" y="7"/>
                    <a:pt x="1576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8"/>
            <p:cNvSpPr/>
            <p:nvPr/>
          </p:nvSpPr>
          <p:spPr>
            <a:xfrm>
              <a:off x="1775800" y="2799125"/>
              <a:ext cx="117025" cy="39450"/>
            </a:xfrm>
            <a:custGeom>
              <a:avLst/>
              <a:gdLst/>
              <a:ahLst/>
              <a:cxnLst/>
              <a:rect l="l" t="t" r="r" b="b"/>
              <a:pathLst>
                <a:path w="4681" h="1578" extrusionOk="0">
                  <a:moveTo>
                    <a:pt x="4603" y="1"/>
                  </a:moveTo>
                  <a:cubicBezTo>
                    <a:pt x="4293" y="63"/>
                    <a:pt x="4014" y="140"/>
                    <a:pt x="3719" y="233"/>
                  </a:cubicBezTo>
                  <a:cubicBezTo>
                    <a:pt x="3425" y="327"/>
                    <a:pt x="3130" y="404"/>
                    <a:pt x="2851" y="513"/>
                  </a:cubicBezTo>
                  <a:cubicBezTo>
                    <a:pt x="2261" y="699"/>
                    <a:pt x="1005" y="1024"/>
                    <a:pt x="12" y="1552"/>
                  </a:cubicBezTo>
                  <a:cubicBezTo>
                    <a:pt x="1" y="1552"/>
                    <a:pt x="50" y="1578"/>
                    <a:pt x="76" y="1578"/>
                  </a:cubicBezTo>
                  <a:cubicBezTo>
                    <a:pt x="84" y="1578"/>
                    <a:pt x="90" y="1575"/>
                    <a:pt x="90" y="1567"/>
                  </a:cubicBezTo>
                  <a:cubicBezTo>
                    <a:pt x="555" y="1304"/>
                    <a:pt x="4278" y="233"/>
                    <a:pt x="4572" y="125"/>
                  </a:cubicBezTo>
                  <a:lnTo>
                    <a:pt x="4572" y="202"/>
                  </a:lnTo>
                  <a:cubicBezTo>
                    <a:pt x="4572" y="218"/>
                    <a:pt x="4588" y="218"/>
                    <a:pt x="4603" y="218"/>
                  </a:cubicBezTo>
                  <a:lnTo>
                    <a:pt x="4665" y="94"/>
                  </a:lnTo>
                  <a:cubicBezTo>
                    <a:pt x="4681" y="78"/>
                    <a:pt x="4665" y="47"/>
                    <a:pt x="4650" y="47"/>
                  </a:cubicBezTo>
                  <a:cubicBezTo>
                    <a:pt x="4634" y="1"/>
                    <a:pt x="4603" y="1"/>
                    <a:pt x="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8"/>
            <p:cNvSpPr/>
            <p:nvPr/>
          </p:nvSpPr>
          <p:spPr>
            <a:xfrm>
              <a:off x="1669075" y="2711900"/>
              <a:ext cx="19800" cy="254375"/>
            </a:xfrm>
            <a:custGeom>
              <a:avLst/>
              <a:gdLst/>
              <a:ahLst/>
              <a:cxnLst/>
              <a:rect l="l" t="t" r="r" b="b"/>
              <a:pathLst>
                <a:path w="792" h="10175" extrusionOk="0">
                  <a:moveTo>
                    <a:pt x="792" y="0"/>
                  </a:moveTo>
                  <a:lnTo>
                    <a:pt x="792" y="0"/>
                  </a:lnTo>
                  <a:cubicBezTo>
                    <a:pt x="637" y="853"/>
                    <a:pt x="482" y="1691"/>
                    <a:pt x="373" y="2544"/>
                  </a:cubicBezTo>
                  <a:cubicBezTo>
                    <a:pt x="233" y="3397"/>
                    <a:pt x="140" y="4250"/>
                    <a:pt x="78" y="5103"/>
                  </a:cubicBezTo>
                  <a:cubicBezTo>
                    <a:pt x="1" y="5956"/>
                    <a:pt x="1" y="6824"/>
                    <a:pt x="32" y="7677"/>
                  </a:cubicBezTo>
                  <a:cubicBezTo>
                    <a:pt x="63" y="7895"/>
                    <a:pt x="63" y="8096"/>
                    <a:pt x="94" y="8313"/>
                  </a:cubicBezTo>
                  <a:cubicBezTo>
                    <a:pt x="109" y="8437"/>
                    <a:pt x="109" y="8546"/>
                    <a:pt x="140" y="8655"/>
                  </a:cubicBezTo>
                  <a:lnTo>
                    <a:pt x="187" y="8965"/>
                  </a:lnTo>
                  <a:cubicBezTo>
                    <a:pt x="264" y="9383"/>
                    <a:pt x="404" y="9787"/>
                    <a:pt x="575" y="10174"/>
                  </a:cubicBezTo>
                  <a:cubicBezTo>
                    <a:pt x="264" y="9383"/>
                    <a:pt x="187" y="8515"/>
                    <a:pt x="171" y="7677"/>
                  </a:cubicBezTo>
                  <a:lnTo>
                    <a:pt x="171" y="7042"/>
                  </a:lnTo>
                  <a:lnTo>
                    <a:pt x="187" y="6406"/>
                  </a:lnTo>
                  <a:lnTo>
                    <a:pt x="218" y="5754"/>
                  </a:lnTo>
                  <a:lnTo>
                    <a:pt x="249" y="5118"/>
                  </a:lnTo>
                  <a:cubicBezTo>
                    <a:pt x="327" y="4265"/>
                    <a:pt x="404" y="3412"/>
                    <a:pt x="497" y="2559"/>
                  </a:cubicBezTo>
                  <a:lnTo>
                    <a:pt x="7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8"/>
            <p:cNvSpPr/>
            <p:nvPr/>
          </p:nvSpPr>
          <p:spPr>
            <a:xfrm>
              <a:off x="1680725" y="2717325"/>
              <a:ext cx="3500" cy="23275"/>
            </a:xfrm>
            <a:custGeom>
              <a:avLst/>
              <a:gdLst/>
              <a:ahLst/>
              <a:cxnLst/>
              <a:rect l="l" t="t" r="r" b="b"/>
              <a:pathLst>
                <a:path w="140" h="931" extrusionOk="0">
                  <a:moveTo>
                    <a:pt x="78" y="0"/>
                  </a:moveTo>
                  <a:cubicBezTo>
                    <a:pt x="16" y="155"/>
                    <a:pt x="0" y="310"/>
                    <a:pt x="16" y="466"/>
                  </a:cubicBezTo>
                  <a:cubicBezTo>
                    <a:pt x="16" y="636"/>
                    <a:pt x="62" y="791"/>
                    <a:pt x="140" y="931"/>
                  </a:cubicBezTo>
                  <a:cubicBezTo>
                    <a:pt x="93" y="776"/>
                    <a:pt x="78" y="621"/>
                    <a:pt x="78" y="466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8"/>
            <p:cNvSpPr/>
            <p:nvPr/>
          </p:nvSpPr>
          <p:spPr>
            <a:xfrm>
              <a:off x="1754775" y="2496925"/>
              <a:ext cx="96950" cy="137125"/>
            </a:xfrm>
            <a:custGeom>
              <a:avLst/>
              <a:gdLst/>
              <a:ahLst/>
              <a:cxnLst/>
              <a:rect l="l" t="t" r="r" b="b"/>
              <a:pathLst>
                <a:path w="3878" h="5485" extrusionOk="0">
                  <a:moveTo>
                    <a:pt x="759" y="1"/>
                  </a:moveTo>
                  <a:cubicBezTo>
                    <a:pt x="750" y="1"/>
                    <a:pt x="745" y="3"/>
                    <a:pt x="745" y="7"/>
                  </a:cubicBezTo>
                  <a:cubicBezTo>
                    <a:pt x="667" y="534"/>
                    <a:pt x="528" y="1093"/>
                    <a:pt x="404" y="1604"/>
                  </a:cubicBezTo>
                  <a:cubicBezTo>
                    <a:pt x="202" y="2442"/>
                    <a:pt x="0" y="3093"/>
                    <a:pt x="16" y="3171"/>
                  </a:cubicBezTo>
                  <a:cubicBezTo>
                    <a:pt x="378" y="4152"/>
                    <a:pt x="1474" y="5485"/>
                    <a:pt x="2262" y="5485"/>
                  </a:cubicBezTo>
                  <a:cubicBezTo>
                    <a:pt x="2284" y="5485"/>
                    <a:pt x="2305" y="5484"/>
                    <a:pt x="2327" y="5482"/>
                  </a:cubicBezTo>
                  <a:cubicBezTo>
                    <a:pt x="3102" y="5404"/>
                    <a:pt x="3257" y="3915"/>
                    <a:pt x="3273" y="3481"/>
                  </a:cubicBezTo>
                  <a:lnTo>
                    <a:pt x="3273" y="3450"/>
                  </a:lnTo>
                  <a:cubicBezTo>
                    <a:pt x="3257" y="3372"/>
                    <a:pt x="3273" y="3310"/>
                    <a:pt x="3273" y="3233"/>
                  </a:cubicBezTo>
                  <a:cubicBezTo>
                    <a:pt x="3397" y="2333"/>
                    <a:pt x="3878" y="1294"/>
                    <a:pt x="3878" y="1294"/>
                  </a:cubicBezTo>
                  <a:cubicBezTo>
                    <a:pt x="3878" y="1294"/>
                    <a:pt x="989" y="1"/>
                    <a:pt x="759" y="1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8"/>
            <p:cNvSpPr/>
            <p:nvPr/>
          </p:nvSpPr>
          <p:spPr>
            <a:xfrm>
              <a:off x="1778050" y="2498250"/>
              <a:ext cx="73675" cy="85700"/>
            </a:xfrm>
            <a:custGeom>
              <a:avLst/>
              <a:gdLst/>
              <a:ahLst/>
              <a:cxnLst/>
              <a:rect l="l" t="t" r="r" b="b"/>
              <a:pathLst>
                <a:path w="2947" h="3428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915"/>
                    <a:pt x="248" y="3102"/>
                    <a:pt x="2001" y="3397"/>
                  </a:cubicBezTo>
                  <a:cubicBezTo>
                    <a:pt x="2109" y="3412"/>
                    <a:pt x="2233" y="3428"/>
                    <a:pt x="2326" y="3428"/>
                  </a:cubicBezTo>
                  <a:lnTo>
                    <a:pt x="2326" y="3397"/>
                  </a:lnTo>
                  <a:cubicBezTo>
                    <a:pt x="2326" y="3319"/>
                    <a:pt x="2326" y="3242"/>
                    <a:pt x="2342" y="3180"/>
                  </a:cubicBezTo>
                  <a:cubicBezTo>
                    <a:pt x="2482" y="2265"/>
                    <a:pt x="2947" y="1226"/>
                    <a:pt x="2947" y="1226"/>
                  </a:cubicBezTo>
                  <a:cubicBezTo>
                    <a:pt x="2947" y="1226"/>
                    <a:pt x="682" y="249"/>
                    <a:pt x="0" y="0"/>
                  </a:cubicBezTo>
                  <a:close/>
                </a:path>
              </a:pathLst>
            </a:custGeom>
            <a:solidFill>
              <a:srgbClr val="302F2F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8"/>
            <p:cNvSpPr/>
            <p:nvPr/>
          </p:nvSpPr>
          <p:spPr>
            <a:xfrm>
              <a:off x="1764075" y="2365900"/>
              <a:ext cx="159775" cy="200725"/>
            </a:xfrm>
            <a:custGeom>
              <a:avLst/>
              <a:gdLst/>
              <a:ahLst/>
              <a:cxnLst/>
              <a:rect l="l" t="t" r="r" b="b"/>
              <a:pathLst>
                <a:path w="6391" h="8029" extrusionOk="0">
                  <a:moveTo>
                    <a:pt x="3435" y="1"/>
                  </a:moveTo>
                  <a:cubicBezTo>
                    <a:pt x="2582" y="1"/>
                    <a:pt x="1732" y="343"/>
                    <a:pt x="1226" y="1060"/>
                  </a:cubicBezTo>
                  <a:cubicBezTo>
                    <a:pt x="497" y="2053"/>
                    <a:pt x="1" y="5449"/>
                    <a:pt x="544" y="6442"/>
                  </a:cubicBezTo>
                  <a:cubicBezTo>
                    <a:pt x="1074" y="7389"/>
                    <a:pt x="2073" y="8029"/>
                    <a:pt x="3080" y="8029"/>
                  </a:cubicBezTo>
                  <a:cubicBezTo>
                    <a:pt x="3574" y="8029"/>
                    <a:pt x="4070" y="7875"/>
                    <a:pt x="4514" y="7528"/>
                  </a:cubicBezTo>
                  <a:cubicBezTo>
                    <a:pt x="5817" y="6473"/>
                    <a:pt x="6391" y="2053"/>
                    <a:pt x="5739" y="1107"/>
                  </a:cubicBezTo>
                  <a:cubicBezTo>
                    <a:pt x="5238" y="382"/>
                    <a:pt x="4335" y="1"/>
                    <a:pt x="3435" y="1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8"/>
            <p:cNvSpPr/>
            <p:nvPr/>
          </p:nvSpPr>
          <p:spPr>
            <a:xfrm>
              <a:off x="1848225" y="2467625"/>
              <a:ext cx="8550" cy="14750"/>
            </a:xfrm>
            <a:custGeom>
              <a:avLst/>
              <a:gdLst/>
              <a:ahLst/>
              <a:cxnLst/>
              <a:rect l="l" t="t" r="r" b="b"/>
              <a:pathLst>
                <a:path w="342" h="590" extrusionOk="0">
                  <a:moveTo>
                    <a:pt x="310" y="0"/>
                  </a:moveTo>
                  <a:cubicBezTo>
                    <a:pt x="310" y="0"/>
                    <a:pt x="295" y="0"/>
                    <a:pt x="295" y="16"/>
                  </a:cubicBezTo>
                  <a:cubicBezTo>
                    <a:pt x="279" y="248"/>
                    <a:pt x="217" y="512"/>
                    <a:pt x="0" y="558"/>
                  </a:cubicBezTo>
                  <a:lnTo>
                    <a:pt x="0" y="589"/>
                  </a:lnTo>
                  <a:cubicBezTo>
                    <a:pt x="264" y="589"/>
                    <a:pt x="341" y="233"/>
                    <a:pt x="3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8"/>
            <p:cNvSpPr/>
            <p:nvPr/>
          </p:nvSpPr>
          <p:spPr>
            <a:xfrm>
              <a:off x="1840125" y="2461275"/>
              <a:ext cx="19050" cy="18475"/>
            </a:xfrm>
            <a:custGeom>
              <a:avLst/>
              <a:gdLst/>
              <a:ahLst/>
              <a:cxnLst/>
              <a:rect l="l" t="t" r="r" b="b"/>
              <a:pathLst>
                <a:path w="762" h="739" extrusionOk="0">
                  <a:moveTo>
                    <a:pt x="410" y="0"/>
                  </a:moveTo>
                  <a:cubicBezTo>
                    <a:pt x="82" y="0"/>
                    <a:pt x="0" y="661"/>
                    <a:pt x="324" y="735"/>
                  </a:cubicBezTo>
                  <a:cubicBezTo>
                    <a:pt x="338" y="737"/>
                    <a:pt x="352" y="739"/>
                    <a:pt x="365" y="739"/>
                  </a:cubicBezTo>
                  <a:cubicBezTo>
                    <a:pt x="674" y="739"/>
                    <a:pt x="761" y="65"/>
                    <a:pt x="464" y="6"/>
                  </a:cubicBezTo>
                  <a:cubicBezTo>
                    <a:pt x="445" y="2"/>
                    <a:pt x="427" y="0"/>
                    <a:pt x="4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8"/>
            <p:cNvSpPr/>
            <p:nvPr/>
          </p:nvSpPr>
          <p:spPr>
            <a:xfrm>
              <a:off x="1885825" y="2473050"/>
              <a:ext cx="6225" cy="15925"/>
            </a:xfrm>
            <a:custGeom>
              <a:avLst/>
              <a:gdLst/>
              <a:ahLst/>
              <a:cxnLst/>
              <a:rect l="l" t="t" r="r" b="b"/>
              <a:pathLst>
                <a:path w="249" h="637" extrusionOk="0">
                  <a:moveTo>
                    <a:pt x="94" y="0"/>
                  </a:moveTo>
                  <a:lnTo>
                    <a:pt x="94" y="0"/>
                  </a:lnTo>
                  <a:cubicBezTo>
                    <a:pt x="16" y="217"/>
                    <a:pt x="1" y="559"/>
                    <a:pt x="249" y="636"/>
                  </a:cubicBezTo>
                  <a:lnTo>
                    <a:pt x="249" y="621"/>
                  </a:lnTo>
                  <a:cubicBezTo>
                    <a:pt x="47" y="497"/>
                    <a:pt x="78" y="248"/>
                    <a:pt x="109" y="16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8"/>
            <p:cNvSpPr/>
            <p:nvPr/>
          </p:nvSpPr>
          <p:spPr>
            <a:xfrm>
              <a:off x="1884375" y="2467600"/>
              <a:ext cx="18750" cy="18675"/>
            </a:xfrm>
            <a:custGeom>
              <a:avLst/>
              <a:gdLst/>
              <a:ahLst/>
              <a:cxnLst/>
              <a:rect l="l" t="t" r="r" b="b"/>
              <a:pathLst>
                <a:path w="750" h="747" extrusionOk="0">
                  <a:moveTo>
                    <a:pt x="375" y="1"/>
                  </a:moveTo>
                  <a:cubicBezTo>
                    <a:pt x="73" y="1"/>
                    <a:pt x="0" y="715"/>
                    <a:pt x="322" y="746"/>
                  </a:cubicBezTo>
                  <a:cubicBezTo>
                    <a:pt x="329" y="746"/>
                    <a:pt x="337" y="747"/>
                    <a:pt x="343" y="747"/>
                  </a:cubicBezTo>
                  <a:cubicBezTo>
                    <a:pt x="682" y="747"/>
                    <a:pt x="749" y="16"/>
                    <a:pt x="384" y="1"/>
                  </a:cubicBezTo>
                  <a:cubicBezTo>
                    <a:pt x="381" y="1"/>
                    <a:pt x="378" y="1"/>
                    <a:pt x="3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8"/>
            <p:cNvSpPr/>
            <p:nvPr/>
          </p:nvSpPr>
          <p:spPr>
            <a:xfrm>
              <a:off x="1841250" y="2448550"/>
              <a:ext cx="21350" cy="11850"/>
            </a:xfrm>
            <a:custGeom>
              <a:avLst/>
              <a:gdLst/>
              <a:ahLst/>
              <a:cxnLst/>
              <a:rect l="l" t="t" r="r" b="b"/>
              <a:pathLst>
                <a:path w="854" h="474" extrusionOk="0">
                  <a:moveTo>
                    <a:pt x="325" y="1"/>
                  </a:moveTo>
                  <a:cubicBezTo>
                    <a:pt x="251" y="1"/>
                    <a:pt x="175" y="16"/>
                    <a:pt x="109" y="50"/>
                  </a:cubicBezTo>
                  <a:cubicBezTo>
                    <a:pt x="31" y="81"/>
                    <a:pt x="0" y="189"/>
                    <a:pt x="31" y="282"/>
                  </a:cubicBezTo>
                  <a:cubicBezTo>
                    <a:pt x="78" y="313"/>
                    <a:pt x="109" y="344"/>
                    <a:pt x="155" y="360"/>
                  </a:cubicBezTo>
                  <a:cubicBezTo>
                    <a:pt x="248" y="375"/>
                    <a:pt x="341" y="422"/>
                    <a:pt x="434" y="437"/>
                  </a:cubicBezTo>
                  <a:cubicBezTo>
                    <a:pt x="519" y="448"/>
                    <a:pt x="582" y="473"/>
                    <a:pt x="648" y="473"/>
                  </a:cubicBezTo>
                  <a:cubicBezTo>
                    <a:pt x="679" y="473"/>
                    <a:pt x="710" y="468"/>
                    <a:pt x="745" y="453"/>
                  </a:cubicBezTo>
                  <a:cubicBezTo>
                    <a:pt x="807" y="422"/>
                    <a:pt x="853" y="360"/>
                    <a:pt x="822" y="282"/>
                  </a:cubicBezTo>
                  <a:cubicBezTo>
                    <a:pt x="791" y="143"/>
                    <a:pt x="651" y="65"/>
                    <a:pt x="512" y="34"/>
                  </a:cubicBezTo>
                  <a:cubicBezTo>
                    <a:pt x="454" y="13"/>
                    <a:pt x="390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8"/>
            <p:cNvSpPr/>
            <p:nvPr/>
          </p:nvSpPr>
          <p:spPr>
            <a:xfrm>
              <a:off x="1890475" y="2441975"/>
              <a:ext cx="21350" cy="12800"/>
            </a:xfrm>
            <a:custGeom>
              <a:avLst/>
              <a:gdLst/>
              <a:ahLst/>
              <a:cxnLst/>
              <a:rect l="l" t="t" r="r" b="b"/>
              <a:pathLst>
                <a:path w="854" h="512" extrusionOk="0">
                  <a:moveTo>
                    <a:pt x="287" y="0"/>
                  </a:moveTo>
                  <a:cubicBezTo>
                    <a:pt x="195" y="0"/>
                    <a:pt x="108" y="25"/>
                    <a:pt x="47" y="96"/>
                  </a:cubicBezTo>
                  <a:cubicBezTo>
                    <a:pt x="1" y="158"/>
                    <a:pt x="1" y="235"/>
                    <a:pt x="47" y="297"/>
                  </a:cubicBezTo>
                  <a:cubicBezTo>
                    <a:pt x="125" y="390"/>
                    <a:pt x="233" y="406"/>
                    <a:pt x="327" y="421"/>
                  </a:cubicBezTo>
                  <a:cubicBezTo>
                    <a:pt x="435" y="468"/>
                    <a:pt x="528" y="483"/>
                    <a:pt x="621" y="499"/>
                  </a:cubicBezTo>
                  <a:cubicBezTo>
                    <a:pt x="635" y="508"/>
                    <a:pt x="647" y="512"/>
                    <a:pt x="659" y="512"/>
                  </a:cubicBezTo>
                  <a:cubicBezTo>
                    <a:pt x="689" y="512"/>
                    <a:pt x="717" y="490"/>
                    <a:pt x="761" y="468"/>
                  </a:cubicBezTo>
                  <a:cubicBezTo>
                    <a:pt x="838" y="406"/>
                    <a:pt x="854" y="313"/>
                    <a:pt x="792" y="235"/>
                  </a:cubicBezTo>
                  <a:cubicBezTo>
                    <a:pt x="699" y="111"/>
                    <a:pt x="559" y="34"/>
                    <a:pt x="435" y="18"/>
                  </a:cubicBezTo>
                  <a:cubicBezTo>
                    <a:pt x="386" y="7"/>
                    <a:pt x="336" y="0"/>
                    <a:pt x="2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8"/>
            <p:cNvSpPr/>
            <p:nvPr/>
          </p:nvSpPr>
          <p:spPr>
            <a:xfrm>
              <a:off x="1837750" y="2519175"/>
              <a:ext cx="11650" cy="5925"/>
            </a:xfrm>
            <a:custGeom>
              <a:avLst/>
              <a:gdLst/>
              <a:ahLst/>
              <a:cxnLst/>
              <a:rect l="l" t="t" r="r" b="b"/>
              <a:pathLst>
                <a:path w="466" h="237" extrusionOk="0">
                  <a:moveTo>
                    <a:pt x="1" y="1"/>
                  </a:moveTo>
                  <a:cubicBezTo>
                    <a:pt x="1" y="94"/>
                    <a:pt x="63" y="187"/>
                    <a:pt x="156" y="218"/>
                  </a:cubicBezTo>
                  <a:cubicBezTo>
                    <a:pt x="186" y="231"/>
                    <a:pt x="218" y="237"/>
                    <a:pt x="250" y="237"/>
                  </a:cubicBezTo>
                  <a:cubicBezTo>
                    <a:pt x="331" y="237"/>
                    <a:pt x="410" y="200"/>
                    <a:pt x="466" y="156"/>
                  </a:cubicBezTo>
                  <a:lnTo>
                    <a:pt x="450" y="156"/>
                  </a:lnTo>
                  <a:cubicBezTo>
                    <a:pt x="395" y="167"/>
                    <a:pt x="325" y="178"/>
                    <a:pt x="261" y="178"/>
                  </a:cubicBezTo>
                  <a:cubicBezTo>
                    <a:pt x="235" y="178"/>
                    <a:pt x="209" y="176"/>
                    <a:pt x="187" y="171"/>
                  </a:cubicBezTo>
                  <a:cubicBezTo>
                    <a:pt x="109" y="156"/>
                    <a:pt x="47" y="78"/>
                    <a:pt x="16" y="16"/>
                  </a:cubicBezTo>
                  <a:cubicBezTo>
                    <a:pt x="16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8"/>
            <p:cNvSpPr/>
            <p:nvPr/>
          </p:nvSpPr>
          <p:spPr>
            <a:xfrm>
              <a:off x="1847050" y="2445525"/>
              <a:ext cx="37250" cy="69800"/>
            </a:xfrm>
            <a:custGeom>
              <a:avLst/>
              <a:gdLst/>
              <a:ahLst/>
              <a:cxnLst/>
              <a:rect l="l" t="t" r="r" b="b"/>
              <a:pathLst>
                <a:path w="1490" h="2792" extrusionOk="0">
                  <a:moveTo>
                    <a:pt x="1366" y="0"/>
                  </a:moveTo>
                  <a:cubicBezTo>
                    <a:pt x="1366" y="0"/>
                    <a:pt x="1350" y="0"/>
                    <a:pt x="1350" y="16"/>
                  </a:cubicBezTo>
                  <a:cubicBezTo>
                    <a:pt x="1257" y="745"/>
                    <a:pt x="1273" y="1489"/>
                    <a:pt x="1195" y="2249"/>
                  </a:cubicBezTo>
                  <a:cubicBezTo>
                    <a:pt x="1086" y="2171"/>
                    <a:pt x="962" y="2109"/>
                    <a:pt x="854" y="2063"/>
                  </a:cubicBezTo>
                  <a:cubicBezTo>
                    <a:pt x="823" y="2063"/>
                    <a:pt x="807" y="2590"/>
                    <a:pt x="792" y="2668"/>
                  </a:cubicBezTo>
                  <a:cubicBezTo>
                    <a:pt x="482" y="2668"/>
                    <a:pt x="280" y="2528"/>
                    <a:pt x="16" y="2295"/>
                  </a:cubicBezTo>
                  <a:cubicBezTo>
                    <a:pt x="16" y="2288"/>
                    <a:pt x="12" y="2284"/>
                    <a:pt x="8" y="2284"/>
                  </a:cubicBezTo>
                  <a:cubicBezTo>
                    <a:pt x="5" y="2284"/>
                    <a:pt x="1" y="2288"/>
                    <a:pt x="1" y="2295"/>
                  </a:cubicBezTo>
                  <a:cubicBezTo>
                    <a:pt x="94" y="2497"/>
                    <a:pt x="249" y="2652"/>
                    <a:pt x="466" y="2730"/>
                  </a:cubicBezTo>
                  <a:cubicBezTo>
                    <a:pt x="559" y="2761"/>
                    <a:pt x="637" y="2792"/>
                    <a:pt x="730" y="2792"/>
                  </a:cubicBezTo>
                  <a:lnTo>
                    <a:pt x="854" y="2792"/>
                  </a:lnTo>
                  <a:cubicBezTo>
                    <a:pt x="869" y="2792"/>
                    <a:pt x="885" y="2761"/>
                    <a:pt x="900" y="2745"/>
                  </a:cubicBezTo>
                  <a:lnTo>
                    <a:pt x="900" y="2730"/>
                  </a:lnTo>
                  <a:lnTo>
                    <a:pt x="900" y="2714"/>
                  </a:lnTo>
                  <a:cubicBezTo>
                    <a:pt x="947" y="2528"/>
                    <a:pt x="962" y="2264"/>
                    <a:pt x="962" y="2264"/>
                  </a:cubicBezTo>
                  <a:cubicBezTo>
                    <a:pt x="1014" y="2291"/>
                    <a:pt x="1242" y="2437"/>
                    <a:pt x="1313" y="2437"/>
                  </a:cubicBezTo>
                  <a:cubicBezTo>
                    <a:pt x="1327" y="2437"/>
                    <a:pt x="1335" y="2432"/>
                    <a:pt x="1335" y="2420"/>
                  </a:cubicBezTo>
                  <a:cubicBezTo>
                    <a:pt x="1412" y="1644"/>
                    <a:pt x="1490" y="791"/>
                    <a:pt x="1397" y="16"/>
                  </a:cubicBezTo>
                  <a:cubicBezTo>
                    <a:pt x="1397" y="0"/>
                    <a:pt x="1366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8"/>
            <p:cNvSpPr/>
            <p:nvPr/>
          </p:nvSpPr>
          <p:spPr>
            <a:xfrm>
              <a:off x="1842400" y="2502900"/>
              <a:ext cx="20975" cy="16075"/>
            </a:xfrm>
            <a:custGeom>
              <a:avLst/>
              <a:gdLst/>
              <a:ahLst/>
              <a:cxnLst/>
              <a:rect l="l" t="t" r="r" b="b"/>
              <a:pathLst>
                <a:path w="839" h="643" extrusionOk="0">
                  <a:moveTo>
                    <a:pt x="202" y="0"/>
                  </a:moveTo>
                  <a:cubicBezTo>
                    <a:pt x="156" y="78"/>
                    <a:pt x="125" y="140"/>
                    <a:pt x="78" y="218"/>
                  </a:cubicBezTo>
                  <a:cubicBezTo>
                    <a:pt x="32" y="357"/>
                    <a:pt x="1" y="528"/>
                    <a:pt x="187" y="605"/>
                  </a:cubicBezTo>
                  <a:cubicBezTo>
                    <a:pt x="229" y="631"/>
                    <a:pt x="277" y="642"/>
                    <a:pt x="324" y="642"/>
                  </a:cubicBezTo>
                  <a:cubicBezTo>
                    <a:pt x="362" y="642"/>
                    <a:pt x="400" y="635"/>
                    <a:pt x="435" y="621"/>
                  </a:cubicBezTo>
                  <a:cubicBezTo>
                    <a:pt x="590" y="590"/>
                    <a:pt x="730" y="512"/>
                    <a:pt x="838" y="388"/>
                  </a:cubicBezTo>
                  <a:cubicBezTo>
                    <a:pt x="590" y="342"/>
                    <a:pt x="357" y="202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8"/>
            <p:cNvSpPr/>
            <p:nvPr/>
          </p:nvSpPr>
          <p:spPr>
            <a:xfrm>
              <a:off x="1842400" y="2508325"/>
              <a:ext cx="10875" cy="10650"/>
            </a:xfrm>
            <a:custGeom>
              <a:avLst/>
              <a:gdLst/>
              <a:ahLst/>
              <a:cxnLst/>
              <a:rect l="l" t="t" r="r" b="b"/>
              <a:pathLst>
                <a:path w="435" h="426" extrusionOk="0">
                  <a:moveTo>
                    <a:pt x="78" y="1"/>
                  </a:moveTo>
                  <a:cubicBezTo>
                    <a:pt x="16" y="140"/>
                    <a:pt x="1" y="311"/>
                    <a:pt x="171" y="388"/>
                  </a:cubicBezTo>
                  <a:cubicBezTo>
                    <a:pt x="214" y="414"/>
                    <a:pt x="266" y="425"/>
                    <a:pt x="317" y="425"/>
                  </a:cubicBezTo>
                  <a:cubicBezTo>
                    <a:pt x="359" y="425"/>
                    <a:pt x="400" y="418"/>
                    <a:pt x="435" y="404"/>
                  </a:cubicBezTo>
                  <a:cubicBezTo>
                    <a:pt x="435" y="218"/>
                    <a:pt x="264" y="47"/>
                    <a:pt x="78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8"/>
            <p:cNvSpPr/>
            <p:nvPr/>
          </p:nvSpPr>
          <p:spPr>
            <a:xfrm>
              <a:off x="1768350" y="2341950"/>
              <a:ext cx="171800" cy="127050"/>
            </a:xfrm>
            <a:custGeom>
              <a:avLst/>
              <a:gdLst/>
              <a:ahLst/>
              <a:cxnLst/>
              <a:rect l="l" t="t" r="r" b="b"/>
              <a:pathLst>
                <a:path w="6872" h="5082" extrusionOk="0">
                  <a:moveTo>
                    <a:pt x="2714" y="1"/>
                  </a:moveTo>
                  <a:cubicBezTo>
                    <a:pt x="2524" y="1"/>
                    <a:pt x="2142" y="137"/>
                    <a:pt x="2001" y="219"/>
                  </a:cubicBezTo>
                  <a:cubicBezTo>
                    <a:pt x="1846" y="312"/>
                    <a:pt x="1706" y="452"/>
                    <a:pt x="1613" y="591"/>
                  </a:cubicBezTo>
                  <a:cubicBezTo>
                    <a:pt x="1474" y="514"/>
                    <a:pt x="1334" y="436"/>
                    <a:pt x="1179" y="390"/>
                  </a:cubicBezTo>
                  <a:cubicBezTo>
                    <a:pt x="1105" y="367"/>
                    <a:pt x="1019" y="357"/>
                    <a:pt x="935" y="357"/>
                  </a:cubicBezTo>
                  <a:cubicBezTo>
                    <a:pt x="739" y="357"/>
                    <a:pt x="549" y="408"/>
                    <a:pt x="528" y="452"/>
                  </a:cubicBezTo>
                  <a:cubicBezTo>
                    <a:pt x="481" y="514"/>
                    <a:pt x="807" y="669"/>
                    <a:pt x="1039" y="762"/>
                  </a:cubicBezTo>
                  <a:cubicBezTo>
                    <a:pt x="1039" y="762"/>
                    <a:pt x="388" y="1212"/>
                    <a:pt x="217" y="1739"/>
                  </a:cubicBezTo>
                  <a:cubicBezTo>
                    <a:pt x="31" y="2251"/>
                    <a:pt x="0" y="4965"/>
                    <a:pt x="171" y="5074"/>
                  </a:cubicBezTo>
                  <a:cubicBezTo>
                    <a:pt x="186" y="5079"/>
                    <a:pt x="203" y="5081"/>
                    <a:pt x="221" y="5081"/>
                  </a:cubicBezTo>
                  <a:cubicBezTo>
                    <a:pt x="523" y="5081"/>
                    <a:pt x="1236" y="4393"/>
                    <a:pt x="1412" y="4174"/>
                  </a:cubicBezTo>
                  <a:cubicBezTo>
                    <a:pt x="1861" y="3616"/>
                    <a:pt x="1861" y="2390"/>
                    <a:pt x="2296" y="2220"/>
                  </a:cubicBezTo>
                  <a:cubicBezTo>
                    <a:pt x="2387" y="2181"/>
                    <a:pt x="2479" y="2163"/>
                    <a:pt x="2572" y="2163"/>
                  </a:cubicBezTo>
                  <a:cubicBezTo>
                    <a:pt x="3399" y="2163"/>
                    <a:pt x="4304" y="3573"/>
                    <a:pt x="5196" y="3879"/>
                  </a:cubicBezTo>
                  <a:cubicBezTo>
                    <a:pt x="5402" y="3954"/>
                    <a:pt x="5589" y="3988"/>
                    <a:pt x="5755" y="3988"/>
                  </a:cubicBezTo>
                  <a:cubicBezTo>
                    <a:pt x="6352" y="3988"/>
                    <a:pt x="6690" y="3545"/>
                    <a:pt x="6762" y="2902"/>
                  </a:cubicBezTo>
                  <a:cubicBezTo>
                    <a:pt x="6871" y="2065"/>
                    <a:pt x="6375" y="1320"/>
                    <a:pt x="5367" y="777"/>
                  </a:cubicBezTo>
                  <a:cubicBezTo>
                    <a:pt x="4780" y="471"/>
                    <a:pt x="4153" y="372"/>
                    <a:pt x="3599" y="372"/>
                  </a:cubicBezTo>
                  <a:cubicBezTo>
                    <a:pt x="3172" y="372"/>
                    <a:pt x="2788" y="431"/>
                    <a:pt x="2497" y="498"/>
                  </a:cubicBezTo>
                  <a:cubicBezTo>
                    <a:pt x="2497" y="498"/>
                    <a:pt x="2870" y="188"/>
                    <a:pt x="2823" y="49"/>
                  </a:cubicBezTo>
                  <a:cubicBezTo>
                    <a:pt x="2816" y="15"/>
                    <a:pt x="2775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8"/>
            <p:cNvSpPr/>
            <p:nvPr/>
          </p:nvSpPr>
          <p:spPr>
            <a:xfrm>
              <a:off x="1764850" y="2360200"/>
              <a:ext cx="32950" cy="94850"/>
            </a:xfrm>
            <a:custGeom>
              <a:avLst/>
              <a:gdLst/>
              <a:ahLst/>
              <a:cxnLst/>
              <a:rect l="l" t="t" r="r" b="b"/>
              <a:pathLst>
                <a:path w="1318" h="3794" extrusionOk="0">
                  <a:moveTo>
                    <a:pt x="1304" y="1"/>
                  </a:moveTo>
                  <a:cubicBezTo>
                    <a:pt x="1309" y="6"/>
                    <a:pt x="1312" y="8"/>
                    <a:pt x="1314" y="8"/>
                  </a:cubicBezTo>
                  <a:cubicBezTo>
                    <a:pt x="1317" y="8"/>
                    <a:pt x="1314" y="1"/>
                    <a:pt x="1304" y="1"/>
                  </a:cubicBezTo>
                  <a:close/>
                  <a:moveTo>
                    <a:pt x="1304" y="1"/>
                  </a:moveTo>
                  <a:cubicBezTo>
                    <a:pt x="606" y="125"/>
                    <a:pt x="218" y="792"/>
                    <a:pt x="125" y="1428"/>
                  </a:cubicBezTo>
                  <a:cubicBezTo>
                    <a:pt x="1" y="2203"/>
                    <a:pt x="125" y="3025"/>
                    <a:pt x="233" y="3770"/>
                  </a:cubicBezTo>
                  <a:cubicBezTo>
                    <a:pt x="233" y="3785"/>
                    <a:pt x="245" y="3793"/>
                    <a:pt x="257" y="3793"/>
                  </a:cubicBezTo>
                  <a:cubicBezTo>
                    <a:pt x="268" y="3793"/>
                    <a:pt x="280" y="3785"/>
                    <a:pt x="280" y="3770"/>
                  </a:cubicBezTo>
                  <a:cubicBezTo>
                    <a:pt x="218" y="3056"/>
                    <a:pt x="94" y="2343"/>
                    <a:pt x="187" y="1598"/>
                  </a:cubicBezTo>
                  <a:cubicBezTo>
                    <a:pt x="202" y="1242"/>
                    <a:pt x="342" y="869"/>
                    <a:pt x="544" y="559"/>
                  </a:cubicBezTo>
                  <a:cubicBezTo>
                    <a:pt x="745" y="311"/>
                    <a:pt x="1009" y="125"/>
                    <a:pt x="13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8"/>
            <p:cNvSpPr/>
            <p:nvPr/>
          </p:nvSpPr>
          <p:spPr>
            <a:xfrm>
              <a:off x="1826125" y="2391225"/>
              <a:ext cx="76400" cy="51600"/>
            </a:xfrm>
            <a:custGeom>
              <a:avLst/>
              <a:gdLst/>
              <a:ahLst/>
              <a:cxnLst/>
              <a:rect l="l" t="t" r="r" b="b"/>
              <a:pathLst>
                <a:path w="3056" h="2064" extrusionOk="0">
                  <a:moveTo>
                    <a:pt x="0" y="1"/>
                  </a:moveTo>
                  <a:cubicBezTo>
                    <a:pt x="0" y="16"/>
                    <a:pt x="0" y="32"/>
                    <a:pt x="16" y="32"/>
                  </a:cubicBezTo>
                  <a:cubicBezTo>
                    <a:pt x="326" y="156"/>
                    <a:pt x="652" y="264"/>
                    <a:pt x="931" y="482"/>
                  </a:cubicBezTo>
                  <a:cubicBezTo>
                    <a:pt x="1163" y="668"/>
                    <a:pt x="1334" y="947"/>
                    <a:pt x="1551" y="1164"/>
                  </a:cubicBezTo>
                  <a:cubicBezTo>
                    <a:pt x="1970" y="1583"/>
                    <a:pt x="2451" y="1939"/>
                    <a:pt x="3056" y="2064"/>
                  </a:cubicBezTo>
                  <a:cubicBezTo>
                    <a:pt x="2420" y="1893"/>
                    <a:pt x="1923" y="1459"/>
                    <a:pt x="1474" y="978"/>
                  </a:cubicBezTo>
                  <a:cubicBezTo>
                    <a:pt x="1256" y="776"/>
                    <a:pt x="1101" y="513"/>
                    <a:pt x="853" y="357"/>
                  </a:cubicBezTo>
                  <a:cubicBezTo>
                    <a:pt x="590" y="187"/>
                    <a:pt x="326" y="47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8"/>
            <p:cNvSpPr/>
            <p:nvPr/>
          </p:nvSpPr>
          <p:spPr>
            <a:xfrm>
              <a:off x="1847825" y="2351725"/>
              <a:ext cx="94250" cy="82950"/>
            </a:xfrm>
            <a:custGeom>
              <a:avLst/>
              <a:gdLst/>
              <a:ahLst/>
              <a:cxnLst/>
              <a:rect l="l" t="t" r="r" b="b"/>
              <a:pathLst>
                <a:path w="3770" h="3318" extrusionOk="0">
                  <a:moveTo>
                    <a:pt x="645" y="1"/>
                  </a:moveTo>
                  <a:cubicBezTo>
                    <a:pt x="429" y="1"/>
                    <a:pt x="213" y="16"/>
                    <a:pt x="1" y="45"/>
                  </a:cubicBezTo>
                  <a:cubicBezTo>
                    <a:pt x="109" y="42"/>
                    <a:pt x="218" y="40"/>
                    <a:pt x="327" y="40"/>
                  </a:cubicBezTo>
                  <a:cubicBezTo>
                    <a:pt x="703" y="40"/>
                    <a:pt x="1082" y="63"/>
                    <a:pt x="1443" y="123"/>
                  </a:cubicBezTo>
                  <a:cubicBezTo>
                    <a:pt x="2188" y="262"/>
                    <a:pt x="2994" y="588"/>
                    <a:pt x="3397" y="1286"/>
                  </a:cubicBezTo>
                  <a:cubicBezTo>
                    <a:pt x="3770" y="1937"/>
                    <a:pt x="3614" y="2759"/>
                    <a:pt x="3103" y="3287"/>
                  </a:cubicBezTo>
                  <a:lnTo>
                    <a:pt x="3103" y="3318"/>
                  </a:lnTo>
                  <a:lnTo>
                    <a:pt x="3149" y="3318"/>
                  </a:lnTo>
                  <a:cubicBezTo>
                    <a:pt x="3428" y="3054"/>
                    <a:pt x="3630" y="2682"/>
                    <a:pt x="3661" y="2279"/>
                  </a:cubicBezTo>
                  <a:cubicBezTo>
                    <a:pt x="3770" y="1472"/>
                    <a:pt x="3258" y="821"/>
                    <a:pt x="2606" y="449"/>
                  </a:cubicBezTo>
                  <a:cubicBezTo>
                    <a:pt x="2219" y="262"/>
                    <a:pt x="1784" y="123"/>
                    <a:pt x="1366" y="61"/>
                  </a:cubicBezTo>
                  <a:cubicBezTo>
                    <a:pt x="1128" y="20"/>
                    <a:pt x="886" y="1"/>
                    <a:pt x="6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8"/>
            <p:cNvSpPr/>
            <p:nvPr/>
          </p:nvSpPr>
          <p:spPr>
            <a:xfrm>
              <a:off x="1748950" y="2438700"/>
              <a:ext cx="69050" cy="30500"/>
            </a:xfrm>
            <a:custGeom>
              <a:avLst/>
              <a:gdLst/>
              <a:ahLst/>
              <a:cxnLst/>
              <a:rect l="l" t="t" r="r" b="b"/>
              <a:pathLst>
                <a:path w="2762" h="1220" extrusionOk="0">
                  <a:moveTo>
                    <a:pt x="816" y="1"/>
                  </a:moveTo>
                  <a:cubicBezTo>
                    <a:pt x="583" y="1"/>
                    <a:pt x="389" y="16"/>
                    <a:pt x="280" y="56"/>
                  </a:cubicBezTo>
                  <a:cubicBezTo>
                    <a:pt x="78" y="133"/>
                    <a:pt x="1" y="862"/>
                    <a:pt x="94" y="1002"/>
                  </a:cubicBezTo>
                  <a:cubicBezTo>
                    <a:pt x="156" y="1080"/>
                    <a:pt x="1335" y="987"/>
                    <a:pt x="2498" y="1219"/>
                  </a:cubicBezTo>
                  <a:cubicBezTo>
                    <a:pt x="2498" y="1219"/>
                    <a:pt x="2498" y="583"/>
                    <a:pt x="2762" y="165"/>
                  </a:cubicBezTo>
                  <a:cubicBezTo>
                    <a:pt x="2762" y="165"/>
                    <a:pt x="1579" y="1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8"/>
            <p:cNvSpPr/>
            <p:nvPr/>
          </p:nvSpPr>
          <p:spPr>
            <a:xfrm>
              <a:off x="1809050" y="2425975"/>
              <a:ext cx="110150" cy="77675"/>
            </a:xfrm>
            <a:custGeom>
              <a:avLst/>
              <a:gdLst/>
              <a:ahLst/>
              <a:cxnLst/>
              <a:rect l="l" t="t" r="r" b="b"/>
              <a:pathLst>
                <a:path w="4406" h="3107" extrusionOk="0">
                  <a:moveTo>
                    <a:pt x="1602" y="1"/>
                  </a:moveTo>
                  <a:cubicBezTo>
                    <a:pt x="1360" y="1"/>
                    <a:pt x="1143" y="32"/>
                    <a:pt x="978" y="100"/>
                  </a:cubicBezTo>
                  <a:cubicBezTo>
                    <a:pt x="916" y="115"/>
                    <a:pt x="854" y="162"/>
                    <a:pt x="823" y="177"/>
                  </a:cubicBezTo>
                  <a:lnTo>
                    <a:pt x="761" y="208"/>
                  </a:lnTo>
                  <a:cubicBezTo>
                    <a:pt x="668" y="286"/>
                    <a:pt x="590" y="363"/>
                    <a:pt x="497" y="441"/>
                  </a:cubicBezTo>
                  <a:cubicBezTo>
                    <a:pt x="420" y="549"/>
                    <a:pt x="373" y="642"/>
                    <a:pt x="311" y="736"/>
                  </a:cubicBezTo>
                  <a:cubicBezTo>
                    <a:pt x="63" y="1201"/>
                    <a:pt x="1" y="1790"/>
                    <a:pt x="156" y="2054"/>
                  </a:cubicBezTo>
                  <a:cubicBezTo>
                    <a:pt x="318" y="2334"/>
                    <a:pt x="929" y="2614"/>
                    <a:pt x="1403" y="2614"/>
                  </a:cubicBezTo>
                  <a:cubicBezTo>
                    <a:pt x="1427" y="2614"/>
                    <a:pt x="1451" y="2614"/>
                    <a:pt x="1474" y="2612"/>
                  </a:cubicBezTo>
                  <a:cubicBezTo>
                    <a:pt x="1536" y="2612"/>
                    <a:pt x="1567" y="2597"/>
                    <a:pt x="1614" y="2597"/>
                  </a:cubicBezTo>
                  <a:cubicBezTo>
                    <a:pt x="1629" y="2597"/>
                    <a:pt x="1660" y="2581"/>
                    <a:pt x="1691" y="2581"/>
                  </a:cubicBezTo>
                  <a:cubicBezTo>
                    <a:pt x="1707" y="2581"/>
                    <a:pt x="1753" y="2566"/>
                    <a:pt x="1769" y="2566"/>
                  </a:cubicBezTo>
                  <a:cubicBezTo>
                    <a:pt x="1877" y="2535"/>
                    <a:pt x="2002" y="2504"/>
                    <a:pt x="2110" y="2488"/>
                  </a:cubicBezTo>
                  <a:cubicBezTo>
                    <a:pt x="2190" y="2470"/>
                    <a:pt x="2264" y="2461"/>
                    <a:pt x="2336" y="2461"/>
                  </a:cubicBezTo>
                  <a:cubicBezTo>
                    <a:pt x="2446" y="2461"/>
                    <a:pt x="2550" y="2482"/>
                    <a:pt x="2653" y="2519"/>
                  </a:cubicBezTo>
                  <a:cubicBezTo>
                    <a:pt x="2948" y="2612"/>
                    <a:pt x="3010" y="2829"/>
                    <a:pt x="3149" y="2953"/>
                  </a:cubicBezTo>
                  <a:cubicBezTo>
                    <a:pt x="3276" y="3061"/>
                    <a:pt x="3397" y="3107"/>
                    <a:pt x="3511" y="3107"/>
                  </a:cubicBezTo>
                  <a:cubicBezTo>
                    <a:pt x="3579" y="3107"/>
                    <a:pt x="3644" y="3091"/>
                    <a:pt x="3708" y="3062"/>
                  </a:cubicBezTo>
                  <a:lnTo>
                    <a:pt x="3816" y="3000"/>
                  </a:lnTo>
                  <a:cubicBezTo>
                    <a:pt x="3878" y="2969"/>
                    <a:pt x="3925" y="2907"/>
                    <a:pt x="3971" y="2829"/>
                  </a:cubicBezTo>
                  <a:cubicBezTo>
                    <a:pt x="4157" y="2566"/>
                    <a:pt x="4281" y="2255"/>
                    <a:pt x="4343" y="1945"/>
                  </a:cubicBezTo>
                  <a:cubicBezTo>
                    <a:pt x="4359" y="1837"/>
                    <a:pt x="4390" y="1744"/>
                    <a:pt x="4390" y="1651"/>
                  </a:cubicBezTo>
                  <a:cubicBezTo>
                    <a:pt x="4406" y="1449"/>
                    <a:pt x="4359" y="1247"/>
                    <a:pt x="4281" y="1046"/>
                  </a:cubicBezTo>
                  <a:cubicBezTo>
                    <a:pt x="4157" y="798"/>
                    <a:pt x="3801" y="565"/>
                    <a:pt x="3351" y="363"/>
                  </a:cubicBezTo>
                  <a:cubicBezTo>
                    <a:pt x="3242" y="332"/>
                    <a:pt x="3103" y="270"/>
                    <a:pt x="2963" y="239"/>
                  </a:cubicBezTo>
                  <a:cubicBezTo>
                    <a:pt x="2839" y="193"/>
                    <a:pt x="2715" y="162"/>
                    <a:pt x="2606" y="131"/>
                  </a:cubicBezTo>
                  <a:lnTo>
                    <a:pt x="2420" y="100"/>
                  </a:lnTo>
                  <a:cubicBezTo>
                    <a:pt x="2141" y="36"/>
                    <a:pt x="1857" y="1"/>
                    <a:pt x="1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8"/>
            <p:cNvSpPr/>
            <p:nvPr/>
          </p:nvSpPr>
          <p:spPr>
            <a:xfrm>
              <a:off x="1880400" y="2471150"/>
              <a:ext cx="27175" cy="31375"/>
            </a:xfrm>
            <a:custGeom>
              <a:avLst/>
              <a:gdLst/>
              <a:ahLst/>
              <a:cxnLst/>
              <a:rect l="l" t="t" r="r" b="b"/>
              <a:pathLst>
                <a:path w="1087" h="1255" extrusionOk="0">
                  <a:moveTo>
                    <a:pt x="175" y="0"/>
                  </a:moveTo>
                  <a:cubicBezTo>
                    <a:pt x="140" y="0"/>
                    <a:pt x="106" y="9"/>
                    <a:pt x="78" y="30"/>
                  </a:cubicBezTo>
                  <a:cubicBezTo>
                    <a:pt x="16" y="92"/>
                    <a:pt x="1" y="185"/>
                    <a:pt x="63" y="262"/>
                  </a:cubicBezTo>
                  <a:lnTo>
                    <a:pt x="854" y="1255"/>
                  </a:lnTo>
                  <a:lnTo>
                    <a:pt x="962" y="1193"/>
                  </a:lnTo>
                  <a:cubicBezTo>
                    <a:pt x="1024" y="1162"/>
                    <a:pt x="1071" y="1100"/>
                    <a:pt x="1086" y="1038"/>
                  </a:cubicBezTo>
                  <a:lnTo>
                    <a:pt x="311" y="61"/>
                  </a:lnTo>
                  <a:lnTo>
                    <a:pt x="295" y="30"/>
                  </a:lnTo>
                  <a:cubicBezTo>
                    <a:pt x="261" y="1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8"/>
            <p:cNvSpPr/>
            <p:nvPr/>
          </p:nvSpPr>
          <p:spPr>
            <a:xfrm>
              <a:off x="1817200" y="2436975"/>
              <a:ext cx="45400" cy="53150"/>
            </a:xfrm>
            <a:custGeom>
              <a:avLst/>
              <a:gdLst/>
              <a:ahLst/>
              <a:cxnLst/>
              <a:rect l="l" t="t" r="r" b="b"/>
              <a:pathLst>
                <a:path w="1816" h="2126" extrusionOk="0">
                  <a:moveTo>
                    <a:pt x="202" y="1"/>
                  </a:moveTo>
                  <a:cubicBezTo>
                    <a:pt x="125" y="109"/>
                    <a:pt x="63" y="202"/>
                    <a:pt x="0" y="296"/>
                  </a:cubicBezTo>
                  <a:lnTo>
                    <a:pt x="1458" y="2126"/>
                  </a:lnTo>
                  <a:cubicBezTo>
                    <a:pt x="1582" y="2095"/>
                    <a:pt x="1691" y="2064"/>
                    <a:pt x="1815" y="2048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8"/>
            <p:cNvSpPr/>
            <p:nvPr/>
          </p:nvSpPr>
          <p:spPr>
            <a:xfrm>
              <a:off x="1828050" y="2428450"/>
              <a:ext cx="29500" cy="34625"/>
            </a:xfrm>
            <a:custGeom>
              <a:avLst/>
              <a:gdLst/>
              <a:ahLst/>
              <a:cxnLst/>
              <a:rect l="l" t="t" r="r" b="b"/>
              <a:pathLst>
                <a:path w="1180" h="1385" extrusionOk="0">
                  <a:moveTo>
                    <a:pt x="218" y="1"/>
                  </a:moveTo>
                  <a:cubicBezTo>
                    <a:pt x="156" y="16"/>
                    <a:pt x="94" y="47"/>
                    <a:pt x="63" y="78"/>
                  </a:cubicBezTo>
                  <a:lnTo>
                    <a:pt x="1" y="109"/>
                  </a:lnTo>
                  <a:lnTo>
                    <a:pt x="962" y="1334"/>
                  </a:lnTo>
                  <a:lnTo>
                    <a:pt x="993" y="1350"/>
                  </a:lnTo>
                  <a:cubicBezTo>
                    <a:pt x="1009" y="1373"/>
                    <a:pt x="1032" y="1385"/>
                    <a:pt x="1055" y="1385"/>
                  </a:cubicBezTo>
                  <a:cubicBezTo>
                    <a:pt x="1079" y="1385"/>
                    <a:pt x="1102" y="1373"/>
                    <a:pt x="1117" y="1350"/>
                  </a:cubicBezTo>
                  <a:cubicBezTo>
                    <a:pt x="1164" y="1319"/>
                    <a:pt x="1179" y="1257"/>
                    <a:pt x="1164" y="1179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58"/>
            <p:cNvSpPr/>
            <p:nvPr/>
          </p:nvSpPr>
          <p:spPr>
            <a:xfrm>
              <a:off x="1882350" y="2432325"/>
              <a:ext cx="35300" cy="43075"/>
            </a:xfrm>
            <a:custGeom>
              <a:avLst/>
              <a:gdLst/>
              <a:ahLst/>
              <a:cxnLst/>
              <a:rect l="l" t="t" r="r" b="b"/>
              <a:pathLst>
                <a:path w="1412" h="1723" extrusionOk="0">
                  <a:moveTo>
                    <a:pt x="0" y="1"/>
                  </a:moveTo>
                  <a:lnTo>
                    <a:pt x="1380" y="1722"/>
                  </a:lnTo>
                  <a:cubicBezTo>
                    <a:pt x="1396" y="1629"/>
                    <a:pt x="1411" y="1536"/>
                    <a:pt x="1411" y="1412"/>
                  </a:cubicBezTo>
                  <a:lnTo>
                    <a:pt x="388" y="140"/>
                  </a:lnTo>
                  <a:cubicBezTo>
                    <a:pt x="264" y="94"/>
                    <a:pt x="140" y="3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58"/>
            <p:cNvSpPr/>
            <p:nvPr/>
          </p:nvSpPr>
          <p:spPr>
            <a:xfrm>
              <a:off x="1869150" y="2428850"/>
              <a:ext cx="38425" cy="45575"/>
            </a:xfrm>
            <a:custGeom>
              <a:avLst/>
              <a:gdLst/>
              <a:ahLst/>
              <a:cxnLst/>
              <a:rect l="l" t="t" r="r" b="b"/>
              <a:pathLst>
                <a:path w="1537" h="1823" extrusionOk="0">
                  <a:moveTo>
                    <a:pt x="1" y="0"/>
                  </a:moveTo>
                  <a:lnTo>
                    <a:pt x="1459" y="1799"/>
                  </a:lnTo>
                  <a:cubicBezTo>
                    <a:pt x="1466" y="1815"/>
                    <a:pt x="1474" y="1823"/>
                    <a:pt x="1484" y="1823"/>
                  </a:cubicBezTo>
                  <a:cubicBezTo>
                    <a:pt x="1494" y="1823"/>
                    <a:pt x="1505" y="1815"/>
                    <a:pt x="1521" y="1799"/>
                  </a:cubicBezTo>
                  <a:cubicBezTo>
                    <a:pt x="1536" y="1784"/>
                    <a:pt x="1536" y="1753"/>
                    <a:pt x="1521" y="1722"/>
                  </a:cubicBezTo>
                  <a:lnTo>
                    <a:pt x="171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58"/>
            <p:cNvSpPr/>
            <p:nvPr/>
          </p:nvSpPr>
          <p:spPr>
            <a:xfrm>
              <a:off x="1826900" y="2465775"/>
              <a:ext cx="22500" cy="25525"/>
            </a:xfrm>
            <a:custGeom>
              <a:avLst/>
              <a:gdLst/>
              <a:ahLst/>
              <a:cxnLst/>
              <a:rect l="l" t="t" r="r" b="b"/>
              <a:pathLst>
                <a:path w="900" h="1021" extrusionOk="0">
                  <a:moveTo>
                    <a:pt x="64" y="0"/>
                  </a:moveTo>
                  <a:cubicBezTo>
                    <a:pt x="51" y="0"/>
                    <a:pt x="39" y="4"/>
                    <a:pt x="31" y="12"/>
                  </a:cubicBezTo>
                  <a:cubicBezTo>
                    <a:pt x="0" y="43"/>
                    <a:pt x="0" y="74"/>
                    <a:pt x="31" y="90"/>
                  </a:cubicBezTo>
                  <a:lnTo>
                    <a:pt x="760" y="1020"/>
                  </a:lnTo>
                  <a:cubicBezTo>
                    <a:pt x="822" y="1020"/>
                    <a:pt x="853" y="1005"/>
                    <a:pt x="900" y="1005"/>
                  </a:cubicBezTo>
                  <a:lnTo>
                    <a:pt x="109" y="12"/>
                  </a:lnTo>
                  <a:cubicBezTo>
                    <a:pt x="93" y="4"/>
                    <a:pt x="78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58"/>
            <p:cNvSpPr/>
            <p:nvPr/>
          </p:nvSpPr>
          <p:spPr>
            <a:xfrm>
              <a:off x="1806725" y="2424950"/>
              <a:ext cx="118300" cy="80100"/>
            </a:xfrm>
            <a:custGeom>
              <a:avLst/>
              <a:gdLst/>
              <a:ahLst/>
              <a:cxnLst/>
              <a:rect l="l" t="t" r="r" b="b"/>
              <a:pathLst>
                <a:path w="4732" h="3204" extrusionOk="0">
                  <a:moveTo>
                    <a:pt x="1699" y="119"/>
                  </a:moveTo>
                  <a:cubicBezTo>
                    <a:pt x="2042" y="119"/>
                    <a:pt x="2452" y="177"/>
                    <a:pt x="2886" y="296"/>
                  </a:cubicBezTo>
                  <a:cubicBezTo>
                    <a:pt x="3599" y="513"/>
                    <a:pt x="4157" y="839"/>
                    <a:pt x="4312" y="1149"/>
                  </a:cubicBezTo>
                  <a:cubicBezTo>
                    <a:pt x="4638" y="1769"/>
                    <a:pt x="4173" y="2777"/>
                    <a:pt x="3894" y="3010"/>
                  </a:cubicBezTo>
                  <a:cubicBezTo>
                    <a:pt x="3816" y="3075"/>
                    <a:pt x="3732" y="3102"/>
                    <a:pt x="3648" y="3102"/>
                  </a:cubicBezTo>
                  <a:cubicBezTo>
                    <a:pt x="3513" y="3102"/>
                    <a:pt x="3378" y="3034"/>
                    <a:pt x="3273" y="2948"/>
                  </a:cubicBezTo>
                  <a:cubicBezTo>
                    <a:pt x="3211" y="2917"/>
                    <a:pt x="3180" y="2870"/>
                    <a:pt x="3134" y="2808"/>
                  </a:cubicBezTo>
                  <a:cubicBezTo>
                    <a:pt x="3041" y="2700"/>
                    <a:pt x="2932" y="2576"/>
                    <a:pt x="2777" y="2529"/>
                  </a:cubicBezTo>
                  <a:cubicBezTo>
                    <a:pt x="2650" y="2478"/>
                    <a:pt x="2539" y="2456"/>
                    <a:pt x="2418" y="2456"/>
                  </a:cubicBezTo>
                  <a:cubicBezTo>
                    <a:pt x="2245" y="2456"/>
                    <a:pt x="2053" y="2502"/>
                    <a:pt x="1769" y="2576"/>
                  </a:cubicBezTo>
                  <a:cubicBezTo>
                    <a:pt x="1661" y="2607"/>
                    <a:pt x="1545" y="2621"/>
                    <a:pt x="1427" y="2621"/>
                  </a:cubicBezTo>
                  <a:cubicBezTo>
                    <a:pt x="952" y="2621"/>
                    <a:pt x="448" y="2390"/>
                    <a:pt x="311" y="2079"/>
                  </a:cubicBezTo>
                  <a:cubicBezTo>
                    <a:pt x="109" y="1630"/>
                    <a:pt x="311" y="668"/>
                    <a:pt x="931" y="280"/>
                  </a:cubicBezTo>
                  <a:cubicBezTo>
                    <a:pt x="1099" y="174"/>
                    <a:pt x="1368" y="119"/>
                    <a:pt x="1699" y="119"/>
                  </a:cubicBezTo>
                  <a:close/>
                  <a:moveTo>
                    <a:pt x="1681" y="1"/>
                  </a:moveTo>
                  <a:cubicBezTo>
                    <a:pt x="1361" y="1"/>
                    <a:pt x="1068" y="48"/>
                    <a:pt x="869" y="172"/>
                  </a:cubicBezTo>
                  <a:cubicBezTo>
                    <a:pt x="187" y="606"/>
                    <a:pt x="1" y="1645"/>
                    <a:pt x="218" y="2110"/>
                  </a:cubicBezTo>
                  <a:cubicBezTo>
                    <a:pt x="264" y="2234"/>
                    <a:pt x="342" y="2327"/>
                    <a:pt x="451" y="2405"/>
                  </a:cubicBezTo>
                  <a:cubicBezTo>
                    <a:pt x="725" y="2603"/>
                    <a:pt x="1054" y="2707"/>
                    <a:pt x="1394" y="2707"/>
                  </a:cubicBezTo>
                  <a:cubicBezTo>
                    <a:pt x="1533" y="2707"/>
                    <a:pt x="1675" y="2689"/>
                    <a:pt x="1815" y="2653"/>
                  </a:cubicBezTo>
                  <a:cubicBezTo>
                    <a:pt x="2124" y="2588"/>
                    <a:pt x="2308" y="2545"/>
                    <a:pt x="2461" y="2545"/>
                  </a:cubicBezTo>
                  <a:cubicBezTo>
                    <a:pt x="2561" y="2545"/>
                    <a:pt x="2647" y="2564"/>
                    <a:pt x="2746" y="2607"/>
                  </a:cubicBezTo>
                  <a:cubicBezTo>
                    <a:pt x="2870" y="2653"/>
                    <a:pt x="2979" y="2762"/>
                    <a:pt x="3056" y="2870"/>
                  </a:cubicBezTo>
                  <a:cubicBezTo>
                    <a:pt x="3103" y="2932"/>
                    <a:pt x="3134" y="2994"/>
                    <a:pt x="3196" y="3025"/>
                  </a:cubicBezTo>
                  <a:cubicBezTo>
                    <a:pt x="3332" y="3145"/>
                    <a:pt x="3488" y="3203"/>
                    <a:pt x="3633" y="3203"/>
                  </a:cubicBezTo>
                  <a:cubicBezTo>
                    <a:pt x="3752" y="3203"/>
                    <a:pt x="3865" y="3164"/>
                    <a:pt x="3956" y="3087"/>
                  </a:cubicBezTo>
                  <a:cubicBezTo>
                    <a:pt x="4250" y="2808"/>
                    <a:pt x="4731" y="1769"/>
                    <a:pt x="4405" y="1087"/>
                  </a:cubicBezTo>
                  <a:cubicBezTo>
                    <a:pt x="4204" y="668"/>
                    <a:pt x="3490" y="358"/>
                    <a:pt x="2886" y="172"/>
                  </a:cubicBezTo>
                  <a:cubicBezTo>
                    <a:pt x="2531" y="76"/>
                    <a:pt x="2084" y="1"/>
                    <a:pt x="1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58"/>
            <p:cNvSpPr/>
            <p:nvPr/>
          </p:nvSpPr>
          <p:spPr>
            <a:xfrm>
              <a:off x="1751275" y="2434050"/>
              <a:ext cx="38025" cy="58200"/>
            </a:xfrm>
            <a:custGeom>
              <a:avLst/>
              <a:gdLst/>
              <a:ahLst/>
              <a:cxnLst/>
              <a:rect l="l" t="t" r="r" b="b"/>
              <a:pathLst>
                <a:path w="1521" h="2328" extrusionOk="0">
                  <a:moveTo>
                    <a:pt x="651" y="1"/>
                  </a:moveTo>
                  <a:cubicBezTo>
                    <a:pt x="626" y="1"/>
                    <a:pt x="600" y="4"/>
                    <a:pt x="575" y="9"/>
                  </a:cubicBezTo>
                  <a:cubicBezTo>
                    <a:pt x="1" y="118"/>
                    <a:pt x="78" y="1793"/>
                    <a:pt x="575" y="2181"/>
                  </a:cubicBezTo>
                  <a:cubicBezTo>
                    <a:pt x="681" y="2280"/>
                    <a:pt x="820" y="2327"/>
                    <a:pt x="958" y="2327"/>
                  </a:cubicBezTo>
                  <a:cubicBezTo>
                    <a:pt x="1123" y="2327"/>
                    <a:pt x="1287" y="2260"/>
                    <a:pt x="1397" y="2134"/>
                  </a:cubicBezTo>
                  <a:lnTo>
                    <a:pt x="1412" y="2119"/>
                  </a:lnTo>
                  <a:lnTo>
                    <a:pt x="1521" y="1173"/>
                  </a:lnTo>
                  <a:cubicBezTo>
                    <a:pt x="1521" y="1173"/>
                    <a:pt x="1168" y="1"/>
                    <a:pt x="651" y="1"/>
                  </a:cubicBezTo>
                  <a:close/>
                </a:path>
              </a:pathLst>
            </a:custGeom>
            <a:solidFill>
              <a:srgbClr val="774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58"/>
            <p:cNvSpPr/>
            <p:nvPr/>
          </p:nvSpPr>
          <p:spPr>
            <a:xfrm>
              <a:off x="1766025" y="2446300"/>
              <a:ext cx="17475" cy="39650"/>
            </a:xfrm>
            <a:custGeom>
              <a:avLst/>
              <a:gdLst/>
              <a:ahLst/>
              <a:cxnLst/>
              <a:rect l="l" t="t" r="r" b="b"/>
              <a:pathLst>
                <a:path w="699" h="1586" extrusionOk="0">
                  <a:moveTo>
                    <a:pt x="16" y="0"/>
                  </a:moveTo>
                  <a:cubicBezTo>
                    <a:pt x="341" y="295"/>
                    <a:pt x="450" y="714"/>
                    <a:pt x="466" y="1148"/>
                  </a:cubicBezTo>
                  <a:cubicBezTo>
                    <a:pt x="403" y="1010"/>
                    <a:pt x="310" y="893"/>
                    <a:pt x="147" y="893"/>
                  </a:cubicBezTo>
                  <a:cubicBezTo>
                    <a:pt x="108" y="893"/>
                    <a:pt x="64" y="900"/>
                    <a:pt x="16" y="915"/>
                  </a:cubicBezTo>
                  <a:cubicBezTo>
                    <a:pt x="0" y="915"/>
                    <a:pt x="16" y="931"/>
                    <a:pt x="16" y="931"/>
                  </a:cubicBezTo>
                  <a:cubicBezTo>
                    <a:pt x="171" y="931"/>
                    <a:pt x="310" y="1024"/>
                    <a:pt x="372" y="1179"/>
                  </a:cubicBezTo>
                  <a:cubicBezTo>
                    <a:pt x="403" y="1303"/>
                    <a:pt x="450" y="1411"/>
                    <a:pt x="450" y="1551"/>
                  </a:cubicBezTo>
                  <a:cubicBezTo>
                    <a:pt x="450" y="1574"/>
                    <a:pt x="469" y="1586"/>
                    <a:pt x="489" y="1586"/>
                  </a:cubicBezTo>
                  <a:cubicBezTo>
                    <a:pt x="508" y="1586"/>
                    <a:pt x="528" y="1574"/>
                    <a:pt x="528" y="1551"/>
                  </a:cubicBezTo>
                  <a:lnTo>
                    <a:pt x="528" y="1536"/>
                  </a:lnTo>
                  <a:cubicBezTo>
                    <a:pt x="698" y="1024"/>
                    <a:pt x="543" y="217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58"/>
            <p:cNvSpPr/>
            <p:nvPr/>
          </p:nvSpPr>
          <p:spPr>
            <a:xfrm>
              <a:off x="1743525" y="2559900"/>
              <a:ext cx="97350" cy="107575"/>
            </a:xfrm>
            <a:custGeom>
              <a:avLst/>
              <a:gdLst/>
              <a:ahLst/>
              <a:cxnLst/>
              <a:rect l="l" t="t" r="r" b="b"/>
              <a:pathLst>
                <a:path w="3894" h="4303" extrusionOk="0">
                  <a:moveTo>
                    <a:pt x="621" y="0"/>
                  </a:moveTo>
                  <a:lnTo>
                    <a:pt x="1" y="791"/>
                  </a:lnTo>
                  <a:cubicBezTo>
                    <a:pt x="1" y="791"/>
                    <a:pt x="1764" y="4302"/>
                    <a:pt x="1858" y="4302"/>
                  </a:cubicBezTo>
                  <a:cubicBezTo>
                    <a:pt x="1860" y="4302"/>
                    <a:pt x="1861" y="4300"/>
                    <a:pt x="1862" y="4297"/>
                  </a:cubicBezTo>
                  <a:lnTo>
                    <a:pt x="2761" y="2885"/>
                  </a:lnTo>
                  <a:lnTo>
                    <a:pt x="3723" y="4033"/>
                  </a:lnTo>
                  <a:lnTo>
                    <a:pt x="3894" y="1427"/>
                  </a:lnTo>
                  <a:lnTo>
                    <a:pt x="3707" y="869"/>
                  </a:lnTo>
                  <a:lnTo>
                    <a:pt x="2715" y="2559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58"/>
            <p:cNvSpPr/>
            <p:nvPr/>
          </p:nvSpPr>
          <p:spPr>
            <a:xfrm>
              <a:off x="1742475" y="2579900"/>
              <a:ext cx="99175" cy="91700"/>
            </a:xfrm>
            <a:custGeom>
              <a:avLst/>
              <a:gdLst/>
              <a:ahLst/>
              <a:cxnLst/>
              <a:rect l="l" t="t" r="r" b="b"/>
              <a:pathLst>
                <a:path w="3967" h="3668" extrusionOk="0">
                  <a:moveTo>
                    <a:pt x="14" y="0"/>
                  </a:moveTo>
                  <a:cubicBezTo>
                    <a:pt x="5" y="0"/>
                    <a:pt x="1" y="11"/>
                    <a:pt x="12" y="22"/>
                  </a:cubicBezTo>
                  <a:cubicBezTo>
                    <a:pt x="259" y="624"/>
                    <a:pt x="1857" y="3667"/>
                    <a:pt x="1888" y="3667"/>
                  </a:cubicBezTo>
                  <a:cubicBezTo>
                    <a:pt x="1888" y="3667"/>
                    <a:pt x="1888" y="3667"/>
                    <a:pt x="1888" y="3667"/>
                  </a:cubicBezTo>
                  <a:cubicBezTo>
                    <a:pt x="1888" y="3668"/>
                    <a:pt x="1889" y="3668"/>
                    <a:pt x="1889" y="3668"/>
                  </a:cubicBezTo>
                  <a:cubicBezTo>
                    <a:pt x="1923" y="3668"/>
                    <a:pt x="2712" y="2423"/>
                    <a:pt x="2819" y="2178"/>
                  </a:cubicBezTo>
                  <a:cubicBezTo>
                    <a:pt x="2954" y="2388"/>
                    <a:pt x="3767" y="3392"/>
                    <a:pt x="3824" y="3392"/>
                  </a:cubicBezTo>
                  <a:cubicBezTo>
                    <a:pt x="3826" y="3392"/>
                    <a:pt x="3827" y="3391"/>
                    <a:pt x="3827" y="3388"/>
                  </a:cubicBezTo>
                  <a:cubicBezTo>
                    <a:pt x="3889" y="2923"/>
                    <a:pt x="3905" y="2426"/>
                    <a:pt x="3920" y="1961"/>
                  </a:cubicBezTo>
                  <a:cubicBezTo>
                    <a:pt x="3936" y="1542"/>
                    <a:pt x="3967" y="1093"/>
                    <a:pt x="3967" y="674"/>
                  </a:cubicBezTo>
                  <a:cubicBezTo>
                    <a:pt x="3967" y="658"/>
                    <a:pt x="3959" y="651"/>
                    <a:pt x="3949" y="651"/>
                  </a:cubicBezTo>
                  <a:cubicBezTo>
                    <a:pt x="3939" y="651"/>
                    <a:pt x="3928" y="658"/>
                    <a:pt x="3920" y="674"/>
                  </a:cubicBezTo>
                  <a:cubicBezTo>
                    <a:pt x="3796" y="1077"/>
                    <a:pt x="3749" y="2721"/>
                    <a:pt x="3718" y="3109"/>
                  </a:cubicBezTo>
                  <a:cubicBezTo>
                    <a:pt x="3672" y="3047"/>
                    <a:pt x="2817" y="2116"/>
                    <a:pt x="2804" y="2116"/>
                  </a:cubicBezTo>
                  <a:cubicBezTo>
                    <a:pt x="2803" y="2116"/>
                    <a:pt x="2803" y="2116"/>
                    <a:pt x="2803" y="2116"/>
                  </a:cubicBezTo>
                  <a:cubicBezTo>
                    <a:pt x="2633" y="2333"/>
                    <a:pt x="1966" y="3357"/>
                    <a:pt x="1935" y="3466"/>
                  </a:cubicBezTo>
                  <a:cubicBezTo>
                    <a:pt x="1640" y="2876"/>
                    <a:pt x="399" y="565"/>
                    <a:pt x="27" y="7"/>
                  </a:cubicBezTo>
                  <a:cubicBezTo>
                    <a:pt x="23" y="2"/>
                    <a:pt x="18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58"/>
            <p:cNvSpPr/>
            <p:nvPr/>
          </p:nvSpPr>
          <p:spPr>
            <a:xfrm>
              <a:off x="2119250" y="2915075"/>
              <a:ext cx="34925" cy="52750"/>
            </a:xfrm>
            <a:custGeom>
              <a:avLst/>
              <a:gdLst/>
              <a:ahLst/>
              <a:cxnLst/>
              <a:rect l="l" t="t" r="r" b="b"/>
              <a:pathLst>
                <a:path w="1397" h="2110" extrusionOk="0">
                  <a:moveTo>
                    <a:pt x="0" y="0"/>
                  </a:moveTo>
                  <a:lnTo>
                    <a:pt x="0" y="2109"/>
                  </a:lnTo>
                  <a:lnTo>
                    <a:pt x="1396" y="2109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58"/>
            <p:cNvSpPr/>
            <p:nvPr/>
          </p:nvSpPr>
          <p:spPr>
            <a:xfrm>
              <a:off x="2333675" y="2851100"/>
              <a:ext cx="34925" cy="116725"/>
            </a:xfrm>
            <a:custGeom>
              <a:avLst/>
              <a:gdLst/>
              <a:ahLst/>
              <a:cxnLst/>
              <a:rect l="l" t="t" r="r" b="b"/>
              <a:pathLst>
                <a:path w="1397" h="4669" extrusionOk="0">
                  <a:moveTo>
                    <a:pt x="0" y="0"/>
                  </a:moveTo>
                  <a:lnTo>
                    <a:pt x="0" y="4668"/>
                  </a:lnTo>
                  <a:lnTo>
                    <a:pt x="1396" y="466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58"/>
            <p:cNvSpPr/>
            <p:nvPr/>
          </p:nvSpPr>
          <p:spPr>
            <a:xfrm>
              <a:off x="2119250" y="2833650"/>
              <a:ext cx="249350" cy="99275"/>
            </a:xfrm>
            <a:custGeom>
              <a:avLst/>
              <a:gdLst/>
              <a:ahLst/>
              <a:cxnLst/>
              <a:rect l="l" t="t" r="r" b="b"/>
              <a:pathLst>
                <a:path w="9974" h="3971" extrusionOk="0">
                  <a:moveTo>
                    <a:pt x="9973" y="0"/>
                  </a:moveTo>
                  <a:lnTo>
                    <a:pt x="0" y="3257"/>
                  </a:lnTo>
                  <a:lnTo>
                    <a:pt x="0" y="3971"/>
                  </a:lnTo>
                  <a:lnTo>
                    <a:pt x="9973" y="714"/>
                  </a:lnTo>
                  <a:lnTo>
                    <a:pt x="9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3" name="Google Shape;4083;p58"/>
          <p:cNvGrpSpPr/>
          <p:nvPr/>
        </p:nvGrpSpPr>
        <p:grpSpPr>
          <a:xfrm>
            <a:off x="5441504" y="-982298"/>
            <a:ext cx="5253816" cy="1622108"/>
            <a:chOff x="5092229" y="-180802"/>
            <a:chExt cx="5253816" cy="1622108"/>
          </a:xfrm>
        </p:grpSpPr>
        <p:sp>
          <p:nvSpPr>
            <p:cNvPr id="4084" name="Google Shape;4084;p5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5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5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5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5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5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5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5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5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5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4" name="Google Shape;4094;p58"/>
          <p:cNvGrpSpPr/>
          <p:nvPr/>
        </p:nvGrpSpPr>
        <p:grpSpPr>
          <a:xfrm>
            <a:off x="5441504" y="4713327"/>
            <a:ext cx="5253816" cy="1622108"/>
            <a:chOff x="5092229" y="-180802"/>
            <a:chExt cx="5253816" cy="1622108"/>
          </a:xfrm>
        </p:grpSpPr>
        <p:sp>
          <p:nvSpPr>
            <p:cNvPr id="4095" name="Google Shape;4095;p58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58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58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58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58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58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58"/>
            <p:cNvSpPr/>
            <p:nvPr/>
          </p:nvSpPr>
          <p:spPr>
            <a:xfrm rot="-5400000">
              <a:off x="7072794" y="-1818683"/>
              <a:ext cx="389143" cy="4141831"/>
            </a:xfrm>
            <a:custGeom>
              <a:avLst/>
              <a:gdLst/>
              <a:ahLst/>
              <a:cxnLst/>
              <a:rect l="l" t="t" r="r" b="b"/>
              <a:pathLst>
                <a:path w="2203" h="18597" extrusionOk="0">
                  <a:moveTo>
                    <a:pt x="2094" y="0"/>
                  </a:moveTo>
                  <a:lnTo>
                    <a:pt x="2094" y="8096"/>
                  </a:lnTo>
                  <a:lnTo>
                    <a:pt x="0" y="12005"/>
                  </a:lnTo>
                  <a:lnTo>
                    <a:pt x="0" y="18596"/>
                  </a:lnTo>
                  <a:lnTo>
                    <a:pt x="109" y="18596"/>
                  </a:lnTo>
                  <a:lnTo>
                    <a:pt x="109" y="12051"/>
                  </a:lnTo>
                  <a:lnTo>
                    <a:pt x="2203" y="811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58"/>
            <p:cNvSpPr/>
            <p:nvPr/>
          </p:nvSpPr>
          <p:spPr>
            <a:xfrm rot="-5400000">
              <a:off x="5092318" y="10944"/>
              <a:ext cx="115171" cy="115348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109"/>
                  </a:moveTo>
                  <a:cubicBezTo>
                    <a:pt x="465" y="109"/>
                    <a:pt x="558" y="202"/>
                    <a:pt x="558" y="342"/>
                  </a:cubicBezTo>
                  <a:cubicBezTo>
                    <a:pt x="558" y="482"/>
                    <a:pt x="465" y="575"/>
                    <a:pt x="326" y="575"/>
                  </a:cubicBezTo>
                  <a:cubicBezTo>
                    <a:pt x="186" y="575"/>
                    <a:pt x="93" y="466"/>
                    <a:pt x="93" y="342"/>
                  </a:cubicBezTo>
                  <a:cubicBezTo>
                    <a:pt x="93" y="202"/>
                    <a:pt x="202" y="109"/>
                    <a:pt x="326" y="109"/>
                  </a:cubicBezTo>
                  <a:close/>
                  <a:moveTo>
                    <a:pt x="326" y="1"/>
                  </a:moveTo>
                  <a:cubicBezTo>
                    <a:pt x="124" y="1"/>
                    <a:pt x="0" y="156"/>
                    <a:pt x="0" y="327"/>
                  </a:cubicBezTo>
                  <a:cubicBezTo>
                    <a:pt x="0" y="513"/>
                    <a:pt x="155" y="652"/>
                    <a:pt x="326" y="652"/>
                  </a:cubicBezTo>
                  <a:cubicBezTo>
                    <a:pt x="496" y="652"/>
                    <a:pt x="651" y="513"/>
                    <a:pt x="651" y="327"/>
                  </a:cubicBezTo>
                  <a:cubicBezTo>
                    <a:pt x="651" y="125"/>
                    <a:pt x="49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58"/>
            <p:cNvSpPr/>
            <p:nvPr/>
          </p:nvSpPr>
          <p:spPr>
            <a:xfrm rot="-5400000">
              <a:off x="7806618" y="-1596908"/>
              <a:ext cx="449555" cy="3375023"/>
            </a:xfrm>
            <a:custGeom>
              <a:avLst/>
              <a:gdLst/>
              <a:ahLst/>
              <a:cxnLst/>
              <a:rect l="l" t="t" r="r" b="b"/>
              <a:pathLst>
                <a:path w="2545" h="15154" extrusionOk="0">
                  <a:moveTo>
                    <a:pt x="2467" y="1"/>
                  </a:moveTo>
                  <a:lnTo>
                    <a:pt x="2467" y="4638"/>
                  </a:lnTo>
                  <a:lnTo>
                    <a:pt x="1" y="8950"/>
                  </a:lnTo>
                  <a:lnTo>
                    <a:pt x="1" y="8981"/>
                  </a:lnTo>
                  <a:lnTo>
                    <a:pt x="1" y="15154"/>
                  </a:lnTo>
                  <a:lnTo>
                    <a:pt x="94" y="15154"/>
                  </a:lnTo>
                  <a:lnTo>
                    <a:pt x="94" y="8996"/>
                  </a:lnTo>
                  <a:lnTo>
                    <a:pt x="2544" y="4669"/>
                  </a:lnTo>
                  <a:lnTo>
                    <a:pt x="2544" y="4654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58"/>
            <p:cNvSpPr/>
            <p:nvPr/>
          </p:nvSpPr>
          <p:spPr>
            <a:xfrm rot="-5400000">
              <a:off x="6236548" y="-180714"/>
              <a:ext cx="109872" cy="109695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1" y="78"/>
                  </a:moveTo>
                  <a:cubicBezTo>
                    <a:pt x="435" y="78"/>
                    <a:pt x="544" y="187"/>
                    <a:pt x="544" y="311"/>
                  </a:cubicBezTo>
                  <a:cubicBezTo>
                    <a:pt x="544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87"/>
                    <a:pt x="202" y="78"/>
                    <a:pt x="311" y="78"/>
                  </a:cubicBezTo>
                  <a:close/>
                  <a:moveTo>
                    <a:pt x="311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1"/>
                    <a:pt x="140" y="621"/>
                    <a:pt x="311" y="621"/>
                  </a:cubicBezTo>
                  <a:cubicBezTo>
                    <a:pt x="482" y="621"/>
                    <a:pt x="621" y="481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>
            <a:spLocks noGrp="1"/>
          </p:cNvSpPr>
          <p:nvPr>
            <p:ph type="title" idx="8"/>
          </p:nvPr>
        </p:nvSpPr>
        <p:spPr>
          <a:xfrm>
            <a:off x="529119" y="3165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NỘI DUNG BÀI HỌC</a:t>
            </a:r>
            <a:endParaRPr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74" name="Google Shape;774;p35"/>
          <p:cNvGrpSpPr/>
          <p:nvPr/>
        </p:nvGrpSpPr>
        <p:grpSpPr>
          <a:xfrm rot="10800000" flipH="1">
            <a:off x="5909368" y="275305"/>
            <a:ext cx="4210803" cy="931613"/>
            <a:chOff x="6135243" y="509694"/>
            <a:chExt cx="4210803" cy="931613"/>
          </a:xfrm>
        </p:grpSpPr>
        <p:sp>
          <p:nvSpPr>
            <p:cNvPr id="775" name="Google Shape;775;p35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</p:grpSp>
      <p:sp>
        <p:nvSpPr>
          <p:cNvPr id="781" name="Google Shape;781;p35"/>
          <p:cNvSpPr/>
          <p:nvPr/>
        </p:nvSpPr>
        <p:spPr>
          <a:xfrm>
            <a:off x="7455506" y="4343931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+mn-lt"/>
            </a:endParaRPr>
          </a:p>
        </p:txBody>
      </p:sp>
      <p:grpSp>
        <p:nvGrpSpPr>
          <p:cNvPr id="782" name="Google Shape;782;p35"/>
          <p:cNvGrpSpPr/>
          <p:nvPr/>
        </p:nvGrpSpPr>
        <p:grpSpPr>
          <a:xfrm rot="-899960">
            <a:off x="8218214" y="3614536"/>
            <a:ext cx="454765" cy="457446"/>
            <a:chOff x="3137370" y="-570001"/>
            <a:chExt cx="454778" cy="457459"/>
          </a:xfrm>
        </p:grpSpPr>
        <p:sp>
          <p:nvSpPr>
            <p:cNvPr id="783" name="Google Shape;783;p35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7984623" y="4115930"/>
            <a:ext cx="888556" cy="888556"/>
            <a:chOff x="3601710" y="-660170"/>
            <a:chExt cx="888556" cy="888556"/>
          </a:xfrm>
        </p:grpSpPr>
        <p:sp>
          <p:nvSpPr>
            <p:cNvPr id="793" name="Google Shape;793;p35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</p:grpSp>
      <p:grpSp>
        <p:nvGrpSpPr>
          <p:cNvPr id="803" name="Google Shape;803;p35"/>
          <p:cNvGrpSpPr/>
          <p:nvPr/>
        </p:nvGrpSpPr>
        <p:grpSpPr>
          <a:xfrm rot="-899960">
            <a:off x="5070492" y="447807"/>
            <a:ext cx="454765" cy="457446"/>
            <a:chOff x="3137370" y="-570001"/>
            <a:chExt cx="454778" cy="457459"/>
          </a:xfrm>
        </p:grpSpPr>
        <p:sp>
          <p:nvSpPr>
            <p:cNvPr id="804" name="Google Shape;804;p35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latin typeface="+mn-lt"/>
              </a:endParaRPr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latin typeface="+mn-lt"/>
              </a:endParaRPr>
            </a:p>
          </p:txBody>
        </p:sp>
      </p:grp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B245887B-0292-592E-1BEA-F98599878B78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1331310" y="1611657"/>
            <a:ext cx="808386" cy="740190"/>
          </a:xfrm>
        </p:spPr>
        <p:txBody>
          <a:bodyPr/>
          <a:lstStyle/>
          <a:p>
            <a:pPr algn="ctr"/>
            <a:r>
              <a:rPr lang="vi-VN" sz="2800" b="1" dirty="0">
                <a:latin typeface="+mn-lt"/>
              </a:rPr>
              <a:t>I.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3685110-1E57-077D-B687-3F68A8B52722}"/>
              </a:ext>
            </a:extLst>
          </p:cNvPr>
          <p:cNvSpPr txBox="1"/>
          <p:nvPr/>
        </p:nvSpPr>
        <p:spPr>
          <a:xfrm>
            <a:off x="2345671" y="1794140"/>
            <a:ext cx="5911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2000"/>
              <a:buFont typeface="Bebas Neue"/>
              <a:buNone/>
              <a:tabLst/>
              <a:defRPr/>
            </a:pPr>
            <a:r>
              <a:rPr lang="vi-VN" sz="2400" dirty="0">
                <a:solidFill>
                  <a:srgbClr val="302F2F"/>
                </a:solidFill>
                <a:latin typeface="Arial" panose="020B0604020202020204" pitchFamily="34" charset="0"/>
                <a:cs typeface="Teko"/>
                <a:sym typeface="Teko"/>
              </a:rPr>
              <a:t>Khái niệm t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Arial" panose="020B0604020202020204" pitchFamily="34" charset="0"/>
                <a:cs typeface="Teko"/>
                <a:sym typeface="Teko"/>
              </a:rPr>
              <a:t>ín hiệu tương tự </a:t>
            </a:r>
          </a:p>
        </p:txBody>
      </p:sp>
      <p:sp>
        <p:nvSpPr>
          <p:cNvPr id="18" name="Tiêu đề phụ 4">
            <a:extLst>
              <a:ext uri="{FF2B5EF4-FFF2-40B4-BE49-F238E27FC236}">
                <a16:creationId xmlns:a16="http://schemas.microsoft.com/office/drawing/2014/main" id="{2395DD13-2D09-B95D-6740-EB400F082FA0}"/>
              </a:ext>
            </a:extLst>
          </p:cNvPr>
          <p:cNvSpPr txBox="1">
            <a:spLocks/>
          </p:cNvSpPr>
          <p:nvPr/>
        </p:nvSpPr>
        <p:spPr>
          <a:xfrm>
            <a:off x="1331310" y="2791654"/>
            <a:ext cx="808386" cy="740190"/>
          </a:xfrm>
          <a:prstGeom prst="rect">
            <a:avLst/>
          </a:prstGeom>
          <a:solidFill>
            <a:srgbClr val="FF9933">
              <a:alpha val="3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vi-VN" sz="2800" b="1" dirty="0">
                <a:latin typeface="+mn-lt"/>
              </a:rPr>
              <a:t>II.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B3BC373-7B94-1A3D-1673-7B7A2AF95310}"/>
              </a:ext>
            </a:extLst>
          </p:cNvPr>
          <p:cNvSpPr txBox="1"/>
          <p:nvPr/>
        </p:nvSpPr>
        <p:spPr>
          <a:xfrm>
            <a:off x="2496410" y="2913569"/>
            <a:ext cx="5911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/>
              <a:t>Một số mạch xử lí tín hiệu tương tự </a:t>
            </a:r>
          </a:p>
        </p:txBody>
      </p:sp>
    </p:spTree>
    <p:extLst>
      <p:ext uri="{BB962C8B-B14F-4D97-AF65-F5344CB8AC3E}">
        <p14:creationId xmlns:p14="http://schemas.microsoft.com/office/powerpoint/2010/main" val="15077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5" grpId="0" uiExpand="1" build="p" animBg="1"/>
      <p:bldP spid="13" grpId="0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/>
          <p:nvPr/>
        </p:nvSpPr>
        <p:spPr>
          <a:xfrm rot="867070">
            <a:off x="200679" y="1086082"/>
            <a:ext cx="4367150" cy="3480814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solidFill>
            <a:srgbClr val="138808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title"/>
          </p:nvPr>
        </p:nvSpPr>
        <p:spPr>
          <a:xfrm>
            <a:off x="4745610" y="2011542"/>
            <a:ext cx="4080742" cy="1443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KHÁI NIỆM TÍN HIỆU TƯƠNG TỰ</a:t>
            </a:r>
            <a:endParaRPr sz="3600" b="1" dirty="0">
              <a:latin typeface="+mj-lt"/>
            </a:endParaRPr>
          </a:p>
        </p:txBody>
      </p:sp>
      <p:sp>
        <p:nvSpPr>
          <p:cNvPr id="1044" name="Google Shape;1044;p37"/>
          <p:cNvSpPr txBox="1">
            <a:spLocks noGrp="1"/>
          </p:cNvSpPr>
          <p:nvPr>
            <p:ph type="title" idx="2"/>
          </p:nvPr>
        </p:nvSpPr>
        <p:spPr>
          <a:xfrm>
            <a:off x="6121890" y="1161108"/>
            <a:ext cx="93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+mn-lt"/>
              </a:rPr>
              <a:t>I.</a:t>
            </a:r>
            <a:endParaRPr sz="3600" b="1" dirty="0">
              <a:latin typeface="+mn-lt"/>
            </a:endParaRPr>
          </a:p>
        </p:txBody>
      </p:sp>
      <p:grpSp>
        <p:nvGrpSpPr>
          <p:cNvPr id="1365" name="Google Shape;1365;p37"/>
          <p:cNvGrpSpPr/>
          <p:nvPr/>
        </p:nvGrpSpPr>
        <p:grpSpPr>
          <a:xfrm>
            <a:off x="6587340" y="4253004"/>
            <a:ext cx="300770" cy="54726"/>
            <a:chOff x="4770650" y="685575"/>
            <a:chExt cx="158250" cy="28800"/>
          </a:xfrm>
        </p:grpSpPr>
        <p:sp>
          <p:nvSpPr>
            <p:cNvPr id="1366" name="Google Shape;1366;p37"/>
            <p:cNvSpPr/>
            <p:nvPr/>
          </p:nvSpPr>
          <p:spPr>
            <a:xfrm>
              <a:off x="477065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4835375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4900100" y="685575"/>
              <a:ext cx="28800" cy="28800"/>
            </a:xfrm>
            <a:prstGeom prst="ellipse">
              <a:avLst/>
            </a:prstGeom>
            <a:solidFill>
              <a:srgbClr val="30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7"/>
          <p:cNvGrpSpPr/>
          <p:nvPr/>
        </p:nvGrpSpPr>
        <p:grpSpPr>
          <a:xfrm rot="10800000" flipH="1">
            <a:off x="6323493" y="404394"/>
            <a:ext cx="4210803" cy="748080"/>
            <a:chOff x="6135243" y="693226"/>
            <a:chExt cx="4210803" cy="748080"/>
          </a:xfrm>
        </p:grpSpPr>
        <p:sp>
          <p:nvSpPr>
            <p:cNvPr id="1370" name="Google Shape;1370;p37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6177AFA-42E4-4940-37C8-2186674F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48" y="1288150"/>
            <a:ext cx="2486042" cy="2604426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A518371-A8D8-5FFC-36B1-BA2D73B98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2" y="4937760"/>
            <a:ext cx="897302" cy="1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070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35"/>
          <p:cNvGrpSpPr/>
          <p:nvPr/>
        </p:nvGrpSpPr>
        <p:grpSpPr>
          <a:xfrm rot="10800000" flipH="1">
            <a:off x="6030923" y="54921"/>
            <a:ext cx="4043806" cy="948645"/>
            <a:chOff x="6135243" y="509694"/>
            <a:chExt cx="4210803" cy="931613"/>
          </a:xfrm>
        </p:grpSpPr>
        <p:sp>
          <p:nvSpPr>
            <p:cNvPr id="775" name="Google Shape;775;p35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35"/>
          <p:cNvSpPr/>
          <p:nvPr/>
        </p:nvSpPr>
        <p:spPr>
          <a:xfrm>
            <a:off x="-496054" y="737122"/>
            <a:ext cx="425556" cy="432527"/>
          </a:xfrm>
          <a:custGeom>
            <a:avLst/>
            <a:gdLst/>
            <a:ahLst/>
            <a:cxnLst/>
            <a:rect l="l" t="t" r="r" b="b"/>
            <a:pathLst>
              <a:path w="4762" h="4840" extrusionOk="0">
                <a:moveTo>
                  <a:pt x="2386" y="1333"/>
                </a:moveTo>
                <a:cubicBezTo>
                  <a:pt x="2559" y="1333"/>
                  <a:pt x="2735" y="1374"/>
                  <a:pt x="2901" y="1459"/>
                </a:cubicBezTo>
                <a:cubicBezTo>
                  <a:pt x="3444" y="1754"/>
                  <a:pt x="3630" y="2405"/>
                  <a:pt x="3351" y="2948"/>
                </a:cubicBezTo>
                <a:cubicBezTo>
                  <a:pt x="3148" y="3321"/>
                  <a:pt x="2776" y="3533"/>
                  <a:pt x="2382" y="3533"/>
                </a:cubicBezTo>
                <a:cubicBezTo>
                  <a:pt x="2204" y="3533"/>
                  <a:pt x="2020" y="3490"/>
                  <a:pt x="1846" y="3398"/>
                </a:cubicBezTo>
                <a:cubicBezTo>
                  <a:pt x="1303" y="3103"/>
                  <a:pt x="1117" y="2452"/>
                  <a:pt x="1412" y="1909"/>
                </a:cubicBezTo>
                <a:cubicBezTo>
                  <a:pt x="1617" y="1542"/>
                  <a:pt x="1993" y="1333"/>
                  <a:pt x="2386" y="1333"/>
                </a:cubicBezTo>
                <a:close/>
                <a:moveTo>
                  <a:pt x="2901" y="1"/>
                </a:moveTo>
                <a:lnTo>
                  <a:pt x="2715" y="373"/>
                </a:lnTo>
                <a:cubicBezTo>
                  <a:pt x="2653" y="466"/>
                  <a:pt x="2529" y="544"/>
                  <a:pt x="2420" y="544"/>
                </a:cubicBezTo>
                <a:lnTo>
                  <a:pt x="2218" y="544"/>
                </a:lnTo>
                <a:cubicBezTo>
                  <a:pt x="2205" y="546"/>
                  <a:pt x="2191" y="547"/>
                  <a:pt x="2178" y="547"/>
                </a:cubicBezTo>
                <a:cubicBezTo>
                  <a:pt x="2080" y="547"/>
                  <a:pt x="1976" y="498"/>
                  <a:pt x="1908" y="389"/>
                </a:cubicBezTo>
                <a:lnTo>
                  <a:pt x="1691" y="48"/>
                </a:lnTo>
                <a:lnTo>
                  <a:pt x="559" y="745"/>
                </a:lnTo>
                <a:lnTo>
                  <a:pt x="776" y="1133"/>
                </a:lnTo>
                <a:cubicBezTo>
                  <a:pt x="822" y="1226"/>
                  <a:pt x="822" y="1366"/>
                  <a:pt x="776" y="1459"/>
                </a:cubicBezTo>
                <a:lnTo>
                  <a:pt x="714" y="1536"/>
                </a:lnTo>
                <a:cubicBezTo>
                  <a:pt x="698" y="1567"/>
                  <a:pt x="667" y="1598"/>
                  <a:pt x="667" y="1630"/>
                </a:cubicBezTo>
                <a:cubicBezTo>
                  <a:pt x="621" y="1754"/>
                  <a:pt x="512" y="1800"/>
                  <a:pt x="404" y="1816"/>
                </a:cubicBezTo>
                <a:lnTo>
                  <a:pt x="0" y="1847"/>
                </a:lnTo>
                <a:lnTo>
                  <a:pt x="32" y="3180"/>
                </a:lnTo>
                <a:lnTo>
                  <a:pt x="435" y="3165"/>
                </a:lnTo>
                <a:cubicBezTo>
                  <a:pt x="559" y="3165"/>
                  <a:pt x="667" y="3211"/>
                  <a:pt x="729" y="3336"/>
                </a:cubicBezTo>
                <a:lnTo>
                  <a:pt x="854" y="3506"/>
                </a:lnTo>
                <a:cubicBezTo>
                  <a:pt x="931" y="3599"/>
                  <a:pt x="931" y="3739"/>
                  <a:pt x="869" y="3832"/>
                </a:cubicBezTo>
                <a:lnTo>
                  <a:pt x="667" y="4204"/>
                </a:lnTo>
                <a:lnTo>
                  <a:pt x="1862" y="4840"/>
                </a:lnTo>
                <a:lnTo>
                  <a:pt x="2048" y="4483"/>
                </a:lnTo>
                <a:cubicBezTo>
                  <a:pt x="2110" y="4375"/>
                  <a:pt x="2218" y="4297"/>
                  <a:pt x="2342" y="4297"/>
                </a:cubicBezTo>
                <a:lnTo>
                  <a:pt x="2529" y="4297"/>
                </a:lnTo>
                <a:cubicBezTo>
                  <a:pt x="2541" y="4296"/>
                  <a:pt x="2554" y="4295"/>
                  <a:pt x="2566" y="4295"/>
                </a:cubicBezTo>
                <a:cubicBezTo>
                  <a:pt x="2674" y="4295"/>
                  <a:pt x="2769" y="4355"/>
                  <a:pt x="2839" y="4452"/>
                </a:cubicBezTo>
                <a:lnTo>
                  <a:pt x="3056" y="4809"/>
                </a:lnTo>
                <a:lnTo>
                  <a:pt x="4204" y="4096"/>
                </a:lnTo>
                <a:lnTo>
                  <a:pt x="3986" y="3739"/>
                </a:lnTo>
                <a:cubicBezTo>
                  <a:pt x="3924" y="3646"/>
                  <a:pt x="3924" y="3506"/>
                  <a:pt x="3986" y="3413"/>
                </a:cubicBezTo>
                <a:lnTo>
                  <a:pt x="4048" y="3336"/>
                </a:lnTo>
                <a:cubicBezTo>
                  <a:pt x="4064" y="3305"/>
                  <a:pt x="4080" y="3274"/>
                  <a:pt x="4080" y="3242"/>
                </a:cubicBezTo>
                <a:cubicBezTo>
                  <a:pt x="4142" y="3118"/>
                  <a:pt x="4235" y="3072"/>
                  <a:pt x="4359" y="3041"/>
                </a:cubicBezTo>
                <a:lnTo>
                  <a:pt x="4762" y="3025"/>
                </a:lnTo>
                <a:lnTo>
                  <a:pt x="4731" y="1692"/>
                </a:lnTo>
                <a:lnTo>
                  <a:pt x="4312" y="1692"/>
                </a:lnTo>
                <a:cubicBezTo>
                  <a:pt x="4204" y="1692"/>
                  <a:pt x="4080" y="1630"/>
                  <a:pt x="4033" y="1521"/>
                </a:cubicBezTo>
                <a:lnTo>
                  <a:pt x="3909" y="1335"/>
                </a:lnTo>
                <a:cubicBezTo>
                  <a:pt x="3831" y="1242"/>
                  <a:pt x="3831" y="1102"/>
                  <a:pt x="3893" y="1009"/>
                </a:cubicBezTo>
                <a:lnTo>
                  <a:pt x="4080" y="637"/>
                </a:lnTo>
                <a:lnTo>
                  <a:pt x="29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2" name="Google Shape;782;p35"/>
          <p:cNvGrpSpPr/>
          <p:nvPr/>
        </p:nvGrpSpPr>
        <p:grpSpPr>
          <a:xfrm rot="-899960">
            <a:off x="935171" y="-9650"/>
            <a:ext cx="454765" cy="457446"/>
            <a:chOff x="3137370" y="-570001"/>
            <a:chExt cx="454778" cy="457459"/>
          </a:xfrm>
        </p:grpSpPr>
        <p:sp>
          <p:nvSpPr>
            <p:cNvPr id="783" name="Google Shape;783;p35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5"/>
          <p:cNvGrpSpPr/>
          <p:nvPr/>
        </p:nvGrpSpPr>
        <p:grpSpPr>
          <a:xfrm>
            <a:off x="48530" y="195235"/>
            <a:ext cx="888556" cy="888556"/>
            <a:chOff x="3601710" y="-660170"/>
            <a:chExt cx="888556" cy="888556"/>
          </a:xfrm>
        </p:grpSpPr>
        <p:sp>
          <p:nvSpPr>
            <p:cNvPr id="793" name="Google Shape;793;p35"/>
            <p:cNvSpPr/>
            <p:nvPr/>
          </p:nvSpPr>
          <p:spPr>
            <a:xfrm>
              <a:off x="3633613" y="-585997"/>
              <a:ext cx="838601" cy="740210"/>
            </a:xfrm>
            <a:custGeom>
              <a:avLst/>
              <a:gdLst/>
              <a:ahLst/>
              <a:cxnLst/>
              <a:rect l="l" t="t" r="r" b="b"/>
              <a:pathLst>
                <a:path w="9384" h="8283" extrusionOk="0">
                  <a:moveTo>
                    <a:pt x="4688" y="2208"/>
                  </a:moveTo>
                  <a:cubicBezTo>
                    <a:pt x="4929" y="2208"/>
                    <a:pt x="5175" y="2253"/>
                    <a:pt x="5413" y="2350"/>
                  </a:cubicBezTo>
                  <a:cubicBezTo>
                    <a:pt x="6406" y="2738"/>
                    <a:pt x="6887" y="3870"/>
                    <a:pt x="6483" y="4878"/>
                  </a:cubicBezTo>
                  <a:cubicBezTo>
                    <a:pt x="6178" y="5618"/>
                    <a:pt x="5455" y="6082"/>
                    <a:pt x="4691" y="6082"/>
                  </a:cubicBezTo>
                  <a:cubicBezTo>
                    <a:pt x="4446" y="6082"/>
                    <a:pt x="4196" y="6035"/>
                    <a:pt x="3955" y="5933"/>
                  </a:cubicBezTo>
                  <a:cubicBezTo>
                    <a:pt x="2978" y="5530"/>
                    <a:pt x="2482" y="4413"/>
                    <a:pt x="2901" y="3421"/>
                  </a:cubicBezTo>
                  <a:cubicBezTo>
                    <a:pt x="3207" y="2666"/>
                    <a:pt x="3925" y="2208"/>
                    <a:pt x="4688" y="2208"/>
                  </a:cubicBezTo>
                  <a:close/>
                  <a:moveTo>
                    <a:pt x="4697" y="0"/>
                  </a:moveTo>
                  <a:cubicBezTo>
                    <a:pt x="3061" y="0"/>
                    <a:pt x="1501" y="970"/>
                    <a:pt x="853" y="2583"/>
                  </a:cubicBezTo>
                  <a:cubicBezTo>
                    <a:pt x="0" y="4692"/>
                    <a:pt x="1009" y="7112"/>
                    <a:pt x="3149" y="7980"/>
                  </a:cubicBezTo>
                  <a:cubicBezTo>
                    <a:pt x="3656" y="8185"/>
                    <a:pt x="4180" y="8283"/>
                    <a:pt x="4696" y="8283"/>
                  </a:cubicBezTo>
                  <a:cubicBezTo>
                    <a:pt x="6326" y="8283"/>
                    <a:pt x="7871" y="7311"/>
                    <a:pt x="8531" y="5685"/>
                  </a:cubicBezTo>
                  <a:cubicBezTo>
                    <a:pt x="9384" y="3576"/>
                    <a:pt x="8376" y="1156"/>
                    <a:pt x="6251" y="303"/>
                  </a:cubicBezTo>
                  <a:cubicBezTo>
                    <a:pt x="5743" y="98"/>
                    <a:pt x="5216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823514" y="8558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341" y="0"/>
                  </a:moveTo>
                  <a:lnTo>
                    <a:pt x="0" y="1086"/>
                  </a:lnTo>
                  <a:lnTo>
                    <a:pt x="1319" y="1598"/>
                  </a:lnTo>
                  <a:lnTo>
                    <a:pt x="1815" y="58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608681" y="-138993"/>
              <a:ext cx="145576" cy="163627"/>
            </a:xfrm>
            <a:custGeom>
              <a:avLst/>
              <a:gdLst/>
              <a:ahLst/>
              <a:cxnLst/>
              <a:rect l="l" t="t" r="r" b="b"/>
              <a:pathLst>
                <a:path w="1629" h="1831" extrusionOk="0">
                  <a:moveTo>
                    <a:pt x="1008" y="0"/>
                  </a:moveTo>
                  <a:lnTo>
                    <a:pt x="0" y="528"/>
                  </a:lnTo>
                  <a:lnTo>
                    <a:pt x="543" y="1831"/>
                  </a:lnTo>
                  <a:lnTo>
                    <a:pt x="1629" y="1458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3601710" y="-438366"/>
              <a:ext cx="142895" cy="163627"/>
            </a:xfrm>
            <a:custGeom>
              <a:avLst/>
              <a:gdLst/>
              <a:ahLst/>
              <a:cxnLst/>
              <a:rect l="l" t="t" r="r" b="b"/>
              <a:pathLst>
                <a:path w="1599" h="1831" extrusionOk="0">
                  <a:moveTo>
                    <a:pt x="512" y="0"/>
                  </a:moveTo>
                  <a:lnTo>
                    <a:pt x="1" y="1319"/>
                  </a:lnTo>
                  <a:lnTo>
                    <a:pt x="1009" y="1831"/>
                  </a:lnTo>
                  <a:lnTo>
                    <a:pt x="1598" y="35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805462" y="-653199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1303" y="0"/>
                  </a:moveTo>
                  <a:lnTo>
                    <a:pt x="1" y="543"/>
                  </a:lnTo>
                  <a:lnTo>
                    <a:pt x="373" y="1613"/>
                  </a:lnTo>
                  <a:lnTo>
                    <a:pt x="1831" y="99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4104835" y="-660170"/>
              <a:ext cx="163627" cy="144235"/>
            </a:xfrm>
            <a:custGeom>
              <a:avLst/>
              <a:gdLst/>
              <a:ahLst/>
              <a:cxnLst/>
              <a:rect l="l" t="t" r="r" b="b"/>
              <a:pathLst>
                <a:path w="1831" h="1614" extrusionOk="0">
                  <a:moveTo>
                    <a:pt x="512" y="1"/>
                  </a:moveTo>
                  <a:lnTo>
                    <a:pt x="1" y="1009"/>
                  </a:lnTo>
                  <a:lnTo>
                    <a:pt x="1505" y="1614"/>
                  </a:lnTo>
                  <a:lnTo>
                    <a:pt x="1831" y="52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4339061" y="-454988"/>
              <a:ext cx="145665" cy="162197"/>
            </a:xfrm>
            <a:custGeom>
              <a:avLst/>
              <a:gdLst/>
              <a:ahLst/>
              <a:cxnLst/>
              <a:rect l="l" t="t" r="r" b="b"/>
              <a:pathLst>
                <a:path w="1630" h="1815" extrusionOk="0">
                  <a:moveTo>
                    <a:pt x="1071" y="0"/>
                  </a:moveTo>
                  <a:lnTo>
                    <a:pt x="1" y="342"/>
                  </a:lnTo>
                  <a:lnTo>
                    <a:pt x="621" y="1815"/>
                  </a:lnTo>
                  <a:lnTo>
                    <a:pt x="1629" y="128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4346031" y="-155615"/>
              <a:ext cx="144235" cy="162197"/>
            </a:xfrm>
            <a:custGeom>
              <a:avLst/>
              <a:gdLst/>
              <a:ahLst/>
              <a:cxnLst/>
              <a:rect l="l" t="t" r="r" b="b"/>
              <a:pathLst>
                <a:path w="1614" h="1815" extrusionOk="0">
                  <a:moveTo>
                    <a:pt x="605" y="0"/>
                  </a:moveTo>
                  <a:lnTo>
                    <a:pt x="0" y="1474"/>
                  </a:lnTo>
                  <a:lnTo>
                    <a:pt x="1086" y="1815"/>
                  </a:lnTo>
                  <a:lnTo>
                    <a:pt x="1613" y="497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4122887" y="78611"/>
              <a:ext cx="162197" cy="142805"/>
            </a:xfrm>
            <a:custGeom>
              <a:avLst/>
              <a:gdLst/>
              <a:ahLst/>
              <a:cxnLst/>
              <a:rect l="l" t="t" r="r" b="b"/>
              <a:pathLst>
                <a:path w="1815" h="1598" extrusionOk="0">
                  <a:moveTo>
                    <a:pt x="1474" y="0"/>
                  </a:moveTo>
                  <a:lnTo>
                    <a:pt x="0" y="621"/>
                  </a:lnTo>
                  <a:lnTo>
                    <a:pt x="528" y="1598"/>
                  </a:lnTo>
                  <a:lnTo>
                    <a:pt x="1815" y="1055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928786" y="-339975"/>
              <a:ext cx="231634" cy="249596"/>
            </a:xfrm>
            <a:custGeom>
              <a:avLst/>
              <a:gdLst/>
              <a:ahLst/>
              <a:cxnLst/>
              <a:rect l="l" t="t" r="r" b="b"/>
              <a:pathLst>
                <a:path w="2592" h="2793" extrusionOk="0">
                  <a:moveTo>
                    <a:pt x="1305" y="944"/>
                  </a:moveTo>
                  <a:cubicBezTo>
                    <a:pt x="1361" y="944"/>
                    <a:pt x="1418" y="955"/>
                    <a:pt x="1474" y="978"/>
                  </a:cubicBezTo>
                  <a:cubicBezTo>
                    <a:pt x="1707" y="1071"/>
                    <a:pt x="1816" y="1319"/>
                    <a:pt x="1722" y="1552"/>
                  </a:cubicBezTo>
                  <a:cubicBezTo>
                    <a:pt x="1651" y="1731"/>
                    <a:pt x="1486" y="1846"/>
                    <a:pt x="1308" y="1846"/>
                  </a:cubicBezTo>
                  <a:cubicBezTo>
                    <a:pt x="1255" y="1846"/>
                    <a:pt x="1201" y="1836"/>
                    <a:pt x="1149" y="1815"/>
                  </a:cubicBezTo>
                  <a:cubicBezTo>
                    <a:pt x="900" y="1707"/>
                    <a:pt x="792" y="1459"/>
                    <a:pt x="885" y="1226"/>
                  </a:cubicBezTo>
                  <a:cubicBezTo>
                    <a:pt x="967" y="1050"/>
                    <a:pt x="1130" y="944"/>
                    <a:pt x="1305" y="944"/>
                  </a:cubicBezTo>
                  <a:close/>
                  <a:moveTo>
                    <a:pt x="1474" y="1"/>
                  </a:moveTo>
                  <a:lnTo>
                    <a:pt x="172" y="543"/>
                  </a:lnTo>
                  <a:lnTo>
                    <a:pt x="1" y="1939"/>
                  </a:lnTo>
                  <a:lnTo>
                    <a:pt x="1118" y="2792"/>
                  </a:lnTo>
                  <a:lnTo>
                    <a:pt x="2420" y="2249"/>
                  </a:lnTo>
                  <a:lnTo>
                    <a:pt x="2591" y="85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5"/>
          <p:cNvGrpSpPr/>
          <p:nvPr/>
        </p:nvGrpSpPr>
        <p:grpSpPr>
          <a:xfrm rot="-899960">
            <a:off x="8458059" y="4537743"/>
            <a:ext cx="454765" cy="457447"/>
            <a:chOff x="3137370" y="-570001"/>
            <a:chExt cx="454778" cy="457460"/>
          </a:xfrm>
        </p:grpSpPr>
        <p:sp>
          <p:nvSpPr>
            <p:cNvPr id="804" name="Google Shape;804;p35"/>
            <p:cNvSpPr/>
            <p:nvPr/>
          </p:nvSpPr>
          <p:spPr>
            <a:xfrm>
              <a:off x="3154081" y="-531752"/>
              <a:ext cx="429756" cy="377388"/>
            </a:xfrm>
            <a:custGeom>
              <a:avLst/>
              <a:gdLst/>
              <a:ahLst/>
              <a:cxnLst/>
              <a:rect l="l" t="t" r="r" b="b"/>
              <a:pathLst>
                <a:path w="4809" h="4223" extrusionOk="0">
                  <a:moveTo>
                    <a:pt x="2391" y="1246"/>
                  </a:moveTo>
                  <a:cubicBezTo>
                    <a:pt x="2524" y="1246"/>
                    <a:pt x="2660" y="1277"/>
                    <a:pt x="2792" y="1340"/>
                  </a:cubicBezTo>
                  <a:cubicBezTo>
                    <a:pt x="2792" y="1340"/>
                    <a:pt x="2792" y="1340"/>
                    <a:pt x="2792" y="1340"/>
                  </a:cubicBezTo>
                  <a:lnTo>
                    <a:pt x="2792" y="1340"/>
                  </a:lnTo>
                  <a:cubicBezTo>
                    <a:pt x="3226" y="1557"/>
                    <a:pt x="3412" y="2069"/>
                    <a:pt x="3195" y="2519"/>
                  </a:cubicBezTo>
                  <a:cubicBezTo>
                    <a:pt x="3052" y="2837"/>
                    <a:pt x="2746" y="3016"/>
                    <a:pt x="2420" y="3016"/>
                  </a:cubicBezTo>
                  <a:cubicBezTo>
                    <a:pt x="2286" y="3016"/>
                    <a:pt x="2148" y="2985"/>
                    <a:pt x="2016" y="2922"/>
                  </a:cubicBezTo>
                  <a:cubicBezTo>
                    <a:pt x="1567" y="2720"/>
                    <a:pt x="1396" y="2193"/>
                    <a:pt x="1613" y="1743"/>
                  </a:cubicBezTo>
                  <a:cubicBezTo>
                    <a:pt x="1767" y="1425"/>
                    <a:pt x="2068" y="1246"/>
                    <a:pt x="2391" y="1246"/>
                  </a:cubicBezTo>
                  <a:close/>
                  <a:moveTo>
                    <a:pt x="2408" y="1113"/>
                  </a:moveTo>
                  <a:cubicBezTo>
                    <a:pt x="2294" y="1113"/>
                    <a:pt x="2181" y="1133"/>
                    <a:pt x="2075" y="1170"/>
                  </a:cubicBezTo>
                  <a:lnTo>
                    <a:pt x="2075" y="1170"/>
                  </a:lnTo>
                  <a:cubicBezTo>
                    <a:pt x="1824" y="1251"/>
                    <a:pt x="1608" y="1428"/>
                    <a:pt x="1489" y="1681"/>
                  </a:cubicBezTo>
                  <a:cubicBezTo>
                    <a:pt x="1256" y="2193"/>
                    <a:pt x="1458" y="2798"/>
                    <a:pt x="1954" y="3015"/>
                  </a:cubicBezTo>
                  <a:cubicBezTo>
                    <a:pt x="2104" y="3092"/>
                    <a:pt x="2261" y="3128"/>
                    <a:pt x="2415" y="3128"/>
                  </a:cubicBezTo>
                  <a:cubicBezTo>
                    <a:pt x="2419" y="3128"/>
                    <a:pt x="2422" y="3128"/>
                    <a:pt x="2426" y="3128"/>
                  </a:cubicBezTo>
                  <a:lnTo>
                    <a:pt x="2426" y="3128"/>
                  </a:lnTo>
                  <a:cubicBezTo>
                    <a:pt x="2429" y="3128"/>
                    <a:pt x="2433" y="3128"/>
                    <a:pt x="2436" y="3128"/>
                  </a:cubicBezTo>
                  <a:cubicBezTo>
                    <a:pt x="2803" y="3128"/>
                    <a:pt x="3154" y="2917"/>
                    <a:pt x="3319" y="2565"/>
                  </a:cubicBezTo>
                  <a:cubicBezTo>
                    <a:pt x="3457" y="2271"/>
                    <a:pt x="3437" y="1945"/>
                    <a:pt x="3298" y="1673"/>
                  </a:cubicBezTo>
                  <a:lnTo>
                    <a:pt x="3298" y="1673"/>
                  </a:lnTo>
                  <a:cubicBezTo>
                    <a:pt x="3229" y="1531"/>
                    <a:pt x="3128" y="1405"/>
                    <a:pt x="2997" y="1310"/>
                  </a:cubicBezTo>
                  <a:lnTo>
                    <a:pt x="2997" y="1310"/>
                  </a:lnTo>
                  <a:cubicBezTo>
                    <a:pt x="2952" y="1275"/>
                    <a:pt x="2905" y="1244"/>
                    <a:pt x="2854" y="1216"/>
                  </a:cubicBezTo>
                  <a:cubicBezTo>
                    <a:pt x="2709" y="1146"/>
                    <a:pt x="2557" y="1113"/>
                    <a:pt x="2408" y="1113"/>
                  </a:cubicBezTo>
                  <a:close/>
                  <a:moveTo>
                    <a:pt x="2398" y="974"/>
                  </a:moveTo>
                  <a:cubicBezTo>
                    <a:pt x="2571" y="974"/>
                    <a:pt x="2748" y="1012"/>
                    <a:pt x="2916" y="1092"/>
                  </a:cubicBezTo>
                  <a:cubicBezTo>
                    <a:pt x="3490" y="1356"/>
                    <a:pt x="3722" y="2054"/>
                    <a:pt x="3459" y="2643"/>
                  </a:cubicBezTo>
                  <a:cubicBezTo>
                    <a:pt x="3257" y="3057"/>
                    <a:pt x="2837" y="3294"/>
                    <a:pt x="2403" y="3294"/>
                  </a:cubicBezTo>
                  <a:cubicBezTo>
                    <a:pt x="2236" y="3294"/>
                    <a:pt x="2067" y="3259"/>
                    <a:pt x="1908" y="3186"/>
                  </a:cubicBezTo>
                  <a:cubicBezTo>
                    <a:pt x="1318" y="2907"/>
                    <a:pt x="1086" y="2209"/>
                    <a:pt x="1365" y="1635"/>
                  </a:cubicBezTo>
                  <a:cubicBezTo>
                    <a:pt x="1553" y="1213"/>
                    <a:pt x="1964" y="974"/>
                    <a:pt x="2398" y="974"/>
                  </a:cubicBezTo>
                  <a:close/>
                  <a:moveTo>
                    <a:pt x="2415" y="0"/>
                  </a:moveTo>
                  <a:cubicBezTo>
                    <a:pt x="1629" y="0"/>
                    <a:pt x="868" y="429"/>
                    <a:pt x="512" y="1185"/>
                  </a:cubicBezTo>
                  <a:cubicBezTo>
                    <a:pt x="0" y="2224"/>
                    <a:pt x="434" y="3511"/>
                    <a:pt x="1473" y="4008"/>
                  </a:cubicBezTo>
                  <a:cubicBezTo>
                    <a:pt x="1770" y="4154"/>
                    <a:pt x="2086" y="4223"/>
                    <a:pt x="2399" y="4223"/>
                  </a:cubicBezTo>
                  <a:cubicBezTo>
                    <a:pt x="3184" y="4223"/>
                    <a:pt x="3946" y="3789"/>
                    <a:pt x="4312" y="3046"/>
                  </a:cubicBezTo>
                  <a:cubicBezTo>
                    <a:pt x="4808" y="1992"/>
                    <a:pt x="4389" y="735"/>
                    <a:pt x="3335" y="208"/>
                  </a:cubicBezTo>
                  <a:cubicBezTo>
                    <a:pt x="3040" y="67"/>
                    <a:pt x="2726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237190" y="-194399"/>
              <a:ext cx="84629" cy="76318"/>
            </a:xfrm>
            <a:custGeom>
              <a:avLst/>
              <a:gdLst/>
              <a:ahLst/>
              <a:cxnLst/>
              <a:rect l="l" t="t" r="r" b="b"/>
              <a:pathLst>
                <a:path w="947" h="854" extrusionOk="0">
                  <a:moveTo>
                    <a:pt x="218" y="0"/>
                  </a:moveTo>
                  <a:lnTo>
                    <a:pt x="1" y="543"/>
                  </a:lnTo>
                  <a:lnTo>
                    <a:pt x="668" y="853"/>
                  </a:lnTo>
                  <a:lnTo>
                    <a:pt x="947" y="35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137370" y="-313612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44" y="0"/>
                  </a:moveTo>
                  <a:lnTo>
                    <a:pt x="1" y="233"/>
                  </a:lnTo>
                  <a:lnTo>
                    <a:pt x="249" y="915"/>
                  </a:lnTo>
                  <a:lnTo>
                    <a:pt x="792" y="7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141570" y="-467499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11" y="1"/>
                  </a:moveTo>
                  <a:lnTo>
                    <a:pt x="0" y="637"/>
                  </a:lnTo>
                  <a:lnTo>
                    <a:pt x="512" y="931"/>
                  </a:lnTo>
                  <a:lnTo>
                    <a:pt x="854" y="21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256582" y="-570001"/>
              <a:ext cx="81858" cy="73547"/>
            </a:xfrm>
            <a:custGeom>
              <a:avLst/>
              <a:gdLst/>
              <a:ahLst/>
              <a:cxnLst/>
              <a:rect l="l" t="t" r="r" b="b"/>
              <a:pathLst>
                <a:path w="916" h="823" extrusionOk="0">
                  <a:moveTo>
                    <a:pt x="683" y="0"/>
                  </a:moveTo>
                  <a:lnTo>
                    <a:pt x="1" y="248"/>
                  </a:lnTo>
                  <a:lnTo>
                    <a:pt x="140" y="822"/>
                  </a:lnTo>
                  <a:lnTo>
                    <a:pt x="916" y="5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409039" y="-564460"/>
              <a:ext cx="83288" cy="76318"/>
            </a:xfrm>
            <a:custGeom>
              <a:avLst/>
              <a:gdLst/>
              <a:ahLst/>
              <a:cxnLst/>
              <a:rect l="l" t="t" r="r" b="b"/>
              <a:pathLst>
                <a:path w="932" h="854" extrusionOk="0">
                  <a:moveTo>
                    <a:pt x="296" y="0"/>
                  </a:moveTo>
                  <a:lnTo>
                    <a:pt x="1" y="496"/>
                  </a:lnTo>
                  <a:lnTo>
                    <a:pt x="714" y="853"/>
                  </a:lnTo>
                  <a:lnTo>
                    <a:pt x="931" y="31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521371" y="-450877"/>
              <a:ext cx="70777" cy="81858"/>
            </a:xfrm>
            <a:custGeom>
              <a:avLst/>
              <a:gdLst/>
              <a:ahLst/>
              <a:cxnLst/>
              <a:rect l="l" t="t" r="r" b="b"/>
              <a:pathLst>
                <a:path w="792" h="916" extrusionOk="0">
                  <a:moveTo>
                    <a:pt x="558" y="1"/>
                  </a:moveTo>
                  <a:lnTo>
                    <a:pt x="0" y="140"/>
                  </a:lnTo>
                  <a:lnTo>
                    <a:pt x="279" y="916"/>
                  </a:lnTo>
                  <a:lnTo>
                    <a:pt x="791" y="683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513060" y="-298420"/>
              <a:ext cx="76318" cy="83288"/>
            </a:xfrm>
            <a:custGeom>
              <a:avLst/>
              <a:gdLst/>
              <a:ahLst/>
              <a:cxnLst/>
              <a:rect l="l" t="t" r="r" b="b"/>
              <a:pathLst>
                <a:path w="854" h="932" extrusionOk="0">
                  <a:moveTo>
                    <a:pt x="341" y="1"/>
                  </a:moveTo>
                  <a:lnTo>
                    <a:pt x="0" y="730"/>
                  </a:lnTo>
                  <a:lnTo>
                    <a:pt x="543" y="931"/>
                  </a:lnTo>
                  <a:lnTo>
                    <a:pt x="853" y="29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393847" y="-184748"/>
              <a:ext cx="80429" cy="72207"/>
            </a:xfrm>
            <a:custGeom>
              <a:avLst/>
              <a:gdLst/>
              <a:ahLst/>
              <a:cxnLst/>
              <a:rect l="l" t="t" r="r" b="b"/>
              <a:pathLst>
                <a:path w="900" h="808" extrusionOk="0">
                  <a:moveTo>
                    <a:pt x="745" y="1"/>
                  </a:moveTo>
                  <a:lnTo>
                    <a:pt x="0" y="264"/>
                  </a:lnTo>
                  <a:lnTo>
                    <a:pt x="233" y="807"/>
                  </a:lnTo>
                  <a:lnTo>
                    <a:pt x="900" y="55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45">
            <a:extLst>
              <a:ext uri="{FF2B5EF4-FFF2-40B4-BE49-F238E27FC236}">
                <a16:creationId xmlns:a16="http://schemas.microsoft.com/office/drawing/2014/main" id="{85ECA5B9-7109-AC4F-AE8B-DBAAF3A52CD2}"/>
              </a:ext>
            </a:extLst>
          </p:cNvPr>
          <p:cNvGrpSpPr/>
          <p:nvPr/>
        </p:nvGrpSpPr>
        <p:grpSpPr>
          <a:xfrm>
            <a:off x="752977" y="1010593"/>
            <a:ext cx="3977626" cy="1468734"/>
            <a:chOff x="292622" y="3112410"/>
            <a:chExt cx="1531258" cy="1916790"/>
          </a:xfrm>
        </p:grpSpPr>
        <p:sp>
          <p:nvSpPr>
            <p:cNvPr id="3" name="Rectangle: Diagonal Corners Rounded 42">
              <a:extLst>
                <a:ext uri="{FF2B5EF4-FFF2-40B4-BE49-F238E27FC236}">
                  <a16:creationId xmlns:a16="http://schemas.microsoft.com/office/drawing/2014/main" id="{B8DF4F01-DDF7-F030-34BD-6B5F72973544}"/>
                </a:ext>
              </a:extLst>
            </p:cNvPr>
            <p:cNvSpPr/>
            <p:nvPr/>
          </p:nvSpPr>
          <p:spPr>
            <a:xfrm>
              <a:off x="372451" y="3184980"/>
              <a:ext cx="1451429" cy="1844220"/>
            </a:xfrm>
            <a:prstGeom prst="round2DiagRect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Diagonal Corners Rounded 41">
              <a:extLst>
                <a:ext uri="{FF2B5EF4-FFF2-40B4-BE49-F238E27FC236}">
                  <a16:creationId xmlns:a16="http://schemas.microsoft.com/office/drawing/2014/main" id="{B57919AB-BE2F-508A-4C28-DC3F54F82319}"/>
                </a:ext>
              </a:extLst>
            </p:cNvPr>
            <p:cNvSpPr/>
            <p:nvPr/>
          </p:nvSpPr>
          <p:spPr>
            <a:xfrm>
              <a:off x="292622" y="3112410"/>
              <a:ext cx="1451429" cy="1844220"/>
            </a:xfrm>
            <a:prstGeom prst="round2Diag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44">
              <a:extLst>
                <a:ext uri="{FF2B5EF4-FFF2-40B4-BE49-F238E27FC236}">
                  <a16:creationId xmlns:a16="http://schemas.microsoft.com/office/drawing/2014/main" id="{003D3E86-ED90-F355-44BD-0405424294FB}"/>
                </a:ext>
              </a:extLst>
            </p:cNvPr>
            <p:cNvSpPr txBox="1"/>
            <p:nvPr/>
          </p:nvSpPr>
          <p:spPr>
            <a:xfrm>
              <a:off x="323465" y="3360301"/>
              <a:ext cx="1369787" cy="1364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 dirty="0"/>
                <a:t>Tín hiệu như thế nào được gọi là tín hiệu tương tự?</a:t>
              </a:r>
              <a:endParaRPr lang="en-US" sz="2200" dirty="0"/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0576290-783B-8417-A8B1-2D65EC5B4297}"/>
              </a:ext>
            </a:extLst>
          </p:cNvPr>
          <p:cNvSpPr txBox="1"/>
          <p:nvPr/>
        </p:nvSpPr>
        <p:spPr>
          <a:xfrm>
            <a:off x="2881045" y="308745"/>
            <a:ext cx="383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2">
                    <a:lumMod val="50000"/>
                  </a:schemeClr>
                </a:solidFill>
              </a:rPr>
              <a:t>Làm việc theo nhóm</a:t>
            </a:r>
          </a:p>
        </p:txBody>
      </p:sp>
      <p:grpSp>
        <p:nvGrpSpPr>
          <p:cNvPr id="11" name="Group 45">
            <a:extLst>
              <a:ext uri="{FF2B5EF4-FFF2-40B4-BE49-F238E27FC236}">
                <a16:creationId xmlns:a16="http://schemas.microsoft.com/office/drawing/2014/main" id="{059EBC10-C291-6332-2EB9-AA7550A2DDF7}"/>
              </a:ext>
            </a:extLst>
          </p:cNvPr>
          <p:cNvGrpSpPr/>
          <p:nvPr/>
        </p:nvGrpSpPr>
        <p:grpSpPr>
          <a:xfrm>
            <a:off x="752977" y="2823773"/>
            <a:ext cx="3977626" cy="1468734"/>
            <a:chOff x="292622" y="3112410"/>
            <a:chExt cx="1531258" cy="1916790"/>
          </a:xfrm>
        </p:grpSpPr>
        <p:sp>
          <p:nvSpPr>
            <p:cNvPr id="12" name="Rectangle: Diagonal Corners Rounded 42">
              <a:extLst>
                <a:ext uri="{FF2B5EF4-FFF2-40B4-BE49-F238E27FC236}">
                  <a16:creationId xmlns:a16="http://schemas.microsoft.com/office/drawing/2014/main" id="{6205ECF9-4584-E93B-11BE-D119EA535D7D}"/>
                </a:ext>
              </a:extLst>
            </p:cNvPr>
            <p:cNvSpPr/>
            <p:nvPr/>
          </p:nvSpPr>
          <p:spPr>
            <a:xfrm>
              <a:off x="372451" y="3184980"/>
              <a:ext cx="1451429" cy="1844220"/>
            </a:xfrm>
            <a:prstGeom prst="round2DiagRect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Diagonal Corners Rounded 41">
              <a:extLst>
                <a:ext uri="{FF2B5EF4-FFF2-40B4-BE49-F238E27FC236}">
                  <a16:creationId xmlns:a16="http://schemas.microsoft.com/office/drawing/2014/main" id="{0B40095E-C49E-5AF5-A57C-A6E0E7104F2E}"/>
                </a:ext>
              </a:extLst>
            </p:cNvPr>
            <p:cNvSpPr/>
            <p:nvPr/>
          </p:nvSpPr>
          <p:spPr>
            <a:xfrm>
              <a:off x="292622" y="3112410"/>
              <a:ext cx="1451429" cy="1844220"/>
            </a:xfrm>
            <a:prstGeom prst="round2Diag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44">
              <a:extLst>
                <a:ext uri="{FF2B5EF4-FFF2-40B4-BE49-F238E27FC236}">
                  <a16:creationId xmlns:a16="http://schemas.microsoft.com/office/drawing/2014/main" id="{AA1F752A-D1B0-D90A-5985-BC6491606088}"/>
                </a:ext>
              </a:extLst>
            </p:cNvPr>
            <p:cNvSpPr txBox="1"/>
            <p:nvPr/>
          </p:nvSpPr>
          <p:spPr>
            <a:xfrm>
              <a:off x="292622" y="3298866"/>
              <a:ext cx="1473624" cy="1364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 dirty="0"/>
                <a:t>Tín hiệu tương tự thường được biểu diễn như thế nào?</a:t>
              </a:r>
              <a:endParaRPr lang="en-US" sz="2200" dirty="0"/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C554C961-2E07-F898-1ED6-A9E30FF8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15" y="1080581"/>
            <a:ext cx="3379935" cy="35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925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4"/>
          <p:cNvGrpSpPr/>
          <p:nvPr/>
        </p:nvGrpSpPr>
        <p:grpSpPr>
          <a:xfrm>
            <a:off x="7146943" y="31321"/>
            <a:ext cx="3332925" cy="684736"/>
            <a:chOff x="6135243" y="509694"/>
            <a:chExt cx="4210803" cy="931613"/>
          </a:xfrm>
        </p:grpSpPr>
        <p:sp>
          <p:nvSpPr>
            <p:cNvPr id="751" name="Google Shape;751;p34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 rot="-5400000">
              <a:off x="8196195" y="-836943"/>
              <a:ext cx="16604" cy="2808436"/>
            </a:xfrm>
            <a:custGeom>
              <a:avLst/>
              <a:gdLst/>
              <a:ahLst/>
              <a:cxnLst/>
              <a:rect l="l" t="t" r="r" b="b"/>
              <a:pathLst>
                <a:path w="94" h="12610" extrusionOk="0">
                  <a:moveTo>
                    <a:pt x="1" y="0"/>
                  </a:moveTo>
                  <a:lnTo>
                    <a:pt x="1" y="12610"/>
                  </a:lnTo>
                  <a:lnTo>
                    <a:pt x="94" y="126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 rot="-5400000">
              <a:off x="6699616" y="509694"/>
              <a:ext cx="109695" cy="109695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11" y="78"/>
                  </a:moveTo>
                  <a:cubicBezTo>
                    <a:pt x="419" y="78"/>
                    <a:pt x="512" y="171"/>
                    <a:pt x="543" y="311"/>
                  </a:cubicBezTo>
                  <a:cubicBezTo>
                    <a:pt x="543" y="450"/>
                    <a:pt x="435" y="543"/>
                    <a:pt x="311" y="543"/>
                  </a:cubicBezTo>
                  <a:cubicBezTo>
                    <a:pt x="171" y="543"/>
                    <a:pt x="78" y="450"/>
                    <a:pt x="78" y="311"/>
                  </a:cubicBezTo>
                  <a:cubicBezTo>
                    <a:pt x="78" y="171"/>
                    <a:pt x="186" y="78"/>
                    <a:pt x="311" y="78"/>
                  </a:cubicBezTo>
                  <a:close/>
                  <a:moveTo>
                    <a:pt x="311" y="1"/>
                  </a:moveTo>
                  <a:cubicBezTo>
                    <a:pt x="124" y="1"/>
                    <a:pt x="0" y="140"/>
                    <a:pt x="0" y="311"/>
                  </a:cubicBezTo>
                  <a:cubicBezTo>
                    <a:pt x="0" y="481"/>
                    <a:pt x="124" y="621"/>
                    <a:pt x="311" y="621"/>
                  </a:cubicBezTo>
                  <a:cubicBezTo>
                    <a:pt x="481" y="621"/>
                    <a:pt x="621" y="481"/>
                    <a:pt x="621" y="311"/>
                  </a:cubicBezTo>
                  <a:cubicBezTo>
                    <a:pt x="621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E9621463-16EE-206E-F9A7-006DBD7B8226}"/>
              </a:ext>
            </a:extLst>
          </p:cNvPr>
          <p:cNvSpPr/>
          <p:nvPr/>
        </p:nvSpPr>
        <p:spPr>
          <a:xfrm>
            <a:off x="4720965" y="258318"/>
            <a:ext cx="3888000" cy="46268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b="1" dirty="0">
                <a:solidFill>
                  <a:schemeClr val="tx1"/>
                </a:solidFill>
              </a:rPr>
              <a:t>KHÁI NIỆM: </a:t>
            </a:r>
            <a:r>
              <a:rPr lang="vi-VN" sz="1800" dirty="0">
                <a:solidFill>
                  <a:schemeClr val="tx1"/>
                </a:solidFill>
              </a:rPr>
              <a:t>là tín hiệu có biên độ biến đổi liên tục theo thời gian.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b="1" dirty="0">
                <a:solidFill>
                  <a:schemeClr val="tx1"/>
                </a:solidFill>
              </a:rPr>
              <a:t>ĐẶC ĐIỂM: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1800" dirty="0">
                <a:solidFill>
                  <a:schemeClr val="tx1"/>
                </a:solidFill>
              </a:rPr>
              <a:t>Có tần số thấp.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1800" dirty="0">
                <a:solidFill>
                  <a:schemeClr val="tx1"/>
                </a:solidFill>
              </a:rPr>
              <a:t>Biên độ thường suy giảm khi truyền đi xa.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/>
                </a:solidFill>
              </a:rPr>
              <a:t>→ Cần các mạch xử lí tín hiệu tương tự như mạch khuếch đại, mạch điều chế và mạch giải điều chế.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D34B006-C7EA-DD84-F125-8EEFEF12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3" y="1682496"/>
            <a:ext cx="4571464" cy="124587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4B96739-3122-063C-358E-7B9D21BE0417}"/>
              </a:ext>
            </a:extLst>
          </p:cNvPr>
          <p:cNvSpPr txBox="1"/>
          <p:nvPr/>
        </p:nvSpPr>
        <p:spPr>
          <a:xfrm>
            <a:off x="971911" y="3202687"/>
            <a:ext cx="6240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1" dirty="0"/>
              <a:t>Hình 18.2. </a:t>
            </a:r>
            <a:r>
              <a:rPr lang="vi-VN" sz="1800" i="1" dirty="0"/>
              <a:t>Tín hiệu tương tự</a:t>
            </a:r>
          </a:p>
        </p:txBody>
      </p:sp>
    </p:spTree>
    <p:extLst>
      <p:ext uri="{BB962C8B-B14F-4D97-AF65-F5344CB8AC3E}">
        <p14:creationId xmlns:p14="http://schemas.microsoft.com/office/powerpoint/2010/main" val="15011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B996522-90C7-C903-AB25-B422B2CF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38" y="745287"/>
            <a:ext cx="4143993" cy="3872434"/>
          </a:xfrm>
          <a:prstGeom prst="rect">
            <a:avLst/>
          </a:prstGeom>
        </p:spPr>
      </p:pic>
      <p:sp>
        <p:nvSpPr>
          <p:cNvPr id="1043" name="Google Shape;1043;p37"/>
          <p:cNvSpPr txBox="1">
            <a:spLocks noGrp="1"/>
          </p:cNvSpPr>
          <p:nvPr>
            <p:ph type="title"/>
          </p:nvPr>
        </p:nvSpPr>
        <p:spPr>
          <a:xfrm>
            <a:off x="4479584" y="1849334"/>
            <a:ext cx="4270248" cy="21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MỘT SỐ MẠCH XỬ LÍ TÍN HIỆU TƯƠNG TỰ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" name="Google Shape;1044;p37"/>
          <p:cNvSpPr txBox="1">
            <a:spLocks noGrp="1"/>
          </p:cNvSpPr>
          <p:nvPr>
            <p:ph type="title" idx="2"/>
          </p:nvPr>
        </p:nvSpPr>
        <p:spPr>
          <a:xfrm>
            <a:off x="6036007" y="1007534"/>
            <a:ext cx="93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+mn-lt"/>
              </a:rPr>
              <a:t>II.</a:t>
            </a:r>
            <a:endParaRPr sz="3600" b="1" dirty="0">
              <a:latin typeface="+mn-lt"/>
            </a:endParaRPr>
          </a:p>
        </p:txBody>
      </p:sp>
      <p:grpSp>
        <p:nvGrpSpPr>
          <p:cNvPr id="1369" name="Google Shape;1369;p37"/>
          <p:cNvGrpSpPr/>
          <p:nvPr/>
        </p:nvGrpSpPr>
        <p:grpSpPr>
          <a:xfrm rot="10800000" flipH="1">
            <a:off x="6323493" y="404394"/>
            <a:ext cx="4210803" cy="748080"/>
            <a:chOff x="6135243" y="693226"/>
            <a:chExt cx="4210803" cy="748080"/>
          </a:xfrm>
        </p:grpSpPr>
        <p:sp>
          <p:nvSpPr>
            <p:cNvPr id="1370" name="Google Shape;1370;p37"/>
            <p:cNvSpPr/>
            <p:nvPr/>
          </p:nvSpPr>
          <p:spPr>
            <a:xfrm rot="-5400000">
              <a:off x="7730875" y="-786985"/>
              <a:ext cx="556247" cy="3516670"/>
            </a:xfrm>
            <a:custGeom>
              <a:avLst/>
              <a:gdLst/>
              <a:ahLst/>
              <a:cxnLst/>
              <a:rect l="l" t="t" r="r" b="b"/>
              <a:pathLst>
                <a:path w="3149" h="15790" extrusionOk="0">
                  <a:moveTo>
                    <a:pt x="0" y="0"/>
                  </a:moveTo>
                  <a:lnTo>
                    <a:pt x="0" y="3707"/>
                  </a:lnTo>
                  <a:lnTo>
                    <a:pt x="3056" y="7895"/>
                  </a:lnTo>
                  <a:lnTo>
                    <a:pt x="3056" y="15789"/>
                  </a:lnTo>
                  <a:lnTo>
                    <a:pt x="3149" y="15789"/>
                  </a:lnTo>
                  <a:lnTo>
                    <a:pt x="3149" y="7848"/>
                  </a:lnTo>
                  <a:lnTo>
                    <a:pt x="78" y="367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5400000">
              <a:off x="6133918" y="1187736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52" y="92"/>
                  </a:moveTo>
                  <a:cubicBezTo>
                    <a:pt x="477" y="92"/>
                    <a:pt x="559" y="196"/>
                    <a:pt x="559" y="326"/>
                  </a:cubicBezTo>
                  <a:cubicBezTo>
                    <a:pt x="559" y="466"/>
                    <a:pt x="450" y="559"/>
                    <a:pt x="326" y="559"/>
                  </a:cubicBezTo>
                  <a:cubicBezTo>
                    <a:pt x="187" y="559"/>
                    <a:pt x="94" y="450"/>
                    <a:pt x="94" y="326"/>
                  </a:cubicBezTo>
                  <a:cubicBezTo>
                    <a:pt x="94" y="187"/>
                    <a:pt x="218" y="94"/>
                    <a:pt x="326" y="94"/>
                  </a:cubicBezTo>
                  <a:cubicBezTo>
                    <a:pt x="335" y="93"/>
                    <a:pt x="344" y="92"/>
                    <a:pt x="352" y="92"/>
                  </a:cubicBezTo>
                  <a:close/>
                  <a:moveTo>
                    <a:pt x="311" y="1"/>
                  </a:moveTo>
                  <a:cubicBezTo>
                    <a:pt x="140" y="1"/>
                    <a:pt x="0" y="156"/>
                    <a:pt x="0" y="326"/>
                  </a:cubicBezTo>
                  <a:cubicBezTo>
                    <a:pt x="0" y="497"/>
                    <a:pt x="156" y="637"/>
                    <a:pt x="326" y="637"/>
                  </a:cubicBezTo>
                  <a:cubicBezTo>
                    <a:pt x="497" y="637"/>
                    <a:pt x="652" y="481"/>
                    <a:pt x="636" y="311"/>
                  </a:cubicBezTo>
                  <a:cubicBezTo>
                    <a:pt x="636" y="140"/>
                    <a:pt x="481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 rot="-5400000">
              <a:off x="8548261" y="-405760"/>
              <a:ext cx="559074" cy="3036496"/>
            </a:xfrm>
            <a:custGeom>
              <a:avLst/>
              <a:gdLst/>
              <a:ahLst/>
              <a:cxnLst/>
              <a:rect l="l" t="t" r="r" b="b"/>
              <a:pathLst>
                <a:path w="3165" h="13634" extrusionOk="0">
                  <a:moveTo>
                    <a:pt x="1" y="0"/>
                  </a:moveTo>
                  <a:lnTo>
                    <a:pt x="1" y="2063"/>
                  </a:lnTo>
                  <a:lnTo>
                    <a:pt x="3072" y="6251"/>
                  </a:lnTo>
                  <a:lnTo>
                    <a:pt x="3072" y="13633"/>
                  </a:lnTo>
                  <a:lnTo>
                    <a:pt x="3165" y="13633"/>
                  </a:lnTo>
                  <a:lnTo>
                    <a:pt x="3165" y="6220"/>
                  </a:lnTo>
                  <a:lnTo>
                    <a:pt x="109" y="20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 rot="-5400000">
              <a:off x="7200560" y="1327460"/>
              <a:ext cx="115171" cy="112521"/>
            </a:xfrm>
            <a:custGeom>
              <a:avLst/>
              <a:gdLst/>
              <a:ahLst/>
              <a:cxnLst/>
              <a:rect l="l" t="t" r="r" b="b"/>
              <a:pathLst>
                <a:path w="652" h="637" extrusionOk="0">
                  <a:moveTo>
                    <a:pt x="326" y="63"/>
                  </a:moveTo>
                  <a:cubicBezTo>
                    <a:pt x="466" y="63"/>
                    <a:pt x="559" y="187"/>
                    <a:pt x="559" y="311"/>
                  </a:cubicBezTo>
                  <a:cubicBezTo>
                    <a:pt x="559" y="435"/>
                    <a:pt x="435" y="543"/>
                    <a:pt x="326" y="543"/>
                  </a:cubicBezTo>
                  <a:cubicBezTo>
                    <a:pt x="187" y="543"/>
                    <a:pt x="94" y="419"/>
                    <a:pt x="94" y="311"/>
                  </a:cubicBezTo>
                  <a:cubicBezTo>
                    <a:pt x="94" y="171"/>
                    <a:pt x="202" y="63"/>
                    <a:pt x="326" y="63"/>
                  </a:cubicBezTo>
                  <a:close/>
                  <a:moveTo>
                    <a:pt x="311" y="0"/>
                  </a:moveTo>
                  <a:cubicBezTo>
                    <a:pt x="125" y="0"/>
                    <a:pt x="0" y="156"/>
                    <a:pt x="0" y="326"/>
                  </a:cubicBezTo>
                  <a:cubicBezTo>
                    <a:pt x="0" y="497"/>
                    <a:pt x="156" y="636"/>
                    <a:pt x="326" y="636"/>
                  </a:cubicBezTo>
                  <a:cubicBezTo>
                    <a:pt x="497" y="636"/>
                    <a:pt x="652" y="481"/>
                    <a:pt x="636" y="311"/>
                  </a:cubicBezTo>
                  <a:cubicBezTo>
                    <a:pt x="636" y="125"/>
                    <a:pt x="481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3588B319-C839-B0D8-9A9C-42760B1B6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48" y="1616201"/>
            <a:ext cx="2313433" cy="231343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2EE630B-7DD7-1DC5-19D5-95E9C41EB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38" y="4892040"/>
            <a:ext cx="784753" cy="1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542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00316E3-67CF-A94B-163A-AAD083FBDB74}"/>
              </a:ext>
            </a:extLst>
          </p:cNvPr>
          <p:cNvSpPr/>
          <p:nvPr/>
        </p:nvSpPr>
        <p:spPr>
          <a:xfrm>
            <a:off x="901354" y="1375694"/>
            <a:ext cx="3341462" cy="3150585"/>
          </a:xfrm>
          <a:prstGeom prst="rect">
            <a:avLst/>
          </a:prstGeom>
          <a:solidFill>
            <a:schemeClr val="accent5"/>
          </a:solidFill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vi-VN" sz="2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</a:rPr>
              <a:t>1. Vai trò của mạch khuếch đại là gì?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</a:rPr>
              <a:t>2. Mạch khuếch đại âm thanh ở Hình 18.4 hoạt động như thế nào?</a:t>
            </a:r>
          </a:p>
        </p:txBody>
      </p:sp>
      <p:grpSp>
        <p:nvGrpSpPr>
          <p:cNvPr id="1741" name="Google Shape;1741;p44"/>
          <p:cNvGrpSpPr/>
          <p:nvPr/>
        </p:nvGrpSpPr>
        <p:grpSpPr>
          <a:xfrm>
            <a:off x="5802779" y="287757"/>
            <a:ext cx="5053091" cy="435777"/>
            <a:chOff x="5896679" y="4472082"/>
            <a:chExt cx="5053091" cy="435777"/>
          </a:xfrm>
        </p:grpSpPr>
        <p:grpSp>
          <p:nvGrpSpPr>
            <p:cNvPr id="1742" name="Google Shape;1742;p44"/>
            <p:cNvGrpSpPr/>
            <p:nvPr/>
          </p:nvGrpSpPr>
          <p:grpSpPr>
            <a:xfrm rot="-5400000" flipH="1">
              <a:off x="7373411" y="2995351"/>
              <a:ext cx="435777" cy="3389240"/>
              <a:chOff x="4566275" y="2563884"/>
              <a:chExt cx="61675" cy="479675"/>
            </a:xfrm>
          </p:grpSpPr>
          <p:sp>
            <p:nvSpPr>
              <p:cNvPr id="1743" name="Google Shape;1743;p44"/>
              <p:cNvSpPr/>
              <p:nvPr/>
            </p:nvSpPr>
            <p:spPr>
              <a:xfrm>
                <a:off x="4566275" y="2578634"/>
                <a:ext cx="55075" cy="4649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597" extrusionOk="0">
                    <a:moveTo>
                      <a:pt x="2094" y="0"/>
                    </a:moveTo>
                    <a:lnTo>
                      <a:pt x="2094" y="8096"/>
                    </a:lnTo>
                    <a:lnTo>
                      <a:pt x="0" y="12005"/>
                    </a:lnTo>
                    <a:lnTo>
                      <a:pt x="0" y="18596"/>
                    </a:lnTo>
                    <a:lnTo>
                      <a:pt x="109" y="18596"/>
                    </a:lnTo>
                    <a:lnTo>
                      <a:pt x="109" y="12051"/>
                    </a:lnTo>
                    <a:lnTo>
                      <a:pt x="2203" y="8112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4"/>
              <p:cNvSpPr/>
              <p:nvPr/>
            </p:nvSpPr>
            <p:spPr>
              <a:xfrm>
                <a:off x="4611650" y="2563884"/>
                <a:ext cx="163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3" extrusionOk="0">
                    <a:moveTo>
                      <a:pt x="326" y="109"/>
                    </a:moveTo>
                    <a:cubicBezTo>
                      <a:pt x="465" y="109"/>
                      <a:pt x="558" y="202"/>
                      <a:pt x="558" y="342"/>
                    </a:cubicBezTo>
                    <a:cubicBezTo>
                      <a:pt x="558" y="482"/>
                      <a:pt x="465" y="575"/>
                      <a:pt x="326" y="575"/>
                    </a:cubicBezTo>
                    <a:cubicBezTo>
                      <a:pt x="186" y="575"/>
                      <a:pt x="93" y="466"/>
                      <a:pt x="93" y="342"/>
                    </a:cubicBezTo>
                    <a:cubicBezTo>
                      <a:pt x="93" y="202"/>
                      <a:pt x="202" y="109"/>
                      <a:pt x="326" y="109"/>
                    </a:cubicBezTo>
                    <a:close/>
                    <a:moveTo>
                      <a:pt x="326" y="1"/>
                    </a:moveTo>
                    <a:cubicBezTo>
                      <a:pt x="124" y="1"/>
                      <a:pt x="0" y="156"/>
                      <a:pt x="0" y="327"/>
                    </a:cubicBezTo>
                    <a:cubicBezTo>
                      <a:pt x="0" y="513"/>
                      <a:pt x="155" y="652"/>
                      <a:pt x="326" y="652"/>
                    </a:cubicBezTo>
                    <a:cubicBezTo>
                      <a:pt x="496" y="652"/>
                      <a:pt x="651" y="513"/>
                      <a:pt x="651" y="327"/>
                    </a:cubicBezTo>
                    <a:cubicBezTo>
                      <a:pt x="651" y="125"/>
                      <a:pt x="496" y="1"/>
                      <a:pt x="3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5" name="Google Shape;1745;p44"/>
            <p:cNvGrpSpPr/>
            <p:nvPr/>
          </p:nvGrpSpPr>
          <p:grpSpPr>
            <a:xfrm rot="-5400000">
              <a:off x="8886321" y="3688564"/>
              <a:ext cx="109695" cy="2328855"/>
              <a:chOff x="4541850" y="2791375"/>
              <a:chExt cx="15525" cy="329600"/>
            </a:xfrm>
          </p:grpSpPr>
          <p:sp>
            <p:nvSpPr>
              <p:cNvPr id="1746" name="Google Shape;1746;p44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4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8" name="Google Shape;1748;p44"/>
            <p:cNvGrpSpPr/>
            <p:nvPr/>
          </p:nvGrpSpPr>
          <p:grpSpPr>
            <a:xfrm rot="-5400000">
              <a:off x="9730496" y="3525526"/>
              <a:ext cx="109695" cy="2328855"/>
              <a:chOff x="4541850" y="2791375"/>
              <a:chExt cx="15525" cy="329600"/>
            </a:xfrm>
          </p:grpSpPr>
          <p:sp>
            <p:nvSpPr>
              <p:cNvPr id="1749" name="Google Shape;1749;p44"/>
              <p:cNvSpPr/>
              <p:nvPr/>
            </p:nvSpPr>
            <p:spPr>
              <a:xfrm>
                <a:off x="4548050" y="2805725"/>
                <a:ext cx="2350" cy="3152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12610" extrusionOk="0">
                    <a:moveTo>
                      <a:pt x="1" y="0"/>
                    </a:moveTo>
                    <a:lnTo>
                      <a:pt x="1" y="12610"/>
                    </a:lnTo>
                    <a:lnTo>
                      <a:pt x="94" y="126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4"/>
              <p:cNvSpPr/>
              <p:nvPr/>
            </p:nvSpPr>
            <p:spPr>
              <a:xfrm>
                <a:off x="4541850" y="2791375"/>
                <a:ext cx="15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1" extrusionOk="0">
                    <a:moveTo>
                      <a:pt x="311" y="78"/>
                    </a:moveTo>
                    <a:cubicBezTo>
                      <a:pt x="419" y="78"/>
                      <a:pt x="512" y="171"/>
                      <a:pt x="543" y="311"/>
                    </a:cubicBezTo>
                    <a:cubicBezTo>
                      <a:pt x="543" y="450"/>
                      <a:pt x="435" y="543"/>
                      <a:pt x="311" y="543"/>
                    </a:cubicBezTo>
                    <a:cubicBezTo>
                      <a:pt x="171" y="543"/>
                      <a:pt x="78" y="450"/>
                      <a:pt x="78" y="311"/>
                    </a:cubicBezTo>
                    <a:cubicBezTo>
                      <a:pt x="78" y="171"/>
                      <a:pt x="186" y="78"/>
                      <a:pt x="311" y="78"/>
                    </a:cubicBezTo>
                    <a:close/>
                    <a:moveTo>
                      <a:pt x="311" y="1"/>
                    </a:moveTo>
                    <a:cubicBezTo>
                      <a:pt x="124" y="1"/>
                      <a:pt x="0" y="140"/>
                      <a:pt x="0" y="311"/>
                    </a:cubicBezTo>
                    <a:cubicBezTo>
                      <a:pt x="0" y="481"/>
                      <a:pt x="124" y="621"/>
                      <a:pt x="311" y="621"/>
                    </a:cubicBezTo>
                    <a:cubicBezTo>
                      <a:pt x="481" y="621"/>
                      <a:pt x="621" y="481"/>
                      <a:pt x="621" y="311"/>
                    </a:cubicBezTo>
                    <a:cubicBezTo>
                      <a:pt x="621" y="140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48329650-3BDD-7A49-3638-D1DF68348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856" y="3996027"/>
            <a:ext cx="1079027" cy="1060503"/>
          </a:xfrm>
          <a:prstGeom prst="rect">
            <a:avLst/>
          </a:prstGeom>
        </p:spPr>
      </p:pic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EA827CB4-1DCB-107C-8724-1801D24891EC}"/>
              </a:ext>
            </a:extLst>
          </p:cNvPr>
          <p:cNvSpPr/>
          <p:nvPr/>
        </p:nvSpPr>
        <p:spPr>
          <a:xfrm>
            <a:off x="901354" y="266999"/>
            <a:ext cx="4081748" cy="4993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</a:rPr>
              <a:t>1. Mạch khuếch đại tín hiệu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09BB7A4D-35E2-8926-4061-23DDEA852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28" y="808770"/>
            <a:ext cx="1126672" cy="113384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584FD5D-F853-B84B-6032-D40757D54224}"/>
              </a:ext>
            </a:extLst>
          </p:cNvPr>
          <p:cNvSpPr txBox="1"/>
          <p:nvPr/>
        </p:nvSpPr>
        <p:spPr>
          <a:xfrm>
            <a:off x="4698583" y="3608364"/>
            <a:ext cx="419938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i="1" dirty="0"/>
              <a:t>Hình 18.4. </a:t>
            </a:r>
            <a:r>
              <a:rPr lang="vi-VN" sz="1800" i="1" dirty="0"/>
              <a:t>Sơ đồ mạch khuếch đại tín hiệu âm thanh</a:t>
            </a:r>
          </a:p>
        </p:txBody>
      </p:sp>
      <p:pic>
        <p:nvPicPr>
          <p:cNvPr id="7" name="Hình ảnh 6" descr="Ảnh có chứa văn bản, phần mềm, biểu đồ, Phông chữ&#10;&#10;Mô tả được tạo tự động">
            <a:extLst>
              <a:ext uri="{FF2B5EF4-FFF2-40B4-BE49-F238E27FC236}">
                <a16:creationId xmlns:a16="http://schemas.microsoft.com/office/drawing/2014/main" id="{72082173-6209-0E0B-21D3-A6EDAB7226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628" t="61054" r="40829" b="7537"/>
          <a:stretch/>
        </p:blipFill>
        <p:spPr>
          <a:xfrm>
            <a:off x="4445418" y="1685005"/>
            <a:ext cx="4454370" cy="20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6" grpId="0"/>
    </p:bldLst>
  </p:timing>
</p:sld>
</file>

<file path=ppt/theme/theme1.xml><?xml version="1.0" encoding="utf-8"?>
<a:theme xmlns:a="http://schemas.openxmlformats.org/drawingml/2006/main" name="Indian Technology Company Profile by Slidesgo">
  <a:themeElements>
    <a:clrScheme name="Simple Light">
      <a:dk1>
        <a:srgbClr val="302F2F"/>
      </a:dk1>
      <a:lt1>
        <a:srgbClr val="FFFFFF"/>
      </a:lt1>
      <a:dk2>
        <a:srgbClr val="138808"/>
      </a:dk2>
      <a:lt2>
        <a:srgbClr val="FF9933"/>
      </a:lt2>
      <a:accent1>
        <a:srgbClr val="434343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ctricity Access Meeting by Slidesgo">
  <a:themeElements>
    <a:clrScheme name="Simple Light">
      <a:dk1>
        <a:srgbClr val="1D1D1B"/>
      </a:dk1>
      <a:lt1>
        <a:srgbClr val="D1630F"/>
      </a:lt1>
      <a:dk2>
        <a:srgbClr val="E5E5E5"/>
      </a:dk2>
      <a:lt2>
        <a:srgbClr val="CCCCCC"/>
      </a:lt2>
      <a:accent1>
        <a:srgbClr val="B4B4B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1344</Words>
  <Application>Microsoft Office PowerPoint</Application>
  <PresentationFormat>Trình chiếu Trên màn hình (16:9)</PresentationFormat>
  <Paragraphs>155</Paragraphs>
  <Slides>35</Slides>
  <Notes>34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35</vt:i4>
      </vt:variant>
    </vt:vector>
  </HeadingPairs>
  <TitlesOfParts>
    <vt:vector size="48" baseType="lpstr">
      <vt:lpstr>Goldman</vt:lpstr>
      <vt:lpstr>Electrolize</vt:lpstr>
      <vt:lpstr>Bebas Neue</vt:lpstr>
      <vt:lpstr>Teko</vt:lpstr>
      <vt:lpstr>Nunito Light</vt:lpstr>
      <vt:lpstr>Cambria Math</vt:lpstr>
      <vt:lpstr>Arimo</vt:lpstr>
      <vt:lpstr>Mulish</vt:lpstr>
      <vt:lpstr>Mulish Light</vt:lpstr>
      <vt:lpstr>Arial</vt:lpstr>
      <vt:lpstr>Wingdings</vt:lpstr>
      <vt:lpstr>Indian Technology Company Profile by Slidesgo</vt:lpstr>
      <vt:lpstr>Electricity Access Meeting by Slidesgo</vt:lpstr>
      <vt:lpstr>VUI MỪNG CHÀO ĐÓN CÁC EM TỚI BUỔI HỌC NGÀY HÔM NAY</vt:lpstr>
      <vt:lpstr>KHỞI ĐỘNG</vt:lpstr>
      <vt:lpstr>Bản trình bày PowerPoint</vt:lpstr>
      <vt:lpstr>NỘI DUNG BÀI HỌC</vt:lpstr>
      <vt:lpstr>KHÁI NIỆM TÍN HIỆU TƯƠNG TỰ</vt:lpstr>
      <vt:lpstr>Bản trình bày PowerPoint</vt:lpstr>
      <vt:lpstr>Bản trình bày PowerPoint</vt:lpstr>
      <vt:lpstr>MỘT SỐ MẠCH XỬ LÍ TÍN HIỆU TƯƠNG TỰ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XIN CHÀO TẠM BIỆT VÀ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Vy Phạm</cp:lastModifiedBy>
  <cp:revision>2</cp:revision>
  <dcterms:modified xsi:type="dcterms:W3CDTF">2024-11-16T06:31:42Z</dcterms:modified>
</cp:coreProperties>
</file>