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70" r:id="rId3"/>
  </p:sldMasterIdLst>
  <p:notesMasterIdLst>
    <p:notesMasterId r:id="rId28"/>
  </p:notesMasterIdLst>
  <p:handoutMasterIdLst>
    <p:handoutMasterId r:id="rId29"/>
  </p:handoutMasterIdLst>
  <p:sldIdLst>
    <p:sldId id="322" r:id="rId4"/>
    <p:sldId id="324" r:id="rId5"/>
    <p:sldId id="258" r:id="rId6"/>
    <p:sldId id="260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25" r:id="rId15"/>
    <p:sldId id="310" r:id="rId16"/>
    <p:sldId id="311" r:id="rId17"/>
    <p:sldId id="280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12192000" cy="6858000"/>
  <p:notesSz cx="6858000" cy="9144000"/>
  <p:embeddedFontLs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NI-Times" pitchFamily="2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#9Slide03 Sofia Pro Soft Bold" panose="020B0604020202020204" charset="0"/>
      <p:bold r:id="rId42"/>
    </p:embeddedFont>
    <p:embeddedFont>
      <p:font typeface="Cambria Math" panose="02040503050406030204" pitchFamily="18" charset="0"/>
      <p:regular r:id="rId43"/>
    </p:embeddedFont>
    <p:embeddedFont>
      <p:font typeface="Questrial" panose="020B0604020202020204" charset="0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9C"/>
    <a:srgbClr val="0AA06E"/>
    <a:srgbClr val="2B8F66"/>
    <a:srgbClr val="FFE699"/>
    <a:srgbClr val="FFFFFF"/>
    <a:srgbClr val="C5E0B4"/>
    <a:srgbClr val="0F3041"/>
    <a:srgbClr val="39A3C3"/>
    <a:srgbClr val="EC1C24"/>
    <a:srgbClr val="F69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383F5-FC47-42C0-ADBC-FA77CC241596}" v="755" dt="2024-06-11T09:51:28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20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50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ruong Phuong Thuy" userId="3e2fb497f05310c4" providerId="LiveId" clId="{5BC383F5-FC47-42C0-ADBC-FA77CC241596}"/>
    <pc:docChg chg="undo custSel addSld delSld modSld sldOrd addMainMaster delMainMaster modMainMaster">
      <pc:chgData name="Phan Truong Phuong Thuy" userId="3e2fb497f05310c4" providerId="LiveId" clId="{5BC383F5-FC47-42C0-ADBC-FA77CC241596}" dt="2024-06-11T09:51:40.594" v="1201" actId="20577"/>
      <pc:docMkLst>
        <pc:docMk/>
      </pc:docMkLst>
      <pc:sldChg chg="modSp mod">
        <pc:chgData name="Phan Truong Phuong Thuy" userId="3e2fb497f05310c4" providerId="LiveId" clId="{5BC383F5-FC47-42C0-ADBC-FA77CC241596}" dt="2024-06-11T09:24:28.509" v="562" actId="1076"/>
        <pc:sldMkLst>
          <pc:docMk/>
          <pc:sldMk cId="0" sldId="256"/>
        </pc:sldMkLst>
        <pc:spChg chg="mod">
          <ac:chgData name="Phan Truong Phuong Thuy" userId="3e2fb497f05310c4" providerId="LiveId" clId="{5BC383F5-FC47-42C0-ADBC-FA77CC241596}" dt="2024-06-11T09:24:09.983" v="558" actId="1076"/>
          <ac:spMkLst>
            <pc:docMk/>
            <pc:sldMk cId="0" sldId="256"/>
            <ac:spMk id="6" creationId="{84B49D7C-AED9-F0D8-DE44-D3AC033DB832}"/>
          </ac:spMkLst>
        </pc:spChg>
        <pc:spChg chg="mod">
          <ac:chgData name="Phan Truong Phuong Thuy" userId="3e2fb497f05310c4" providerId="LiveId" clId="{5BC383F5-FC47-42C0-ADBC-FA77CC241596}" dt="2024-06-11T09:24:28.509" v="562" actId="1076"/>
          <ac:spMkLst>
            <pc:docMk/>
            <pc:sldMk cId="0" sldId="256"/>
            <ac:spMk id="7" creationId="{1282E561-BEF2-AD24-3134-1994463949B7}"/>
          </ac:spMkLst>
        </pc:spChg>
      </pc:sldChg>
      <pc:sldChg chg="addSp delSp modSp mod ord modAnim">
        <pc:chgData name="Phan Truong Phuong Thuy" userId="3e2fb497f05310c4" providerId="LiveId" clId="{5BC383F5-FC47-42C0-ADBC-FA77CC241596}" dt="2024-06-11T09:27:56.732" v="724" actId="14100"/>
        <pc:sldMkLst>
          <pc:docMk/>
          <pc:sldMk cId="0" sldId="258"/>
        </pc:sldMkLst>
        <pc:spChg chg="del">
          <ac:chgData name="Phan Truong Phuong Thuy" userId="3e2fb497f05310c4" providerId="LiveId" clId="{5BC383F5-FC47-42C0-ADBC-FA77CC241596}" dt="2024-06-11T09:24:44.229" v="563" actId="478"/>
          <ac:spMkLst>
            <pc:docMk/>
            <pc:sldMk cId="0" sldId="258"/>
            <ac:spMk id="2" creationId="{712217E7-E82A-247F-B4D0-5A507F301988}"/>
          </ac:spMkLst>
        </pc:spChg>
        <pc:spChg chg="add mod">
          <ac:chgData name="Phan Truong Phuong Thuy" userId="3e2fb497f05310c4" providerId="LiveId" clId="{5BC383F5-FC47-42C0-ADBC-FA77CC241596}" dt="2024-06-11T09:26:40.568" v="638" actId="14100"/>
          <ac:spMkLst>
            <pc:docMk/>
            <pc:sldMk cId="0" sldId="258"/>
            <ac:spMk id="3" creationId="{1451145F-6F3D-6963-EC17-43C173CE54DC}"/>
          </ac:spMkLst>
        </pc:spChg>
        <pc:spChg chg="del">
          <ac:chgData name="Phan Truong Phuong Thuy" userId="3e2fb497f05310c4" providerId="LiveId" clId="{5BC383F5-FC47-42C0-ADBC-FA77CC241596}" dt="2024-06-11T09:24:50.375" v="564" actId="478"/>
          <ac:spMkLst>
            <pc:docMk/>
            <pc:sldMk cId="0" sldId="258"/>
            <ac:spMk id="4" creationId="{8088A56D-426B-8D5E-F30E-D939C6A716DD}"/>
          </ac:spMkLst>
        </pc:spChg>
        <pc:spChg chg="del">
          <ac:chgData name="Phan Truong Phuong Thuy" userId="3e2fb497f05310c4" providerId="LiveId" clId="{5BC383F5-FC47-42C0-ADBC-FA77CC241596}" dt="2024-06-11T09:24:54.246" v="565" actId="478"/>
          <ac:spMkLst>
            <pc:docMk/>
            <pc:sldMk cId="0" sldId="258"/>
            <ac:spMk id="5" creationId="{D82A0921-B2A2-A3EC-0A9E-C1F93893D213}"/>
          </ac:spMkLst>
        </pc:spChg>
        <pc:spChg chg="add mod">
          <ac:chgData name="Phan Truong Phuong Thuy" userId="3e2fb497f05310c4" providerId="LiveId" clId="{5BC383F5-FC47-42C0-ADBC-FA77CC241596}" dt="2024-06-11T09:27:20.054" v="693" actId="20577"/>
          <ac:spMkLst>
            <pc:docMk/>
            <pc:sldMk cId="0" sldId="258"/>
            <ac:spMk id="6" creationId="{F073628D-9E25-0F09-479D-B656FE95F6D2}"/>
          </ac:spMkLst>
        </pc:spChg>
        <pc:spChg chg="add mod">
          <ac:chgData name="Phan Truong Phuong Thuy" userId="3e2fb497f05310c4" providerId="LiveId" clId="{5BC383F5-FC47-42C0-ADBC-FA77CC241596}" dt="2024-06-11T09:27:56.732" v="724" actId="14100"/>
          <ac:spMkLst>
            <pc:docMk/>
            <pc:sldMk cId="0" sldId="258"/>
            <ac:spMk id="9" creationId="{78FD252E-5290-177A-DDD7-80F924C4FDE0}"/>
          </ac:spMkLst>
        </pc:spChg>
      </pc:sldChg>
      <pc:sldChg chg="addSp delSp modSp add mod delAnim">
        <pc:chgData name="Phan Truong Phuong Thuy" userId="3e2fb497f05310c4" providerId="LiveId" clId="{5BC383F5-FC47-42C0-ADBC-FA77CC241596}" dt="2024-06-11T09:46:38.415" v="1070" actId="1076"/>
        <pc:sldMkLst>
          <pc:docMk/>
          <pc:sldMk cId="112789234" sldId="260"/>
        </pc:sldMkLst>
        <pc:spChg chg="mod">
          <ac:chgData name="Phan Truong Phuong Thuy" userId="3e2fb497f05310c4" providerId="LiveId" clId="{5BC383F5-FC47-42C0-ADBC-FA77CC241596}" dt="2024-06-11T09:43:11.255" v="974" actId="20577"/>
          <ac:spMkLst>
            <pc:docMk/>
            <pc:sldMk cId="112789234" sldId="260"/>
            <ac:spMk id="3" creationId="{00000000-0000-0000-0000-000000000000}"/>
          </ac:spMkLst>
        </pc:spChg>
        <pc:spChg chg="mod">
          <ac:chgData name="Phan Truong Phuong Thuy" userId="3e2fb497f05310c4" providerId="LiveId" clId="{5BC383F5-FC47-42C0-ADBC-FA77CC241596}" dt="2024-06-11T09:46:38.415" v="1070" actId="1076"/>
          <ac:spMkLst>
            <pc:docMk/>
            <pc:sldMk cId="112789234" sldId="260"/>
            <ac:spMk id="10" creationId="{EECA94C0-A18D-15C4-C33B-2FDDEB72F8C7}"/>
          </ac:spMkLst>
        </pc:spChg>
        <pc:spChg chg="mod">
          <ac:chgData name="Phan Truong Phuong Thuy" userId="3e2fb497f05310c4" providerId="LiveId" clId="{5BC383F5-FC47-42C0-ADBC-FA77CC241596}" dt="2024-06-11T09:31:29.324" v="744" actId="2711"/>
          <ac:spMkLst>
            <pc:docMk/>
            <pc:sldMk cId="112789234" sldId="260"/>
            <ac:spMk id="12" creationId="{274AA4D2-4C72-6C2B-EAAB-57BB3BA2D6A2}"/>
          </ac:spMkLst>
        </pc:spChg>
        <pc:spChg chg="mod">
          <ac:chgData name="Phan Truong Phuong Thuy" userId="3e2fb497f05310c4" providerId="LiveId" clId="{5BC383F5-FC47-42C0-ADBC-FA77CC241596}" dt="2024-06-11T09:43:17.286" v="975" actId="14100"/>
          <ac:spMkLst>
            <pc:docMk/>
            <pc:sldMk cId="112789234" sldId="260"/>
            <ac:spMk id="13" creationId="{C868E6E6-6821-DDA4-DAA6-32D53C65E7A7}"/>
          </ac:spMkLst>
        </pc:spChg>
        <pc:spChg chg="mod">
          <ac:chgData name="Phan Truong Phuong Thuy" userId="3e2fb497f05310c4" providerId="LiveId" clId="{5BC383F5-FC47-42C0-ADBC-FA77CC241596}" dt="2024-06-11T09:31:29.324" v="744" actId="2711"/>
          <ac:spMkLst>
            <pc:docMk/>
            <pc:sldMk cId="112789234" sldId="260"/>
            <ac:spMk id="14" creationId="{5676BBB5-87FC-0860-FFCF-0DF61DA3ECA0}"/>
          </ac:spMkLst>
        </pc:spChg>
        <pc:spChg chg="mod">
          <ac:chgData name="Phan Truong Phuong Thuy" userId="3e2fb497f05310c4" providerId="LiveId" clId="{5BC383F5-FC47-42C0-ADBC-FA77CC241596}" dt="2024-06-11T09:33:33.125" v="819" actId="20577"/>
          <ac:spMkLst>
            <pc:docMk/>
            <pc:sldMk cId="112789234" sldId="260"/>
            <ac:spMk id="15" creationId="{24B3A259-8848-90BA-D5E5-841041DB744C}"/>
          </ac:spMkLst>
        </pc:spChg>
        <pc:grpChg chg="mod">
          <ac:chgData name="Phan Truong Phuong Thuy" userId="3e2fb497f05310c4" providerId="LiveId" clId="{5BC383F5-FC47-42C0-ADBC-FA77CC241596}" dt="2024-06-11T09:46:38.415" v="1070" actId="1076"/>
          <ac:grpSpMkLst>
            <pc:docMk/>
            <pc:sldMk cId="112789234" sldId="260"/>
            <ac:grpSpMk id="7" creationId="{B24C504E-9083-4899-8332-B55E4A3EF32A}"/>
          </ac:grpSpMkLst>
        </pc:grpChg>
        <pc:picChg chg="add mod">
          <ac:chgData name="Phan Truong Phuong Thuy" userId="3e2fb497f05310c4" providerId="LiveId" clId="{5BC383F5-FC47-42C0-ADBC-FA77CC241596}" dt="2024-06-11T09:35:44.256" v="821" actId="1076"/>
          <ac:picMkLst>
            <pc:docMk/>
            <pc:sldMk cId="112789234" sldId="260"/>
            <ac:picMk id="2" creationId="{A33E9F58-3C8C-FDB3-3176-A4825ABF4533}"/>
          </ac:picMkLst>
        </pc:picChg>
        <pc:picChg chg="del mod">
          <ac:chgData name="Phan Truong Phuong Thuy" userId="3e2fb497f05310c4" providerId="LiveId" clId="{5BC383F5-FC47-42C0-ADBC-FA77CC241596}" dt="2024-06-11T09:38:15.216" v="875" actId="478"/>
          <ac:picMkLst>
            <pc:docMk/>
            <pc:sldMk cId="112789234" sldId="260"/>
            <ac:picMk id="11" creationId="{54CF4A98-363D-EADA-F356-E87C45778A8B}"/>
          </ac:picMkLst>
        </pc:picChg>
        <pc:picChg chg="del mod">
          <ac:chgData name="Phan Truong Phuong Thuy" userId="3e2fb497f05310c4" providerId="LiveId" clId="{5BC383F5-FC47-42C0-ADBC-FA77CC241596}" dt="2024-06-11T09:38:17.946" v="876" actId="478"/>
          <ac:picMkLst>
            <pc:docMk/>
            <pc:sldMk cId="112789234" sldId="260"/>
            <ac:picMk id="16" creationId="{0FD8E5B6-70DC-6146-F802-CE225EE35AE7}"/>
          </ac:picMkLst>
        </pc:picChg>
      </pc:sldChg>
      <pc:sldChg chg="del">
        <pc:chgData name="Phan Truong Phuong Thuy" userId="3e2fb497f05310c4" providerId="LiveId" clId="{5BC383F5-FC47-42C0-ADBC-FA77CC241596}" dt="2024-06-11T09:29:48.224" v="734" actId="47"/>
        <pc:sldMkLst>
          <pc:docMk/>
          <pc:sldMk cId="0" sldId="264"/>
        </pc:sldMkLst>
      </pc:sldChg>
      <pc:sldChg chg="del">
        <pc:chgData name="Phan Truong Phuong Thuy" userId="3e2fb497f05310c4" providerId="LiveId" clId="{5BC383F5-FC47-42C0-ADBC-FA77CC241596}" dt="2024-06-11T09:29:50.211" v="736" actId="47"/>
        <pc:sldMkLst>
          <pc:docMk/>
          <pc:sldMk cId="0" sldId="266"/>
        </pc:sldMkLst>
      </pc:sldChg>
      <pc:sldChg chg="del">
        <pc:chgData name="Phan Truong Phuong Thuy" userId="3e2fb497f05310c4" providerId="LiveId" clId="{5BC383F5-FC47-42C0-ADBC-FA77CC241596}" dt="2024-06-11T09:29:49.415" v="735" actId="47"/>
        <pc:sldMkLst>
          <pc:docMk/>
          <pc:sldMk cId="0" sldId="270"/>
        </pc:sldMkLst>
      </pc:sldChg>
      <pc:sldChg chg="delSp modSp mod delAnim modAnim">
        <pc:chgData name="Phan Truong Phuong Thuy" userId="3e2fb497f05310c4" providerId="LiveId" clId="{5BC383F5-FC47-42C0-ADBC-FA77CC241596}" dt="2024-06-11T09:23:25.431" v="549" actId="1076"/>
        <pc:sldMkLst>
          <pc:docMk/>
          <pc:sldMk cId="0" sldId="276"/>
        </pc:sldMkLst>
        <pc:spChg chg="del">
          <ac:chgData name="Phan Truong Phuong Thuy" userId="3e2fb497f05310c4" providerId="LiveId" clId="{5BC383F5-FC47-42C0-ADBC-FA77CC241596}" dt="2024-06-11T09:22:41.438" v="545" actId="478"/>
          <ac:spMkLst>
            <pc:docMk/>
            <pc:sldMk cId="0" sldId="276"/>
            <ac:spMk id="2" creationId="{57C3EB65-6BC8-22D0-15EF-138A0FB8CD1E}"/>
          </ac:spMkLst>
        </pc:spChg>
        <pc:spChg chg="del">
          <ac:chgData name="Phan Truong Phuong Thuy" userId="3e2fb497f05310c4" providerId="LiveId" clId="{5BC383F5-FC47-42C0-ADBC-FA77CC241596}" dt="2024-06-11T09:22:48.797" v="547" actId="478"/>
          <ac:spMkLst>
            <pc:docMk/>
            <pc:sldMk cId="0" sldId="276"/>
            <ac:spMk id="3" creationId="{E422876E-C2B2-4C32-DD9B-A026D11F29A8}"/>
          </ac:spMkLst>
        </pc:spChg>
        <pc:spChg chg="del topLvl">
          <ac:chgData name="Phan Truong Phuong Thuy" userId="3e2fb497f05310c4" providerId="LiveId" clId="{5BC383F5-FC47-42C0-ADBC-FA77CC241596}" dt="2024-06-11T09:22:44.969" v="546" actId="478"/>
          <ac:spMkLst>
            <pc:docMk/>
            <pc:sldMk cId="0" sldId="276"/>
            <ac:spMk id="23" creationId="{00000000-0000-0000-0000-000000000000}"/>
          </ac:spMkLst>
        </pc:spChg>
        <pc:grpChg chg="del">
          <ac:chgData name="Phan Truong Phuong Thuy" userId="3e2fb497f05310c4" providerId="LiveId" clId="{5BC383F5-FC47-42C0-ADBC-FA77CC241596}" dt="2024-06-11T09:22:44.969" v="546" actId="478"/>
          <ac:grpSpMkLst>
            <pc:docMk/>
            <pc:sldMk cId="0" sldId="276"/>
            <ac:grpSpMk id="6" creationId="{9EA56859-5624-115F-58FC-411319F0C6EF}"/>
          </ac:grpSpMkLst>
        </pc:grpChg>
        <pc:grpChg chg="del">
          <ac:chgData name="Phan Truong Phuong Thuy" userId="3e2fb497f05310c4" providerId="LiveId" clId="{5BC383F5-FC47-42C0-ADBC-FA77CC241596}" dt="2024-06-11T09:22:53.853" v="548" actId="478"/>
          <ac:grpSpMkLst>
            <pc:docMk/>
            <pc:sldMk cId="0" sldId="276"/>
            <ac:grpSpMk id="25" creationId="{00000000-0000-0000-0000-000000000000}"/>
          </ac:grpSpMkLst>
        </pc:grpChg>
        <pc:picChg chg="mod topLvl">
          <ac:chgData name="Phan Truong Phuong Thuy" userId="3e2fb497f05310c4" providerId="LiveId" clId="{5BC383F5-FC47-42C0-ADBC-FA77CC241596}" dt="2024-06-11T09:23:25.431" v="549" actId="1076"/>
          <ac:picMkLst>
            <pc:docMk/>
            <pc:sldMk cId="0" sldId="276"/>
            <ac:picMk id="5" creationId="{E28CA99A-95B9-3AA7-2419-9B57DE1B333C}"/>
          </ac:picMkLst>
        </pc:picChg>
      </pc:sldChg>
      <pc:sldChg chg="del">
        <pc:chgData name="Phan Truong Phuong Thuy" userId="3e2fb497f05310c4" providerId="LiveId" clId="{5BC383F5-FC47-42C0-ADBC-FA77CC241596}" dt="2024-06-11T09:29:46.512" v="732" actId="47"/>
        <pc:sldMkLst>
          <pc:docMk/>
          <pc:sldMk cId="0" sldId="277"/>
        </pc:sldMkLst>
      </pc:sldChg>
      <pc:sldChg chg="del">
        <pc:chgData name="Phan Truong Phuong Thuy" userId="3e2fb497f05310c4" providerId="LiveId" clId="{5BC383F5-FC47-42C0-ADBC-FA77CC241596}" dt="2024-06-11T09:29:47.391" v="733" actId="47"/>
        <pc:sldMkLst>
          <pc:docMk/>
          <pc:sldMk cId="0" sldId="278"/>
        </pc:sldMkLst>
      </pc:sldChg>
      <pc:sldChg chg="del modAnim">
        <pc:chgData name="Phan Truong Phuong Thuy" userId="3e2fb497f05310c4" providerId="LiveId" clId="{5BC383F5-FC47-42C0-ADBC-FA77CC241596}" dt="2024-06-11T09:29:45.144" v="731" actId="47"/>
        <pc:sldMkLst>
          <pc:docMk/>
          <pc:sldMk cId="1272679979" sldId="279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1485580648" sldId="280"/>
        </pc:sldMkLst>
      </pc:sldChg>
      <pc:sldChg chg="del">
        <pc:chgData name="Phan Truong Phuong Thuy" userId="3e2fb497f05310c4" providerId="LiveId" clId="{5BC383F5-FC47-42C0-ADBC-FA77CC241596}" dt="2024-06-11T09:29:53.481" v="737" actId="47"/>
        <pc:sldMkLst>
          <pc:docMk/>
          <pc:sldMk cId="3775269234" sldId="280"/>
        </pc:sldMkLst>
      </pc:sldChg>
      <pc:sldChg chg="del">
        <pc:chgData name="Phan Truong Phuong Thuy" userId="3e2fb497f05310c4" providerId="LiveId" clId="{5BC383F5-FC47-42C0-ADBC-FA77CC241596}" dt="2024-06-11T09:32:36.206" v="749" actId="47"/>
        <pc:sldMkLst>
          <pc:docMk/>
          <pc:sldMk cId="724257792" sldId="281"/>
        </pc:sldMkLst>
      </pc:sldChg>
      <pc:sldChg chg="del">
        <pc:chgData name="Phan Truong Phuong Thuy" userId="3e2fb497f05310c4" providerId="LiveId" clId="{5BC383F5-FC47-42C0-ADBC-FA77CC241596}" dt="2024-06-11T09:32:35.222" v="748" actId="47"/>
        <pc:sldMkLst>
          <pc:docMk/>
          <pc:sldMk cId="1924664994" sldId="282"/>
        </pc:sldMkLst>
      </pc:sldChg>
      <pc:sldChg chg="del">
        <pc:chgData name="Phan Truong Phuong Thuy" userId="3e2fb497f05310c4" providerId="LiveId" clId="{5BC383F5-FC47-42C0-ADBC-FA77CC241596}" dt="2024-06-11T09:32:34.341" v="747" actId="47"/>
        <pc:sldMkLst>
          <pc:docMk/>
          <pc:sldMk cId="687680125" sldId="283"/>
        </pc:sldMkLst>
      </pc:sldChg>
      <pc:sldChg chg="del">
        <pc:chgData name="Phan Truong Phuong Thuy" userId="3e2fb497f05310c4" providerId="LiveId" clId="{5BC383F5-FC47-42C0-ADBC-FA77CC241596}" dt="2024-06-11T09:32:33.176" v="746" actId="47"/>
        <pc:sldMkLst>
          <pc:docMk/>
          <pc:sldMk cId="4286411094" sldId="284"/>
        </pc:sldMkLst>
      </pc:sldChg>
      <pc:sldChg chg="new del">
        <pc:chgData name="Phan Truong Phuong Thuy" userId="3e2fb497f05310c4" providerId="LiveId" clId="{5BC383F5-FC47-42C0-ADBC-FA77CC241596}" dt="2024-06-11T09:30:14.511" v="741" actId="47"/>
        <pc:sldMkLst>
          <pc:docMk/>
          <pc:sldMk cId="2832260245" sldId="285"/>
        </pc:sldMkLst>
      </pc:sldChg>
      <pc:sldChg chg="new del ord">
        <pc:chgData name="Phan Truong Phuong Thuy" userId="3e2fb497f05310c4" providerId="LiveId" clId="{5BC383F5-FC47-42C0-ADBC-FA77CC241596}" dt="2024-06-11T09:29:23.167" v="730" actId="47"/>
        <pc:sldMkLst>
          <pc:docMk/>
          <pc:sldMk cId="3441846911" sldId="285"/>
        </pc:sldMkLst>
      </pc:sldChg>
      <pc:sldChg chg="new del">
        <pc:chgData name="Phan Truong Phuong Thuy" userId="3e2fb497f05310c4" providerId="LiveId" clId="{5BC383F5-FC47-42C0-ADBC-FA77CC241596}" dt="2024-06-11T09:29:10.829" v="726" actId="2696"/>
        <pc:sldMkLst>
          <pc:docMk/>
          <pc:sldMk cId="4209656319" sldId="285"/>
        </pc:sldMkLst>
      </pc:sldChg>
      <pc:sldChg chg="new del">
        <pc:chgData name="Phan Truong Phuong Thuy" userId="3e2fb497f05310c4" providerId="LiveId" clId="{5BC383F5-FC47-42C0-ADBC-FA77CC241596}" dt="2024-06-11T09:30:11.365" v="740" actId="47"/>
        <pc:sldMkLst>
          <pc:docMk/>
          <pc:sldMk cId="2594299484" sldId="286"/>
        </pc:sldMkLst>
      </pc:sldChg>
      <pc:sldChg chg="modSp add">
        <pc:chgData name="Phan Truong Phuong Thuy" userId="3e2fb497f05310c4" providerId="LiveId" clId="{5BC383F5-FC47-42C0-ADBC-FA77CC241596}" dt="2024-06-11T09:48:31.799" v="1131" actId="20577"/>
        <pc:sldMkLst>
          <pc:docMk/>
          <pc:sldMk cId="3094386822" sldId="302"/>
        </pc:sldMkLst>
        <pc:spChg chg="mod">
          <ac:chgData name="Phan Truong Phuong Thuy" userId="3e2fb497f05310c4" providerId="LiveId" clId="{5BC383F5-FC47-42C0-ADBC-FA77CC241596}" dt="2024-06-11T09:48:31.799" v="1131" actId="20577"/>
          <ac:spMkLst>
            <pc:docMk/>
            <pc:sldMk cId="3094386822" sldId="302"/>
            <ac:spMk id="15" creationId="{24B3A259-8848-90BA-D5E5-841041DB744C}"/>
          </ac:spMkLst>
        </pc:spChg>
      </pc:sldChg>
      <pc:sldChg chg="modSp add mod">
        <pc:chgData name="Phan Truong Phuong Thuy" userId="3e2fb497f05310c4" providerId="LiveId" clId="{5BC383F5-FC47-42C0-ADBC-FA77CC241596}" dt="2024-06-11T09:50:52.040" v="1135"/>
        <pc:sldMkLst>
          <pc:docMk/>
          <pc:sldMk cId="286142353" sldId="303"/>
        </pc:sldMkLst>
        <pc:spChg chg="mod">
          <ac:chgData name="Phan Truong Phuong Thuy" userId="3e2fb497f05310c4" providerId="LiveId" clId="{5BC383F5-FC47-42C0-ADBC-FA77CC241596}" dt="2024-06-11T09:50:52.040" v="1135"/>
          <ac:spMkLst>
            <pc:docMk/>
            <pc:sldMk cId="286142353" sldId="303"/>
            <ac:spMk id="15" creationId="{24B3A259-8848-90BA-D5E5-841041DB744C}"/>
          </ac:spMkLst>
        </pc:spChg>
      </pc:sldChg>
      <pc:sldChg chg="modSp add mod">
        <pc:chgData name="Phan Truong Phuong Thuy" userId="3e2fb497f05310c4" providerId="LiveId" clId="{5BC383F5-FC47-42C0-ADBC-FA77CC241596}" dt="2024-06-11T09:50:57.277" v="1137"/>
        <pc:sldMkLst>
          <pc:docMk/>
          <pc:sldMk cId="1204504897" sldId="304"/>
        </pc:sldMkLst>
        <pc:spChg chg="mod">
          <ac:chgData name="Phan Truong Phuong Thuy" userId="3e2fb497f05310c4" providerId="LiveId" clId="{5BC383F5-FC47-42C0-ADBC-FA77CC241596}" dt="2024-06-11T09:50:57.277" v="1137"/>
          <ac:spMkLst>
            <pc:docMk/>
            <pc:sldMk cId="1204504897" sldId="304"/>
            <ac:spMk id="15" creationId="{24B3A259-8848-90BA-D5E5-841041DB744C}"/>
          </ac:spMkLst>
        </pc:spChg>
      </pc:sldChg>
      <pc:sldChg chg="addSp delSp modSp add mod">
        <pc:chgData name="Phan Truong Phuong Thuy" userId="3e2fb497f05310c4" providerId="LiveId" clId="{5BC383F5-FC47-42C0-ADBC-FA77CC241596}" dt="2024-06-11T09:51:05.085" v="1143"/>
        <pc:sldMkLst>
          <pc:docMk/>
          <pc:sldMk cId="2436763373" sldId="305"/>
        </pc:sldMkLst>
        <pc:spChg chg="add del">
          <ac:chgData name="Phan Truong Phuong Thuy" userId="3e2fb497f05310c4" providerId="LiveId" clId="{5BC383F5-FC47-42C0-ADBC-FA77CC241596}" dt="2024-06-11T09:51:02.641" v="1141"/>
          <ac:spMkLst>
            <pc:docMk/>
            <pc:sldMk cId="2436763373" sldId="305"/>
            <ac:spMk id="4" creationId="{7B31DE2D-3D40-A6AC-7296-BCB39F84BA2A}"/>
          </ac:spMkLst>
        </pc:spChg>
        <pc:spChg chg="mod">
          <ac:chgData name="Phan Truong Phuong Thuy" userId="3e2fb497f05310c4" providerId="LiveId" clId="{5BC383F5-FC47-42C0-ADBC-FA77CC241596}" dt="2024-06-11T09:51:05.085" v="1143"/>
          <ac:spMkLst>
            <pc:docMk/>
            <pc:sldMk cId="2436763373" sldId="305"/>
            <ac:spMk id="15" creationId="{24B3A259-8848-90BA-D5E5-841041DB744C}"/>
          </ac:spMkLst>
        </pc:spChg>
      </pc:sldChg>
      <pc:sldChg chg="modSp add mod">
        <pc:chgData name="Phan Truong Phuong Thuy" userId="3e2fb497f05310c4" providerId="LiveId" clId="{5BC383F5-FC47-42C0-ADBC-FA77CC241596}" dt="2024-06-11T09:51:10.079" v="1145"/>
        <pc:sldMkLst>
          <pc:docMk/>
          <pc:sldMk cId="2199002739" sldId="306"/>
        </pc:sldMkLst>
        <pc:spChg chg="mod">
          <ac:chgData name="Phan Truong Phuong Thuy" userId="3e2fb497f05310c4" providerId="LiveId" clId="{5BC383F5-FC47-42C0-ADBC-FA77CC241596}" dt="2024-06-11T09:51:10.079" v="1145"/>
          <ac:spMkLst>
            <pc:docMk/>
            <pc:sldMk cId="2199002739" sldId="306"/>
            <ac:spMk id="15" creationId="{24B3A259-8848-90BA-D5E5-841041DB744C}"/>
          </ac:spMkLst>
        </pc:spChg>
      </pc:sldChg>
      <pc:sldChg chg="modSp add">
        <pc:chgData name="Phan Truong Phuong Thuy" userId="3e2fb497f05310c4" providerId="LiveId" clId="{5BC383F5-FC47-42C0-ADBC-FA77CC241596}" dt="2024-06-11T09:51:28.748" v="1173" actId="20577"/>
        <pc:sldMkLst>
          <pc:docMk/>
          <pc:sldMk cId="531611156" sldId="307"/>
        </pc:sldMkLst>
        <pc:spChg chg="mod">
          <ac:chgData name="Phan Truong Phuong Thuy" userId="3e2fb497f05310c4" providerId="LiveId" clId="{5BC383F5-FC47-42C0-ADBC-FA77CC241596}" dt="2024-06-11T09:51:28.748" v="1173" actId="20577"/>
          <ac:spMkLst>
            <pc:docMk/>
            <pc:sldMk cId="531611156" sldId="307"/>
            <ac:spMk id="15" creationId="{24B3A259-8848-90BA-D5E5-841041DB744C}"/>
          </ac:spMkLst>
        </pc:spChg>
      </pc:sldChg>
      <pc:sldChg chg="modSp add mod">
        <pc:chgData name="Phan Truong Phuong Thuy" userId="3e2fb497f05310c4" providerId="LiveId" clId="{5BC383F5-FC47-42C0-ADBC-FA77CC241596}" dt="2024-06-11T09:51:40.594" v="1201" actId="20577"/>
        <pc:sldMkLst>
          <pc:docMk/>
          <pc:sldMk cId="4233497179" sldId="309"/>
        </pc:sldMkLst>
        <pc:spChg chg="mod">
          <ac:chgData name="Phan Truong Phuong Thuy" userId="3e2fb497f05310c4" providerId="LiveId" clId="{5BC383F5-FC47-42C0-ADBC-FA77CC241596}" dt="2024-06-11T09:51:40.594" v="1201" actId="20577"/>
          <ac:spMkLst>
            <pc:docMk/>
            <pc:sldMk cId="4233497179" sldId="309"/>
            <ac:spMk id="15" creationId="{24B3A259-8848-90BA-D5E5-841041DB744C}"/>
          </ac:spMkLst>
        </pc:spChg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419334158" sldId="310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3040515829" sldId="311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1066164434" sldId="312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3084259137" sldId="313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1270634735" sldId="314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1195396035" sldId="315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103631623" sldId="316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3941683829" sldId="317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1285029186" sldId="318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1411056998" sldId="319"/>
        </pc:sldMkLst>
      </pc:sldChg>
      <pc:sldChg chg="add">
        <pc:chgData name="Phan Truong Phuong Thuy" userId="3e2fb497f05310c4" providerId="LiveId" clId="{5BC383F5-FC47-42C0-ADBC-FA77CC241596}" dt="2024-06-11T09:32:25.860" v="745"/>
        <pc:sldMkLst>
          <pc:docMk/>
          <pc:sldMk cId="1237233724" sldId="320"/>
        </pc:sldMkLst>
      </pc:sldChg>
      <pc:sldChg chg="new del">
        <pc:chgData name="Phan Truong Phuong Thuy" userId="3e2fb497f05310c4" providerId="LiveId" clId="{5BC383F5-FC47-42C0-ADBC-FA77CC241596}" dt="2024-06-11T09:48:06.391" v="1072" actId="47"/>
        <pc:sldMkLst>
          <pc:docMk/>
          <pc:sldMk cId="85026430" sldId="321"/>
        </pc:sldMkLst>
      </pc:sldChg>
      <pc:sldChg chg="add del">
        <pc:chgData name="Phan Truong Phuong Thuy" userId="3e2fb497f05310c4" providerId="LiveId" clId="{5BC383F5-FC47-42C0-ADBC-FA77CC241596}" dt="2024-06-11T09:50:41.496" v="1133" actId="47"/>
        <pc:sldMkLst>
          <pc:docMk/>
          <pc:sldMk cId="487083546" sldId="321"/>
        </pc:sldMkLst>
      </pc:sldChg>
      <pc:sldChg chg="new del">
        <pc:chgData name="Phan Truong Phuong Thuy" userId="3e2fb497f05310c4" providerId="LiveId" clId="{5BC383F5-FC47-42C0-ADBC-FA77CC241596}" dt="2024-06-11T09:32:53.242" v="751" actId="680"/>
        <pc:sldMkLst>
          <pc:docMk/>
          <pc:sldMk cId="3207940216" sldId="321"/>
        </pc:sldMkLst>
      </pc:sldChg>
      <pc:sldMasterChg chg="addSp delSp modSp mod addAnim delAnim modAnim addSldLayout delSldLayout modSldLayout">
        <pc:chgData name="Phan Truong Phuong Thuy" userId="3e2fb497f05310c4" providerId="LiveId" clId="{5BC383F5-FC47-42C0-ADBC-FA77CC241596}" dt="2024-06-11T09:21:49.860" v="544" actId="478"/>
        <pc:sldMasterMkLst>
          <pc:docMk/>
          <pc:sldMasterMk cId="0" sldId="2147483648"/>
        </pc:sldMasterMkLst>
        <pc:spChg chg="add del">
          <ac:chgData name="Phan Truong Phuong Thuy" userId="3e2fb497f05310c4" providerId="LiveId" clId="{5BC383F5-FC47-42C0-ADBC-FA77CC241596}" dt="2024-06-10T18:05:23.834" v="90" actId="478"/>
          <ac:spMkLst>
            <pc:docMk/>
            <pc:sldMasterMk cId="0" sldId="2147483648"/>
            <ac:spMk id="2" creationId="{00000000-0000-0000-0000-000000000000}"/>
          </ac:spMkLst>
        </pc:spChg>
        <pc:spChg chg="del">
          <ac:chgData name="Phan Truong Phuong Thuy" userId="3e2fb497f05310c4" providerId="LiveId" clId="{5BC383F5-FC47-42C0-ADBC-FA77CC241596}" dt="2024-06-10T18:03:59.232" v="69" actId="478"/>
          <ac:spMkLst>
            <pc:docMk/>
            <pc:sldMasterMk cId="0" sldId="2147483648"/>
            <ac:spMk id="3" creationId="{00000000-0000-0000-0000-000000000000}"/>
          </ac:spMkLst>
        </pc:spChg>
        <pc:spChg chg="add del">
          <ac:chgData name="Phan Truong Phuong Thuy" userId="3e2fb497f05310c4" providerId="LiveId" clId="{5BC383F5-FC47-42C0-ADBC-FA77CC241596}" dt="2024-06-11T09:03:16.875" v="303" actId="478"/>
          <ac:spMkLst>
            <pc:docMk/>
            <pc:sldMasterMk cId="0" sldId="2147483648"/>
            <ac:spMk id="4" creationId="{00000000-0000-0000-0000-000000000000}"/>
          </ac:spMkLst>
        </pc:spChg>
        <pc:spChg chg="add del">
          <ac:chgData name="Phan Truong Phuong Thuy" userId="3e2fb497f05310c4" providerId="LiveId" clId="{5BC383F5-FC47-42C0-ADBC-FA77CC241596}" dt="2024-06-11T09:03:16.875" v="303" actId="478"/>
          <ac:spMkLst>
            <pc:docMk/>
            <pc:sldMasterMk cId="0" sldId="2147483648"/>
            <ac:spMk id="5" creationId="{00000000-0000-0000-0000-000000000000}"/>
          </ac:spMkLst>
        </pc:spChg>
        <pc:spChg chg="add del">
          <ac:chgData name="Phan Truong Phuong Thuy" userId="3e2fb497f05310c4" providerId="LiveId" clId="{5BC383F5-FC47-42C0-ADBC-FA77CC241596}" dt="2024-06-11T09:03:16.875" v="303" actId="478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9" creationId="{D785D694-9B0B-F786-6BD4-79C8AAD98C1F}"/>
          </ac:spMkLst>
        </pc:spChg>
        <pc:spChg chg="del">
          <ac:chgData name="Phan Truong Phuong Thuy" userId="3e2fb497f05310c4" providerId="LiveId" clId="{5BC383F5-FC47-42C0-ADBC-FA77CC241596}" dt="2024-06-10T18:02:39.030" v="67" actId="478"/>
          <ac:spMkLst>
            <pc:docMk/>
            <pc:sldMasterMk cId="0" sldId="2147483648"/>
            <ac:spMk id="10" creationId="{BD3F8FD5-FB0F-2849-C1E2-BA2EB60FAB21}"/>
          </ac:spMkLst>
        </pc:spChg>
        <pc:spChg chg="del">
          <ac:chgData name="Phan Truong Phuong Thuy" userId="3e2fb497f05310c4" providerId="LiveId" clId="{5BC383F5-FC47-42C0-ADBC-FA77CC241596}" dt="2024-06-10T18:02:42.599" v="68" actId="478"/>
          <ac:spMkLst>
            <pc:docMk/>
            <pc:sldMasterMk cId="0" sldId="2147483648"/>
            <ac:spMk id="11" creationId="{EA7CE3F3-017F-EFB0-5DD2-856D4C977D05}"/>
          </ac:spMkLst>
        </pc:spChg>
        <pc:spChg chg="del mod">
          <ac:chgData name="Phan Truong Phuong Thuy" userId="3e2fb497f05310c4" providerId="LiveId" clId="{5BC383F5-FC47-42C0-ADBC-FA77CC241596}" dt="2024-06-10T18:02:34.657" v="66" actId="478"/>
          <ac:spMkLst>
            <pc:docMk/>
            <pc:sldMasterMk cId="0" sldId="2147483648"/>
            <ac:spMk id="12" creationId="{6EDD2DDD-7798-23DC-1DE5-D2FE21B329BC}"/>
          </ac:spMkLst>
        </pc:spChg>
        <pc:spChg chg="mod">
          <ac:chgData name="Phan Truong Phuong Thuy" userId="3e2fb497f05310c4" providerId="LiveId" clId="{5BC383F5-FC47-42C0-ADBC-FA77CC241596}" dt="2024-06-10T18:07:49.866" v="113" actId="1076"/>
          <ac:spMkLst>
            <pc:docMk/>
            <pc:sldMasterMk cId="0" sldId="2147483648"/>
            <ac:spMk id="14" creationId="{9BD8A69C-5D7E-EF8B-3234-6F3A827C6E25}"/>
          </ac:spMkLst>
        </pc:spChg>
        <pc:spChg chg="mod">
          <ac:chgData name="Phan Truong Phuong Thuy" userId="3e2fb497f05310c4" providerId="LiveId" clId="{5BC383F5-FC47-42C0-ADBC-FA77CC241596}" dt="2024-06-10T18:01:50.867" v="3" actId="20577"/>
          <ac:spMkLst>
            <pc:docMk/>
            <pc:sldMasterMk cId="0" sldId="2147483648"/>
            <ac:spMk id="15" creationId="{96A0F8C4-F8D7-0459-A427-7C5A11B22A1C}"/>
          </ac:spMkLst>
        </pc:spChg>
        <pc:spChg chg="mod">
          <ac:chgData name="Phan Truong Phuong Thuy" userId="3e2fb497f05310c4" providerId="LiveId" clId="{5BC383F5-FC47-42C0-ADBC-FA77CC241596}" dt="2024-06-10T18:00:41.896" v="1" actId="20577"/>
          <ac:spMkLst>
            <pc:docMk/>
            <pc:sldMasterMk cId="0" sldId="2147483648"/>
            <ac:spMk id="16" creationId="{89A15E66-DA8A-FE5A-ACA4-636B266E65E5}"/>
          </ac:spMkLst>
        </pc:spChg>
        <pc:spChg chg="mod">
          <ac:chgData name="Phan Truong Phuong Thuy" userId="3e2fb497f05310c4" providerId="LiveId" clId="{5BC383F5-FC47-42C0-ADBC-FA77CC241596}" dt="2024-06-10T18:02:03.651" v="4" actId="20577"/>
          <ac:spMkLst>
            <pc:docMk/>
            <pc:sldMasterMk cId="0" sldId="2147483648"/>
            <ac:spMk id="17" creationId="{F1D5915A-C034-98D8-6ED7-F2A120264595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18" creationId="{8005E633-55F9-C6BC-B50C-C50526E4134A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19" creationId="{E6D5EF2B-8896-E2E5-2541-622D028AF06C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20" creationId="{3B5E21D5-D630-753A-BBFC-F5F0BB22781F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23" creationId="{910FDE47-1A2D-2683-C18F-F80A982136BA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24" creationId="{189B7ABF-F772-C092-853F-46D5A54A0A79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26" creationId="{3989D793-FB19-EBB3-00F7-BDE54FC226C7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27" creationId="{B2E12803-3F14-E2A7-0839-4D3594EA12C1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28" creationId="{F6443D7A-3B13-87B3-AFF1-D6BBA1D664AE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29" creationId="{DE869EB9-7141-53BF-3E68-0084A81FC206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0" creationId="{70ED6F95-F9E6-3D31-B6BF-6745155F7741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1" creationId="{781E40BA-A9FE-7EA4-3ECA-AC58F11DA38A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2" creationId="{901F911A-D556-1893-7790-C9164A60E83F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3" creationId="{18A99B62-5010-4011-3CED-79F4BDB009E2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4" creationId="{2D225A21-5917-2722-7646-0417D39BB98D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5" creationId="{B4148C98-14A9-4DD6-2536-1C198A6949E3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6" creationId="{7DB3DA17-0C7F-2FD5-8B2D-CFB4832F670B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7" creationId="{0FDE8750-10AA-C0C6-B9C3-0DE1804E43A9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8" creationId="{581ADDC7-87D5-E73A-DFE4-BF0289754049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39" creationId="{21CBF62F-776D-90CE-9F87-85FCD2FD4398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40" creationId="{03CC5A5E-8889-2F69-8496-F510273A804D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41" creationId="{1E5299B9-8169-14BD-0E84-F41EC8F518D5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42" creationId="{93308FA2-569A-ACEF-489D-6A8C8D2A4E1E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43" creationId="{20B36168-5ED5-C237-B1D1-E64C23CD2FF4}"/>
          </ac:spMkLst>
        </pc:spChg>
        <pc:spChg chg="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44" creationId="{36294427-EFAD-CB92-362B-886DF9E927DC}"/>
          </ac:spMkLst>
        </pc:spChg>
        <pc:spChg chg="add mod">
          <ac:chgData name="Phan Truong Phuong Thuy" userId="3e2fb497f05310c4" providerId="LiveId" clId="{5BC383F5-FC47-42C0-ADBC-FA77CC241596}" dt="2024-06-10T18:04:19.897" v="73" actId="14100"/>
          <ac:spMkLst>
            <pc:docMk/>
            <pc:sldMasterMk cId="0" sldId="2147483648"/>
            <ac:spMk id="45" creationId="{9BEF15A3-F076-9A5E-DFD3-7DD0806140D6}"/>
          </ac:spMkLst>
        </pc:spChg>
        <pc:spChg chg="mod">
          <ac:chgData name="Phan Truong Phuong Thuy" userId="3e2fb497f05310c4" providerId="LiveId" clId="{5BC383F5-FC47-42C0-ADBC-FA77CC241596}" dt="2024-06-10T18:05:39.755" v="91"/>
          <ac:spMkLst>
            <pc:docMk/>
            <pc:sldMasterMk cId="0" sldId="2147483648"/>
            <ac:spMk id="49" creationId="{491E4AC9-13FB-3203-EE38-265A47CA1205}"/>
          </ac:spMkLst>
        </pc:spChg>
        <pc:spChg chg="mod">
          <ac:chgData name="Phan Truong Phuong Thuy" userId="3e2fb497f05310c4" providerId="LiveId" clId="{5BC383F5-FC47-42C0-ADBC-FA77CC241596}" dt="2024-06-10T18:05:39.755" v="91"/>
          <ac:spMkLst>
            <pc:docMk/>
            <pc:sldMasterMk cId="0" sldId="2147483648"/>
            <ac:spMk id="50" creationId="{418A231B-9AA8-A377-949B-DBBA9D2FB56E}"/>
          </ac:spMkLst>
        </pc:spChg>
        <pc:spChg chg="mod">
          <ac:chgData name="Phan Truong Phuong Thuy" userId="3e2fb497f05310c4" providerId="LiveId" clId="{5BC383F5-FC47-42C0-ADBC-FA77CC241596}" dt="2024-06-10T18:05:39.755" v="91"/>
          <ac:spMkLst>
            <pc:docMk/>
            <pc:sldMasterMk cId="0" sldId="2147483648"/>
            <ac:spMk id="51" creationId="{9F9AAB9C-A449-BB9E-A0D8-1A1565145C2A}"/>
          </ac:spMkLst>
        </pc:spChg>
        <pc:spChg chg="mod">
          <ac:chgData name="Phan Truong Phuong Thuy" userId="3e2fb497f05310c4" providerId="LiveId" clId="{5BC383F5-FC47-42C0-ADBC-FA77CC241596}" dt="2024-06-10T18:05:39.755" v="91"/>
          <ac:spMkLst>
            <pc:docMk/>
            <pc:sldMasterMk cId="0" sldId="2147483648"/>
            <ac:spMk id="52" creationId="{ECEF4E6E-6ACE-6D07-0C2B-FE384323F70F}"/>
          </ac:spMkLst>
        </pc:spChg>
        <pc:spChg chg="add mod">
          <ac:chgData name="Phan Truong Phuong Thuy" userId="3e2fb497f05310c4" providerId="LiveId" clId="{5BC383F5-FC47-42C0-ADBC-FA77CC241596}" dt="2024-06-10T18:05:52.873" v="95" actId="404"/>
          <ac:spMkLst>
            <pc:docMk/>
            <pc:sldMasterMk cId="0" sldId="2147483648"/>
            <ac:spMk id="53" creationId="{589519D0-FE71-AB30-C544-6D8F41301CA4}"/>
          </ac:spMkLst>
        </pc:spChg>
        <pc:spChg chg="mod">
          <ac:chgData name="Phan Truong Phuong Thuy" userId="3e2fb497f05310c4" providerId="LiveId" clId="{5BC383F5-FC47-42C0-ADBC-FA77CC241596}" dt="2024-06-10T18:06:01.532" v="97"/>
          <ac:spMkLst>
            <pc:docMk/>
            <pc:sldMasterMk cId="0" sldId="2147483648"/>
            <ac:spMk id="55" creationId="{CF752BAA-00B4-0AFF-4ED7-F7450283F616}"/>
          </ac:spMkLst>
        </pc:spChg>
        <pc:spChg chg="mod">
          <ac:chgData name="Phan Truong Phuong Thuy" userId="3e2fb497f05310c4" providerId="LiveId" clId="{5BC383F5-FC47-42C0-ADBC-FA77CC241596}" dt="2024-06-10T18:07:33.194" v="110" actId="1076"/>
          <ac:spMkLst>
            <pc:docMk/>
            <pc:sldMasterMk cId="0" sldId="2147483648"/>
            <ac:spMk id="56" creationId="{73DA1C3F-A0AA-AADA-0B36-4158C04F700E}"/>
          </ac:spMkLst>
        </pc:spChg>
        <pc:spChg chg="mod">
          <ac:chgData name="Phan Truong Phuong Thuy" userId="3e2fb497f05310c4" providerId="LiveId" clId="{5BC383F5-FC47-42C0-ADBC-FA77CC241596}" dt="2024-06-10T18:08:26.162" v="119" actId="1076"/>
          <ac:spMkLst>
            <pc:docMk/>
            <pc:sldMasterMk cId="0" sldId="2147483648"/>
            <ac:spMk id="57" creationId="{310200CE-BA58-031B-A980-D9D7061D5B66}"/>
          </ac:spMkLst>
        </pc:spChg>
        <pc:spChg chg="mod">
          <ac:chgData name="Phan Truong Phuong Thuy" userId="3e2fb497f05310c4" providerId="LiveId" clId="{5BC383F5-FC47-42C0-ADBC-FA77CC241596}" dt="2024-06-10T18:08:31.484" v="120" actId="1076"/>
          <ac:spMkLst>
            <pc:docMk/>
            <pc:sldMasterMk cId="0" sldId="2147483648"/>
            <ac:spMk id="58" creationId="{3A23F6B4-DCDA-0664-0889-94899A990266}"/>
          </ac:spMkLst>
        </pc:spChg>
        <pc:spChg chg="add del mod">
          <ac:chgData name="Phan Truong Phuong Thuy" userId="3e2fb497f05310c4" providerId="LiveId" clId="{5BC383F5-FC47-42C0-ADBC-FA77CC241596}" dt="2024-06-11T09:03:07.966" v="299" actId="478"/>
          <ac:spMkLst>
            <pc:docMk/>
            <pc:sldMasterMk cId="0" sldId="2147483648"/>
            <ac:spMk id="59" creationId="{28052EB4-D5BA-AE80-63C3-6281813B238B}"/>
          </ac:spMkLst>
        </pc:spChg>
        <pc:spChg chg="del mod topLvl">
          <ac:chgData name="Phan Truong Phuong Thuy" userId="3e2fb497f05310c4" providerId="LiveId" clId="{5BC383F5-FC47-42C0-ADBC-FA77CC241596}" dt="2024-06-10T18:17:29.812" v="156" actId="21"/>
          <ac:spMkLst>
            <pc:docMk/>
            <pc:sldMasterMk cId="0" sldId="2147483648"/>
            <ac:spMk id="62" creationId="{23D85E15-4A0A-48E1-70B4-31BDDE61B419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63" creationId="{85ABA242-1958-032C-0F56-F7BBA2C2C60E}"/>
          </ac:spMkLst>
        </pc:spChg>
        <pc:spChg chg="mod">
          <ac:chgData name="Phan Truong Phuong Thuy" userId="3e2fb497f05310c4" providerId="LiveId" clId="{5BC383F5-FC47-42C0-ADBC-FA77CC241596}" dt="2024-06-10T18:15:45.117" v="151" actId="1076"/>
          <ac:spMkLst>
            <pc:docMk/>
            <pc:sldMasterMk cId="0" sldId="2147483648"/>
            <ac:spMk id="65" creationId="{A5148FA4-D2F7-FAEC-51BE-2EB4B142C050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66" creationId="{19B2B79F-7B8B-18B5-83E0-1A012DE0C963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67" creationId="{66B945F2-9978-B0B5-45DD-7405709D30F8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68" creationId="{ACFFC5BC-A932-B1E9-8B54-C77B44DE8CB6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69" creationId="{8805DDEC-E7D7-682B-6623-C72112CCE4AA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0" creationId="{A65118EC-CBA5-31C7-6AFC-D78DB2B2D722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1" creationId="{4C884400-6C98-06E1-6FCD-E895D4BD9EB5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2" creationId="{6945F6CC-78CC-FB86-EE49-33F9C7CAAA3C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3" creationId="{9E93A744-CF93-4E09-79B3-B71F1B2F2084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4" creationId="{03985ECE-4CA4-D880-4AD8-C5FEF4955938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5" creationId="{0F5BBD9E-62D9-DD85-EDDF-EE4CA9F5B346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6" creationId="{66D50420-D088-16D4-DA10-108915DB06DC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7" creationId="{522D4BBD-F288-D3D6-405E-2AB860829FF4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8" creationId="{8BCEF596-3515-CD3B-E438-6DCED3180D4D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79" creationId="{386CC5AE-46D8-C77C-E2CD-3D2A512BF709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80" creationId="{0A2DE04F-144D-82A1-ECED-BA3A6E4E54CB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81" creationId="{B0C073A5-BE1C-3795-5B1A-7FA967980920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82" creationId="{8F3ED5E5-467F-BD2E-C8F1-0107A986FE73}"/>
          </ac:spMkLst>
        </pc:spChg>
        <pc:spChg chg="mod">
          <ac:chgData name="Phan Truong Phuong Thuy" userId="3e2fb497f05310c4" providerId="LiveId" clId="{5BC383F5-FC47-42C0-ADBC-FA77CC241596}" dt="2024-06-10T18:15:39.546" v="149" actId="14100"/>
          <ac:spMkLst>
            <pc:docMk/>
            <pc:sldMasterMk cId="0" sldId="2147483648"/>
            <ac:spMk id="83" creationId="{8952EB88-C3CF-29A1-891D-34DFCF1913C3}"/>
          </ac:spMkLst>
        </pc:spChg>
        <pc:spChg chg="add del mod">
          <ac:chgData name="Phan Truong Phuong Thuy" userId="3e2fb497f05310c4" providerId="LiveId" clId="{5BC383F5-FC47-42C0-ADBC-FA77CC241596}" dt="2024-06-11T09:03:20.439" v="304" actId="478"/>
          <ac:spMkLst>
            <pc:docMk/>
            <pc:sldMasterMk cId="0" sldId="2147483648"/>
            <ac:spMk id="86" creationId="{23D85E15-4A0A-48E1-70B4-31BDDE61B419}"/>
          </ac:spMkLst>
        </pc:spChg>
        <pc:grpChg chg="add mod">
          <ac:chgData name="Phan Truong Phuong Thuy" userId="3e2fb497f05310c4" providerId="LiveId" clId="{5BC383F5-FC47-42C0-ADBC-FA77CC241596}" dt="2024-06-10T18:04:19.897" v="73" actId="14100"/>
          <ac:grpSpMkLst>
            <pc:docMk/>
            <pc:sldMasterMk cId="0" sldId="2147483648"/>
            <ac:grpSpMk id="8" creationId="{89175C6B-DA2C-8D77-3009-0D90A202BF36}"/>
          </ac:grpSpMkLst>
        </pc:grpChg>
        <pc:grpChg chg="add mod">
          <ac:chgData name="Phan Truong Phuong Thuy" userId="3e2fb497f05310c4" providerId="LiveId" clId="{5BC383F5-FC47-42C0-ADBC-FA77CC241596}" dt="2024-06-10T18:04:19.897" v="73" actId="14100"/>
          <ac:grpSpMkLst>
            <pc:docMk/>
            <pc:sldMasterMk cId="0" sldId="2147483648"/>
            <ac:grpSpMk id="21" creationId="{FAEDBD16-00A5-9D35-ACFE-83EF083C1416}"/>
          </ac:grpSpMkLst>
        </pc:grpChg>
        <pc:grpChg chg="mod">
          <ac:chgData name="Phan Truong Phuong Thuy" userId="3e2fb497f05310c4" providerId="LiveId" clId="{5BC383F5-FC47-42C0-ADBC-FA77CC241596}" dt="2024-06-10T18:04:19.897" v="73" actId="14100"/>
          <ac:grpSpMkLst>
            <pc:docMk/>
            <pc:sldMasterMk cId="0" sldId="2147483648"/>
            <ac:grpSpMk id="22" creationId="{21DEEA5A-9807-FAB3-A7A0-3CFEAD174E01}"/>
          </ac:grpSpMkLst>
        </pc:grpChg>
        <pc:grpChg chg="mod">
          <ac:chgData name="Phan Truong Phuong Thuy" userId="3e2fb497f05310c4" providerId="LiveId" clId="{5BC383F5-FC47-42C0-ADBC-FA77CC241596}" dt="2024-06-10T18:04:19.897" v="73" actId="14100"/>
          <ac:grpSpMkLst>
            <pc:docMk/>
            <pc:sldMasterMk cId="0" sldId="2147483648"/>
            <ac:grpSpMk id="25" creationId="{E3DEB212-8825-0F59-3112-280DD5C177A4}"/>
          </ac:grpSpMkLst>
        </pc:grpChg>
        <pc:grpChg chg="add mod">
          <ac:chgData name="Phan Truong Phuong Thuy" userId="3e2fb497f05310c4" providerId="LiveId" clId="{5BC383F5-FC47-42C0-ADBC-FA77CC241596}" dt="2024-06-10T18:05:39.755" v="91"/>
          <ac:grpSpMkLst>
            <pc:docMk/>
            <pc:sldMasterMk cId="0" sldId="2147483648"/>
            <ac:grpSpMk id="48" creationId="{FCC0116C-3D63-D16A-B360-047A7D5DAF0F}"/>
          </ac:grpSpMkLst>
        </pc:grpChg>
        <pc:grpChg chg="add del mod">
          <ac:chgData name="Phan Truong Phuong Thuy" userId="3e2fb497f05310c4" providerId="LiveId" clId="{5BC383F5-FC47-42C0-ADBC-FA77CC241596}" dt="2024-06-11T09:03:04.820" v="298" actId="478"/>
          <ac:grpSpMkLst>
            <pc:docMk/>
            <pc:sldMasterMk cId="0" sldId="2147483648"/>
            <ac:grpSpMk id="54" creationId="{47E85409-E624-C0D3-8241-0056A4DB2B5D}"/>
          </ac:grpSpMkLst>
        </pc:grpChg>
        <pc:grpChg chg="add del mod">
          <ac:chgData name="Phan Truong Phuong Thuy" userId="3e2fb497f05310c4" providerId="LiveId" clId="{5BC383F5-FC47-42C0-ADBC-FA77CC241596}" dt="2024-06-10T18:17:29.812" v="156" actId="21"/>
          <ac:grpSpMkLst>
            <pc:docMk/>
            <pc:sldMasterMk cId="0" sldId="2147483648"/>
            <ac:grpSpMk id="60" creationId="{3CE01198-DFA4-FDF3-A1BB-88290228B806}"/>
          </ac:grpSpMkLst>
        </pc:grpChg>
        <pc:grpChg chg="del mod topLvl">
          <ac:chgData name="Phan Truong Phuong Thuy" userId="3e2fb497f05310c4" providerId="LiveId" clId="{5BC383F5-FC47-42C0-ADBC-FA77CC241596}" dt="2024-06-10T18:17:31.429" v="157" actId="478"/>
          <ac:grpSpMkLst>
            <pc:docMk/>
            <pc:sldMasterMk cId="0" sldId="2147483648"/>
            <ac:grpSpMk id="61" creationId="{E0A51974-2277-FD6A-1EA3-3EEBAF2AFDAA}"/>
          </ac:grpSpMkLst>
        </pc:grpChg>
        <pc:grpChg chg="mod">
          <ac:chgData name="Phan Truong Phuong Thuy" userId="3e2fb497f05310c4" providerId="LiveId" clId="{5BC383F5-FC47-42C0-ADBC-FA77CC241596}" dt="2024-06-10T18:15:39.546" v="149" actId="14100"/>
          <ac:grpSpMkLst>
            <pc:docMk/>
            <pc:sldMasterMk cId="0" sldId="2147483648"/>
            <ac:grpSpMk id="64" creationId="{AD4989A4-6073-1200-DB61-AC454B391036}"/>
          </ac:grpSpMkLst>
        </pc:grpChg>
        <pc:picChg chg="add mod">
          <ac:chgData name="Phan Truong Phuong Thuy" userId="3e2fb497f05310c4" providerId="LiveId" clId="{5BC383F5-FC47-42C0-ADBC-FA77CC241596}" dt="2024-06-10T18:04:19.897" v="73" actId="14100"/>
          <ac:picMkLst>
            <pc:docMk/>
            <pc:sldMasterMk cId="0" sldId="2147483648"/>
            <ac:picMk id="46" creationId="{011935B1-1F3D-56E4-96E3-E4A9DFBD82F3}"/>
          </ac:picMkLst>
        </pc:picChg>
        <pc:picChg chg="add mod">
          <ac:chgData name="Phan Truong Phuong Thuy" userId="3e2fb497f05310c4" providerId="LiveId" clId="{5BC383F5-FC47-42C0-ADBC-FA77CC241596}" dt="2024-06-10T18:04:19.897" v="73" actId="14100"/>
          <ac:picMkLst>
            <pc:docMk/>
            <pc:sldMasterMk cId="0" sldId="2147483648"/>
            <ac:picMk id="47" creationId="{B88F81E3-2C09-0F46-054C-241E49E9C376}"/>
          </ac:picMkLst>
        </pc:picChg>
        <pc:picChg chg="add del mod">
          <ac:chgData name="Phan Truong Phuong Thuy" userId="3e2fb497f05310c4" providerId="LiveId" clId="{5BC383F5-FC47-42C0-ADBC-FA77CC241596}" dt="2024-06-11T09:03:09.953" v="300" actId="478"/>
          <ac:picMkLst>
            <pc:docMk/>
            <pc:sldMasterMk cId="0" sldId="2147483648"/>
            <ac:picMk id="84" creationId="{7B2AF088-827C-84B3-37F8-7522AA7974CC}"/>
          </ac:picMkLst>
        </pc:picChg>
        <pc:picChg chg="add del mod">
          <ac:chgData name="Phan Truong Phuong Thuy" userId="3e2fb497f05310c4" providerId="LiveId" clId="{5BC383F5-FC47-42C0-ADBC-FA77CC241596}" dt="2024-06-11T09:03:11.892" v="301" actId="478"/>
          <ac:picMkLst>
            <pc:docMk/>
            <pc:sldMasterMk cId="0" sldId="2147483648"/>
            <ac:picMk id="85" creationId="{BE4C1EB6-D2BF-8902-E1AF-0FE894315A64}"/>
          </ac:picMkLst>
        </pc:picChg>
        <pc:sldLayoutChg chg="modSp mod">
          <pc:chgData name="Phan Truong Phuong Thuy" userId="3e2fb497f05310c4" providerId="LiveId" clId="{5BC383F5-FC47-42C0-ADBC-FA77CC241596}" dt="2024-06-11T09:02:04.731" v="297" actId="20577"/>
          <pc:sldLayoutMkLst>
            <pc:docMk/>
            <pc:sldMasterMk cId="0" sldId="2147483648"/>
            <pc:sldLayoutMk cId="0" sldId="2147483649"/>
          </pc:sldLayoutMkLst>
          <pc:spChg chg="mod">
            <ac:chgData name="Phan Truong Phuong Thuy" userId="3e2fb497f05310c4" providerId="LiveId" clId="{5BC383F5-FC47-42C0-ADBC-FA77CC241596}" dt="2024-06-11T09:02:04.731" v="297" actId="20577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Phan Truong Phuong Thuy" userId="3e2fb497f05310c4" providerId="LiveId" clId="{5BC383F5-FC47-42C0-ADBC-FA77CC241596}" dt="2024-06-11T09:01:41.130" v="222" actId="1076"/>
            <ac:spMkLst>
              <pc:docMk/>
              <pc:sldMasterMk cId="0" sldId="2147483648"/>
              <pc:sldLayoutMk cId="0" sldId="2147483649"/>
              <ac:spMk id="30" creationId="{1EDE7FAB-DF6F-DE9B-C46A-859690A528E2}"/>
            </ac:spMkLst>
          </pc:spChg>
          <pc:spChg chg="mod">
            <ac:chgData name="Phan Truong Phuong Thuy" userId="3e2fb497f05310c4" providerId="LiveId" clId="{5BC383F5-FC47-42C0-ADBC-FA77CC241596}" dt="2024-06-11T09:01:07.392" v="162" actId="20577"/>
            <ac:spMkLst>
              <pc:docMk/>
              <pc:sldMasterMk cId="0" sldId="2147483648"/>
              <pc:sldLayoutMk cId="0" sldId="2147483649"/>
              <ac:spMk id="39" creationId="{DEA9E4EA-CEFB-5258-0574-9357F235F27F}"/>
            </ac:spMkLst>
          </pc:spChg>
        </pc:sldLayoutChg>
        <pc:sldLayoutChg chg="addSp delSp modSp mod modAnim">
          <pc:chgData name="Phan Truong Phuong Thuy" userId="3e2fb497f05310c4" providerId="LiveId" clId="{5BC383F5-FC47-42C0-ADBC-FA77CC241596}" dt="2024-06-11T09:17:39.320" v="528" actId="14100"/>
          <pc:sldLayoutMkLst>
            <pc:docMk/>
            <pc:sldMasterMk cId="0" sldId="2147483648"/>
            <pc:sldLayoutMk cId="0" sldId="2147483650"/>
          </pc:sldLayoutMkLst>
          <pc:spChg chg="add del">
            <ac:chgData name="Phan Truong Phuong Thuy" userId="3e2fb497f05310c4" providerId="LiveId" clId="{5BC383F5-FC47-42C0-ADBC-FA77CC241596}" dt="2024-06-10T18:17:49.321" v="160" actId="478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add del mod">
            <ac:chgData name="Phan Truong Phuong Thuy" userId="3e2fb497f05310c4" providerId="LiveId" clId="{5BC383F5-FC47-42C0-ADBC-FA77CC241596}" dt="2024-06-10T18:17:21.098" v="155" actId="478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Phan Truong Phuong Thuy" userId="3e2fb497f05310c4" providerId="LiveId" clId="{5BC383F5-FC47-42C0-ADBC-FA77CC241596}" dt="2024-06-11T09:04:09.086" v="305"/>
            <ac:spMkLst>
              <pc:docMk/>
              <pc:sldMasterMk cId="0" sldId="2147483648"/>
              <pc:sldLayoutMk cId="0" sldId="2147483650"/>
              <ac:spMk id="3" creationId="{DB517D0E-6E69-2D0E-8F6E-701FEE49E751}"/>
            </ac:spMkLst>
          </pc:spChg>
          <pc:spChg chg="mod">
            <ac:chgData name="Phan Truong Phuong Thuy" userId="3e2fb497f05310c4" providerId="LiveId" clId="{5BC383F5-FC47-42C0-ADBC-FA77CC241596}" dt="2024-06-11T09:07:02.757" v="336" actId="14100"/>
            <ac:spMkLst>
              <pc:docMk/>
              <pc:sldMasterMk cId="0" sldId="2147483648"/>
              <pc:sldLayoutMk cId="0" sldId="2147483650"/>
              <ac:spMk id="6" creationId="{C9E5A811-F747-DD46-B1E8-9100914EEA8D}"/>
            </ac:spMkLst>
          </pc:spChg>
          <pc:spChg chg="mod">
            <ac:chgData name="Phan Truong Phuong Thuy" userId="3e2fb497f05310c4" providerId="LiveId" clId="{5BC383F5-FC47-42C0-ADBC-FA77CC241596}" dt="2024-06-11T09:05:08.706" v="316" actId="14100"/>
            <ac:spMkLst>
              <pc:docMk/>
              <pc:sldMasterMk cId="0" sldId="2147483648"/>
              <pc:sldLayoutMk cId="0" sldId="2147483650"/>
              <ac:spMk id="7" creationId="{185669D9-14D5-2DAE-1720-8CD4AA42FB62}"/>
            </ac:spMkLst>
          </pc:spChg>
          <pc:spChg chg="add del">
            <ac:chgData name="Phan Truong Phuong Thuy" userId="3e2fb497f05310c4" providerId="LiveId" clId="{5BC383F5-FC47-42C0-ADBC-FA77CC241596}" dt="2024-06-10T18:17:53.361" v="161" actId="478"/>
            <ac:spMkLst>
              <pc:docMk/>
              <pc:sldMasterMk cId="0" sldId="2147483648"/>
              <pc:sldLayoutMk cId="0" sldId="2147483650"/>
              <ac:spMk id="7" creationId="{2CE909BE-5639-888B-4B69-D28E0C848858}"/>
            </ac:spMkLst>
          </pc:spChg>
          <pc:spChg chg="mod">
            <ac:chgData name="Phan Truong Phuong Thuy" userId="3e2fb497f05310c4" providerId="LiveId" clId="{5BC383F5-FC47-42C0-ADBC-FA77CC241596}" dt="2024-06-11T09:04:55.158" v="313" actId="403"/>
            <ac:spMkLst>
              <pc:docMk/>
              <pc:sldMasterMk cId="0" sldId="2147483648"/>
              <pc:sldLayoutMk cId="0" sldId="2147483650"/>
              <ac:spMk id="8" creationId="{02B515DD-760E-39EF-F714-15C6F8E92F11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8" creationId="{9333DA72-0B16-C7D0-FC67-94495A79A620}"/>
            </ac:spMkLst>
          </pc:spChg>
          <pc:spChg chg="add mod">
            <ac:chgData name="Phan Truong Phuong Thuy" userId="3e2fb497f05310c4" providerId="LiveId" clId="{5BC383F5-FC47-42C0-ADBC-FA77CC241596}" dt="2024-06-11T09:06:56.263" v="335" actId="1038"/>
            <ac:spMkLst>
              <pc:docMk/>
              <pc:sldMasterMk cId="0" sldId="2147483648"/>
              <pc:sldLayoutMk cId="0" sldId="2147483650"/>
              <ac:spMk id="9" creationId="{52ED0FE5-037F-5FB2-151A-AEC309D80EE7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9" creationId="{D6D9DFBF-8085-117D-1EAD-FE9B281F1C92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14" creationId="{FF3E89A3-00A5-7C20-2EB7-C179AE03098F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15" creationId="{6B9DB3A0-010F-6CC4-F9DA-FE427022F131}"/>
            </ac:spMkLst>
          </pc:spChg>
          <pc:spChg chg="add mod">
            <ac:chgData name="Phan Truong Phuong Thuy" userId="3e2fb497f05310c4" providerId="LiveId" clId="{5BC383F5-FC47-42C0-ADBC-FA77CC241596}" dt="2024-06-11T09:12:26.076" v="352" actId="14100"/>
            <ac:spMkLst>
              <pc:docMk/>
              <pc:sldMasterMk cId="0" sldId="2147483648"/>
              <pc:sldLayoutMk cId="0" sldId="2147483650"/>
              <ac:spMk id="15" creationId="{8EC76021-A2D9-A3C3-A0B4-F18FBF08E44D}"/>
            </ac:spMkLst>
          </pc:spChg>
          <pc:spChg chg="add mod">
            <ac:chgData name="Phan Truong Phuong Thuy" userId="3e2fb497f05310c4" providerId="LiveId" clId="{5BC383F5-FC47-42C0-ADBC-FA77CC241596}" dt="2024-06-11T09:13:22.877" v="379" actId="1076"/>
            <ac:spMkLst>
              <pc:docMk/>
              <pc:sldMasterMk cId="0" sldId="2147483648"/>
              <pc:sldLayoutMk cId="0" sldId="2147483650"/>
              <ac:spMk id="17" creationId="{FB2C0E72-3F4A-089A-F0E1-395DFF557DED}"/>
            </ac:spMkLst>
          </pc:spChg>
          <pc:spChg chg="add mod">
            <ac:chgData name="Phan Truong Phuong Thuy" userId="3e2fb497f05310c4" providerId="LiveId" clId="{5BC383F5-FC47-42C0-ADBC-FA77CC241596}" dt="2024-06-11T09:17:39.320" v="528" actId="14100"/>
            <ac:spMkLst>
              <pc:docMk/>
              <pc:sldMasterMk cId="0" sldId="2147483648"/>
              <pc:sldLayoutMk cId="0" sldId="2147483650"/>
              <ac:spMk id="18" creationId="{3309EA17-ED71-75DF-EC3A-BC1943DF8B9B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18" creationId="{C72956B1-4BF8-DC4C-1246-47697BEF55C8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19" creationId="{F197BB92-C7F9-3367-2814-C33C8E0C2AD9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1" creationId="{4FC74384-8296-644A-A07C-FE1739BDE426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2" creationId="{5F3EF93D-760E-526E-5706-46D247E18404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3" creationId="{618E1F42-D4B3-90CC-A7AF-86AC617CD70F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4" creationId="{E5D2EC38-7891-1D6C-B64E-413180B0C909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5" creationId="{DF62E78F-5D3D-26AB-BF95-38D6802DE918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6" creationId="{9B6B461E-19E7-C3D2-0DE0-5AABD8A5C2C3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7" creationId="{A97BF0ED-6B32-3BA3-7426-B3527BDC7B5C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8" creationId="{F5B78893-8D67-B6E8-2409-16BB62DE87C7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29" creationId="{AE1D0937-6DF9-4F94-EB39-96D507BBF30D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0" creationId="{85C4EBA7-6E70-4393-70BA-E0E65D16D720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1" creationId="{1202F8D9-4D21-76AD-A40E-0F23043F6442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2" creationId="{C234E54A-54B7-655A-0E42-63F2976CFDCC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3" creationId="{2A4B4362-A7AC-55EC-3ED2-DB98D963A468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4" creationId="{38C898AD-E630-CDB6-1D93-A3C719EA5AA7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5" creationId="{5D82B1B6-BA5E-60F9-33F0-BB7DFACC55E2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6" creationId="{30449176-C700-B60A-C2FE-00DD23636D5D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7" creationId="{E941D1EE-7C54-DA03-2AD1-48395964CF8C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8" creationId="{F6A4A597-967F-0477-C960-CB45A5EF704B}"/>
            </ac:spMkLst>
          </pc:spChg>
          <pc:spChg chg="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39" creationId="{0D731FF9-382A-6602-57B3-3091F9554C32}"/>
            </ac:spMkLst>
          </pc:spChg>
          <pc:spChg chg="add mod">
            <ac:chgData name="Phan Truong Phuong Thuy" userId="3e2fb497f05310c4" providerId="LiveId" clId="{5BC383F5-FC47-42C0-ADBC-FA77CC241596}" dt="2024-06-10T18:05:06.075" v="84" actId="14100"/>
            <ac:spMkLst>
              <pc:docMk/>
              <pc:sldMasterMk cId="0" sldId="2147483648"/>
              <pc:sldLayoutMk cId="0" sldId="2147483650"/>
              <ac:spMk id="40" creationId="{E758BEF8-4325-276A-C753-24D22BFCF716}"/>
            </ac:spMkLst>
          </pc:spChg>
          <pc:grpChg chg="add mod">
            <ac:chgData name="Phan Truong Phuong Thuy" userId="3e2fb497f05310c4" providerId="LiveId" clId="{5BC383F5-FC47-42C0-ADBC-FA77CC241596}" dt="2024-06-11T09:04:29.931" v="307" actId="1076"/>
            <ac:grpSpMkLst>
              <pc:docMk/>
              <pc:sldMasterMk cId="0" sldId="2147483648"/>
              <pc:sldLayoutMk cId="0" sldId="2147483650"/>
              <ac:grpSpMk id="2" creationId="{694446AB-8B20-0091-6C8B-212DA14E06F0}"/>
            </ac:grpSpMkLst>
          </pc:grpChg>
          <pc:grpChg chg="add mod">
            <ac:chgData name="Phan Truong Phuong Thuy" userId="3e2fb497f05310c4" providerId="LiveId" clId="{5BC383F5-FC47-42C0-ADBC-FA77CC241596}" dt="2024-06-10T18:05:06.075" v="84" actId="14100"/>
            <ac:grpSpMkLst>
              <pc:docMk/>
              <pc:sldMasterMk cId="0" sldId="2147483648"/>
              <pc:sldLayoutMk cId="0" sldId="2147483650"/>
              <ac:grpSpMk id="6" creationId="{3BC8139E-52A6-684D-16D6-452F6C3C52E2}"/>
            </ac:grpSpMkLst>
          </pc:grpChg>
          <pc:grpChg chg="add mod">
            <ac:chgData name="Phan Truong Phuong Thuy" userId="3e2fb497f05310c4" providerId="LiveId" clId="{5BC383F5-FC47-42C0-ADBC-FA77CC241596}" dt="2024-06-10T18:05:06.075" v="84" actId="14100"/>
            <ac:grpSpMkLst>
              <pc:docMk/>
              <pc:sldMasterMk cId="0" sldId="2147483648"/>
              <pc:sldLayoutMk cId="0" sldId="2147483650"/>
              <ac:grpSpMk id="16" creationId="{B567BC30-B933-F7E3-8FB4-6BFE9DD5336D}"/>
            </ac:grpSpMkLst>
          </pc:grpChg>
          <pc:grpChg chg="mod">
            <ac:chgData name="Phan Truong Phuong Thuy" userId="3e2fb497f05310c4" providerId="LiveId" clId="{5BC383F5-FC47-42C0-ADBC-FA77CC241596}" dt="2024-06-10T18:05:06.075" v="84" actId="14100"/>
            <ac:grpSpMkLst>
              <pc:docMk/>
              <pc:sldMasterMk cId="0" sldId="2147483648"/>
              <pc:sldLayoutMk cId="0" sldId="2147483650"/>
              <ac:grpSpMk id="17" creationId="{561C0E62-C970-08FA-5E86-F6E816F5EF93}"/>
            </ac:grpSpMkLst>
          </pc:grpChg>
          <pc:grpChg chg="mod">
            <ac:chgData name="Phan Truong Phuong Thuy" userId="3e2fb497f05310c4" providerId="LiveId" clId="{5BC383F5-FC47-42C0-ADBC-FA77CC241596}" dt="2024-06-10T18:05:06.075" v="84" actId="14100"/>
            <ac:grpSpMkLst>
              <pc:docMk/>
              <pc:sldMasterMk cId="0" sldId="2147483648"/>
              <pc:sldLayoutMk cId="0" sldId="2147483650"/>
              <ac:grpSpMk id="20" creationId="{121DBF0E-7046-4759-ABEE-D613A0B08707}"/>
            </ac:grpSpMkLst>
          </pc:grpChg>
          <pc:picChg chg="add mod">
            <ac:chgData name="Phan Truong Phuong Thuy" userId="3e2fb497f05310c4" providerId="LiveId" clId="{5BC383F5-FC47-42C0-ADBC-FA77CC241596}" dt="2024-06-11T09:13:33.108" v="381" actId="14100"/>
            <ac:picMkLst>
              <pc:docMk/>
              <pc:sldMasterMk cId="0" sldId="2147483648"/>
              <pc:sldLayoutMk cId="0" sldId="2147483650"/>
              <ac:picMk id="14" creationId="{7633D591-307B-75F7-40A9-BACEF8125BF5}"/>
            </ac:picMkLst>
          </pc:picChg>
          <pc:picChg chg="add mod">
            <ac:chgData name="Phan Truong Phuong Thuy" userId="3e2fb497f05310c4" providerId="LiveId" clId="{5BC383F5-FC47-42C0-ADBC-FA77CC241596}" dt="2024-06-11T09:12:34.679" v="354" actId="1076"/>
            <ac:picMkLst>
              <pc:docMk/>
              <pc:sldMasterMk cId="0" sldId="2147483648"/>
              <pc:sldLayoutMk cId="0" sldId="2147483650"/>
              <ac:picMk id="16" creationId="{09437D9F-9177-DDE2-9BF7-21CBF73D631F}"/>
            </ac:picMkLst>
          </pc:picChg>
          <pc:picChg chg="add mod">
            <ac:chgData name="Phan Truong Phuong Thuy" userId="3e2fb497f05310c4" providerId="LiveId" clId="{5BC383F5-FC47-42C0-ADBC-FA77CC241596}" dt="2024-06-11T09:16:48.951" v="386" actId="14100"/>
            <ac:picMkLst>
              <pc:docMk/>
              <pc:sldMasterMk cId="0" sldId="2147483648"/>
              <pc:sldLayoutMk cId="0" sldId="2147483650"/>
              <ac:picMk id="19" creationId="{D3DEBDE4-B6DF-EA78-27AD-55E856AB736E}"/>
            </ac:picMkLst>
          </pc:picChg>
          <pc:picChg chg="add mod">
            <ac:chgData name="Phan Truong Phuong Thuy" userId="3e2fb497f05310c4" providerId="LiveId" clId="{5BC383F5-FC47-42C0-ADBC-FA77CC241596}" dt="2024-06-10T18:05:06.075" v="84" actId="14100"/>
            <ac:picMkLst>
              <pc:docMk/>
              <pc:sldMasterMk cId="0" sldId="2147483648"/>
              <pc:sldLayoutMk cId="0" sldId="2147483650"/>
              <ac:picMk id="41" creationId="{40FFE853-5734-2F3D-A3AD-083348365927}"/>
            </ac:picMkLst>
          </pc:picChg>
          <pc:picChg chg="add mod">
            <ac:chgData name="Phan Truong Phuong Thuy" userId="3e2fb497f05310c4" providerId="LiveId" clId="{5BC383F5-FC47-42C0-ADBC-FA77CC241596}" dt="2024-06-10T18:05:06.075" v="84" actId="14100"/>
            <ac:picMkLst>
              <pc:docMk/>
              <pc:sldMasterMk cId="0" sldId="2147483648"/>
              <pc:sldLayoutMk cId="0" sldId="2147483650"/>
              <ac:picMk id="42" creationId="{5DF9993D-0DF9-936F-4A4B-4CF02EF610F6}"/>
            </ac:picMkLst>
          </pc:picChg>
        </pc:sldLayoutChg>
        <pc:sldLayoutChg chg="del">
          <pc:chgData name="Phan Truong Phuong Thuy" userId="3e2fb497f05310c4" providerId="LiveId" clId="{5BC383F5-FC47-42C0-ADBC-FA77CC241596}" dt="2024-06-11T09:17:57.719" v="529" actId="2696"/>
          <pc:sldLayoutMkLst>
            <pc:docMk/>
            <pc:sldMasterMk cId="0" sldId="2147483648"/>
            <pc:sldLayoutMk cId="0" sldId="2147483651"/>
          </pc:sldLayoutMkLst>
        </pc:sldLayoutChg>
        <pc:sldLayoutChg chg="addSp delSp modSp mod addAnim delAnim modAnim">
          <pc:chgData name="Phan Truong Phuong Thuy" userId="3e2fb497f05310c4" providerId="LiveId" clId="{5BC383F5-FC47-42C0-ADBC-FA77CC241596}" dt="2024-06-11T09:21:49.860" v="544" actId="478"/>
          <pc:sldLayoutMkLst>
            <pc:docMk/>
            <pc:sldMasterMk cId="0" sldId="2147483648"/>
            <pc:sldLayoutMk cId="0" sldId="2147483652"/>
          </pc:sldLayoutMkLst>
          <pc:spChg chg="add del mod">
            <ac:chgData name="Phan Truong Phuong Thuy" userId="3e2fb497f05310c4" providerId="LiveId" clId="{5BC383F5-FC47-42C0-ADBC-FA77CC241596}" dt="2024-06-11T09:19:33.395" v="536" actId="478"/>
            <ac:spMkLst>
              <pc:docMk/>
              <pc:sldMasterMk cId="0" sldId="2147483648"/>
              <pc:sldLayoutMk cId="0" sldId="2147483652"/>
              <ac:spMk id="2" creationId="{07D2C284-2EDC-3FE1-19B8-F12A6CB3DFAC}"/>
            </ac:spMkLst>
          </pc:spChg>
          <pc:spChg chg="add del mod">
            <ac:chgData name="Phan Truong Phuong Thuy" userId="3e2fb497f05310c4" providerId="LiveId" clId="{5BC383F5-FC47-42C0-ADBC-FA77CC241596}" dt="2024-06-11T09:21:49.860" v="544" actId="478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add del">
            <ac:chgData name="Phan Truong Phuong Thuy" userId="3e2fb497f05310c4" providerId="LiveId" clId="{5BC383F5-FC47-42C0-ADBC-FA77CC241596}" dt="2024-06-11T09:21:49.380" v="543" actId="478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add del mod">
            <ac:chgData name="Phan Truong Phuong Thuy" userId="3e2fb497f05310c4" providerId="LiveId" clId="{5BC383F5-FC47-42C0-ADBC-FA77CC241596}" dt="2024-06-11T09:19:33.395" v="536" actId="478"/>
            <ac:spMkLst>
              <pc:docMk/>
              <pc:sldMasterMk cId="0" sldId="2147483648"/>
              <pc:sldLayoutMk cId="0" sldId="2147483652"/>
              <ac:spMk id="8" creationId="{AD5BB279-BA56-BC72-CCF7-4985B4C6613C}"/>
            </ac:spMkLst>
          </pc:spChg>
          <pc:spChg chg="add del mod">
            <ac:chgData name="Phan Truong Phuong Thuy" userId="3e2fb497f05310c4" providerId="LiveId" clId="{5BC383F5-FC47-42C0-ADBC-FA77CC241596}" dt="2024-06-11T09:19:33.395" v="536" actId="478"/>
            <ac:spMkLst>
              <pc:docMk/>
              <pc:sldMasterMk cId="0" sldId="2147483648"/>
              <pc:sldLayoutMk cId="0" sldId="2147483652"/>
              <ac:spMk id="9" creationId="{B771ED22-1BE3-4A4B-B28F-9DB5D14FAE60}"/>
            </ac:spMkLst>
          </pc:spChg>
        </pc:sldLayoutChg>
        <pc:sldLayoutChg chg="new del mod">
          <pc:chgData name="Phan Truong Phuong Thuy" userId="3e2fb497f05310c4" providerId="LiveId" clId="{5BC383F5-FC47-42C0-ADBC-FA77CC241596}" dt="2024-06-11T09:18:14.093" v="533" actId="2696"/>
          <pc:sldLayoutMkLst>
            <pc:docMk/>
            <pc:sldMasterMk cId="0" sldId="2147483648"/>
            <pc:sldLayoutMk cId="513693939" sldId="2147483658"/>
          </pc:sldLayoutMkLst>
        </pc:sldLayoutChg>
      </pc:sldMasterChg>
      <pc:sldMasterChg chg="new del mod addSldLayout delSldLayout">
        <pc:chgData name="Phan Truong Phuong Thuy" userId="3e2fb497f05310c4" providerId="LiveId" clId="{5BC383F5-FC47-42C0-ADBC-FA77CC241596}" dt="2024-06-11T09:18:05.104" v="531" actId="6938"/>
        <pc:sldMasterMkLst>
          <pc:docMk/>
          <pc:sldMasterMk cId="343241908" sldId="2147483658"/>
        </pc:sldMasterMkLst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2191083652" sldId="2147483659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1633430646" sldId="2147483660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4035469889" sldId="2147483661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1771789734" sldId="2147483662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929865604" sldId="2147483663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2278701870" sldId="2147483664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1494926526" sldId="2147483665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42794085" sldId="2147483666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543990473" sldId="2147483667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2433484658" sldId="2147483668"/>
          </pc:sldLayoutMkLst>
        </pc:sldLayoutChg>
        <pc:sldLayoutChg chg="new del replId">
          <pc:chgData name="Phan Truong Phuong Thuy" userId="3e2fb497f05310c4" providerId="LiveId" clId="{5BC383F5-FC47-42C0-ADBC-FA77CC241596}" dt="2024-06-11T09:18:05.104" v="531" actId="6938"/>
          <pc:sldLayoutMkLst>
            <pc:docMk/>
            <pc:sldMasterMk cId="343241908" sldId="2147483658"/>
            <pc:sldLayoutMk cId="194629442" sldId="21474836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#9Slide03 Sofia Pro Soft Bold" panose="020B0000000000000000" pitchFamily="34" charset="0"/>
              </a:rPr>
              <a:t>2024/6/21</a:t>
            </a:fld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#9Slide03 Sofia Pro Soft Bold" panose="020B0000000000000000" pitchFamily="34" charset="0"/>
              </a:rPr>
              <a:t>‹#›</a:t>
            </a:fld>
            <a:endParaRPr lang="zh-CN" altLang="en-US">
              <a:latin typeface="#9Slide03 Sofia Pro Soft Bold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77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26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62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25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95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99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01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30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70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00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ABBA846-BFE6-4A6F-6ACC-424D822D5481}"/>
              </a:ext>
            </a:extLst>
          </p:cNvPr>
          <p:cNvGrpSpPr/>
          <p:nvPr userDrawn="1"/>
        </p:nvGrpSpPr>
        <p:grpSpPr>
          <a:xfrm>
            <a:off x="0" y="-3115"/>
            <a:ext cx="12192000" cy="6861116"/>
            <a:chOff x="0" y="-3115"/>
            <a:chExt cx="12192000" cy="6861116"/>
          </a:xfrm>
        </p:grpSpPr>
        <p:sp>
          <p:nvSpPr>
            <p:cNvPr id="2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 userDrawn="1"/>
          </p:nvSpPr>
          <p:spPr>
            <a:xfrm>
              <a:off x="0" y="-1"/>
              <a:ext cx="12192000" cy="48810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6" r="7389" b="84853"/>
            <a:stretch>
              <a:fillRect/>
            </a:stretch>
          </p:blipFill>
          <p:spPr>
            <a:xfrm>
              <a:off x="1687112" y="-3115"/>
              <a:ext cx="8772281" cy="4085718"/>
            </a:xfrm>
            <a:prstGeom prst="rect">
              <a:avLst/>
            </a:prstGeom>
          </p:spPr>
        </p:pic>
        <p:sp>
          <p:nvSpPr>
            <p:cNvPr id="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 userDrawn="1"/>
          </p:nvSpPr>
          <p:spPr>
            <a:xfrm>
              <a:off x="0" y="3672498"/>
              <a:ext cx="12192000" cy="31855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1" t="2395" r="84645" b="93484"/>
            <a:stretch>
              <a:fillRect/>
            </a:stretch>
          </p:blipFill>
          <p:spPr>
            <a:xfrm>
              <a:off x="466892" y="292901"/>
              <a:ext cx="1123233" cy="103899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F3B753-0755-07AE-914C-EE42794D84D6}"/>
                </a:ext>
              </a:extLst>
            </p:cNvPr>
            <p:cNvGrpSpPr/>
            <p:nvPr userDrawn="1"/>
          </p:nvGrpSpPr>
          <p:grpSpPr>
            <a:xfrm>
              <a:off x="2634518" y="1337636"/>
              <a:ext cx="6810085" cy="2994182"/>
              <a:chOff x="2690957" y="2493218"/>
              <a:chExt cx="6810085" cy="2994182"/>
            </a:xfrm>
          </p:grpSpPr>
          <p:pic>
            <p:nvPicPr>
              <p:cNvPr id="9" name="图片 4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2" t="724" r="34057" b="90923"/>
              <a:stretch>
                <a:fillRect/>
              </a:stretch>
            </p:blipFill>
            <p:spPr>
              <a:xfrm>
                <a:off x="4572000" y="2493218"/>
                <a:ext cx="2906631" cy="189563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4" t="14646" r="12461" b="75553"/>
              <a:stretch>
                <a:fillRect/>
              </a:stretch>
            </p:blipFill>
            <p:spPr>
              <a:xfrm>
                <a:off x="2690957" y="3099800"/>
                <a:ext cx="6810085" cy="2387600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56" t="20493" r="3839" b="71711"/>
            <a:stretch>
              <a:fillRect/>
            </a:stretch>
          </p:blipFill>
          <p:spPr>
            <a:xfrm>
              <a:off x="1098576" y="5296749"/>
              <a:ext cx="605307" cy="90152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48" r="80462" b="64472"/>
            <a:stretch>
              <a:fillRect/>
            </a:stretch>
          </p:blipFill>
          <p:spPr>
            <a:xfrm>
              <a:off x="10428450" y="5613283"/>
              <a:ext cx="850559" cy="656822"/>
            </a:xfrm>
            <a:prstGeom prst="rect">
              <a:avLst/>
            </a:prstGeom>
          </p:spPr>
        </p:pic>
      </p:grp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90125" y="5487674"/>
            <a:ext cx="9144000" cy="656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F30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err="1"/>
              <a:t>Bài</a:t>
            </a:r>
            <a:r>
              <a:rPr lang="en-US" altLang="zh-CN" dirty="0"/>
              <a:t> 15. TÁCH KIM LOẠI VÀ TÁI CHẾ KIM LOẠI</a:t>
            </a:r>
            <a:endParaRPr lang="zh-CN" alt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583B455-B473-BB86-ACA8-2EB9AFDB73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349642">
            <a:off x="10817020" y="4152106"/>
            <a:ext cx="986308" cy="986308"/>
          </a:xfrm>
          <a:prstGeom prst="rect">
            <a:avLst/>
          </a:prstGeo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1EDE7FAB-DF6F-DE9B-C46A-859690A52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907" y="4312927"/>
            <a:ext cx="7836289" cy="625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ĐẠI CƯƠNG VỀ KIM LOẠI</a:t>
            </a:r>
          </a:p>
        </p:txBody>
      </p:sp>
      <p:sp>
        <p:nvSpPr>
          <p:cNvPr id="37" name="日期占位符 3">
            <a:extLst>
              <a:ext uri="{FF2B5EF4-FFF2-40B4-BE49-F238E27FC236}">
                <a16:creationId xmlns:a16="http://schemas.microsoft.com/office/drawing/2014/main" id="{81D632CC-86DF-7FCC-57F4-83C86D44E19D}"/>
              </a:ext>
            </a:extLst>
          </p:cNvPr>
          <p:cNvSpPr txBox="1">
            <a:spLocks/>
          </p:cNvSpPr>
          <p:nvPr userDrawn="1"/>
        </p:nvSpPr>
        <p:spPr>
          <a:xfrm>
            <a:off x="1179815" y="6423208"/>
            <a:ext cx="3106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39" name="Title 29">
            <a:extLst>
              <a:ext uri="{FF2B5EF4-FFF2-40B4-BE49-F238E27FC236}">
                <a16:creationId xmlns:a16="http://schemas.microsoft.com/office/drawing/2014/main" id="{DEA9E4EA-CEFB-5258-0574-9357F235F27F}"/>
              </a:ext>
            </a:extLst>
          </p:cNvPr>
          <p:cNvSpPr txBox="1">
            <a:spLocks/>
          </p:cNvSpPr>
          <p:nvPr userDrawn="1"/>
        </p:nvSpPr>
        <p:spPr>
          <a:xfrm>
            <a:off x="1173676" y="3931283"/>
            <a:ext cx="7836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CHƯƠNG 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3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80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18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6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2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255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7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17C6A2A0-4F75-0881-107A-D35F8C4A9A27}"/>
              </a:ext>
            </a:extLst>
          </p:cNvPr>
          <p:cNvSpPr/>
          <p:nvPr userDrawn="1"/>
        </p:nvSpPr>
        <p:spPr>
          <a:xfrm rot="8074440">
            <a:off x="1471429" y="2768302"/>
            <a:ext cx="290438" cy="4897918"/>
          </a:xfrm>
          <a:custGeom>
            <a:avLst/>
            <a:gdLst>
              <a:gd name="connsiteX0" fmla="*/ 0 w 621718"/>
              <a:gd name="connsiteY0" fmla="*/ 6477856 h 6477856"/>
              <a:gd name="connsiteX1" fmla="*/ 155430 w 621718"/>
              <a:gd name="connsiteY1" fmla="*/ 0 h 6477856"/>
              <a:gd name="connsiteX2" fmla="*/ 621718 w 621718"/>
              <a:gd name="connsiteY2" fmla="*/ 0 h 6477856"/>
              <a:gd name="connsiteX3" fmla="*/ 466289 w 621718"/>
              <a:gd name="connsiteY3" fmla="*/ 6477856 h 6477856"/>
              <a:gd name="connsiteX4" fmla="*/ 0 w 621718"/>
              <a:gd name="connsiteY4" fmla="*/ 6477856 h 6477856"/>
              <a:gd name="connsiteX0" fmla="*/ 0 w 621718"/>
              <a:gd name="connsiteY0" fmla="*/ 6477856 h 6477856"/>
              <a:gd name="connsiteX1" fmla="*/ 155430 w 621718"/>
              <a:gd name="connsiteY1" fmla="*/ 0 h 6477856"/>
              <a:gd name="connsiteX2" fmla="*/ 621718 w 621718"/>
              <a:gd name="connsiteY2" fmla="*/ 0 h 6477856"/>
              <a:gd name="connsiteX3" fmla="*/ 476450 w 621718"/>
              <a:gd name="connsiteY3" fmla="*/ 5111263 h 6477856"/>
              <a:gd name="connsiteX4" fmla="*/ 0 w 621718"/>
              <a:gd name="connsiteY4" fmla="*/ 6477856 h 6477856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454436 w 599704"/>
              <a:gd name="connsiteY3" fmla="*/ 5111263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573303 w 599704"/>
              <a:gd name="connsiteY3" fmla="*/ 4935802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492210 w 599704"/>
              <a:gd name="connsiteY3" fmla="*/ 4971938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521490 w 599704"/>
              <a:gd name="connsiteY3" fmla="*/ 4986851 h 5493430"/>
              <a:gd name="connsiteX4" fmla="*/ 0 w 599704"/>
              <a:gd name="connsiteY4" fmla="*/ 5493430 h 5493430"/>
              <a:gd name="connsiteX0" fmla="*/ 0 w 647147"/>
              <a:gd name="connsiteY0" fmla="*/ 5493430 h 5493430"/>
              <a:gd name="connsiteX1" fmla="*/ 133416 w 647147"/>
              <a:gd name="connsiteY1" fmla="*/ 0 h 5493430"/>
              <a:gd name="connsiteX2" fmla="*/ 647147 w 647147"/>
              <a:gd name="connsiteY2" fmla="*/ 536734 h 5493430"/>
              <a:gd name="connsiteX3" fmla="*/ 521490 w 647147"/>
              <a:gd name="connsiteY3" fmla="*/ 4986851 h 5493430"/>
              <a:gd name="connsiteX4" fmla="*/ 0 w 647147"/>
              <a:gd name="connsiteY4" fmla="*/ 5493430 h 5493430"/>
              <a:gd name="connsiteX0" fmla="*/ 1 w 642076"/>
              <a:gd name="connsiteY0" fmla="*/ 5184845 h 5184845"/>
              <a:gd name="connsiteX1" fmla="*/ 128345 w 642076"/>
              <a:gd name="connsiteY1" fmla="*/ 0 h 5184845"/>
              <a:gd name="connsiteX2" fmla="*/ 642076 w 642076"/>
              <a:gd name="connsiteY2" fmla="*/ 536734 h 5184845"/>
              <a:gd name="connsiteX3" fmla="*/ 516419 w 642076"/>
              <a:gd name="connsiteY3" fmla="*/ 4986851 h 5184845"/>
              <a:gd name="connsiteX4" fmla="*/ 1 w 642076"/>
              <a:gd name="connsiteY4" fmla="*/ 5184845 h 5184845"/>
              <a:gd name="connsiteX0" fmla="*/ 1 w 642076"/>
              <a:gd name="connsiteY0" fmla="*/ 5184845 h 5184845"/>
              <a:gd name="connsiteX1" fmla="*/ 128345 w 642076"/>
              <a:gd name="connsiteY1" fmla="*/ 0 h 5184845"/>
              <a:gd name="connsiteX2" fmla="*/ 642076 w 642076"/>
              <a:gd name="connsiteY2" fmla="*/ 536734 h 5184845"/>
              <a:gd name="connsiteX3" fmla="*/ 452173 w 642076"/>
              <a:gd name="connsiteY3" fmla="*/ 4942549 h 5184845"/>
              <a:gd name="connsiteX4" fmla="*/ 1 w 642076"/>
              <a:gd name="connsiteY4" fmla="*/ 5184845 h 5184845"/>
              <a:gd name="connsiteX0" fmla="*/ 1 w 642076"/>
              <a:gd name="connsiteY0" fmla="*/ 4942767 h 4942767"/>
              <a:gd name="connsiteX1" fmla="*/ 10663 w 642076"/>
              <a:gd name="connsiteY1" fmla="*/ 0 h 4942767"/>
              <a:gd name="connsiteX2" fmla="*/ 642076 w 642076"/>
              <a:gd name="connsiteY2" fmla="*/ 294656 h 4942767"/>
              <a:gd name="connsiteX3" fmla="*/ 452173 w 642076"/>
              <a:gd name="connsiteY3" fmla="*/ 4700471 h 4942767"/>
              <a:gd name="connsiteX4" fmla="*/ 1 w 642076"/>
              <a:gd name="connsiteY4" fmla="*/ 4942767 h 4942767"/>
              <a:gd name="connsiteX0" fmla="*/ 1 w 642076"/>
              <a:gd name="connsiteY0" fmla="*/ 4934927 h 4934927"/>
              <a:gd name="connsiteX1" fmla="*/ 156727 w 642076"/>
              <a:gd name="connsiteY1" fmla="*/ 0 h 4934927"/>
              <a:gd name="connsiteX2" fmla="*/ 642076 w 642076"/>
              <a:gd name="connsiteY2" fmla="*/ 286816 h 4934927"/>
              <a:gd name="connsiteX3" fmla="*/ 452173 w 642076"/>
              <a:gd name="connsiteY3" fmla="*/ 4692631 h 4934927"/>
              <a:gd name="connsiteX4" fmla="*/ 1 w 642076"/>
              <a:gd name="connsiteY4" fmla="*/ 4934927 h 4934927"/>
              <a:gd name="connsiteX0" fmla="*/ 1 w 642076"/>
              <a:gd name="connsiteY0" fmla="*/ 4897918 h 4897918"/>
              <a:gd name="connsiteX1" fmla="*/ 237335 w 642076"/>
              <a:gd name="connsiteY1" fmla="*/ 0 h 4897918"/>
              <a:gd name="connsiteX2" fmla="*/ 642076 w 642076"/>
              <a:gd name="connsiteY2" fmla="*/ 249807 h 4897918"/>
              <a:gd name="connsiteX3" fmla="*/ 452173 w 642076"/>
              <a:gd name="connsiteY3" fmla="*/ 4655622 h 4897918"/>
              <a:gd name="connsiteX4" fmla="*/ 1 w 642076"/>
              <a:gd name="connsiteY4" fmla="*/ 4897918 h 489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076" h="4897918">
                <a:moveTo>
                  <a:pt x="1" y="4897918"/>
                </a:moveTo>
                <a:lnTo>
                  <a:pt x="237335" y="0"/>
                </a:lnTo>
                <a:lnTo>
                  <a:pt x="642076" y="249807"/>
                </a:lnTo>
                <a:lnTo>
                  <a:pt x="452173" y="4655622"/>
                </a:lnTo>
                <a:lnTo>
                  <a:pt x="1" y="4897918"/>
                </a:lnTo>
                <a:close/>
              </a:path>
            </a:pathLst>
          </a:cu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589D5EF-030F-8769-1C50-91274FB2E506}"/>
              </a:ext>
            </a:extLst>
          </p:cNvPr>
          <p:cNvSpPr/>
          <p:nvPr userDrawn="1"/>
        </p:nvSpPr>
        <p:spPr>
          <a:xfrm rot="10800000">
            <a:off x="10387446" y="0"/>
            <a:ext cx="1804554" cy="1600200"/>
          </a:xfrm>
          <a:prstGeom prst="rtTriangl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C6B19EB-00A6-024A-AE5E-A768B734BCD4}"/>
              </a:ext>
            </a:extLst>
          </p:cNvPr>
          <p:cNvSpPr/>
          <p:nvPr userDrawn="1"/>
        </p:nvSpPr>
        <p:spPr>
          <a:xfrm>
            <a:off x="0" y="3906982"/>
            <a:ext cx="2867891" cy="2951018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3A084-5693-AD05-A610-B1A7F100A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4566" y="654278"/>
            <a:ext cx="403895" cy="2072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52CEC-C8CF-9CE5-3B24-56FB847E4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209" y="5634432"/>
            <a:ext cx="956989" cy="95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AE32C-2F30-350B-3B6C-F202C50057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89723" y="115896"/>
            <a:ext cx="658065" cy="658065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694446AB-8B20-0091-6C8B-212DA14E06F0}"/>
              </a:ext>
            </a:extLst>
          </p:cNvPr>
          <p:cNvGrpSpPr/>
          <p:nvPr userDrawn="1"/>
        </p:nvGrpSpPr>
        <p:grpSpPr>
          <a:xfrm>
            <a:off x="401575" y="809811"/>
            <a:ext cx="10888148" cy="2397863"/>
            <a:chOff x="17200151" y="2589120"/>
            <a:chExt cx="22738481" cy="2793212"/>
          </a:xfrm>
        </p:grpSpPr>
        <p:sp>
          <p:nvSpPr>
            <p:cNvPr id="3" name="Right Triangle 109">
              <a:extLst>
                <a:ext uri="{FF2B5EF4-FFF2-40B4-BE49-F238E27FC236}">
                  <a16:creationId xmlns:a16="http://schemas.microsoft.com/office/drawing/2014/main" id="{DB517D0E-6E69-2D0E-8F6E-701FEE49E751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10">
              <a:extLst>
                <a:ext uri="{FF2B5EF4-FFF2-40B4-BE49-F238E27FC236}">
                  <a16:creationId xmlns:a16="http://schemas.microsoft.com/office/drawing/2014/main" id="{C9E5A811-F747-DD46-B1E8-9100914EEA8D}"/>
                </a:ext>
              </a:extLst>
            </p:cNvPr>
            <p:cNvSpPr/>
            <p:nvPr/>
          </p:nvSpPr>
          <p:spPr>
            <a:xfrm>
              <a:off x="17315592" y="2802672"/>
              <a:ext cx="22623040" cy="2579660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185669D9-14D5-2DAE-1720-8CD4AA42FB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56883" y="340361"/>
              <a:ext cx="780946" cy="5278464"/>
            </a:xfrm>
            <a:prstGeom prst="round2SameRect">
              <a:avLst>
                <a:gd name="adj1" fmla="val 15582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112">
              <a:extLst>
                <a:ext uri="{FF2B5EF4-FFF2-40B4-BE49-F238E27FC236}">
                  <a16:creationId xmlns:a16="http://schemas.microsoft.com/office/drawing/2014/main" id="{02B515DD-760E-39EF-F714-15C6F8E92F11}"/>
                </a:ext>
              </a:extLst>
            </p:cNvPr>
            <p:cNvSpPr txBox="1"/>
            <p:nvPr/>
          </p:nvSpPr>
          <p:spPr>
            <a:xfrm>
              <a:off x="17309360" y="2589122"/>
              <a:ext cx="4985340" cy="609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1200" noProof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KHỞI ĐỘNG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26">
            <a:extLst>
              <a:ext uri="{FF2B5EF4-FFF2-40B4-BE49-F238E27FC236}">
                <a16:creationId xmlns:a16="http://schemas.microsoft.com/office/drawing/2014/main" id="{52ED0FE5-037F-5FB2-151A-AEC309D80EE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48713" y="1459887"/>
            <a:ext cx="10698117" cy="1212117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Trong </a:t>
            </a:r>
            <a:r>
              <a:rPr lang="en-US" altLang="en-US" sz="2400" b="1" dirty="0" err="1">
                <a:solidFill>
                  <a:srgbClr val="000099"/>
                </a:solidFill>
              </a:rPr>
              <a:t>tự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nhiên</a:t>
            </a:r>
            <a:r>
              <a:rPr lang="en-US" altLang="en-US" sz="2400" b="1" dirty="0">
                <a:solidFill>
                  <a:srgbClr val="000099"/>
                </a:solidFill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</a:rPr>
              <a:t>đa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kim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loại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tồn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tại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tự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nhiên</a:t>
            </a:r>
            <a:r>
              <a:rPr lang="en-US" altLang="en-US" sz="2400" b="1" dirty="0">
                <a:solidFill>
                  <a:srgbClr val="000099"/>
                </a:solidFill>
              </a:rPr>
              <a:t> ở </a:t>
            </a:r>
            <a:r>
              <a:rPr lang="en-US" altLang="en-US" sz="2400" b="1" dirty="0" err="1">
                <a:solidFill>
                  <a:srgbClr val="000099"/>
                </a:solidFill>
              </a:rPr>
              <a:t>dạng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hợp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chất</a:t>
            </a:r>
            <a:r>
              <a:rPr lang="en-US" altLang="en-US" sz="2400" b="1" dirty="0">
                <a:solidFill>
                  <a:srgbClr val="000099"/>
                </a:solidFill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</a:rPr>
              <a:t>chỉ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một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rất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ít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kim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loại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như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vàng</a:t>
            </a:r>
            <a:r>
              <a:rPr lang="en-US" altLang="en-US" sz="2400" b="1" dirty="0">
                <a:solidFill>
                  <a:srgbClr val="FF0000"/>
                </a:solidFill>
              </a:rPr>
              <a:t>, platin</a:t>
            </a:r>
            <a:r>
              <a:rPr lang="en-US" altLang="en-US" sz="2400" b="1" dirty="0">
                <a:solidFill>
                  <a:srgbClr val="000099"/>
                </a:solidFill>
              </a:rPr>
              <a:t>,… </a:t>
            </a:r>
            <a:r>
              <a:rPr lang="en-US" altLang="en-US" sz="2400" b="1" dirty="0" err="1">
                <a:solidFill>
                  <a:srgbClr val="000099"/>
                </a:solidFill>
              </a:rPr>
              <a:t>tồn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tại</a:t>
            </a:r>
            <a:r>
              <a:rPr lang="en-US" altLang="en-US" sz="2400" b="1" dirty="0">
                <a:solidFill>
                  <a:srgbClr val="000099"/>
                </a:solidFill>
              </a:rPr>
              <a:t> ở </a:t>
            </a:r>
            <a:r>
              <a:rPr lang="en-US" altLang="en-US" sz="2400" b="1" dirty="0" err="1">
                <a:solidFill>
                  <a:srgbClr val="000099"/>
                </a:solidFill>
              </a:rPr>
              <a:t>trạng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thái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tự</a:t>
            </a:r>
            <a:r>
              <a:rPr lang="en-US" altLang="en-US" sz="2400" b="1" dirty="0">
                <a:solidFill>
                  <a:srgbClr val="FF0000"/>
                </a:solidFill>
              </a:rPr>
              <a:t> do</a:t>
            </a:r>
            <a:r>
              <a:rPr lang="en-US" altLang="en-US" sz="2400" b="1" dirty="0">
                <a:solidFill>
                  <a:srgbClr val="000099"/>
                </a:solidFill>
              </a:rPr>
              <a:t>. </a:t>
            </a:r>
            <a:r>
              <a:rPr lang="en-US" altLang="en-US" sz="2400" b="1" dirty="0" err="1">
                <a:solidFill>
                  <a:srgbClr val="000099"/>
                </a:solidFill>
              </a:rPr>
              <a:t>Những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khoáng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vật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đất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đá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chứa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hợp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chất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kim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loại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gọi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là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quặng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" name="Picture 4" descr="CuFeS2-879">
            <a:extLst>
              <a:ext uri="{FF2B5EF4-FFF2-40B4-BE49-F238E27FC236}">
                <a16:creationId xmlns:a16="http://schemas.microsoft.com/office/drawing/2014/main" id="{7633D591-307B-75F7-40A9-BACEF8125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6" y="3274958"/>
            <a:ext cx="2665657" cy="29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8EC76021-A2D9-A3C3-A0B4-F18FBF08E4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05978" y="5749571"/>
            <a:ext cx="1825055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CuFeS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6" name="Picture 6" descr="pyrit-856">
            <a:extLst>
              <a:ext uri="{FF2B5EF4-FFF2-40B4-BE49-F238E27FC236}">
                <a16:creationId xmlns:a16="http://schemas.microsoft.com/office/drawing/2014/main" id="{09437D9F-9177-DDE2-9BF7-21CBF73D6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78" y="3274958"/>
            <a:ext cx="2579379" cy="26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FB2C0E72-3F4A-089A-F0E1-395DFF557D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3672" y="5882093"/>
            <a:ext cx="2249905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Pyrite (FeS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9EA17-ED71-75DF-EC3A-BC1943DF8B9B}"/>
              </a:ext>
            </a:extLst>
          </p:cNvPr>
          <p:cNvSpPr txBox="1"/>
          <p:nvPr userDrawn="1"/>
        </p:nvSpPr>
        <p:spPr>
          <a:xfrm>
            <a:off x="8260969" y="3621032"/>
            <a:ext cx="3289347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tách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sờ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0" descr="TYFAQ">
            <a:extLst>
              <a:ext uri="{FF2B5EF4-FFF2-40B4-BE49-F238E27FC236}">
                <a16:creationId xmlns:a16="http://schemas.microsoft.com/office/drawing/2014/main" id="{D3DEBDE4-B6DF-EA78-27AD-55E856AB736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1" y="3392432"/>
            <a:ext cx="114299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16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301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09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18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873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337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62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5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05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2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E3E02AE-512E-32FD-FF19-25183AC9E500}"/>
              </a:ext>
            </a:extLst>
          </p:cNvPr>
          <p:cNvSpPr/>
          <p:nvPr userDrawn="1"/>
        </p:nvSpPr>
        <p:spPr>
          <a:xfrm>
            <a:off x="1" y="6365432"/>
            <a:ext cx="12192000" cy="667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 userDrawn="1"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5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sp>
        <p:nvSpPr>
          <p:cNvPr id="1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 userDrawn="1"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4000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385707DC-ABC0-B892-85C0-F3CCC6310A65}"/>
              </a:ext>
            </a:extLst>
          </p:cNvPr>
          <p:cNvSpPr txBox="1">
            <a:spLocks/>
          </p:cNvSpPr>
          <p:nvPr userDrawn="1"/>
        </p:nvSpPr>
        <p:spPr>
          <a:xfrm>
            <a:off x="2495508" y="13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en-US" altLang="zh-C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C2B1E8-675E-9769-AB1C-C747A8444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692276"/>
            <a:ext cx="628414" cy="62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365AD7-171E-60E4-84B5-342AC925CC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86" y="1747363"/>
            <a:ext cx="628414" cy="62841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7052236C-E6A5-6066-0C3E-A62C807E2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6070089" y="-683473"/>
            <a:ext cx="4214454" cy="196289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16197A58-DEBE-6791-219D-FB0662D23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2712306" y="-526209"/>
            <a:ext cx="3876797" cy="1805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E67157-5B93-BB35-4452-AEF6039DCA05}"/>
              </a:ext>
            </a:extLst>
          </p:cNvPr>
          <p:cNvSpPr txBox="1"/>
          <p:nvPr userDrawn="1"/>
        </p:nvSpPr>
        <p:spPr>
          <a:xfrm>
            <a:off x="2539830" y="333096"/>
            <a:ext cx="650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NỘI DUNG BÀI HỌC</a:t>
            </a:r>
            <a:endParaRPr lang="zh-CN" altLang="en-US" sz="3600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A87EA374-0413-9B9D-92EF-6FE52E127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9644670" y="-526209"/>
            <a:ext cx="4214454" cy="1962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267A8-1A68-EAF8-409A-2AFBF773F0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3810" y="61008"/>
            <a:ext cx="1248406" cy="12484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F5F7E4-98ED-40EB-9BD7-65B11D76C656}"/>
              </a:ext>
            </a:extLst>
          </p:cNvPr>
          <p:cNvSpPr/>
          <p:nvPr userDrawn="1"/>
        </p:nvSpPr>
        <p:spPr>
          <a:xfrm>
            <a:off x="402771" y="6399215"/>
            <a:ext cx="5769429" cy="5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2"/>
                </a:solidFill>
                <a:latin typeface="#9Slide03 Sofia Pro Soft Bold" panose="020B0000000000000000" pitchFamily="34" charset="0"/>
              </a:rPr>
              <a:t>SIÊU DỰ ÁN HÓA 12 CHƯƠNG TRÌNH MỚI</a:t>
            </a:r>
            <a:endParaRPr lang="zh-CN" altLang="en-US" sz="1400">
              <a:solidFill>
                <a:schemeClr val="tx2"/>
              </a:solidFill>
              <a:latin typeface="#9Slide03 Sofia Pro Soft Bold" panose="020B00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>
        <p:tmplLst>
          <p:tmpl lvl="1">
            <p:tnLst>
              <p:par>
                <p:cTn presetID="47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A2A41DB-4420-A75C-6B3C-107D8BD86DBB}"/>
              </a:ext>
            </a:extLst>
          </p:cNvPr>
          <p:cNvGrpSpPr/>
          <p:nvPr userDrawn="1"/>
        </p:nvGrpSpPr>
        <p:grpSpPr>
          <a:xfrm flipH="1">
            <a:off x="0" y="0"/>
            <a:ext cx="13024311" cy="6858000"/>
            <a:chOff x="-832311" y="0"/>
            <a:chExt cx="13024311" cy="685800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9A8F63F-E63B-E5EC-7A89-CB47D99CCB5F}"/>
                </a:ext>
              </a:extLst>
            </p:cNvPr>
            <p:cNvSpPr/>
            <p:nvPr userDrawn="1"/>
          </p:nvSpPr>
          <p:spPr>
            <a:xfrm rot="10800000">
              <a:off x="10387446" y="0"/>
              <a:ext cx="1804554" cy="1600200"/>
            </a:xfrm>
            <a:prstGeom prst="rtTriangle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F4D73A-43CB-9D3F-D0FF-2329D2088C42}"/>
                </a:ext>
              </a:extLst>
            </p:cNvPr>
            <p:cNvGrpSpPr/>
            <p:nvPr userDrawn="1"/>
          </p:nvGrpSpPr>
          <p:grpSpPr>
            <a:xfrm>
              <a:off x="-832311" y="3906982"/>
              <a:ext cx="4897918" cy="2951018"/>
              <a:chOff x="-832311" y="3906982"/>
              <a:chExt cx="4897918" cy="2951018"/>
            </a:xfrm>
          </p:grpSpPr>
          <p:sp>
            <p:nvSpPr>
              <p:cNvPr id="3" name="Parallelogram 12">
                <a:extLst>
                  <a:ext uri="{FF2B5EF4-FFF2-40B4-BE49-F238E27FC236}">
                    <a16:creationId xmlns:a16="http://schemas.microsoft.com/office/drawing/2014/main" id="{259C567D-2E7A-3FB2-1BBD-145B861C527E}"/>
                  </a:ext>
                </a:extLst>
              </p:cNvPr>
              <p:cNvSpPr/>
              <p:nvPr userDrawn="1"/>
            </p:nvSpPr>
            <p:spPr>
              <a:xfrm rot="8074440">
                <a:off x="1471429" y="2768302"/>
                <a:ext cx="290438" cy="4897918"/>
              </a:xfrm>
              <a:custGeom>
                <a:avLst/>
                <a:gdLst>
                  <a:gd name="connsiteX0" fmla="*/ 0 w 621718"/>
                  <a:gd name="connsiteY0" fmla="*/ 6477856 h 6477856"/>
                  <a:gd name="connsiteX1" fmla="*/ 155430 w 621718"/>
                  <a:gd name="connsiteY1" fmla="*/ 0 h 6477856"/>
                  <a:gd name="connsiteX2" fmla="*/ 621718 w 621718"/>
                  <a:gd name="connsiteY2" fmla="*/ 0 h 6477856"/>
                  <a:gd name="connsiteX3" fmla="*/ 466289 w 621718"/>
                  <a:gd name="connsiteY3" fmla="*/ 6477856 h 6477856"/>
                  <a:gd name="connsiteX4" fmla="*/ 0 w 621718"/>
                  <a:gd name="connsiteY4" fmla="*/ 6477856 h 6477856"/>
                  <a:gd name="connsiteX0" fmla="*/ 0 w 621718"/>
                  <a:gd name="connsiteY0" fmla="*/ 6477856 h 6477856"/>
                  <a:gd name="connsiteX1" fmla="*/ 155430 w 621718"/>
                  <a:gd name="connsiteY1" fmla="*/ 0 h 6477856"/>
                  <a:gd name="connsiteX2" fmla="*/ 621718 w 621718"/>
                  <a:gd name="connsiteY2" fmla="*/ 0 h 6477856"/>
                  <a:gd name="connsiteX3" fmla="*/ 476450 w 621718"/>
                  <a:gd name="connsiteY3" fmla="*/ 5111263 h 6477856"/>
                  <a:gd name="connsiteX4" fmla="*/ 0 w 621718"/>
                  <a:gd name="connsiteY4" fmla="*/ 6477856 h 6477856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454436 w 599704"/>
                  <a:gd name="connsiteY3" fmla="*/ 5111263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573303 w 599704"/>
                  <a:gd name="connsiteY3" fmla="*/ 4935802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492210 w 599704"/>
                  <a:gd name="connsiteY3" fmla="*/ 4971938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521490 w 599704"/>
                  <a:gd name="connsiteY3" fmla="*/ 4986851 h 5493430"/>
                  <a:gd name="connsiteX4" fmla="*/ 0 w 599704"/>
                  <a:gd name="connsiteY4" fmla="*/ 5493430 h 5493430"/>
                  <a:gd name="connsiteX0" fmla="*/ 0 w 647147"/>
                  <a:gd name="connsiteY0" fmla="*/ 5493430 h 5493430"/>
                  <a:gd name="connsiteX1" fmla="*/ 133416 w 647147"/>
                  <a:gd name="connsiteY1" fmla="*/ 0 h 5493430"/>
                  <a:gd name="connsiteX2" fmla="*/ 647147 w 647147"/>
                  <a:gd name="connsiteY2" fmla="*/ 536734 h 5493430"/>
                  <a:gd name="connsiteX3" fmla="*/ 521490 w 647147"/>
                  <a:gd name="connsiteY3" fmla="*/ 4986851 h 5493430"/>
                  <a:gd name="connsiteX4" fmla="*/ 0 w 647147"/>
                  <a:gd name="connsiteY4" fmla="*/ 5493430 h 5493430"/>
                  <a:gd name="connsiteX0" fmla="*/ 1 w 642076"/>
                  <a:gd name="connsiteY0" fmla="*/ 5184845 h 5184845"/>
                  <a:gd name="connsiteX1" fmla="*/ 128345 w 642076"/>
                  <a:gd name="connsiteY1" fmla="*/ 0 h 5184845"/>
                  <a:gd name="connsiteX2" fmla="*/ 642076 w 642076"/>
                  <a:gd name="connsiteY2" fmla="*/ 536734 h 5184845"/>
                  <a:gd name="connsiteX3" fmla="*/ 516419 w 642076"/>
                  <a:gd name="connsiteY3" fmla="*/ 4986851 h 5184845"/>
                  <a:gd name="connsiteX4" fmla="*/ 1 w 642076"/>
                  <a:gd name="connsiteY4" fmla="*/ 5184845 h 5184845"/>
                  <a:gd name="connsiteX0" fmla="*/ 1 w 642076"/>
                  <a:gd name="connsiteY0" fmla="*/ 5184845 h 5184845"/>
                  <a:gd name="connsiteX1" fmla="*/ 128345 w 642076"/>
                  <a:gd name="connsiteY1" fmla="*/ 0 h 5184845"/>
                  <a:gd name="connsiteX2" fmla="*/ 642076 w 642076"/>
                  <a:gd name="connsiteY2" fmla="*/ 536734 h 5184845"/>
                  <a:gd name="connsiteX3" fmla="*/ 452173 w 642076"/>
                  <a:gd name="connsiteY3" fmla="*/ 4942549 h 5184845"/>
                  <a:gd name="connsiteX4" fmla="*/ 1 w 642076"/>
                  <a:gd name="connsiteY4" fmla="*/ 5184845 h 5184845"/>
                  <a:gd name="connsiteX0" fmla="*/ 1 w 642076"/>
                  <a:gd name="connsiteY0" fmla="*/ 4942767 h 4942767"/>
                  <a:gd name="connsiteX1" fmla="*/ 10663 w 642076"/>
                  <a:gd name="connsiteY1" fmla="*/ 0 h 4942767"/>
                  <a:gd name="connsiteX2" fmla="*/ 642076 w 642076"/>
                  <a:gd name="connsiteY2" fmla="*/ 294656 h 4942767"/>
                  <a:gd name="connsiteX3" fmla="*/ 452173 w 642076"/>
                  <a:gd name="connsiteY3" fmla="*/ 4700471 h 4942767"/>
                  <a:gd name="connsiteX4" fmla="*/ 1 w 642076"/>
                  <a:gd name="connsiteY4" fmla="*/ 4942767 h 4942767"/>
                  <a:gd name="connsiteX0" fmla="*/ 1 w 642076"/>
                  <a:gd name="connsiteY0" fmla="*/ 4934927 h 4934927"/>
                  <a:gd name="connsiteX1" fmla="*/ 156727 w 642076"/>
                  <a:gd name="connsiteY1" fmla="*/ 0 h 4934927"/>
                  <a:gd name="connsiteX2" fmla="*/ 642076 w 642076"/>
                  <a:gd name="connsiteY2" fmla="*/ 286816 h 4934927"/>
                  <a:gd name="connsiteX3" fmla="*/ 452173 w 642076"/>
                  <a:gd name="connsiteY3" fmla="*/ 4692631 h 4934927"/>
                  <a:gd name="connsiteX4" fmla="*/ 1 w 642076"/>
                  <a:gd name="connsiteY4" fmla="*/ 4934927 h 4934927"/>
                  <a:gd name="connsiteX0" fmla="*/ 1 w 642076"/>
                  <a:gd name="connsiteY0" fmla="*/ 4897918 h 4897918"/>
                  <a:gd name="connsiteX1" fmla="*/ 237335 w 642076"/>
                  <a:gd name="connsiteY1" fmla="*/ 0 h 4897918"/>
                  <a:gd name="connsiteX2" fmla="*/ 642076 w 642076"/>
                  <a:gd name="connsiteY2" fmla="*/ 249807 h 4897918"/>
                  <a:gd name="connsiteX3" fmla="*/ 452173 w 642076"/>
                  <a:gd name="connsiteY3" fmla="*/ 4655622 h 4897918"/>
                  <a:gd name="connsiteX4" fmla="*/ 1 w 642076"/>
                  <a:gd name="connsiteY4" fmla="*/ 4897918 h 4897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076" h="4897918">
                    <a:moveTo>
                      <a:pt x="1" y="4897918"/>
                    </a:moveTo>
                    <a:lnTo>
                      <a:pt x="237335" y="0"/>
                    </a:lnTo>
                    <a:lnTo>
                      <a:pt x="642076" y="249807"/>
                    </a:lnTo>
                    <a:lnTo>
                      <a:pt x="452173" y="4655622"/>
                    </a:lnTo>
                    <a:lnTo>
                      <a:pt x="1" y="4897918"/>
                    </a:ln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9FA990B2-6E0D-202A-9471-D3175F6528A5}"/>
                  </a:ext>
                </a:extLst>
              </p:cNvPr>
              <p:cNvSpPr/>
              <p:nvPr userDrawn="1"/>
            </p:nvSpPr>
            <p:spPr>
              <a:xfrm>
                <a:off x="0" y="3906982"/>
                <a:ext cx="2867891" cy="2951018"/>
              </a:xfrm>
              <a:prstGeom prst="rtTriangle">
                <a:avLst/>
              </a:prstGeom>
              <a:solidFill>
                <a:srgbClr val="C5E0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73052F-4B08-5D2E-6FFB-78E5497A7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" contrast="-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8209" y="5634432"/>
              <a:ext cx="956989" cy="9569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50973C-2772-4F59-1DB9-72A27CC73F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89723" y="115896"/>
              <a:ext cx="658065" cy="65806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319809" y="54299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33B23E-01E3-256C-BF31-ED48C070A26E}"/>
              </a:ext>
            </a:extLst>
          </p:cNvPr>
          <p:cNvSpPr/>
          <p:nvPr userDrawn="1"/>
        </p:nvSpPr>
        <p:spPr>
          <a:xfrm>
            <a:off x="326571" y="6226629"/>
            <a:ext cx="5769429" cy="5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2"/>
                </a:solidFill>
                <a:latin typeface="#9Slide03 Sofia Pro Soft Bold" panose="020B0000000000000000" pitchFamily="34" charset="0"/>
              </a:rPr>
              <a:t>SIÊU DỰ ÁN HÓA 12 CHƯƠNG TRÌNH MỚI</a:t>
            </a:r>
            <a:endParaRPr lang="zh-CN" altLang="en-US" sz="1400">
              <a:solidFill>
                <a:schemeClr val="tx2"/>
              </a:solidFill>
              <a:latin typeface="#9Slide03 Sofia Pro Soft Bold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6ECE6A3D-C27E-A88E-A8BA-D00B87CC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A2787DC0-AE3B-C909-93EE-27B39CDF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060ED3D-F3C4-E8A9-FD13-5F48F76A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0DCD5-2216-A9B6-E3AB-B3DFE8E5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970A3818-53E5-C23F-3BC9-1E6CAE67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4F58648-C7D2-F78B-F66C-841F766B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8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1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6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7BF248A-8300-D382-C0FD-7F2F2C7A5C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B924962-3816-43BA-9BCB-0E93DF6D0E52}" type="datetimeFigureOut">
              <a:rPr lang="zh-CN" altLang="en-US" smtClean="0"/>
              <a:pPr/>
              <a:t>2024/6/21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FE987BC6-219C-41BA-B7BF-D5EC59099B7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Google Shape;10;p15">
            <a:extLst>
              <a:ext uri="{FF2B5EF4-FFF2-40B4-BE49-F238E27FC236}">
                <a16:creationId xmlns:a16="http://schemas.microsoft.com/office/drawing/2014/main" id="{6921CDAB-DFFB-859D-D802-691E0FA918C0}"/>
              </a:ext>
            </a:extLst>
          </p:cNvPr>
          <p:cNvPicPr preferRelativeResize="0"/>
          <p:nvPr userDrawn="1"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>
            <a:fillRect/>
          </a:stretch>
        </p:blipFill>
        <p:spPr>
          <a:xfrm>
            <a:off x="1" y="-134029"/>
            <a:ext cx="12192000" cy="7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;p15">
            <a:extLst>
              <a:ext uri="{FF2B5EF4-FFF2-40B4-BE49-F238E27FC236}">
                <a16:creationId xmlns:a16="http://schemas.microsoft.com/office/drawing/2014/main" id="{9BD8A69C-5D7E-EF8B-3234-6F3A827C6E25}"/>
              </a:ext>
            </a:extLst>
          </p:cNvPr>
          <p:cNvSpPr txBox="1"/>
          <p:nvPr userDrawn="1"/>
        </p:nvSpPr>
        <p:spPr>
          <a:xfrm>
            <a:off x="2661766" y="-137371"/>
            <a:ext cx="94837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TÁCH KIM LOẠI VÀ TÁI CHẾ KIM LOẠI</a:t>
            </a:r>
            <a:endParaRPr sz="3600" b="1" i="0" u="none" strike="noStrike" cap="none" dirty="0">
              <a:solidFill>
                <a:srgbClr val="0070C0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5" name="Google Shape;12;p15">
            <a:extLst>
              <a:ext uri="{FF2B5EF4-FFF2-40B4-BE49-F238E27FC236}">
                <a16:creationId xmlns:a16="http://schemas.microsoft.com/office/drawing/2014/main" id="{96A0F8C4-F8D7-0459-A427-7C5A11B22A1C}"/>
              </a:ext>
            </a:extLst>
          </p:cNvPr>
          <p:cNvSpPr txBox="1"/>
          <p:nvPr userDrawn="1"/>
        </p:nvSpPr>
        <p:spPr>
          <a:xfrm>
            <a:off x="734047" y="-68084"/>
            <a:ext cx="11936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endParaRPr lang="en-US" sz="2000" b="1" i="0" u="none" strike="noStrike" cap="none" dirty="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0C0"/>
                </a:solidFill>
              </a:rPr>
              <a:t>6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16" name="Google Shape;13;p15">
            <a:extLst>
              <a:ext uri="{FF2B5EF4-FFF2-40B4-BE49-F238E27FC236}">
                <a16:creationId xmlns:a16="http://schemas.microsoft.com/office/drawing/2014/main" id="{89A15E66-DA8A-FE5A-ACA4-636B266E65E5}"/>
              </a:ext>
            </a:extLst>
          </p:cNvPr>
          <p:cNvSpPr txBox="1"/>
          <p:nvPr userDrawn="1"/>
        </p:nvSpPr>
        <p:spPr>
          <a:xfrm>
            <a:off x="-200896" y="-51408"/>
            <a:ext cx="10738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CD</a:t>
            </a:r>
            <a:endParaRPr sz="3600" b="1" i="0" u="none" strike="noStrike" cap="none" dirty="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4;p15">
            <a:extLst>
              <a:ext uri="{FF2B5EF4-FFF2-40B4-BE49-F238E27FC236}">
                <a16:creationId xmlns:a16="http://schemas.microsoft.com/office/drawing/2014/main" id="{F1D5915A-C034-98D8-6ED7-F2A120264595}"/>
              </a:ext>
            </a:extLst>
          </p:cNvPr>
          <p:cNvSpPr txBox="1"/>
          <p:nvPr userDrawn="1"/>
        </p:nvSpPr>
        <p:spPr>
          <a:xfrm>
            <a:off x="1292992" y="-38380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BÀI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15</a:t>
            </a:r>
            <a:endParaRPr sz="1800" b="1" i="0" u="none" strike="noStrike" cap="none" dirty="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#9Slide03 Sofia Pro Soft Bold" panose="020B0000000000000000" pitchFamily="3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#9Slide03 Sofia Pro Soft Bold" panose="020B0000000000000000" pitchFamily="3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8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37621-3347-40B7-9588-5A58CD4393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8D59-98C9-48DF-A31B-76BB097D9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9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3" Type="http://schemas.openxmlformats.org/officeDocument/2006/relationships/image" Target="../media/image26.jpg"/><Relationship Id="rId7" Type="http://schemas.openxmlformats.org/officeDocument/2006/relationships/slide" Target="slide15.xml"/><Relationship Id="rId12" Type="http://schemas.openxmlformats.org/officeDocument/2006/relationships/slide" Target="slide2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image" Target="../media/image28.jpg"/><Relationship Id="rId15" Type="http://schemas.openxmlformats.org/officeDocument/2006/relationships/slide" Target="slide23.xml"/><Relationship Id="rId10" Type="http://schemas.openxmlformats.org/officeDocument/2006/relationships/slide" Target="slide18.xml"/><Relationship Id="rId4" Type="http://schemas.openxmlformats.org/officeDocument/2006/relationships/image" Target="../media/image27.jpg"/><Relationship Id="rId9" Type="http://schemas.openxmlformats.org/officeDocument/2006/relationships/slide" Target="slide17.xml"/><Relationship Id="rId1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600" cy="7050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09">
            <a:extLst>
              <a:ext uri="{FF2B5EF4-FFF2-40B4-BE49-F238E27FC236}">
                <a16:creationId xmlns:a16="http://schemas.microsoft.com/office/drawing/2014/main" id="{274AA4D2-4C72-6C2B-EAAB-57BB3BA2D6A2}"/>
              </a:ext>
            </a:extLst>
          </p:cNvPr>
          <p:cNvSpPr/>
          <p:nvPr/>
        </p:nvSpPr>
        <p:spPr>
          <a:xfrm flipH="1" flipV="1">
            <a:off x="59796" y="1382087"/>
            <a:ext cx="74574" cy="75905"/>
          </a:xfrm>
          <a:prstGeom prst="rtTriangle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10">
            <a:extLst>
              <a:ext uri="{FF2B5EF4-FFF2-40B4-BE49-F238E27FC236}">
                <a16:creationId xmlns:a16="http://schemas.microsoft.com/office/drawing/2014/main" id="{C868E6E6-6821-DDA4-DAA6-32D53C65E7A7}"/>
              </a:ext>
            </a:extLst>
          </p:cNvPr>
          <p:cNvSpPr/>
          <p:nvPr/>
        </p:nvSpPr>
        <p:spPr>
          <a:xfrm>
            <a:off x="681447" y="2099967"/>
            <a:ext cx="4572416" cy="4497688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676BBB5-87FC-0860-FFCF-0DF61DA3ECA0}"/>
              </a:ext>
            </a:extLst>
          </p:cNvPr>
          <p:cNvSpPr>
            <a:spLocks/>
          </p:cNvSpPr>
          <p:nvPr/>
        </p:nvSpPr>
        <p:spPr bwMode="auto">
          <a:xfrm rot="5400000">
            <a:off x="5935533" y="-4879823"/>
            <a:ext cx="384676" cy="12127641"/>
          </a:xfrm>
          <a:prstGeom prst="round2SameRect">
            <a:avLst>
              <a:gd name="adj1" fmla="val 10725"/>
              <a:gd name="adj2" fmla="val 0"/>
            </a:avLst>
          </a:prstGeom>
          <a:solidFill>
            <a:srgbClr val="EEECE1">
              <a:lumMod val="50000"/>
            </a:srgbClr>
          </a:solidFill>
          <a:ln w="28575">
            <a:solidFill>
              <a:srgbClr val="EEECE1">
                <a:lumMod val="5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259962" y="968859"/>
            <a:ext cx="12073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TÁI CHẾ KIM LOẠI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492B59-74D9-1F5A-E2B9-297FB081DF81}"/>
              </a:ext>
            </a:extLst>
          </p:cNvPr>
          <p:cNvSpPr txBox="1"/>
          <p:nvPr/>
        </p:nvSpPr>
        <p:spPr>
          <a:xfrm>
            <a:off x="988933" y="2858177"/>
            <a:ext cx="3803538" cy="247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sz="21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Nhu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+mj-lt"/>
                <a:ea typeface="Calibri" panose="020F0502020204030204" pitchFamily="34" charset="0"/>
              </a:rPr>
              <a:t>+ </a:t>
            </a:r>
            <a:r>
              <a:rPr lang="en-US" sz="2100" dirty="0" err="1">
                <a:latin typeface="+mj-lt"/>
                <a:ea typeface="Calibri" panose="020F0502020204030204" pitchFamily="34" charset="0"/>
              </a:rPr>
              <a:t>Thực</a:t>
            </a:r>
            <a:r>
              <a:rPr lang="en-US" sz="21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</a:rPr>
              <a:t>tiễn</a:t>
            </a:r>
            <a:r>
              <a:rPr lang="en-US" sz="21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</a:rPr>
              <a:t>tái</a:t>
            </a:r>
            <a:r>
              <a:rPr lang="en-US" sz="21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</a:rPr>
              <a:t>chế</a:t>
            </a:r>
            <a:r>
              <a:rPr lang="en-US" sz="21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</a:rPr>
              <a:t>kim</a:t>
            </a:r>
            <a:r>
              <a:rPr lang="en-US" sz="21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</a:rPr>
              <a:t>loại</a:t>
            </a:r>
            <a:endParaRPr lang="en-US" sz="21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ounded Rectangle 110">
            <a:extLst>
              <a:ext uri="{FF2B5EF4-FFF2-40B4-BE49-F238E27FC236}">
                <a16:creationId xmlns:a16="http://schemas.microsoft.com/office/drawing/2014/main" id="{CE2A809E-7FA9-CFC8-C0CD-B6865AD6A0F7}"/>
              </a:ext>
            </a:extLst>
          </p:cNvPr>
          <p:cNvSpPr/>
          <p:nvPr/>
        </p:nvSpPr>
        <p:spPr>
          <a:xfrm>
            <a:off x="5723201" y="2099967"/>
            <a:ext cx="5327456" cy="4497688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Nhóm 36">
            <a:extLst>
              <a:ext uri="{FF2B5EF4-FFF2-40B4-BE49-F238E27FC236}">
                <a16:creationId xmlns:a16="http://schemas.microsoft.com/office/drawing/2014/main" id="{EC7A8B6C-5D62-5807-3E33-217E55E03EE4}"/>
              </a:ext>
            </a:extLst>
          </p:cNvPr>
          <p:cNvGrpSpPr/>
          <p:nvPr/>
        </p:nvGrpSpPr>
        <p:grpSpPr>
          <a:xfrm>
            <a:off x="681448" y="2099967"/>
            <a:ext cx="494218" cy="480180"/>
            <a:chOff x="3173728" y="396007"/>
            <a:chExt cx="988551" cy="960472"/>
          </a:xfrm>
        </p:grpSpPr>
        <p:grpSp>
          <p:nvGrpSpPr>
            <p:cNvPr id="4" name="Nhóm 37">
              <a:extLst>
                <a:ext uri="{FF2B5EF4-FFF2-40B4-BE49-F238E27FC236}">
                  <a16:creationId xmlns:a16="http://schemas.microsoft.com/office/drawing/2014/main" id="{75DE7145-0A6D-811C-B82A-508880CE1DBC}"/>
                </a:ext>
              </a:extLst>
            </p:cNvPr>
            <p:cNvGrpSpPr/>
            <p:nvPr/>
          </p:nvGrpSpPr>
          <p:grpSpPr>
            <a:xfrm>
              <a:off x="3318388" y="678425"/>
              <a:ext cx="693174" cy="452719"/>
              <a:chOff x="5753100" y="3407568"/>
              <a:chExt cx="691715" cy="373856"/>
            </a:xfrm>
            <a:solidFill>
              <a:srgbClr val="006600"/>
            </a:solidFill>
          </p:grpSpPr>
          <p:sp>
            <p:nvSpPr>
              <p:cNvPr id="9" name="Hình tự do: Hình 39">
                <a:extLst>
                  <a:ext uri="{FF2B5EF4-FFF2-40B4-BE49-F238E27FC236}">
                    <a16:creationId xmlns:a16="http://schemas.microsoft.com/office/drawing/2014/main" id="{0F001AAF-8120-A4DD-7407-7CCA7E8517AB}"/>
                  </a:ext>
                </a:extLst>
              </p:cNvPr>
              <p:cNvSpPr/>
              <p:nvPr/>
            </p:nvSpPr>
            <p:spPr>
              <a:xfrm>
                <a:off x="6222492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Hình tự do: Hình 40">
                <a:extLst>
                  <a:ext uri="{FF2B5EF4-FFF2-40B4-BE49-F238E27FC236}">
                    <a16:creationId xmlns:a16="http://schemas.microsoft.com/office/drawing/2014/main" id="{CEDF333F-D1E2-08AF-3387-D5E42E4DD2F1}"/>
                  </a:ext>
                </a:extLst>
              </p:cNvPr>
              <p:cNvSpPr/>
              <p:nvPr/>
            </p:nvSpPr>
            <p:spPr>
              <a:xfrm>
                <a:off x="5827204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Hình tự do: Hình 41">
                <a:extLst>
                  <a:ext uri="{FF2B5EF4-FFF2-40B4-BE49-F238E27FC236}">
                    <a16:creationId xmlns:a16="http://schemas.microsoft.com/office/drawing/2014/main" id="{9A4862E0-AA7C-F994-1221-155096A06C55}"/>
                  </a:ext>
                </a:extLst>
              </p:cNvPr>
              <p:cNvSpPr/>
              <p:nvPr/>
            </p:nvSpPr>
            <p:spPr>
              <a:xfrm>
                <a:off x="6176200" y="3575875"/>
                <a:ext cx="268615" cy="148399"/>
              </a:xfrm>
              <a:custGeom>
                <a:avLst/>
                <a:gdLst>
                  <a:gd name="connsiteX0" fmla="*/ 253746 w 268615"/>
                  <a:gd name="connsiteY0" fmla="*/ 44101 h 148399"/>
                  <a:gd name="connsiteX1" fmla="*/ 181356 w 268615"/>
                  <a:gd name="connsiteY1" fmla="*/ 9525 h 148399"/>
                  <a:gd name="connsiteX2" fmla="*/ 120396 w 268615"/>
                  <a:gd name="connsiteY2" fmla="*/ 0 h 148399"/>
                  <a:gd name="connsiteX3" fmla="*/ 59436 w 268615"/>
                  <a:gd name="connsiteY3" fmla="*/ 9525 h 148399"/>
                  <a:gd name="connsiteX4" fmla="*/ 3429 w 268615"/>
                  <a:gd name="connsiteY4" fmla="*/ 33529 h 148399"/>
                  <a:gd name="connsiteX5" fmla="*/ 0 w 268615"/>
                  <a:gd name="connsiteY5" fmla="*/ 37434 h 148399"/>
                  <a:gd name="connsiteX6" fmla="*/ 76200 w 268615"/>
                  <a:gd name="connsiteY6" fmla="*/ 75534 h 148399"/>
                  <a:gd name="connsiteX7" fmla="*/ 104108 w 268615"/>
                  <a:gd name="connsiteY7" fmla="*/ 131446 h 148399"/>
                  <a:gd name="connsiteX8" fmla="*/ 104108 w 268615"/>
                  <a:gd name="connsiteY8" fmla="*/ 148400 h 148399"/>
                  <a:gd name="connsiteX9" fmla="*/ 268605 w 268615"/>
                  <a:gd name="connsiteY9" fmla="*/ 148400 h 148399"/>
                  <a:gd name="connsiteX10" fmla="*/ 268605 w 268615"/>
                  <a:gd name="connsiteY10" fmla="*/ 73819 h 148399"/>
                  <a:gd name="connsiteX11" fmla="*/ 253746 w 268615"/>
                  <a:gd name="connsiteY11" fmla="*/ 44101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615" h="148399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Hình tự do: Hình 42">
                <a:extLst>
                  <a:ext uri="{FF2B5EF4-FFF2-40B4-BE49-F238E27FC236}">
                    <a16:creationId xmlns:a16="http://schemas.microsoft.com/office/drawing/2014/main" id="{CA9B3EAF-21E7-AAB6-5E4A-B632E5EF6381}"/>
                  </a:ext>
                </a:extLst>
              </p:cNvPr>
              <p:cNvSpPr/>
              <p:nvPr/>
            </p:nvSpPr>
            <p:spPr>
              <a:xfrm>
                <a:off x="5753100" y="3575875"/>
                <a:ext cx="268605" cy="148399"/>
              </a:xfrm>
              <a:custGeom>
                <a:avLst/>
                <a:gdLst>
                  <a:gd name="connsiteX0" fmla="*/ 164687 w 268605"/>
                  <a:gd name="connsiteY0" fmla="*/ 131445 h 148399"/>
                  <a:gd name="connsiteX1" fmla="*/ 191357 w 268605"/>
                  <a:gd name="connsiteY1" fmla="*/ 76486 h 148399"/>
                  <a:gd name="connsiteX2" fmla="*/ 192500 w 268605"/>
                  <a:gd name="connsiteY2" fmla="*/ 75534 h 148399"/>
                  <a:gd name="connsiteX3" fmla="*/ 193739 w 268605"/>
                  <a:gd name="connsiteY3" fmla="*/ 74676 h 148399"/>
                  <a:gd name="connsiteX4" fmla="*/ 268605 w 268605"/>
                  <a:gd name="connsiteY4" fmla="*/ 37529 h 148399"/>
                  <a:gd name="connsiteX5" fmla="*/ 263176 w 268605"/>
                  <a:gd name="connsiteY5" fmla="*/ 31338 h 148399"/>
                  <a:gd name="connsiteX6" fmla="*/ 209550 w 268605"/>
                  <a:gd name="connsiteY6" fmla="*/ 9525 h 148399"/>
                  <a:gd name="connsiteX7" fmla="*/ 148590 w 268605"/>
                  <a:gd name="connsiteY7" fmla="*/ 0 h 148399"/>
                  <a:gd name="connsiteX8" fmla="*/ 87630 w 268605"/>
                  <a:gd name="connsiteY8" fmla="*/ 9525 h 148399"/>
                  <a:gd name="connsiteX9" fmla="*/ 15240 w 268605"/>
                  <a:gd name="connsiteY9" fmla="*/ 44101 h 148399"/>
                  <a:gd name="connsiteX10" fmla="*/ 0 w 268605"/>
                  <a:gd name="connsiteY10" fmla="*/ 73819 h 148399"/>
                  <a:gd name="connsiteX11" fmla="*/ 0 w 268605"/>
                  <a:gd name="connsiteY11" fmla="*/ 148400 h 148399"/>
                  <a:gd name="connsiteX12" fmla="*/ 164687 w 268605"/>
                  <a:gd name="connsiteY12" fmla="*/ 148400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" h="148399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Hình tự do: Hình 43">
                <a:extLst>
                  <a:ext uri="{FF2B5EF4-FFF2-40B4-BE49-F238E27FC236}">
                    <a16:creationId xmlns:a16="http://schemas.microsoft.com/office/drawing/2014/main" id="{C6ED445E-9616-CF67-F251-10999BF377F2}"/>
                  </a:ext>
                </a:extLst>
              </p:cNvPr>
              <p:cNvSpPr/>
              <p:nvPr/>
            </p:nvSpPr>
            <p:spPr>
              <a:xfrm>
                <a:off x="5950743" y="3633595"/>
                <a:ext cx="296430" cy="147829"/>
              </a:xfrm>
              <a:custGeom>
                <a:avLst/>
                <a:gdLst>
                  <a:gd name="connsiteX0" fmla="*/ 0 w 296430"/>
                  <a:gd name="connsiteY0" fmla="*/ 147830 h 147829"/>
                  <a:gd name="connsiteX1" fmla="*/ 0 w 296430"/>
                  <a:gd name="connsiteY1" fmla="*/ 73725 h 147829"/>
                  <a:gd name="connsiteX2" fmla="*/ 14859 w 296430"/>
                  <a:gd name="connsiteY2" fmla="*/ 44102 h 147829"/>
                  <a:gd name="connsiteX3" fmla="*/ 87249 w 296430"/>
                  <a:gd name="connsiteY3" fmla="*/ 9527 h 147829"/>
                  <a:gd name="connsiteX4" fmla="*/ 148209 w 296430"/>
                  <a:gd name="connsiteY4" fmla="*/ 2 h 147829"/>
                  <a:gd name="connsiteX5" fmla="*/ 209169 w 296430"/>
                  <a:gd name="connsiteY5" fmla="*/ 9527 h 147829"/>
                  <a:gd name="connsiteX6" fmla="*/ 281654 w 296430"/>
                  <a:gd name="connsiteY6" fmla="*/ 44102 h 147829"/>
                  <a:gd name="connsiteX7" fmla="*/ 296418 w 296430"/>
                  <a:gd name="connsiteY7" fmla="*/ 73725 h 147829"/>
                  <a:gd name="connsiteX8" fmla="*/ 296418 w 296430"/>
                  <a:gd name="connsiteY8" fmla="*/ 147830 h 14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430" h="147829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Hình tự do: Hình 44">
                <a:extLst>
                  <a:ext uri="{FF2B5EF4-FFF2-40B4-BE49-F238E27FC236}">
                    <a16:creationId xmlns:a16="http://schemas.microsoft.com/office/drawing/2014/main" id="{C09639D1-02E9-2395-67C9-70901FCCFD8C}"/>
                  </a:ext>
                </a:extLst>
              </p:cNvPr>
              <p:cNvSpPr/>
              <p:nvPr/>
            </p:nvSpPr>
            <p:spPr>
              <a:xfrm>
                <a:off x="6024848" y="3465195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5 h 148209"/>
                  <a:gd name="connsiteX1" fmla="*/ 74105 w 148209"/>
                  <a:gd name="connsiteY1" fmla="*/ 148209 h 148209"/>
                  <a:gd name="connsiteX2" fmla="*/ 0 w 148209"/>
                  <a:gd name="connsiteY2" fmla="*/ 74105 h 148209"/>
                  <a:gd name="connsiteX3" fmla="*/ 74105 w 148209"/>
                  <a:gd name="connsiteY3" fmla="*/ 0 h 148209"/>
                  <a:gd name="connsiteX4" fmla="*/ 148209 w 148209"/>
                  <a:gd name="connsiteY4" fmla="*/ 74105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" name="Bong bóng Lời nói: Hình bầu dục 38">
              <a:extLst>
                <a:ext uri="{FF2B5EF4-FFF2-40B4-BE49-F238E27FC236}">
                  <a16:creationId xmlns:a16="http://schemas.microsoft.com/office/drawing/2014/main" id="{E9AA7E9F-0387-B092-3234-DCC2889AAADB}"/>
                </a:ext>
              </a:extLst>
            </p:cNvPr>
            <p:cNvSpPr/>
            <p:nvPr/>
          </p:nvSpPr>
          <p:spPr>
            <a:xfrm>
              <a:off x="3173728" y="396007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Nhóm 36">
            <a:extLst>
              <a:ext uri="{FF2B5EF4-FFF2-40B4-BE49-F238E27FC236}">
                <a16:creationId xmlns:a16="http://schemas.microsoft.com/office/drawing/2014/main" id="{9C66945B-6746-B434-96D4-E6B70584742D}"/>
              </a:ext>
            </a:extLst>
          </p:cNvPr>
          <p:cNvGrpSpPr/>
          <p:nvPr/>
        </p:nvGrpSpPr>
        <p:grpSpPr>
          <a:xfrm>
            <a:off x="5752985" y="2137907"/>
            <a:ext cx="494218" cy="480180"/>
            <a:chOff x="3173728" y="396007"/>
            <a:chExt cx="988551" cy="960472"/>
          </a:xfrm>
        </p:grpSpPr>
        <p:grpSp>
          <p:nvGrpSpPr>
            <p:cNvPr id="20" name="Nhóm 37">
              <a:extLst>
                <a:ext uri="{FF2B5EF4-FFF2-40B4-BE49-F238E27FC236}">
                  <a16:creationId xmlns:a16="http://schemas.microsoft.com/office/drawing/2014/main" id="{0790129D-FA67-F5A8-1041-34BEC95FA1FE}"/>
                </a:ext>
              </a:extLst>
            </p:cNvPr>
            <p:cNvGrpSpPr/>
            <p:nvPr/>
          </p:nvGrpSpPr>
          <p:grpSpPr>
            <a:xfrm>
              <a:off x="3318388" y="678425"/>
              <a:ext cx="693174" cy="452719"/>
              <a:chOff x="5753100" y="3407568"/>
              <a:chExt cx="691715" cy="373856"/>
            </a:xfrm>
            <a:solidFill>
              <a:srgbClr val="006600"/>
            </a:solidFill>
          </p:grpSpPr>
          <p:sp>
            <p:nvSpPr>
              <p:cNvPr id="23" name="Hình tự do: Hình 39">
                <a:extLst>
                  <a:ext uri="{FF2B5EF4-FFF2-40B4-BE49-F238E27FC236}">
                    <a16:creationId xmlns:a16="http://schemas.microsoft.com/office/drawing/2014/main" id="{7E1317BA-D9FB-1DB7-9221-FCA3DD16C319}"/>
                  </a:ext>
                </a:extLst>
              </p:cNvPr>
              <p:cNvSpPr/>
              <p:nvPr/>
            </p:nvSpPr>
            <p:spPr>
              <a:xfrm>
                <a:off x="6222492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Hình tự do: Hình 40">
                <a:extLst>
                  <a:ext uri="{FF2B5EF4-FFF2-40B4-BE49-F238E27FC236}">
                    <a16:creationId xmlns:a16="http://schemas.microsoft.com/office/drawing/2014/main" id="{681A9D61-BF47-8CB8-E0B1-6FD17FC3210A}"/>
                  </a:ext>
                </a:extLst>
              </p:cNvPr>
              <p:cNvSpPr/>
              <p:nvPr/>
            </p:nvSpPr>
            <p:spPr>
              <a:xfrm>
                <a:off x="5827204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Hình tự do: Hình 41">
                <a:extLst>
                  <a:ext uri="{FF2B5EF4-FFF2-40B4-BE49-F238E27FC236}">
                    <a16:creationId xmlns:a16="http://schemas.microsoft.com/office/drawing/2014/main" id="{66DC064D-0A28-7ADF-5325-978DFF341C90}"/>
                  </a:ext>
                </a:extLst>
              </p:cNvPr>
              <p:cNvSpPr/>
              <p:nvPr/>
            </p:nvSpPr>
            <p:spPr>
              <a:xfrm>
                <a:off x="6176200" y="3575875"/>
                <a:ext cx="268615" cy="148399"/>
              </a:xfrm>
              <a:custGeom>
                <a:avLst/>
                <a:gdLst>
                  <a:gd name="connsiteX0" fmla="*/ 253746 w 268615"/>
                  <a:gd name="connsiteY0" fmla="*/ 44101 h 148399"/>
                  <a:gd name="connsiteX1" fmla="*/ 181356 w 268615"/>
                  <a:gd name="connsiteY1" fmla="*/ 9525 h 148399"/>
                  <a:gd name="connsiteX2" fmla="*/ 120396 w 268615"/>
                  <a:gd name="connsiteY2" fmla="*/ 0 h 148399"/>
                  <a:gd name="connsiteX3" fmla="*/ 59436 w 268615"/>
                  <a:gd name="connsiteY3" fmla="*/ 9525 h 148399"/>
                  <a:gd name="connsiteX4" fmla="*/ 3429 w 268615"/>
                  <a:gd name="connsiteY4" fmla="*/ 33529 h 148399"/>
                  <a:gd name="connsiteX5" fmla="*/ 0 w 268615"/>
                  <a:gd name="connsiteY5" fmla="*/ 37434 h 148399"/>
                  <a:gd name="connsiteX6" fmla="*/ 76200 w 268615"/>
                  <a:gd name="connsiteY6" fmla="*/ 75534 h 148399"/>
                  <a:gd name="connsiteX7" fmla="*/ 104108 w 268615"/>
                  <a:gd name="connsiteY7" fmla="*/ 131446 h 148399"/>
                  <a:gd name="connsiteX8" fmla="*/ 104108 w 268615"/>
                  <a:gd name="connsiteY8" fmla="*/ 148400 h 148399"/>
                  <a:gd name="connsiteX9" fmla="*/ 268605 w 268615"/>
                  <a:gd name="connsiteY9" fmla="*/ 148400 h 148399"/>
                  <a:gd name="connsiteX10" fmla="*/ 268605 w 268615"/>
                  <a:gd name="connsiteY10" fmla="*/ 73819 h 148399"/>
                  <a:gd name="connsiteX11" fmla="*/ 253746 w 268615"/>
                  <a:gd name="connsiteY11" fmla="*/ 44101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615" h="148399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Hình tự do: Hình 42">
                <a:extLst>
                  <a:ext uri="{FF2B5EF4-FFF2-40B4-BE49-F238E27FC236}">
                    <a16:creationId xmlns:a16="http://schemas.microsoft.com/office/drawing/2014/main" id="{27242039-3E93-A6B1-4185-CDCA471EAAF9}"/>
                  </a:ext>
                </a:extLst>
              </p:cNvPr>
              <p:cNvSpPr/>
              <p:nvPr/>
            </p:nvSpPr>
            <p:spPr>
              <a:xfrm>
                <a:off x="5753100" y="3575875"/>
                <a:ext cx="268605" cy="148399"/>
              </a:xfrm>
              <a:custGeom>
                <a:avLst/>
                <a:gdLst>
                  <a:gd name="connsiteX0" fmla="*/ 164687 w 268605"/>
                  <a:gd name="connsiteY0" fmla="*/ 131445 h 148399"/>
                  <a:gd name="connsiteX1" fmla="*/ 191357 w 268605"/>
                  <a:gd name="connsiteY1" fmla="*/ 76486 h 148399"/>
                  <a:gd name="connsiteX2" fmla="*/ 192500 w 268605"/>
                  <a:gd name="connsiteY2" fmla="*/ 75534 h 148399"/>
                  <a:gd name="connsiteX3" fmla="*/ 193739 w 268605"/>
                  <a:gd name="connsiteY3" fmla="*/ 74676 h 148399"/>
                  <a:gd name="connsiteX4" fmla="*/ 268605 w 268605"/>
                  <a:gd name="connsiteY4" fmla="*/ 37529 h 148399"/>
                  <a:gd name="connsiteX5" fmla="*/ 263176 w 268605"/>
                  <a:gd name="connsiteY5" fmla="*/ 31338 h 148399"/>
                  <a:gd name="connsiteX6" fmla="*/ 209550 w 268605"/>
                  <a:gd name="connsiteY6" fmla="*/ 9525 h 148399"/>
                  <a:gd name="connsiteX7" fmla="*/ 148590 w 268605"/>
                  <a:gd name="connsiteY7" fmla="*/ 0 h 148399"/>
                  <a:gd name="connsiteX8" fmla="*/ 87630 w 268605"/>
                  <a:gd name="connsiteY8" fmla="*/ 9525 h 148399"/>
                  <a:gd name="connsiteX9" fmla="*/ 15240 w 268605"/>
                  <a:gd name="connsiteY9" fmla="*/ 44101 h 148399"/>
                  <a:gd name="connsiteX10" fmla="*/ 0 w 268605"/>
                  <a:gd name="connsiteY10" fmla="*/ 73819 h 148399"/>
                  <a:gd name="connsiteX11" fmla="*/ 0 w 268605"/>
                  <a:gd name="connsiteY11" fmla="*/ 148400 h 148399"/>
                  <a:gd name="connsiteX12" fmla="*/ 164687 w 268605"/>
                  <a:gd name="connsiteY12" fmla="*/ 148400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" h="148399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Hình tự do: Hình 43">
                <a:extLst>
                  <a:ext uri="{FF2B5EF4-FFF2-40B4-BE49-F238E27FC236}">
                    <a16:creationId xmlns:a16="http://schemas.microsoft.com/office/drawing/2014/main" id="{CA93F45C-D583-1A52-D7A3-6849C81078AD}"/>
                  </a:ext>
                </a:extLst>
              </p:cNvPr>
              <p:cNvSpPr/>
              <p:nvPr/>
            </p:nvSpPr>
            <p:spPr>
              <a:xfrm>
                <a:off x="5950743" y="3633595"/>
                <a:ext cx="296430" cy="147829"/>
              </a:xfrm>
              <a:custGeom>
                <a:avLst/>
                <a:gdLst>
                  <a:gd name="connsiteX0" fmla="*/ 0 w 296430"/>
                  <a:gd name="connsiteY0" fmla="*/ 147830 h 147829"/>
                  <a:gd name="connsiteX1" fmla="*/ 0 w 296430"/>
                  <a:gd name="connsiteY1" fmla="*/ 73725 h 147829"/>
                  <a:gd name="connsiteX2" fmla="*/ 14859 w 296430"/>
                  <a:gd name="connsiteY2" fmla="*/ 44102 h 147829"/>
                  <a:gd name="connsiteX3" fmla="*/ 87249 w 296430"/>
                  <a:gd name="connsiteY3" fmla="*/ 9527 h 147829"/>
                  <a:gd name="connsiteX4" fmla="*/ 148209 w 296430"/>
                  <a:gd name="connsiteY4" fmla="*/ 2 h 147829"/>
                  <a:gd name="connsiteX5" fmla="*/ 209169 w 296430"/>
                  <a:gd name="connsiteY5" fmla="*/ 9527 h 147829"/>
                  <a:gd name="connsiteX6" fmla="*/ 281654 w 296430"/>
                  <a:gd name="connsiteY6" fmla="*/ 44102 h 147829"/>
                  <a:gd name="connsiteX7" fmla="*/ 296418 w 296430"/>
                  <a:gd name="connsiteY7" fmla="*/ 73725 h 147829"/>
                  <a:gd name="connsiteX8" fmla="*/ 296418 w 296430"/>
                  <a:gd name="connsiteY8" fmla="*/ 147830 h 14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430" h="147829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Hình tự do: Hình 44">
                <a:extLst>
                  <a:ext uri="{FF2B5EF4-FFF2-40B4-BE49-F238E27FC236}">
                    <a16:creationId xmlns:a16="http://schemas.microsoft.com/office/drawing/2014/main" id="{2CA12DD8-8121-E3D7-5D4E-2903245358B4}"/>
                  </a:ext>
                </a:extLst>
              </p:cNvPr>
              <p:cNvSpPr/>
              <p:nvPr/>
            </p:nvSpPr>
            <p:spPr>
              <a:xfrm>
                <a:off x="6024848" y="3465195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5 h 148209"/>
                  <a:gd name="connsiteX1" fmla="*/ 74105 w 148209"/>
                  <a:gd name="connsiteY1" fmla="*/ 148209 h 148209"/>
                  <a:gd name="connsiteX2" fmla="*/ 0 w 148209"/>
                  <a:gd name="connsiteY2" fmla="*/ 74105 h 148209"/>
                  <a:gd name="connsiteX3" fmla="*/ 74105 w 148209"/>
                  <a:gd name="connsiteY3" fmla="*/ 0 h 148209"/>
                  <a:gd name="connsiteX4" fmla="*/ 148209 w 148209"/>
                  <a:gd name="connsiteY4" fmla="*/ 74105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457109">
                  <a:defRPr/>
                </a:pPr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" name="Bong bóng Lời nói: Hình bầu dục 38">
              <a:extLst>
                <a:ext uri="{FF2B5EF4-FFF2-40B4-BE49-F238E27FC236}">
                  <a16:creationId xmlns:a16="http://schemas.microsoft.com/office/drawing/2014/main" id="{94688B8D-72A0-3A75-12E6-826D540B1606}"/>
                </a:ext>
              </a:extLst>
            </p:cNvPr>
            <p:cNvSpPr/>
            <p:nvPr/>
          </p:nvSpPr>
          <p:spPr>
            <a:xfrm>
              <a:off x="3173728" y="396007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8D18E73-62BC-4F36-8BD5-5E98C03BB230}"/>
              </a:ext>
            </a:extLst>
          </p:cNvPr>
          <p:cNvSpPr/>
          <p:nvPr/>
        </p:nvSpPr>
        <p:spPr>
          <a:xfrm>
            <a:off x="1334485" y="2099967"/>
            <a:ext cx="3457986" cy="5956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DỰ ÁN 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B09281-0043-81FF-0D90-95895ED64932}"/>
              </a:ext>
            </a:extLst>
          </p:cNvPr>
          <p:cNvSpPr/>
          <p:nvPr/>
        </p:nvSpPr>
        <p:spPr>
          <a:xfrm>
            <a:off x="6549104" y="2128867"/>
            <a:ext cx="3457986" cy="5956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DỰ ÁN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A136D8-4AB3-5442-1B21-8721C547FCED}"/>
              </a:ext>
            </a:extLst>
          </p:cNvPr>
          <p:cNvSpPr txBox="1"/>
          <p:nvPr/>
        </p:nvSpPr>
        <p:spPr>
          <a:xfrm>
            <a:off x="5862432" y="2917291"/>
            <a:ext cx="5188225" cy="362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Al, Fe, Cu ở </a:t>
            </a:r>
            <a:r>
              <a:rPr lang="en-US" sz="21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Al, Fe, Cu ở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Quy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2" grpId="0"/>
      <p:bldP spid="2" grpId="0" animBg="1"/>
      <p:bldP spid="29" grpId="0" animBg="1"/>
      <p:bldP spid="30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09">
            <a:extLst>
              <a:ext uri="{FF2B5EF4-FFF2-40B4-BE49-F238E27FC236}">
                <a16:creationId xmlns:a16="http://schemas.microsoft.com/office/drawing/2014/main" id="{274AA4D2-4C72-6C2B-EAAB-57BB3BA2D6A2}"/>
              </a:ext>
            </a:extLst>
          </p:cNvPr>
          <p:cNvSpPr/>
          <p:nvPr/>
        </p:nvSpPr>
        <p:spPr>
          <a:xfrm flipH="1" flipV="1">
            <a:off x="59796" y="1382087"/>
            <a:ext cx="74574" cy="75905"/>
          </a:xfrm>
          <a:prstGeom prst="rtTriangle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10">
            <a:extLst>
              <a:ext uri="{FF2B5EF4-FFF2-40B4-BE49-F238E27FC236}">
                <a16:creationId xmlns:a16="http://schemas.microsoft.com/office/drawing/2014/main" id="{C868E6E6-6821-DDA4-DAA6-32D53C65E7A7}"/>
              </a:ext>
            </a:extLst>
          </p:cNvPr>
          <p:cNvSpPr/>
          <p:nvPr/>
        </p:nvSpPr>
        <p:spPr>
          <a:xfrm>
            <a:off x="121388" y="1098423"/>
            <a:ext cx="12070303" cy="2330577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676BBB5-87FC-0860-FFCF-0DF61DA3ECA0}"/>
              </a:ext>
            </a:extLst>
          </p:cNvPr>
          <p:cNvSpPr>
            <a:spLocks/>
          </p:cNvSpPr>
          <p:nvPr/>
        </p:nvSpPr>
        <p:spPr bwMode="auto">
          <a:xfrm rot="5400000">
            <a:off x="5935533" y="-4879823"/>
            <a:ext cx="384676" cy="12127641"/>
          </a:xfrm>
          <a:prstGeom prst="round2SameRect">
            <a:avLst>
              <a:gd name="adj1" fmla="val 10725"/>
              <a:gd name="adj2" fmla="val 0"/>
            </a:avLst>
          </a:prstGeom>
          <a:solidFill>
            <a:srgbClr val="EEECE1">
              <a:lumMod val="50000"/>
            </a:srgbClr>
          </a:solidFill>
          <a:ln w="28575">
            <a:solidFill>
              <a:srgbClr val="EEECE1">
                <a:lumMod val="5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259962" y="968859"/>
            <a:ext cx="12073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TÁI CHẾ KIM LOẠI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492B59-74D9-1F5A-E2B9-297FB081DF81}"/>
              </a:ext>
            </a:extLst>
          </p:cNvPr>
          <p:cNvSpPr txBox="1"/>
          <p:nvPr/>
        </p:nvSpPr>
        <p:spPr>
          <a:xfrm>
            <a:off x="917458" y="1743351"/>
            <a:ext cx="10932499" cy="148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Tái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chế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kim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phế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liệu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đã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sử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dụng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pháp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chiến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lược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giúp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con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sử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dụng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quả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hơn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nguồn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tài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. Nhu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cầu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thực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tiễn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tái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chế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kim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đòi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quy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mô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công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nghệ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tái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chế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hiện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đại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chuyên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nghiệp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để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tăng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quả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tái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chế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bảo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vệ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môi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trường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giảm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thiểu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tác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hại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đối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với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sức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khoẻ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con </a:t>
            </a:r>
            <a:r>
              <a:rPr lang="en-US" sz="2000" b="1" i="1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20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5" name="Nhóm 33">
            <a:extLst>
              <a:ext uri="{FF2B5EF4-FFF2-40B4-BE49-F238E27FC236}">
                <a16:creationId xmlns:a16="http://schemas.microsoft.com/office/drawing/2014/main" id="{CFBDCBCC-3B28-5CAC-3EC0-8308F2CB2AB2}"/>
              </a:ext>
            </a:extLst>
          </p:cNvPr>
          <p:cNvGrpSpPr/>
          <p:nvPr/>
        </p:nvGrpSpPr>
        <p:grpSpPr>
          <a:xfrm>
            <a:off x="259963" y="1483099"/>
            <a:ext cx="575413" cy="575413"/>
            <a:chOff x="1671627" y="360375"/>
            <a:chExt cx="1208304" cy="1208304"/>
          </a:xfrm>
        </p:grpSpPr>
        <p:sp>
          <p:nvSpPr>
            <p:cNvPr id="6" name="Hình Bầu dục 34">
              <a:extLst>
                <a:ext uri="{FF2B5EF4-FFF2-40B4-BE49-F238E27FC236}">
                  <a16:creationId xmlns:a16="http://schemas.microsoft.com/office/drawing/2014/main" id="{0E3889ED-5DE8-A085-FCDA-0E288379B842}"/>
                </a:ext>
              </a:extLst>
            </p:cNvPr>
            <p:cNvSpPr/>
            <p:nvPr/>
          </p:nvSpPr>
          <p:spPr>
            <a:xfrm>
              <a:off x="1671627" y="360375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Hình ảnh 35">
              <a:extLst>
                <a:ext uri="{FF2B5EF4-FFF2-40B4-BE49-F238E27FC236}">
                  <a16:creationId xmlns:a16="http://schemas.microsoft.com/office/drawing/2014/main" id="{812D65A6-40BE-F373-26BE-BFBCF434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89" y="457268"/>
              <a:ext cx="899211" cy="89921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" y="3429000"/>
            <a:ext cx="5383727" cy="4216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389" y="3401159"/>
            <a:ext cx="6493567" cy="42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587"/>
            <a:ext cx="5455920" cy="5252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0" y="890587"/>
            <a:ext cx="6507213" cy="5144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" y="6143361"/>
            <a:ext cx="1147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HIỂM HOẠ Ô NHIỄM MÔI TRƯỜNG TỪ CÁC LÀNG NGHỀ TÁI CHẾ KIM LOẠI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95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401817" y="991659"/>
            <a:ext cx="11367925" cy="852693"/>
            <a:chOff x="17200151" y="2589121"/>
            <a:chExt cx="22738481" cy="1285315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88421">
                <a:defRPr/>
              </a:pPr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071764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421">
                <a:defRPr/>
              </a:pPr>
              <a:endParaRPr lang="en-US" sz="215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762042" y="1035203"/>
              <a:ext cx="769442" cy="3877277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>
                <a:defRPr/>
              </a:pPr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09362" y="2589123"/>
              <a:ext cx="3540482" cy="649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>
                <a:defRPr/>
              </a:pP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73BBBBE-0B70-5897-87B4-FBE9204BA63C}"/>
              </a:ext>
            </a:extLst>
          </p:cNvPr>
          <p:cNvSpPr/>
          <p:nvPr/>
        </p:nvSpPr>
        <p:spPr>
          <a:xfrm>
            <a:off x="3279156" y="1133331"/>
            <a:ext cx="5636579" cy="7110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TRÒ CHƠI ONG TÌM MẬT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F33D595A-373B-0683-678D-54B9E1614CFA}"/>
              </a:ext>
            </a:extLst>
          </p:cNvPr>
          <p:cNvSpPr/>
          <p:nvPr/>
        </p:nvSpPr>
        <p:spPr>
          <a:xfrm>
            <a:off x="2132321" y="2853228"/>
            <a:ext cx="1446346" cy="1229568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8157048-3676-380C-58F9-51B0567440AB}"/>
              </a:ext>
            </a:extLst>
          </p:cNvPr>
          <p:cNvSpPr/>
          <p:nvPr/>
        </p:nvSpPr>
        <p:spPr>
          <a:xfrm>
            <a:off x="4441755" y="4098560"/>
            <a:ext cx="1446346" cy="1229568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FC782523-AF3E-7A0C-C9C4-9F7879CD9714}"/>
              </a:ext>
            </a:extLst>
          </p:cNvPr>
          <p:cNvSpPr/>
          <p:nvPr/>
        </p:nvSpPr>
        <p:spPr>
          <a:xfrm>
            <a:off x="4425992" y="2853228"/>
            <a:ext cx="1446346" cy="1229568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B0E49E49-4554-7806-B946-543BFF763D8C}"/>
              </a:ext>
            </a:extLst>
          </p:cNvPr>
          <p:cNvSpPr/>
          <p:nvPr/>
        </p:nvSpPr>
        <p:spPr>
          <a:xfrm>
            <a:off x="3279156" y="3468012"/>
            <a:ext cx="1446346" cy="1229568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B9161FD6-5F1E-C15F-DF49-D0A23465614E}"/>
              </a:ext>
            </a:extLst>
          </p:cNvPr>
          <p:cNvSpPr/>
          <p:nvPr/>
        </p:nvSpPr>
        <p:spPr>
          <a:xfrm>
            <a:off x="3302784" y="3468011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2CBFD39F-4306-F762-702D-2CDF8ABBD37D}"/>
              </a:ext>
            </a:extLst>
          </p:cNvPr>
          <p:cNvSpPr/>
          <p:nvPr/>
        </p:nvSpPr>
        <p:spPr>
          <a:xfrm>
            <a:off x="2132321" y="4082796"/>
            <a:ext cx="1446346" cy="1229568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A20449BA-5974-9C56-2AEA-5F613E2C5A1F}"/>
              </a:ext>
            </a:extLst>
          </p:cNvPr>
          <p:cNvSpPr/>
          <p:nvPr/>
        </p:nvSpPr>
        <p:spPr>
          <a:xfrm>
            <a:off x="5580727" y="3460528"/>
            <a:ext cx="1446346" cy="1229568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4FBD2D61-CA07-6ACB-7352-B6F0C52FB4C3}"/>
              </a:ext>
            </a:extLst>
          </p:cNvPr>
          <p:cNvSpPr/>
          <p:nvPr/>
        </p:nvSpPr>
        <p:spPr>
          <a:xfrm>
            <a:off x="5580727" y="4705860"/>
            <a:ext cx="1446346" cy="1229568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506F0CBB-E58B-9EF4-C278-B5046090BBDA}"/>
              </a:ext>
            </a:extLst>
          </p:cNvPr>
          <p:cNvSpPr/>
          <p:nvPr/>
        </p:nvSpPr>
        <p:spPr>
          <a:xfrm>
            <a:off x="3287056" y="4736592"/>
            <a:ext cx="1446346" cy="1229568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79E0F1A4-D1EF-8B7F-F356-7D3A7494D953}"/>
              </a:ext>
            </a:extLst>
          </p:cNvPr>
          <p:cNvSpPr/>
          <p:nvPr/>
        </p:nvSpPr>
        <p:spPr>
          <a:xfrm>
            <a:off x="5580727" y="2230563"/>
            <a:ext cx="1446346" cy="1229568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61945647-2316-5171-6041-8499F4E4A9F4}"/>
              </a:ext>
            </a:extLst>
          </p:cNvPr>
          <p:cNvSpPr/>
          <p:nvPr/>
        </p:nvSpPr>
        <p:spPr>
          <a:xfrm>
            <a:off x="3271256" y="2222679"/>
            <a:ext cx="1446346" cy="1229568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26AFDC96-701E-DCE2-20EE-66799E998918}"/>
              </a:ext>
            </a:extLst>
          </p:cNvPr>
          <p:cNvSpPr/>
          <p:nvPr/>
        </p:nvSpPr>
        <p:spPr>
          <a:xfrm>
            <a:off x="2136235" y="2860712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8459CA89-5E95-BCC9-A780-CE38A3571638}"/>
              </a:ext>
            </a:extLst>
          </p:cNvPr>
          <p:cNvSpPr/>
          <p:nvPr/>
        </p:nvSpPr>
        <p:spPr>
          <a:xfrm>
            <a:off x="2136271" y="4121808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BFD589BF-9CE0-C895-F278-DB7B8DE384F1}"/>
              </a:ext>
            </a:extLst>
          </p:cNvPr>
          <p:cNvSpPr/>
          <p:nvPr/>
        </p:nvSpPr>
        <p:spPr>
          <a:xfrm>
            <a:off x="3255456" y="2222679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73D061CB-62A9-E3ED-4247-0F2C611948D3}"/>
              </a:ext>
            </a:extLst>
          </p:cNvPr>
          <p:cNvSpPr/>
          <p:nvPr/>
        </p:nvSpPr>
        <p:spPr>
          <a:xfrm>
            <a:off x="4422042" y="2868991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98049C1C-EC86-E4D1-6D1B-3B8CE5AF1BB8}"/>
              </a:ext>
            </a:extLst>
          </p:cNvPr>
          <p:cNvSpPr/>
          <p:nvPr/>
        </p:nvSpPr>
        <p:spPr>
          <a:xfrm>
            <a:off x="4483873" y="4121604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0C3D3573-758A-A122-A8B1-EC7708774D65}"/>
              </a:ext>
            </a:extLst>
          </p:cNvPr>
          <p:cNvSpPr/>
          <p:nvPr/>
        </p:nvSpPr>
        <p:spPr>
          <a:xfrm>
            <a:off x="3287056" y="4697579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4BB89C71-A9CF-141E-D3A6-A85BA3EA3B7B}"/>
              </a:ext>
            </a:extLst>
          </p:cNvPr>
          <p:cNvSpPr/>
          <p:nvPr/>
        </p:nvSpPr>
        <p:spPr>
          <a:xfrm>
            <a:off x="5580727" y="2222679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E98913DA-E374-B523-2CE6-50227CF64D05}"/>
              </a:ext>
            </a:extLst>
          </p:cNvPr>
          <p:cNvSpPr/>
          <p:nvPr/>
        </p:nvSpPr>
        <p:spPr>
          <a:xfrm>
            <a:off x="5551651" y="3437484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56EDD300-294F-3BA0-9388-A838E919280F}"/>
              </a:ext>
            </a:extLst>
          </p:cNvPr>
          <p:cNvSpPr/>
          <p:nvPr/>
        </p:nvSpPr>
        <p:spPr>
          <a:xfrm>
            <a:off x="5615723" y="4697579"/>
            <a:ext cx="1446346" cy="1229568"/>
          </a:xfrm>
          <a:prstGeom prst="hexagon">
            <a:avLst/>
          </a:prstGeom>
          <a:solidFill>
            <a:srgbClr val="F68508"/>
          </a:solidFill>
          <a:ln>
            <a:solidFill>
              <a:srgbClr val="F6850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 b="1" dirty="0"/>
          </a:p>
        </p:txBody>
      </p:sp>
      <p:sp>
        <p:nvSpPr>
          <p:cNvPr id="66" name="TextBox 65">
            <a:hlinkClick r:id="rId6" action="ppaction://hlinksldjump"/>
            <a:extLst>
              <a:ext uri="{FF2B5EF4-FFF2-40B4-BE49-F238E27FC236}">
                <a16:creationId xmlns:a16="http://schemas.microsoft.com/office/drawing/2014/main" id="{B216A83D-4090-E3C4-66A0-2BEC4B444AA5}"/>
              </a:ext>
            </a:extLst>
          </p:cNvPr>
          <p:cNvSpPr txBox="1"/>
          <p:nvPr/>
        </p:nvSpPr>
        <p:spPr>
          <a:xfrm>
            <a:off x="2672166" y="3241742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1</a:t>
            </a:r>
          </a:p>
        </p:txBody>
      </p:sp>
      <p:sp>
        <p:nvSpPr>
          <p:cNvPr id="67" name="TextBox 66">
            <a:hlinkClick r:id="rId7" action="ppaction://hlinksldjump"/>
            <a:extLst>
              <a:ext uri="{FF2B5EF4-FFF2-40B4-BE49-F238E27FC236}">
                <a16:creationId xmlns:a16="http://schemas.microsoft.com/office/drawing/2014/main" id="{34A620AF-161F-7D11-E1AF-7506D0BF59AD}"/>
              </a:ext>
            </a:extLst>
          </p:cNvPr>
          <p:cNvSpPr txBox="1"/>
          <p:nvPr/>
        </p:nvSpPr>
        <p:spPr>
          <a:xfrm>
            <a:off x="3788434" y="2586430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2</a:t>
            </a:r>
          </a:p>
        </p:txBody>
      </p:sp>
      <p:sp>
        <p:nvSpPr>
          <p:cNvPr id="68" name="TextBox 67">
            <a:hlinkClick r:id="rId8" action="ppaction://hlinksldjump"/>
            <a:extLst>
              <a:ext uri="{FF2B5EF4-FFF2-40B4-BE49-F238E27FC236}">
                <a16:creationId xmlns:a16="http://schemas.microsoft.com/office/drawing/2014/main" id="{F0FFF8F8-A7F0-B0F8-8EA6-792D9F9FC83C}"/>
              </a:ext>
            </a:extLst>
          </p:cNvPr>
          <p:cNvSpPr txBox="1"/>
          <p:nvPr/>
        </p:nvSpPr>
        <p:spPr>
          <a:xfrm>
            <a:off x="5016526" y="3260454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3</a:t>
            </a:r>
          </a:p>
        </p:txBody>
      </p:sp>
      <p:sp>
        <p:nvSpPr>
          <p:cNvPr id="69" name="TextBox 68">
            <a:hlinkClick r:id="rId9" action="ppaction://hlinksldjump"/>
            <a:extLst>
              <a:ext uri="{FF2B5EF4-FFF2-40B4-BE49-F238E27FC236}">
                <a16:creationId xmlns:a16="http://schemas.microsoft.com/office/drawing/2014/main" id="{268CD18E-8BB0-748A-42FA-EE650D7AD110}"/>
              </a:ext>
            </a:extLst>
          </p:cNvPr>
          <p:cNvSpPr txBox="1"/>
          <p:nvPr/>
        </p:nvSpPr>
        <p:spPr>
          <a:xfrm>
            <a:off x="5016526" y="4517807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4</a:t>
            </a:r>
          </a:p>
        </p:txBody>
      </p:sp>
      <p:sp>
        <p:nvSpPr>
          <p:cNvPr id="70" name="TextBox 69">
            <a:hlinkClick r:id="rId10" action="ppaction://hlinksldjump"/>
            <a:extLst>
              <a:ext uri="{FF2B5EF4-FFF2-40B4-BE49-F238E27FC236}">
                <a16:creationId xmlns:a16="http://schemas.microsoft.com/office/drawing/2014/main" id="{4C10D5E0-A71C-0D01-667B-4B58E5091442}"/>
              </a:ext>
            </a:extLst>
          </p:cNvPr>
          <p:cNvSpPr txBox="1"/>
          <p:nvPr/>
        </p:nvSpPr>
        <p:spPr>
          <a:xfrm>
            <a:off x="3906680" y="5089838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5</a:t>
            </a:r>
          </a:p>
        </p:txBody>
      </p:sp>
      <p:sp>
        <p:nvSpPr>
          <p:cNvPr id="71" name="TextBox 70">
            <a:hlinkClick r:id="rId11" action="ppaction://hlinksldjump"/>
            <a:extLst>
              <a:ext uri="{FF2B5EF4-FFF2-40B4-BE49-F238E27FC236}">
                <a16:creationId xmlns:a16="http://schemas.microsoft.com/office/drawing/2014/main" id="{D05E7144-2650-DE5F-E458-136D00A09065}"/>
              </a:ext>
            </a:extLst>
          </p:cNvPr>
          <p:cNvSpPr txBox="1"/>
          <p:nvPr/>
        </p:nvSpPr>
        <p:spPr>
          <a:xfrm>
            <a:off x="2694041" y="4459290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6</a:t>
            </a:r>
          </a:p>
        </p:txBody>
      </p:sp>
      <p:sp>
        <p:nvSpPr>
          <p:cNvPr id="72" name="TextBox 71">
            <a:hlinkClick r:id="rId12" action="ppaction://hlinksldjump"/>
            <a:extLst>
              <a:ext uri="{FF2B5EF4-FFF2-40B4-BE49-F238E27FC236}">
                <a16:creationId xmlns:a16="http://schemas.microsoft.com/office/drawing/2014/main" id="{32ECD7D2-2979-4C3C-DA30-AC78BC5D69E7}"/>
              </a:ext>
            </a:extLst>
          </p:cNvPr>
          <p:cNvSpPr txBox="1"/>
          <p:nvPr/>
        </p:nvSpPr>
        <p:spPr>
          <a:xfrm>
            <a:off x="3888924" y="3867753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7</a:t>
            </a:r>
          </a:p>
        </p:txBody>
      </p:sp>
      <p:sp>
        <p:nvSpPr>
          <p:cNvPr id="73" name="TextBox 72">
            <a:hlinkClick r:id="rId13" action="ppaction://hlinksldjump"/>
            <a:extLst>
              <a:ext uri="{FF2B5EF4-FFF2-40B4-BE49-F238E27FC236}">
                <a16:creationId xmlns:a16="http://schemas.microsoft.com/office/drawing/2014/main" id="{27EBADCB-6F65-7B31-DA88-E044978D3233}"/>
              </a:ext>
            </a:extLst>
          </p:cNvPr>
          <p:cNvSpPr txBox="1"/>
          <p:nvPr/>
        </p:nvSpPr>
        <p:spPr>
          <a:xfrm>
            <a:off x="6114636" y="2586430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8</a:t>
            </a:r>
          </a:p>
        </p:txBody>
      </p:sp>
      <p:sp>
        <p:nvSpPr>
          <p:cNvPr id="74" name="TextBox 73">
            <a:hlinkClick r:id="rId14" action="ppaction://hlinksldjump"/>
            <a:extLst>
              <a:ext uri="{FF2B5EF4-FFF2-40B4-BE49-F238E27FC236}">
                <a16:creationId xmlns:a16="http://schemas.microsoft.com/office/drawing/2014/main" id="{BE71F9DC-FFC7-43B6-27C2-DF67D64E364D}"/>
              </a:ext>
            </a:extLst>
          </p:cNvPr>
          <p:cNvSpPr txBox="1"/>
          <p:nvPr/>
        </p:nvSpPr>
        <p:spPr>
          <a:xfrm>
            <a:off x="6114636" y="3815999"/>
            <a:ext cx="47504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9</a:t>
            </a:r>
          </a:p>
        </p:txBody>
      </p:sp>
      <p:sp>
        <p:nvSpPr>
          <p:cNvPr id="75" name="TextBox 74">
            <a:hlinkClick r:id="rId15" action="ppaction://hlinksldjump"/>
            <a:extLst>
              <a:ext uri="{FF2B5EF4-FFF2-40B4-BE49-F238E27FC236}">
                <a16:creationId xmlns:a16="http://schemas.microsoft.com/office/drawing/2014/main" id="{D1083682-8BB2-98B4-2813-00CD60A9C466}"/>
              </a:ext>
            </a:extLst>
          </p:cNvPr>
          <p:cNvSpPr txBox="1"/>
          <p:nvPr/>
        </p:nvSpPr>
        <p:spPr>
          <a:xfrm>
            <a:off x="6064043" y="4975836"/>
            <a:ext cx="475045" cy="92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93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2" grpId="0" animBg="1"/>
      <p:bldP spid="33" grpId="0" animBg="1"/>
      <p:bldP spid="34" grpId="0" animBg="1"/>
      <p:bldP spid="44" grpId="0" animBg="1"/>
      <p:bldP spid="45" grpId="0" animBg="1"/>
      <p:bldP spid="47" grpId="0" animBg="1"/>
      <p:bldP spid="47" grpId="1" animBg="1"/>
      <p:bldP spid="48" grpId="0" animBg="1"/>
      <p:bldP spid="4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5401888" cy="470202"/>
            <a:chOff x="2067302" y="5922690"/>
            <a:chExt cx="5874173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5085553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877446" y="3162083"/>
            <a:ext cx="10190204" cy="757506"/>
            <a:chOff x="247182" y="2237392"/>
            <a:chExt cx="10785933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21801" y="1782095"/>
                <a:ext cx="1492639" cy="636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fr-FR" sz="18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1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proton</a:t>
                </a:r>
                <a:endParaRPr lang="en-US" sz="1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122271" cy="801888"/>
              <a:chOff x="5537206" y="1704231"/>
              <a:chExt cx="2115076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vi-VN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911131" y="1864443"/>
                <a:ext cx="1741151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oxi</a:t>
                </a: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hóa</a:t>
                </a:r>
                <a:endParaRPr lang="en-US" sz="20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5952904" y="1872692"/>
                <a:ext cx="1490412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khử</a:t>
                </a:r>
                <a:endParaRPr lang="en-US" sz="20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8"/>
              <a:ext cx="2038173" cy="801889"/>
              <a:chOff x="5537206" y="1704231"/>
              <a:chExt cx="203126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6387182" y="3276123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79033" y="2090489"/>
            <a:ext cx="11911296" cy="928115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0252" y="1763894"/>
                  <a:ext cx="2042018" cy="774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88312" eaLnBrk="1" hangingPunct="1">
                    <a:defRPr/>
                  </a:pPr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78" y="2172948"/>
              <a:ext cx="9577065" cy="92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defTabSz="1088421">
                <a:spcBef>
                  <a:spcPct val="50000"/>
                </a:spcBef>
                <a:buNone/>
                <a:defRPr/>
              </a:pPr>
              <a:endParaRPr lang="en-US" altLang="vi-VN" sz="2400" b="1" dirty="0">
                <a:solidFill>
                  <a:prstClr val="black"/>
                </a:solidFill>
                <a:latin typeface="VNI-Times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37756" y="2272688"/>
            <a:ext cx="10014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+mj-lt"/>
                <a:ea typeface="Calibri" panose="020F0502020204030204" pitchFamily="34" charset="0"/>
              </a:rPr>
              <a:t>Khi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chế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kim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ion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kim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đóng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vai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trò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: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8003" y="3340777"/>
            <a:ext cx="176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proton</a:t>
            </a: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0C6B7A-B68A-D655-4537-6B0BBEA160A3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405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877446" y="4076376"/>
            <a:ext cx="10190202" cy="757506"/>
            <a:chOff x="247182" y="2237392"/>
            <a:chExt cx="10785931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51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fr-FR" sz="2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Cu</a:t>
                </a:r>
                <a:endParaRPr lang="en-US" sz="2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vi-VN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51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Na</a:t>
                </a: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5863814" y="1796544"/>
                <a:ext cx="1490412" cy="514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Ca</a:t>
                </a: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739926" y="2237398"/>
              <a:ext cx="2293187" cy="801889"/>
              <a:chOff x="5283056" y="1704231"/>
              <a:chExt cx="228541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283056" y="181118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Calibri"/>
                  </a:rPr>
                  <a:t>D</a:t>
                </a: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8917371" y="4202723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79485" y="2092060"/>
            <a:ext cx="11911296" cy="1286648"/>
            <a:chOff x="226013" y="2034258"/>
            <a:chExt cx="23825350" cy="257359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2573594"/>
              <a:chOff x="534987" y="1647866"/>
              <a:chExt cx="23017949" cy="2158334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20853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2176734">
                  <a:defRPr/>
                </a:pP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0252" y="1763894"/>
                  <a:ext cx="2042018" cy="774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88312" eaLnBrk="1" hangingPunct="1">
                    <a:defRPr/>
                  </a:pPr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78" y="2172946"/>
              <a:ext cx="9577065" cy="92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defTabSz="1088421">
                <a:spcBef>
                  <a:spcPct val="50000"/>
                </a:spcBef>
                <a:buNone/>
                <a:defRPr/>
              </a:pPr>
              <a:endParaRPr lang="en-US" altLang="vi-VN" sz="2400" b="1" dirty="0">
                <a:solidFill>
                  <a:prstClr val="black"/>
                </a:solidFill>
                <a:latin typeface="VNI-Times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58938" y="2209634"/>
            <a:ext cx="993905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latin typeface="+mj-lt"/>
                <a:ea typeface="Calibri" panose="020F0502020204030204" pitchFamily="34" charset="0"/>
              </a:rPr>
              <a:t>Muốn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chế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Pb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theo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pháp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thủy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ta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kim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vào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dung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dịch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+mj-lt"/>
                <a:ea typeface="Calibri" panose="020F0502020204030204" pitchFamily="34" charset="0"/>
              </a:rPr>
              <a:t>Pb</a:t>
            </a:r>
            <a:r>
              <a:rPr lang="en-US" sz="2800" b="1" dirty="0" smtClean="0">
                <a:latin typeface="+mj-lt"/>
                <a:ea typeface="Calibri" panose="020F0502020204030204" pitchFamily="34" charset="0"/>
              </a:rPr>
              <a:t>(NO</a:t>
            </a:r>
            <a:r>
              <a:rPr lang="en-US" sz="2800" b="1" baseline="-25000" dirty="0" smtClean="0">
                <a:latin typeface="+mj-lt"/>
                <a:ea typeface="Calibri" panose="020F0502020204030204" pitchFamily="34" charset="0"/>
              </a:rPr>
              <a:t>3</a:t>
            </a:r>
            <a:r>
              <a:rPr lang="en-US" sz="2800" b="1" dirty="0" smtClean="0">
                <a:latin typeface="+mj-lt"/>
                <a:ea typeface="Calibri" panose="020F0502020204030204" pitchFamily="34" charset="0"/>
              </a:rPr>
              <a:t>)</a:t>
            </a:r>
            <a:r>
              <a:rPr lang="en-US" sz="2800" b="1" baseline="-25000" dirty="0" smtClean="0">
                <a:latin typeface="+mj-lt"/>
                <a:ea typeface="Calibri" panose="020F0502020204030204" pitchFamily="34" charset="0"/>
              </a:rPr>
              <a:t>2</a:t>
            </a:r>
            <a:r>
              <a:rPr lang="en-US" sz="2800" b="1" dirty="0" smtClean="0">
                <a:latin typeface="+mj-lt"/>
                <a:ea typeface="Calibri" panose="020F0502020204030204" pitchFamily="34" charset="0"/>
              </a:rPr>
              <a:t> ?</a:t>
            </a:r>
            <a:endParaRPr lang="en-US" sz="2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6394" y="4163098"/>
            <a:ext cx="176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</a:p>
        </p:txBody>
      </p:sp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66C8D15-6CB5-A538-3481-24A653338377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855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877446" y="4076376"/>
            <a:ext cx="10190202" cy="757506"/>
            <a:chOff x="247182" y="2237392"/>
            <a:chExt cx="10785931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5999523" y="1769641"/>
                <a:ext cx="1492639" cy="51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fr-FR" sz="28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NaCl</a:t>
                </a:r>
                <a:endParaRPr lang="en-US" sz="2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3" y="2237397"/>
              <a:ext cx="2126256" cy="801888"/>
              <a:chOff x="5537206" y="1704231"/>
              <a:chExt cx="2119047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vi-VN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915102" y="1774788"/>
                <a:ext cx="1741151" cy="51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CaCl</a:t>
                </a:r>
                <a:r>
                  <a:rPr lang="en-US" sz="2800" b="1" i="0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5999471" y="1778842"/>
                <a:ext cx="1490412" cy="514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CuCl</a:t>
                </a:r>
                <a:r>
                  <a:rPr lang="en-US" sz="2800" b="1" i="0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739926" y="2237398"/>
              <a:ext cx="2293187" cy="801889"/>
              <a:chOff x="5283056" y="1704231"/>
              <a:chExt cx="228541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283056" y="181118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Calibri"/>
                  </a:rPr>
                  <a:t>D</a:t>
                </a: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6390771" y="4209680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0" y="2242787"/>
            <a:ext cx="11911296" cy="1286648"/>
            <a:chOff x="226013" y="2034258"/>
            <a:chExt cx="23825350" cy="257359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2573594"/>
              <a:chOff x="534987" y="1647866"/>
              <a:chExt cx="23017949" cy="2158334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20853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2176734">
                  <a:defRPr/>
                </a:pP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0252" y="1763894"/>
                  <a:ext cx="2042018" cy="774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88312" eaLnBrk="1" hangingPunct="1">
                    <a:defRPr/>
                  </a:pPr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78" y="2172946"/>
              <a:ext cx="9577065" cy="92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defTabSz="1088421">
                <a:spcBef>
                  <a:spcPct val="50000"/>
                </a:spcBef>
                <a:buNone/>
                <a:defRPr/>
              </a:pPr>
              <a:endParaRPr lang="en-US" altLang="vi-VN" sz="2400" b="1" dirty="0">
                <a:solidFill>
                  <a:prstClr val="black"/>
                </a:solidFill>
                <a:latin typeface="VNI-Times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58938" y="2209634"/>
            <a:ext cx="9939052" cy="1321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err="1">
                <a:latin typeface="+mj-lt"/>
              </a:rPr>
              <a:t>Điện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phân</a:t>
            </a:r>
            <a:r>
              <a:rPr lang="en-US" sz="3200" b="1" dirty="0">
                <a:latin typeface="+mj-lt"/>
              </a:rPr>
              <a:t> dung </a:t>
            </a:r>
            <a:r>
              <a:rPr lang="en-US" sz="3200" b="1" dirty="0" err="1">
                <a:latin typeface="+mj-lt"/>
              </a:rPr>
              <a:t>dịch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chứa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muối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nào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sau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đây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sẽ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thu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được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kim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loại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tương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ứng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8003" y="4120968"/>
            <a:ext cx="176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8E8B29-F373-1A7A-A6BC-E22063F8C8F0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6616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877446" y="4076376"/>
            <a:ext cx="10190202" cy="757506"/>
            <a:chOff x="247182" y="2237392"/>
            <a:chExt cx="10785931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51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fr-FR" sz="2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Ca</a:t>
                </a:r>
                <a:endParaRPr lang="en-US" sz="2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vi-VN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51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Na</a:t>
                </a: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514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Mg</a:t>
                </a: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739926" y="2237398"/>
              <a:ext cx="2293187" cy="801889"/>
              <a:chOff x="5283056" y="1704231"/>
              <a:chExt cx="228541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283056" y="181118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Calibri"/>
                  </a:rPr>
                  <a:t>D</a:t>
                </a: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8904707" y="4185064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79033" y="2090489"/>
            <a:ext cx="11911296" cy="1286648"/>
            <a:chOff x="226013" y="2034258"/>
            <a:chExt cx="23825350" cy="257359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2573594"/>
              <a:chOff x="534987" y="1647866"/>
              <a:chExt cx="23017949" cy="2158334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20853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2176734">
                  <a:defRPr/>
                </a:pP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0252" y="1763894"/>
                  <a:ext cx="2042018" cy="774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88312" eaLnBrk="1" hangingPunct="1">
                    <a:defRPr/>
                  </a:pPr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78" y="2172946"/>
              <a:ext cx="9577065" cy="92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defTabSz="1088421">
                <a:spcBef>
                  <a:spcPct val="50000"/>
                </a:spcBef>
                <a:buNone/>
                <a:defRPr/>
              </a:pPr>
              <a:endParaRPr lang="en-US" altLang="vi-VN" sz="2400" b="1" dirty="0">
                <a:solidFill>
                  <a:prstClr val="black"/>
                </a:solidFill>
                <a:latin typeface="VNI-Times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58938" y="2209634"/>
            <a:ext cx="9939052" cy="116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+mj-lt"/>
              </a:rPr>
              <a:t>Kim </a:t>
            </a:r>
            <a:r>
              <a:rPr lang="en-US" sz="2800" b="1" dirty="0" err="1">
                <a:latin typeface="+mj-lt"/>
              </a:rPr>
              <a:t>loại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nào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sau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đây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được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điều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chế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bằng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phương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pháp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thủy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luyện</a:t>
            </a:r>
            <a:r>
              <a:rPr lang="en-US" sz="2800" b="1" dirty="0">
                <a:latin typeface="+mj-lt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7742" y="4242190"/>
            <a:ext cx="176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9F8DF4E-0A62-6981-6401-6B0A11325F4D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842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4" name="Group 50">
            <a:extLst>
              <a:ext uri="{FF2B5EF4-FFF2-40B4-BE49-F238E27FC236}">
                <a16:creationId xmlns:a16="http://schemas.microsoft.com/office/drawing/2014/main" id="{EFEB930C-77FB-5562-B961-FAFAF5944BC4}"/>
              </a:ext>
            </a:extLst>
          </p:cNvPr>
          <p:cNvGrpSpPr/>
          <p:nvPr/>
        </p:nvGrpSpPr>
        <p:grpSpPr>
          <a:xfrm>
            <a:off x="1254048" y="3193797"/>
            <a:ext cx="8929606" cy="784008"/>
            <a:chOff x="5537206" y="1704231"/>
            <a:chExt cx="9419596" cy="771555"/>
          </a:xfrm>
        </p:grpSpPr>
        <p:sp>
          <p:nvSpPr>
            <p:cNvPr id="259" name="Rectangle 51">
              <a:extLst>
                <a:ext uri="{FF2B5EF4-FFF2-40B4-BE49-F238E27FC236}">
                  <a16:creationId xmlns:a16="http://schemas.microsoft.com/office/drawing/2014/main" id="{0142A39C-F31B-4525-DBEE-473992CB42DF}"/>
                </a:ext>
              </a:extLst>
            </p:cNvPr>
            <p:cNvSpPr/>
            <p:nvPr/>
          </p:nvSpPr>
          <p:spPr>
            <a:xfrm>
              <a:off x="5827750" y="1704231"/>
              <a:ext cx="9129052" cy="745468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endParaRPr lang="en-US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0" name="Oval 52">
              <a:extLst>
                <a:ext uri="{FF2B5EF4-FFF2-40B4-BE49-F238E27FC236}">
                  <a16:creationId xmlns:a16="http://schemas.microsoft.com/office/drawing/2014/main" id="{FB00F445-1078-747F-E912-2C5CCA903063}"/>
                </a:ext>
              </a:extLst>
            </p:cNvPr>
            <p:cNvSpPr/>
            <p:nvPr/>
          </p:nvSpPr>
          <p:spPr>
            <a:xfrm>
              <a:off x="5537206" y="1811194"/>
              <a:ext cx="544265" cy="500266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TextBox 53">
              <a:extLst>
                <a:ext uri="{FF2B5EF4-FFF2-40B4-BE49-F238E27FC236}">
                  <a16:creationId xmlns:a16="http://schemas.microsoft.com/office/drawing/2014/main" id="{B4E74AE4-8346-065B-9265-27E9693B98ED}"/>
                </a:ext>
              </a:extLst>
            </p:cNvPr>
            <p:cNvSpPr txBox="1"/>
            <p:nvPr/>
          </p:nvSpPr>
          <p:spPr>
            <a:xfrm>
              <a:off x="6092028" y="1779144"/>
              <a:ext cx="8748373" cy="696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pPr defTabSz="1088312">
                <a:defRPr/>
              </a:pPr>
              <a:r>
                <a:rPr lang="pt-BR" sz="2000" b="1" i="0" dirty="0">
                  <a:latin typeface="+mj-lt"/>
                  <a:ea typeface="Calibri" panose="020F0502020204030204" pitchFamily="34" charset="0"/>
                </a:rPr>
                <a:t>khử ion kim loại trong hợp chất ở nhiệt độ cao bằng các chất khử như C, CO, H</a:t>
              </a:r>
              <a:r>
                <a:rPr lang="pt-BR" sz="2000" b="1" i="0" baseline="-25000" dirty="0">
                  <a:latin typeface="+mj-lt"/>
                  <a:ea typeface="Calibri" panose="020F0502020204030204" pitchFamily="34" charset="0"/>
                </a:rPr>
                <a:t>2</a:t>
              </a:r>
              <a:r>
                <a:rPr lang="pt-BR" sz="2000" b="1" i="0" dirty="0">
                  <a:latin typeface="+mj-lt"/>
                  <a:ea typeface="Calibri" panose="020F0502020204030204" pitchFamily="34" charset="0"/>
                </a:rPr>
                <a:t>, Al.</a:t>
              </a:r>
              <a:endParaRPr lang="en-US" sz="2000" b="1" i="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F6D73A-9E3C-AFDB-0239-F9E7ED65BE8A}"/>
              </a:ext>
            </a:extLst>
          </p:cNvPr>
          <p:cNvGrpSpPr/>
          <p:nvPr/>
        </p:nvGrpSpPr>
        <p:grpSpPr>
          <a:xfrm>
            <a:off x="1254048" y="4153524"/>
            <a:ext cx="8929606" cy="757500"/>
            <a:chOff x="5537206" y="1704231"/>
            <a:chExt cx="9419595" cy="745468"/>
          </a:xfrm>
        </p:grpSpPr>
        <p:sp>
          <p:nvSpPr>
            <p:cNvPr id="256" name="Rectangle 55">
              <a:extLst>
                <a:ext uri="{FF2B5EF4-FFF2-40B4-BE49-F238E27FC236}">
                  <a16:creationId xmlns:a16="http://schemas.microsoft.com/office/drawing/2014/main" id="{FF959755-E133-FE71-E1C7-4B3BA1BC6AED}"/>
                </a:ext>
              </a:extLst>
            </p:cNvPr>
            <p:cNvSpPr/>
            <p:nvPr/>
          </p:nvSpPr>
          <p:spPr>
            <a:xfrm>
              <a:off x="5827751" y="1704231"/>
              <a:ext cx="9129050" cy="745468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endParaRPr lang="en-US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7" name="Oval 56">
              <a:extLst>
                <a:ext uri="{FF2B5EF4-FFF2-40B4-BE49-F238E27FC236}">
                  <a16:creationId xmlns:a16="http://schemas.microsoft.com/office/drawing/2014/main" id="{C0363CC1-7F6C-7E56-E134-1D234DC70FD9}"/>
                </a:ext>
              </a:extLst>
            </p:cNvPr>
            <p:cNvSpPr/>
            <p:nvPr/>
          </p:nvSpPr>
          <p:spPr>
            <a:xfrm>
              <a:off x="5537206" y="1811194"/>
              <a:ext cx="544265" cy="500266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r>
                <a:rPr lang="vi-VN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TextBox 57">
              <a:extLst>
                <a:ext uri="{FF2B5EF4-FFF2-40B4-BE49-F238E27FC236}">
                  <a16:creationId xmlns:a16="http://schemas.microsoft.com/office/drawing/2014/main" id="{0E04AD19-1B8B-EBF9-EE45-9867FCC8B7F7}"/>
                </a:ext>
              </a:extLst>
            </p:cNvPr>
            <p:cNvSpPr txBox="1"/>
            <p:nvPr/>
          </p:nvSpPr>
          <p:spPr>
            <a:xfrm>
              <a:off x="6097321" y="1781220"/>
              <a:ext cx="8859048" cy="39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pPr defTabSz="1088312">
                <a:defRPr/>
              </a:pPr>
              <a:r>
                <a:rPr lang="pt-BR" sz="2000" b="1" i="0" dirty="0">
                  <a:latin typeface="+mj-lt"/>
                  <a:ea typeface="Calibri" panose="020F0502020204030204" pitchFamily="34" charset="0"/>
                </a:rPr>
                <a:t>khử ion kim loại trong dung dịch bằng kim loại có tính khử mạnh như Fe, Zn,.</a:t>
              </a:r>
              <a:endParaRPr lang="en-US" sz="2000" b="1" i="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3">
            <a:extLst>
              <a:ext uri="{FF2B5EF4-FFF2-40B4-BE49-F238E27FC236}">
                <a16:creationId xmlns:a16="http://schemas.microsoft.com/office/drawing/2014/main" id="{CF23B054-DF48-39BF-9EDE-56B2CF1B7F5C}"/>
              </a:ext>
            </a:extLst>
          </p:cNvPr>
          <p:cNvGrpSpPr/>
          <p:nvPr/>
        </p:nvGrpSpPr>
        <p:grpSpPr>
          <a:xfrm>
            <a:off x="1253638" y="5041806"/>
            <a:ext cx="8977304" cy="767367"/>
            <a:chOff x="5537206" y="1704231"/>
            <a:chExt cx="9469912" cy="755176"/>
          </a:xfrm>
        </p:grpSpPr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0C377D84-C468-2881-D511-7FFA9904A78A}"/>
                </a:ext>
              </a:extLst>
            </p:cNvPr>
            <p:cNvSpPr/>
            <p:nvPr/>
          </p:nvSpPr>
          <p:spPr>
            <a:xfrm>
              <a:off x="5827751" y="1704231"/>
              <a:ext cx="9129050" cy="745468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endParaRPr lang="en-US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46">
              <a:extLst>
                <a:ext uri="{FF2B5EF4-FFF2-40B4-BE49-F238E27FC236}">
                  <a16:creationId xmlns:a16="http://schemas.microsoft.com/office/drawing/2014/main" id="{84C7C448-F332-F28D-0098-E96FCA975070}"/>
                </a:ext>
              </a:extLst>
            </p:cNvPr>
            <p:cNvSpPr/>
            <p:nvPr/>
          </p:nvSpPr>
          <p:spPr>
            <a:xfrm>
              <a:off x="5537206" y="1811194"/>
              <a:ext cx="544265" cy="500266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TextBox 47">
              <a:extLst>
                <a:ext uri="{FF2B5EF4-FFF2-40B4-BE49-F238E27FC236}">
                  <a16:creationId xmlns:a16="http://schemas.microsoft.com/office/drawing/2014/main" id="{CA2F99A4-4C00-DC7E-83DB-480F313F0378}"/>
                </a:ext>
              </a:extLst>
            </p:cNvPr>
            <p:cNvSpPr txBox="1"/>
            <p:nvPr/>
          </p:nvSpPr>
          <p:spPr>
            <a:xfrm>
              <a:off x="6156737" y="1762767"/>
              <a:ext cx="8850381" cy="696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pPr defTabSz="1088312">
                <a:defRPr/>
              </a:pP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điện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phân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các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hợp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chất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điện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li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nóng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chảy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kim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loại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(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muối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, oxide, ...)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để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tách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kim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loại</a:t>
              </a:r>
              <a:r>
                <a:rPr lang="en-US" sz="2000" b="1" i="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latin typeface="+mj-lt"/>
                  <a:ea typeface="Times New Roman" panose="02020603050405020304" pitchFamily="18" charset="0"/>
                </a:rPr>
                <a:t>mạnh</a:t>
              </a:r>
              <a:r>
                <a:rPr lang="pt-BR" sz="2000" b="1" i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rPr>
                <a:t>.</a:t>
              </a:r>
              <a:endParaRPr lang="en-US" sz="2000" b="1" i="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8">
            <a:extLst>
              <a:ext uri="{FF2B5EF4-FFF2-40B4-BE49-F238E27FC236}">
                <a16:creationId xmlns:a16="http://schemas.microsoft.com/office/drawing/2014/main" id="{C75660C5-1795-45E7-2459-CDF6F0A3AC00}"/>
              </a:ext>
            </a:extLst>
          </p:cNvPr>
          <p:cNvGrpSpPr/>
          <p:nvPr/>
        </p:nvGrpSpPr>
        <p:grpSpPr>
          <a:xfrm>
            <a:off x="1248292" y="5983070"/>
            <a:ext cx="8934950" cy="757501"/>
            <a:chOff x="5482896" y="1704231"/>
            <a:chExt cx="9425234" cy="745468"/>
          </a:xfrm>
        </p:grpSpPr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858BB183-9700-382C-438C-460288C678C2}"/>
                </a:ext>
              </a:extLst>
            </p:cNvPr>
            <p:cNvSpPr/>
            <p:nvPr/>
          </p:nvSpPr>
          <p:spPr>
            <a:xfrm>
              <a:off x="5827749" y="1704231"/>
              <a:ext cx="9080381" cy="745468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endParaRPr lang="en-US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2BD16B99-D6A9-0455-38D3-7C63D9743A38}"/>
                </a:ext>
              </a:extLst>
            </p:cNvPr>
            <p:cNvSpPr/>
            <p:nvPr/>
          </p:nvSpPr>
          <p:spPr>
            <a:xfrm>
              <a:off x="5482896" y="1789756"/>
              <a:ext cx="544265" cy="500266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44040" y="3299439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033" y="2090489"/>
            <a:ext cx="11911296" cy="701250"/>
            <a:chOff x="79033" y="2090489"/>
            <a:chExt cx="11911296" cy="701250"/>
          </a:xfrm>
        </p:grpSpPr>
        <p:grpSp>
          <p:nvGrpSpPr>
            <p:cNvPr id="263" name="Group 11">
              <a:extLst>
                <a:ext uri="{FF2B5EF4-FFF2-40B4-BE49-F238E27FC236}">
                  <a16:creationId xmlns:a16="http://schemas.microsoft.com/office/drawing/2014/main" id="{519A3A9B-06D2-AAB5-842E-BA68BBE5F223}"/>
                </a:ext>
              </a:extLst>
            </p:cNvPr>
            <p:cNvGrpSpPr/>
            <p:nvPr/>
          </p:nvGrpSpPr>
          <p:grpSpPr>
            <a:xfrm>
              <a:off x="79033" y="2090489"/>
              <a:ext cx="11911296" cy="701250"/>
              <a:chOff x="226013" y="2034258"/>
              <a:chExt cx="23825350" cy="1402662"/>
            </a:xfrm>
          </p:grpSpPr>
          <p:grpSp>
            <p:nvGrpSpPr>
              <p:cNvPr id="264" name="Group 20">
                <a:extLst>
                  <a:ext uri="{FF2B5EF4-FFF2-40B4-BE49-F238E27FC236}">
                    <a16:creationId xmlns:a16="http://schemas.microsoft.com/office/drawing/2014/main" id="{3610751E-E89B-16A3-0727-666AB97FA645}"/>
                  </a:ext>
                </a:extLst>
              </p:cNvPr>
              <p:cNvGrpSpPr/>
              <p:nvPr/>
            </p:nvGrpSpPr>
            <p:grpSpPr>
              <a:xfrm>
                <a:off x="226013" y="2034258"/>
                <a:ext cx="23825350" cy="1402662"/>
                <a:chOff x="534987" y="1647866"/>
                <a:chExt cx="23017949" cy="1176337"/>
              </a:xfrm>
            </p:grpSpPr>
            <p:sp>
              <p:nvSpPr>
                <p:cNvPr id="266" name="Rounded Rectangle 24">
                  <a:extLst>
                    <a:ext uri="{FF2B5EF4-FFF2-40B4-BE49-F238E27FC236}">
                      <a16:creationId xmlns:a16="http://schemas.microsoft.com/office/drawing/2014/main" id="{EE17A035-4F3F-415E-BEA7-3331C045288F}"/>
                    </a:ext>
                  </a:extLst>
                </p:cNvPr>
                <p:cNvSpPr/>
                <p:nvPr/>
              </p:nvSpPr>
              <p:spPr bwMode="auto">
                <a:xfrm>
                  <a:off x="755650" y="1720892"/>
                  <a:ext cx="22797286" cy="1064962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anchor="ctr"/>
                <a:lstStyle/>
                <a:p>
                  <a:pPr algn="ctr" defTabSz="2176734">
                    <a:defRPr/>
                  </a:pPr>
                  <a:endParaRPr lang="en-US" sz="2400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67" name="Group 25">
                  <a:extLst>
                    <a:ext uri="{FF2B5EF4-FFF2-40B4-BE49-F238E27FC236}">
                      <a16:creationId xmlns:a16="http://schemas.microsoft.com/office/drawing/2014/main" id="{91078BEE-5D86-7C94-D7B1-A854C53596BF}"/>
                    </a:ext>
                  </a:extLst>
                </p:cNvPr>
                <p:cNvGrpSpPr/>
                <p:nvPr/>
              </p:nvGrpSpPr>
              <p:grpSpPr>
                <a:xfrm>
                  <a:off x="534987" y="1647866"/>
                  <a:ext cx="3223234" cy="1176337"/>
                  <a:chOff x="534987" y="1647866"/>
                  <a:chExt cx="3223234" cy="1176337"/>
                </a:xfrm>
              </p:grpSpPr>
              <p:sp>
                <p:nvSpPr>
                  <p:cNvPr id="268" name="Isosceles Triangle 44">
                    <a:extLst>
                      <a:ext uri="{FF2B5EF4-FFF2-40B4-BE49-F238E27FC236}">
                        <a16:creationId xmlns:a16="http://schemas.microsoft.com/office/drawing/2014/main" id="{19F57FF8-D2E7-0ACD-2C45-DC0E8E17FC36}"/>
                      </a:ext>
                    </a:extLst>
                  </p:cNvPr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 w="2540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2176734">
                      <a:defRPr/>
                    </a:pPr>
                    <a:endParaRPr lang="en-US" sz="2400" b="1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9" name="Pentagon 27">
                    <a:extLst>
                      <a:ext uri="{FF2B5EF4-FFF2-40B4-BE49-F238E27FC236}">
                        <a16:creationId xmlns:a16="http://schemas.microsoft.com/office/drawing/2014/main" id="{18156D04-FC30-5A8A-4EEC-4C279C15DA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987" y="1647866"/>
                    <a:ext cx="3223234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 w="2540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2176734">
                      <a:defRPr/>
                    </a:pPr>
                    <a:endParaRPr lang="en-US" sz="2400" b="1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70" name="Group 11">
                    <a:extLst>
                      <a:ext uri="{FF2B5EF4-FFF2-40B4-BE49-F238E27FC236}">
                        <a16:creationId xmlns:a16="http://schemas.microsoft.com/office/drawing/2014/main" id="{FF13F8ED-B111-0189-176E-56334A9DDA29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ysClr val="window" lastClr="FFFFFF">
                      <a:lumMod val="95000"/>
                    </a:sysClr>
                  </a:solidFill>
                </p:grpSpPr>
                <p:sp>
                  <p:nvSpPr>
                    <p:cNvPr id="273" name="Freeform 31">
                      <a:extLst>
                        <a:ext uri="{FF2B5EF4-FFF2-40B4-BE49-F238E27FC236}">
                          <a16:creationId xmlns:a16="http://schemas.microsoft.com/office/drawing/2014/main" id="{FEA5653D-9395-EF29-8F1F-8ECFC4E2BE8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4" name="Freeform 32">
                      <a:extLst>
                        <a:ext uri="{FF2B5EF4-FFF2-40B4-BE49-F238E27FC236}">
                          <a16:creationId xmlns:a16="http://schemas.microsoft.com/office/drawing/2014/main" id="{3C3B4F3B-F7F8-D07D-AFD8-D18F6F579C8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5" name="Freeform 33">
                      <a:extLst>
                        <a:ext uri="{FF2B5EF4-FFF2-40B4-BE49-F238E27FC236}">
                          <a16:creationId xmlns:a16="http://schemas.microsoft.com/office/drawing/2014/main" id="{608A5C0D-D04F-8AE7-F1A5-EF5BE5091A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6" name="Rectangle 34">
                      <a:extLst>
                        <a:ext uri="{FF2B5EF4-FFF2-40B4-BE49-F238E27FC236}">
                          <a16:creationId xmlns:a16="http://schemas.microsoft.com/office/drawing/2014/main" id="{AB99B296-903A-B4A3-69C8-B14EE10AB3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7" name="Rectangle 35">
                      <a:extLst>
                        <a:ext uri="{FF2B5EF4-FFF2-40B4-BE49-F238E27FC236}">
                          <a16:creationId xmlns:a16="http://schemas.microsoft.com/office/drawing/2014/main" id="{168C8086-724B-F73D-48E5-F6D6F34F0D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8" name="Rectangle 36">
                      <a:extLst>
                        <a:ext uri="{FF2B5EF4-FFF2-40B4-BE49-F238E27FC236}">
                          <a16:creationId xmlns:a16="http://schemas.microsoft.com/office/drawing/2014/main" id="{B78208CE-99D7-9EF5-48CF-9CE7E36516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9" name="Rectangle 37">
                      <a:extLst>
                        <a:ext uri="{FF2B5EF4-FFF2-40B4-BE49-F238E27FC236}">
                          <a16:creationId xmlns:a16="http://schemas.microsoft.com/office/drawing/2014/main" id="{CFDCF975-D1FF-4D92-1E1A-407B1FF627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71" name="Chevron 29">
                    <a:extLst>
                      <a:ext uri="{FF2B5EF4-FFF2-40B4-BE49-F238E27FC236}">
                        <a16:creationId xmlns:a16="http://schemas.microsoft.com/office/drawing/2014/main" id="{813F4A4A-FA56-F0DC-FA83-C861FE80ED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anchor="ctr"/>
                  <a:lstStyle/>
                  <a:p>
                    <a:pPr algn="ctr"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2" name="TextBox 13">
                    <a:extLst>
                      <a:ext uri="{FF2B5EF4-FFF2-40B4-BE49-F238E27FC236}">
                        <a16:creationId xmlns:a16="http://schemas.microsoft.com/office/drawing/2014/main" id="{3DA598D7-E157-2F81-C735-F58B72B66E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0252" y="1763894"/>
                    <a:ext cx="2042018" cy="774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defTabSz="1088312" eaLnBrk="1" hangingPunct="1">
                      <a:defRPr/>
                    </a:pPr>
                    <a:r>
                      <a:rPr lang="en-US" sz="2400" b="1" dirty="0" err="1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2400" b="1" dirty="0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rPr>
                      <a:t> 5</a:t>
                    </a:r>
                  </a:p>
                </p:txBody>
              </p:sp>
            </p:grpSp>
          </p:grpSp>
          <p:sp>
            <p:nvSpPr>
              <p:cNvPr id="265" name="Text Box 5">
                <a:extLst>
                  <a:ext uri="{FF2B5EF4-FFF2-40B4-BE49-F238E27FC236}">
                    <a16:creationId xmlns:a16="http://schemas.microsoft.com/office/drawing/2014/main" id="{0CE78A64-B2F6-ED1E-BAE0-B92E926AD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978" y="2172946"/>
                <a:ext cx="9577065" cy="92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defTabSz="1088421">
                  <a:spcBef>
                    <a:spcPct val="50000"/>
                  </a:spcBef>
                  <a:buNone/>
                  <a:defRPr/>
                </a:pPr>
                <a:endParaRPr lang="en-US" altLang="vi-VN" sz="2400" b="1" dirty="0">
                  <a:solidFill>
                    <a:prstClr val="black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858938" y="2209634"/>
              <a:ext cx="9939052" cy="49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200" b="1" dirty="0" err="1">
                  <a:latin typeface="+mj-lt"/>
                </a:rPr>
                <a:t>Cơ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sở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của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phương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pháp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nhiệt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luyện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là</a:t>
              </a:r>
              <a:endParaRPr lang="en-US" sz="2200" b="1" dirty="0"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61414" y="6052612"/>
            <a:ext cx="821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muối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kim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tách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kim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yếu</a:t>
            </a:r>
            <a:r>
              <a:rPr lang="pt-BR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Action Button: Go Hom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13E01EF-7733-38B1-227E-22655C44B7E1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706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4" name="Group 50">
            <a:extLst>
              <a:ext uri="{FF2B5EF4-FFF2-40B4-BE49-F238E27FC236}">
                <a16:creationId xmlns:a16="http://schemas.microsoft.com/office/drawing/2014/main" id="{EFEB930C-77FB-5562-B961-FAFAF5944BC4}"/>
              </a:ext>
            </a:extLst>
          </p:cNvPr>
          <p:cNvGrpSpPr/>
          <p:nvPr/>
        </p:nvGrpSpPr>
        <p:grpSpPr>
          <a:xfrm>
            <a:off x="1254048" y="3193797"/>
            <a:ext cx="8929606" cy="757500"/>
            <a:chOff x="5537206" y="1704231"/>
            <a:chExt cx="9419596" cy="745468"/>
          </a:xfrm>
        </p:grpSpPr>
        <p:sp>
          <p:nvSpPr>
            <p:cNvPr id="259" name="Rectangle 51">
              <a:extLst>
                <a:ext uri="{FF2B5EF4-FFF2-40B4-BE49-F238E27FC236}">
                  <a16:creationId xmlns:a16="http://schemas.microsoft.com/office/drawing/2014/main" id="{0142A39C-F31B-4525-DBEE-473992CB42DF}"/>
                </a:ext>
              </a:extLst>
            </p:cNvPr>
            <p:cNvSpPr/>
            <p:nvPr/>
          </p:nvSpPr>
          <p:spPr>
            <a:xfrm>
              <a:off x="5827750" y="1704231"/>
              <a:ext cx="9129052" cy="745468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endParaRPr lang="en-US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0" name="Oval 52">
              <a:extLst>
                <a:ext uri="{FF2B5EF4-FFF2-40B4-BE49-F238E27FC236}">
                  <a16:creationId xmlns:a16="http://schemas.microsoft.com/office/drawing/2014/main" id="{FB00F445-1078-747F-E912-2C5CCA903063}"/>
                </a:ext>
              </a:extLst>
            </p:cNvPr>
            <p:cNvSpPr/>
            <p:nvPr/>
          </p:nvSpPr>
          <p:spPr>
            <a:xfrm>
              <a:off x="5537206" y="1811194"/>
              <a:ext cx="544265" cy="500266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TextBox 53">
              <a:extLst>
                <a:ext uri="{FF2B5EF4-FFF2-40B4-BE49-F238E27FC236}">
                  <a16:creationId xmlns:a16="http://schemas.microsoft.com/office/drawing/2014/main" id="{B4E74AE4-8346-065B-9265-27E9693B98ED}"/>
                </a:ext>
              </a:extLst>
            </p:cNvPr>
            <p:cNvSpPr txBox="1"/>
            <p:nvPr/>
          </p:nvSpPr>
          <p:spPr>
            <a:xfrm>
              <a:off x="6156305" y="1808196"/>
              <a:ext cx="8748373" cy="39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pPr defTabSz="1088312">
                <a:defRPr/>
              </a:pPr>
              <a:r>
                <a:rPr lang="pt-BR" sz="2000" b="1" i="0" dirty="0">
                  <a:latin typeface="+mj-lt"/>
                  <a:ea typeface="Calibri" panose="020F0502020204030204" pitchFamily="34" charset="0"/>
                </a:rPr>
                <a:t>dùng khí CO khử ion K</a:t>
              </a:r>
              <a:r>
                <a:rPr lang="pt-BR" sz="2000" b="1" i="0" baseline="30000" dirty="0">
                  <a:latin typeface="+mj-lt"/>
                  <a:ea typeface="Calibri" panose="020F0502020204030204" pitchFamily="34" charset="0"/>
                </a:rPr>
                <a:t>+</a:t>
              </a:r>
              <a:r>
                <a:rPr lang="pt-BR" sz="2000" b="1" i="0" dirty="0">
                  <a:latin typeface="+mj-lt"/>
                  <a:ea typeface="Calibri" panose="020F0502020204030204" pitchFamily="34" charset="0"/>
                </a:rPr>
                <a:t> trong K</a:t>
              </a:r>
              <a:r>
                <a:rPr lang="pt-BR" sz="2000" b="1" i="0" baseline="-25000" dirty="0">
                  <a:latin typeface="+mj-lt"/>
                  <a:ea typeface="Calibri" panose="020F0502020204030204" pitchFamily="34" charset="0"/>
                </a:rPr>
                <a:t>2</a:t>
              </a:r>
              <a:r>
                <a:rPr lang="pt-BR" sz="2000" b="1" i="0" dirty="0">
                  <a:latin typeface="+mj-lt"/>
                  <a:ea typeface="Calibri" panose="020F0502020204030204" pitchFamily="34" charset="0"/>
                </a:rPr>
                <a:t>O ở nhiệt độ cao.</a:t>
              </a:r>
              <a:endParaRPr lang="en-US" sz="2000" b="1" i="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F6D73A-9E3C-AFDB-0239-F9E7ED65BE8A}"/>
              </a:ext>
            </a:extLst>
          </p:cNvPr>
          <p:cNvGrpSpPr/>
          <p:nvPr/>
        </p:nvGrpSpPr>
        <p:grpSpPr>
          <a:xfrm>
            <a:off x="1254047" y="4153523"/>
            <a:ext cx="9003108" cy="757500"/>
            <a:chOff x="5537206" y="1704230"/>
            <a:chExt cx="9497130" cy="745468"/>
          </a:xfrm>
        </p:grpSpPr>
        <p:sp>
          <p:nvSpPr>
            <p:cNvPr id="256" name="Rectangle 55">
              <a:extLst>
                <a:ext uri="{FF2B5EF4-FFF2-40B4-BE49-F238E27FC236}">
                  <a16:creationId xmlns:a16="http://schemas.microsoft.com/office/drawing/2014/main" id="{FF959755-E133-FE71-E1C7-4B3BA1BC6AED}"/>
                </a:ext>
              </a:extLst>
            </p:cNvPr>
            <p:cNvSpPr/>
            <p:nvPr/>
          </p:nvSpPr>
          <p:spPr>
            <a:xfrm>
              <a:off x="5827751" y="1704230"/>
              <a:ext cx="9129050" cy="745468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endParaRPr lang="en-US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7" name="Oval 56">
              <a:extLst>
                <a:ext uri="{FF2B5EF4-FFF2-40B4-BE49-F238E27FC236}">
                  <a16:creationId xmlns:a16="http://schemas.microsoft.com/office/drawing/2014/main" id="{C0363CC1-7F6C-7E56-E134-1D234DC70FD9}"/>
                </a:ext>
              </a:extLst>
            </p:cNvPr>
            <p:cNvSpPr/>
            <p:nvPr/>
          </p:nvSpPr>
          <p:spPr>
            <a:xfrm>
              <a:off x="5537206" y="1811194"/>
              <a:ext cx="544265" cy="500266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r>
                <a:rPr lang="vi-VN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TextBox 57">
              <a:extLst>
                <a:ext uri="{FF2B5EF4-FFF2-40B4-BE49-F238E27FC236}">
                  <a16:creationId xmlns:a16="http://schemas.microsoft.com/office/drawing/2014/main" id="{0E04AD19-1B8B-EBF9-EE45-9867FCC8B7F7}"/>
                </a:ext>
              </a:extLst>
            </p:cNvPr>
            <p:cNvSpPr txBox="1"/>
            <p:nvPr/>
          </p:nvSpPr>
          <p:spPr>
            <a:xfrm>
              <a:off x="6175288" y="1853784"/>
              <a:ext cx="8859048" cy="39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pPr defTabSz="1088312">
                <a:defRPr/>
              </a:pPr>
              <a:r>
                <a:rPr lang="pt-BR" sz="2000" b="1" i="0" dirty="0">
                  <a:latin typeface="+mj-lt"/>
                  <a:ea typeface="Calibri" panose="020F0502020204030204" pitchFamily="34" charset="0"/>
                </a:rPr>
                <a:t>điện phân dung dịch KCl có màng ngăn.</a:t>
              </a:r>
              <a:endParaRPr lang="en-US" sz="2000" b="1" i="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3">
            <a:extLst>
              <a:ext uri="{FF2B5EF4-FFF2-40B4-BE49-F238E27FC236}">
                <a16:creationId xmlns:a16="http://schemas.microsoft.com/office/drawing/2014/main" id="{CF23B054-DF48-39BF-9EDE-56B2CF1B7F5C}"/>
              </a:ext>
            </a:extLst>
          </p:cNvPr>
          <p:cNvGrpSpPr/>
          <p:nvPr/>
        </p:nvGrpSpPr>
        <p:grpSpPr>
          <a:xfrm>
            <a:off x="1253638" y="5041805"/>
            <a:ext cx="9145119" cy="757502"/>
            <a:chOff x="5537206" y="1704231"/>
            <a:chExt cx="9646935" cy="745468"/>
          </a:xfrm>
        </p:grpSpPr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0C377D84-C468-2881-D511-7FFA9904A78A}"/>
                </a:ext>
              </a:extLst>
            </p:cNvPr>
            <p:cNvSpPr/>
            <p:nvPr/>
          </p:nvSpPr>
          <p:spPr>
            <a:xfrm>
              <a:off x="5827751" y="1704231"/>
              <a:ext cx="9129050" cy="745468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endParaRPr lang="en-US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46">
              <a:extLst>
                <a:ext uri="{FF2B5EF4-FFF2-40B4-BE49-F238E27FC236}">
                  <a16:creationId xmlns:a16="http://schemas.microsoft.com/office/drawing/2014/main" id="{84C7C448-F332-F28D-0098-E96FCA975070}"/>
                </a:ext>
              </a:extLst>
            </p:cNvPr>
            <p:cNvSpPr/>
            <p:nvPr/>
          </p:nvSpPr>
          <p:spPr>
            <a:xfrm>
              <a:off x="5537206" y="1811194"/>
              <a:ext cx="544265" cy="500266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TextBox 47">
              <a:extLst>
                <a:ext uri="{FF2B5EF4-FFF2-40B4-BE49-F238E27FC236}">
                  <a16:creationId xmlns:a16="http://schemas.microsoft.com/office/drawing/2014/main" id="{CA2F99A4-4C00-DC7E-83DB-480F313F0378}"/>
                </a:ext>
              </a:extLst>
            </p:cNvPr>
            <p:cNvSpPr txBox="1"/>
            <p:nvPr/>
          </p:nvSpPr>
          <p:spPr>
            <a:xfrm>
              <a:off x="6333760" y="1842469"/>
              <a:ext cx="8850381" cy="39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pPr defTabSz="1088312">
                <a:defRPr/>
              </a:pPr>
              <a:r>
                <a:rPr lang="pt-BR" sz="2000" b="1" i="0" dirty="0">
                  <a:latin typeface="+mj-lt"/>
                  <a:ea typeface="Calibri" panose="020F0502020204030204" pitchFamily="34" charset="0"/>
                </a:rPr>
                <a:t>điện phân KCl nóng chảy..</a:t>
              </a:r>
              <a:endParaRPr lang="en-US" sz="2000" b="1" i="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8">
            <a:extLst>
              <a:ext uri="{FF2B5EF4-FFF2-40B4-BE49-F238E27FC236}">
                <a16:creationId xmlns:a16="http://schemas.microsoft.com/office/drawing/2014/main" id="{C75660C5-1795-45E7-2459-CDF6F0A3AC00}"/>
              </a:ext>
            </a:extLst>
          </p:cNvPr>
          <p:cNvGrpSpPr/>
          <p:nvPr/>
        </p:nvGrpSpPr>
        <p:grpSpPr>
          <a:xfrm>
            <a:off x="1248292" y="5983070"/>
            <a:ext cx="8934950" cy="757501"/>
            <a:chOff x="5482896" y="1704231"/>
            <a:chExt cx="9425234" cy="745468"/>
          </a:xfrm>
        </p:grpSpPr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858BB183-9700-382C-438C-460288C678C2}"/>
                </a:ext>
              </a:extLst>
            </p:cNvPr>
            <p:cNvSpPr/>
            <p:nvPr/>
          </p:nvSpPr>
          <p:spPr>
            <a:xfrm>
              <a:off x="5827749" y="1704231"/>
              <a:ext cx="9080381" cy="745468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endParaRPr lang="en-US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2BD16B99-D6A9-0455-38D3-7C63D9743A38}"/>
                </a:ext>
              </a:extLst>
            </p:cNvPr>
            <p:cNvSpPr/>
            <p:nvPr/>
          </p:nvSpPr>
          <p:spPr>
            <a:xfrm>
              <a:off x="5482896" y="1789756"/>
              <a:ext cx="544265" cy="500266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088312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73072" y="4262213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033" y="2090489"/>
            <a:ext cx="11911296" cy="701250"/>
            <a:chOff x="79033" y="2090489"/>
            <a:chExt cx="11911296" cy="701250"/>
          </a:xfrm>
        </p:grpSpPr>
        <p:grpSp>
          <p:nvGrpSpPr>
            <p:cNvPr id="263" name="Group 11">
              <a:extLst>
                <a:ext uri="{FF2B5EF4-FFF2-40B4-BE49-F238E27FC236}">
                  <a16:creationId xmlns:a16="http://schemas.microsoft.com/office/drawing/2014/main" id="{519A3A9B-06D2-AAB5-842E-BA68BBE5F223}"/>
                </a:ext>
              </a:extLst>
            </p:cNvPr>
            <p:cNvGrpSpPr/>
            <p:nvPr/>
          </p:nvGrpSpPr>
          <p:grpSpPr>
            <a:xfrm>
              <a:off x="79033" y="2090489"/>
              <a:ext cx="11911296" cy="701250"/>
              <a:chOff x="226013" y="2034258"/>
              <a:chExt cx="23825350" cy="1402662"/>
            </a:xfrm>
          </p:grpSpPr>
          <p:grpSp>
            <p:nvGrpSpPr>
              <p:cNvPr id="264" name="Group 20">
                <a:extLst>
                  <a:ext uri="{FF2B5EF4-FFF2-40B4-BE49-F238E27FC236}">
                    <a16:creationId xmlns:a16="http://schemas.microsoft.com/office/drawing/2014/main" id="{3610751E-E89B-16A3-0727-666AB97FA645}"/>
                  </a:ext>
                </a:extLst>
              </p:cNvPr>
              <p:cNvGrpSpPr/>
              <p:nvPr/>
            </p:nvGrpSpPr>
            <p:grpSpPr>
              <a:xfrm>
                <a:off x="226013" y="2034258"/>
                <a:ext cx="23825350" cy="1402662"/>
                <a:chOff x="534987" y="1647866"/>
                <a:chExt cx="23017949" cy="1176337"/>
              </a:xfrm>
            </p:grpSpPr>
            <p:sp>
              <p:nvSpPr>
                <p:cNvPr id="266" name="Rounded Rectangle 24">
                  <a:extLst>
                    <a:ext uri="{FF2B5EF4-FFF2-40B4-BE49-F238E27FC236}">
                      <a16:creationId xmlns:a16="http://schemas.microsoft.com/office/drawing/2014/main" id="{EE17A035-4F3F-415E-BEA7-3331C045288F}"/>
                    </a:ext>
                  </a:extLst>
                </p:cNvPr>
                <p:cNvSpPr/>
                <p:nvPr/>
              </p:nvSpPr>
              <p:spPr bwMode="auto">
                <a:xfrm>
                  <a:off x="755650" y="1720892"/>
                  <a:ext cx="22797286" cy="1064962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anchor="ctr"/>
                <a:lstStyle/>
                <a:p>
                  <a:pPr algn="ctr" defTabSz="2176734">
                    <a:defRPr/>
                  </a:pPr>
                  <a:endParaRPr lang="en-US" sz="2400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67" name="Group 25">
                  <a:extLst>
                    <a:ext uri="{FF2B5EF4-FFF2-40B4-BE49-F238E27FC236}">
                      <a16:creationId xmlns:a16="http://schemas.microsoft.com/office/drawing/2014/main" id="{91078BEE-5D86-7C94-D7B1-A854C53596BF}"/>
                    </a:ext>
                  </a:extLst>
                </p:cNvPr>
                <p:cNvGrpSpPr/>
                <p:nvPr/>
              </p:nvGrpSpPr>
              <p:grpSpPr>
                <a:xfrm>
                  <a:off x="534987" y="1647866"/>
                  <a:ext cx="3223234" cy="1176337"/>
                  <a:chOff x="534987" y="1647866"/>
                  <a:chExt cx="3223234" cy="1176337"/>
                </a:xfrm>
              </p:grpSpPr>
              <p:sp>
                <p:nvSpPr>
                  <p:cNvPr id="268" name="Isosceles Triangle 44">
                    <a:extLst>
                      <a:ext uri="{FF2B5EF4-FFF2-40B4-BE49-F238E27FC236}">
                        <a16:creationId xmlns:a16="http://schemas.microsoft.com/office/drawing/2014/main" id="{19F57FF8-D2E7-0ACD-2C45-DC0E8E17FC36}"/>
                      </a:ext>
                    </a:extLst>
                  </p:cNvPr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 w="2540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2176734">
                      <a:defRPr/>
                    </a:pPr>
                    <a:endParaRPr lang="en-US" sz="2400" b="1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9" name="Pentagon 27">
                    <a:extLst>
                      <a:ext uri="{FF2B5EF4-FFF2-40B4-BE49-F238E27FC236}">
                        <a16:creationId xmlns:a16="http://schemas.microsoft.com/office/drawing/2014/main" id="{18156D04-FC30-5A8A-4EEC-4C279C15DA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987" y="1647866"/>
                    <a:ext cx="3223234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 w="2540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2176734">
                      <a:defRPr/>
                    </a:pPr>
                    <a:endParaRPr lang="en-US" sz="2400" b="1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70" name="Group 11">
                    <a:extLst>
                      <a:ext uri="{FF2B5EF4-FFF2-40B4-BE49-F238E27FC236}">
                        <a16:creationId xmlns:a16="http://schemas.microsoft.com/office/drawing/2014/main" id="{FF13F8ED-B111-0189-176E-56334A9DDA29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ysClr val="window" lastClr="FFFFFF">
                      <a:lumMod val="95000"/>
                    </a:sysClr>
                  </a:solidFill>
                </p:grpSpPr>
                <p:sp>
                  <p:nvSpPr>
                    <p:cNvPr id="273" name="Freeform 31">
                      <a:extLst>
                        <a:ext uri="{FF2B5EF4-FFF2-40B4-BE49-F238E27FC236}">
                          <a16:creationId xmlns:a16="http://schemas.microsoft.com/office/drawing/2014/main" id="{FEA5653D-9395-EF29-8F1F-8ECFC4E2BE8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4" name="Freeform 32">
                      <a:extLst>
                        <a:ext uri="{FF2B5EF4-FFF2-40B4-BE49-F238E27FC236}">
                          <a16:creationId xmlns:a16="http://schemas.microsoft.com/office/drawing/2014/main" id="{3C3B4F3B-F7F8-D07D-AFD8-D18F6F579C8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5" name="Freeform 33">
                      <a:extLst>
                        <a:ext uri="{FF2B5EF4-FFF2-40B4-BE49-F238E27FC236}">
                          <a16:creationId xmlns:a16="http://schemas.microsoft.com/office/drawing/2014/main" id="{608A5C0D-D04F-8AE7-F1A5-EF5BE5091A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6" name="Rectangle 34">
                      <a:extLst>
                        <a:ext uri="{FF2B5EF4-FFF2-40B4-BE49-F238E27FC236}">
                          <a16:creationId xmlns:a16="http://schemas.microsoft.com/office/drawing/2014/main" id="{AB99B296-903A-B4A3-69C8-B14EE10AB3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7" name="Rectangle 35">
                      <a:extLst>
                        <a:ext uri="{FF2B5EF4-FFF2-40B4-BE49-F238E27FC236}">
                          <a16:creationId xmlns:a16="http://schemas.microsoft.com/office/drawing/2014/main" id="{168C8086-724B-F73D-48E5-F6D6F34F0D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8" name="Rectangle 36">
                      <a:extLst>
                        <a:ext uri="{FF2B5EF4-FFF2-40B4-BE49-F238E27FC236}">
                          <a16:creationId xmlns:a16="http://schemas.microsoft.com/office/drawing/2014/main" id="{B78208CE-99D7-9EF5-48CF-9CE7E36516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9" name="Rectangle 37">
                      <a:extLst>
                        <a:ext uri="{FF2B5EF4-FFF2-40B4-BE49-F238E27FC236}">
                          <a16:creationId xmlns:a16="http://schemas.microsoft.com/office/drawing/2014/main" id="{CFDCF975-D1FF-4D92-1E1A-407B1FF627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734">
                        <a:defRPr/>
                      </a:pPr>
                      <a:endParaRPr lang="en-US" sz="2400" b="1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71" name="Chevron 29">
                    <a:extLst>
                      <a:ext uri="{FF2B5EF4-FFF2-40B4-BE49-F238E27FC236}">
                        <a16:creationId xmlns:a16="http://schemas.microsoft.com/office/drawing/2014/main" id="{813F4A4A-FA56-F0DC-FA83-C861FE80ED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anchor="ctr"/>
                  <a:lstStyle/>
                  <a:p>
                    <a:pPr algn="ctr"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2" name="TextBox 13">
                    <a:extLst>
                      <a:ext uri="{FF2B5EF4-FFF2-40B4-BE49-F238E27FC236}">
                        <a16:creationId xmlns:a16="http://schemas.microsoft.com/office/drawing/2014/main" id="{3DA598D7-E157-2F81-C735-F58B72B66E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0252" y="1763894"/>
                    <a:ext cx="2042018" cy="774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defTabSz="1088312" eaLnBrk="1" hangingPunct="1">
                      <a:defRPr/>
                    </a:pPr>
                    <a:r>
                      <a:rPr lang="en-US" sz="2400" b="1" dirty="0" err="1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2400" b="1" dirty="0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rPr>
                      <a:t> 6</a:t>
                    </a:r>
                  </a:p>
                </p:txBody>
              </p:sp>
            </p:grpSp>
          </p:grpSp>
          <p:sp>
            <p:nvSpPr>
              <p:cNvPr id="265" name="Text Box 5">
                <a:extLst>
                  <a:ext uri="{FF2B5EF4-FFF2-40B4-BE49-F238E27FC236}">
                    <a16:creationId xmlns:a16="http://schemas.microsoft.com/office/drawing/2014/main" id="{0CE78A64-B2F6-ED1E-BAE0-B92E926AD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978" y="2172946"/>
                <a:ext cx="9577065" cy="92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defTabSz="1088421">
                  <a:spcBef>
                    <a:spcPct val="50000"/>
                  </a:spcBef>
                  <a:buNone/>
                  <a:defRPr/>
                </a:pPr>
                <a:endParaRPr lang="en-US" altLang="vi-VN" sz="2400" b="1" dirty="0">
                  <a:solidFill>
                    <a:prstClr val="black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858938" y="2209634"/>
              <a:ext cx="9939052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200" b="1" dirty="0" err="1">
                  <a:latin typeface="+mj-lt"/>
                </a:rPr>
                <a:t>Điều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chế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kim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loại</a:t>
              </a:r>
              <a:r>
                <a:rPr lang="en-US" sz="2200" b="1" dirty="0">
                  <a:latin typeface="+mj-lt"/>
                </a:rPr>
                <a:t> K </a:t>
              </a:r>
              <a:r>
                <a:rPr lang="en-US" sz="2200" b="1" dirty="0" err="1">
                  <a:latin typeface="+mj-lt"/>
                </a:rPr>
                <a:t>bằng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>
                  <a:latin typeface="+mj-lt"/>
                </a:rPr>
                <a:t>phương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 err="1" smtClean="0">
                  <a:latin typeface="+mj-lt"/>
                </a:rPr>
                <a:t>pháp</a:t>
              </a:r>
              <a:r>
                <a:rPr lang="en-US" sz="2200" b="1" dirty="0" smtClean="0">
                  <a:latin typeface="+mj-lt"/>
                </a:rPr>
                <a:t>: </a:t>
              </a:r>
              <a:endParaRPr lang="en-US" sz="2200" b="1" dirty="0"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61414" y="6052612"/>
            <a:ext cx="821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điện phân dung dịch KCl không có màng ngăn.</a:t>
            </a:r>
            <a:endParaRPr lang="en-US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Action Button: Go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88C9919-3E94-5CCE-DFE2-C1718AA7C2A0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953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4"/>
            <a:ext cx="12192000" cy="725573"/>
          </a:xfrm>
          <a:prstGeom prst="rect">
            <a:avLst/>
          </a:prstGeom>
        </p:spPr>
      </p:pic>
      <p:pic>
        <p:nvPicPr>
          <p:cNvPr id="7" name="Picture 30" descr="TYFAQ">
            <a:extLst>
              <a:ext uri="{FF2B5EF4-FFF2-40B4-BE49-F238E27FC236}">
                <a16:creationId xmlns:a16="http://schemas.microsoft.com/office/drawing/2014/main" id="{A33E9F58-3C8C-FDB3-3176-A4825ABF4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48" y="2850665"/>
            <a:ext cx="1203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70" y="791814"/>
            <a:ext cx="1971675" cy="552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0" y="3078685"/>
            <a:ext cx="2850821" cy="3185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33" y="3078685"/>
            <a:ext cx="2586583" cy="31853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9770" y="1465670"/>
            <a:ext cx="11830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platin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quặng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9616" y="282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6145" y="2960495"/>
            <a:ext cx="50043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dựa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18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877446" y="4076376"/>
            <a:ext cx="10190202" cy="757506"/>
            <a:chOff x="247182" y="2237392"/>
            <a:chExt cx="10785931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36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fr-FR" sz="1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Fe</a:t>
                </a:r>
                <a:endParaRPr lang="en-US" sz="1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vi-VN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Cu</a:t>
                </a: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Ag</a:t>
                </a: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739926" y="2237398"/>
              <a:ext cx="2293187" cy="801889"/>
              <a:chOff x="5283056" y="1704231"/>
              <a:chExt cx="228541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283056" y="181118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Calibri"/>
                  </a:rPr>
                  <a:t>D</a:t>
                </a: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8904707" y="4185064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79033" y="2090489"/>
            <a:ext cx="11911296" cy="1286648"/>
            <a:chOff x="226013" y="2034258"/>
            <a:chExt cx="23825350" cy="257359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2573594"/>
              <a:chOff x="534987" y="1647866"/>
              <a:chExt cx="23017949" cy="2158334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20853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2176734">
                  <a:defRPr/>
                </a:pP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34">
                      <a:defRPr/>
                    </a:pPr>
                    <a:endParaRPr lang="en-US" sz="2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0252" y="1763894"/>
                  <a:ext cx="2042018" cy="774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88312" eaLnBrk="1" hangingPunct="1">
                    <a:defRPr/>
                  </a:pPr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78" y="2172946"/>
              <a:ext cx="9577065" cy="92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defTabSz="1088421">
                <a:spcBef>
                  <a:spcPct val="50000"/>
                </a:spcBef>
                <a:buNone/>
                <a:defRPr/>
              </a:pPr>
              <a:endParaRPr lang="en-US" altLang="vi-VN" sz="2400" b="1" dirty="0">
                <a:solidFill>
                  <a:prstClr val="black"/>
                </a:solidFill>
                <a:latin typeface="VNI-Times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58938" y="2209634"/>
            <a:ext cx="9939052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vi-VN" sz="2200" b="1" dirty="0"/>
              <a:t>Trong công nghiệp, kim loại nào sau đây được điều chế bằng phương pháp điện phân nóng chảy?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58003" y="4285131"/>
            <a:ext cx="176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7CA3F34-248D-2B49-382F-1E564F98B986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36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877446" y="4076376"/>
            <a:ext cx="10190202" cy="757506"/>
            <a:chOff x="247182" y="2237392"/>
            <a:chExt cx="10785931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36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fr-FR" sz="1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Ca </a:t>
                </a:r>
                <a:r>
                  <a:rPr lang="fr-FR" sz="18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Fe</a:t>
                </a:r>
                <a:endParaRPr lang="en-US" sz="1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vi-VN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Mg </a:t>
                </a:r>
                <a:r>
                  <a:rPr lang="en-US" sz="2000" b="1" i="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Zn</a:t>
                </a: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Na và Cu</a:t>
                </a: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739926" y="2237398"/>
              <a:ext cx="2293187" cy="801889"/>
              <a:chOff x="5283056" y="1704231"/>
              <a:chExt cx="228541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283056" y="181118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Calibri"/>
                  </a:rPr>
                  <a:t>D</a:t>
                </a: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8904707" y="4185064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  <p:grpSp>
        <p:nvGrpSpPr>
          <p:cNvPr id="264" name="Group 20">
            <a:extLst>
              <a:ext uri="{FF2B5EF4-FFF2-40B4-BE49-F238E27FC236}">
                <a16:creationId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79033" y="2090489"/>
            <a:ext cx="11911296" cy="1286648"/>
            <a:chOff x="534987" y="1647866"/>
            <a:chExt cx="23017949" cy="2158334"/>
          </a:xfrm>
        </p:grpSpPr>
        <p:sp>
          <p:nvSpPr>
            <p:cNvPr id="266" name="Rounded Rectangle 24">
              <a:extLst>
                <a:ext uri="{FF2B5EF4-FFF2-40B4-BE49-F238E27FC236}">
                  <a16:creationId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2085308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2176734">
                <a:defRPr/>
              </a:pP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0252" y="1763894"/>
                <a:ext cx="2042018" cy="774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88312" eaLnBrk="1" hangingPunct="1">
                  <a:defRPr/>
                </a:pPr>
                <a:r>
                  <a:rPr lang="en-US" sz="24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858938" y="2209634"/>
            <a:ext cx="9939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Hai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điều</a:t>
            </a:r>
            <a:r>
              <a:rPr lang="en-US" sz="2000" b="1" dirty="0"/>
              <a:t> </a:t>
            </a:r>
            <a:r>
              <a:rPr lang="en-US" sz="2000" b="1" dirty="0" err="1"/>
              <a:t>chế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 </a:t>
            </a:r>
            <a:r>
              <a:rPr lang="en-US" sz="2000" b="1" dirty="0" err="1"/>
              <a:t>pháp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58003" y="4285131"/>
            <a:ext cx="176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0A731FC-2B59-26E8-B042-8D78B5D4C023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416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877446" y="4076376"/>
            <a:ext cx="10190202" cy="757506"/>
            <a:chOff x="247182" y="2237392"/>
            <a:chExt cx="10785931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36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fr-FR" sz="1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  <a:endParaRPr lang="en-US" sz="1800" b="1" i="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vi-VN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739926" y="2237398"/>
              <a:ext cx="2293187" cy="801889"/>
              <a:chOff x="5283056" y="1704231"/>
              <a:chExt cx="228541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283056" y="181118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Calibri"/>
                  </a:rPr>
                  <a:t>D</a:t>
                </a: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3635903" y="4188601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grpSp>
        <p:nvGrpSpPr>
          <p:cNvPr id="264" name="Group 20">
            <a:extLst>
              <a:ext uri="{FF2B5EF4-FFF2-40B4-BE49-F238E27FC236}">
                <a16:creationId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79033" y="2090489"/>
            <a:ext cx="11911296" cy="1286648"/>
            <a:chOff x="534987" y="1647866"/>
            <a:chExt cx="23017949" cy="2158334"/>
          </a:xfrm>
        </p:grpSpPr>
        <p:sp>
          <p:nvSpPr>
            <p:cNvPr id="266" name="Rounded Rectangle 24">
              <a:extLst>
                <a:ext uri="{FF2B5EF4-FFF2-40B4-BE49-F238E27FC236}">
                  <a16:creationId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2085308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2176734">
                <a:defRPr/>
              </a:pP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0252" y="1763894"/>
                <a:ext cx="2042018" cy="774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88312" eaLnBrk="1" hangingPunct="1">
                  <a:defRPr/>
                </a:pPr>
                <a:r>
                  <a:rPr lang="en-US" sz="24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858938" y="2209634"/>
            <a:ext cx="9939052" cy="86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2000" b="1" dirty="0"/>
              <a:t>Cho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</a:t>
            </a:r>
            <a:r>
              <a:rPr lang="en-US" sz="2000" b="1" dirty="0" err="1"/>
              <a:t>đây</a:t>
            </a:r>
            <a:r>
              <a:rPr lang="en-US" sz="2000" b="1" dirty="0"/>
              <a:t>: NaOH, Na</a:t>
            </a:r>
            <a:r>
              <a:rPr lang="en-US" sz="2000" b="1" baseline="-25000" dirty="0"/>
              <a:t>2</a:t>
            </a:r>
            <a:r>
              <a:rPr lang="en-US" sz="2000" b="1" dirty="0"/>
              <a:t>CO</a:t>
            </a:r>
            <a:r>
              <a:rPr lang="en-US" sz="2000" b="1" baseline="-25000" dirty="0"/>
              <a:t>3</a:t>
            </a:r>
            <a:r>
              <a:rPr lang="en-US" sz="2000" b="1" dirty="0"/>
              <a:t>, NaCl, NaNO</a:t>
            </a:r>
            <a:r>
              <a:rPr lang="en-US" sz="2000" b="1" baseline="-25000" dirty="0"/>
              <a:t>3</a:t>
            </a:r>
            <a:r>
              <a:rPr lang="en-US" sz="2000" b="1" dirty="0"/>
              <a:t> </a:t>
            </a:r>
            <a:r>
              <a:rPr lang="en-US" sz="2000" b="1" dirty="0" err="1"/>
              <a:t>và</a:t>
            </a:r>
            <a:r>
              <a:rPr lang="en-US" sz="2000" b="1" dirty="0"/>
              <a:t> Na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. </a:t>
            </a:r>
            <a:r>
              <a:rPr lang="en-US" sz="2000" b="1" dirty="0" err="1"/>
              <a:t>Có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điều</a:t>
            </a:r>
            <a:r>
              <a:rPr lang="en-US" sz="2000" b="1" dirty="0"/>
              <a:t> </a:t>
            </a:r>
            <a:r>
              <a:rPr lang="en-US" sz="2000" b="1" dirty="0" err="1"/>
              <a:t>chế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Na </a:t>
            </a:r>
            <a:r>
              <a:rPr lang="en-US" sz="2000" b="1" dirty="0" err="1"/>
              <a:t>chỉ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1 </a:t>
            </a:r>
            <a:r>
              <a:rPr lang="en-US" sz="2000" b="1" dirty="0" err="1"/>
              <a:t>phản</a:t>
            </a:r>
            <a:r>
              <a:rPr lang="en-US" sz="2000" b="1" dirty="0"/>
              <a:t> </a:t>
            </a:r>
            <a:r>
              <a:rPr lang="en-US" sz="2000" b="1" dirty="0" err="1"/>
              <a:t>ứng</a:t>
            </a:r>
            <a:r>
              <a:rPr lang="en-US" sz="2000" b="1" dirty="0"/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8003" y="4285131"/>
            <a:ext cx="176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D58BF10-C258-6390-71E0-74162F8ECDD4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850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156027" y="1194806"/>
            <a:ext cx="4267852" cy="470202"/>
            <a:chOff x="2067302" y="5922690"/>
            <a:chExt cx="471772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7" tIns="22847" rIns="45707" bIns="22847" anchor="t" anchorCtr="0">
              <a:noAutofit/>
            </a:bodyPr>
            <a:lstStyle/>
            <a:p>
              <a:endPara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3929106" cy="7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7" tIns="22847" rIns="45707" bIns="22847" anchor="t" anchorCtr="0">
              <a:spAutoFit/>
            </a:bodyPr>
            <a:lstStyle/>
            <a:p>
              <a:r>
                <a:rPr lang="en-US" sz="2200" b="1" dirty="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sz="2200" b="1" dirty="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7" tIns="22847" rIns="45707" bIns="22847" anchor="ctr" anchorCtr="0">
                <a:noAutofit/>
              </a:bodyPr>
              <a:lstStyle/>
              <a:p>
                <a:pPr algn="ctr"/>
                <a:endParaRPr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7" tIns="22847" rIns="45707" bIns="22847" anchor="t" anchorCtr="0">
                <a:noAutofit/>
              </a:bodyPr>
              <a:lstStyle/>
              <a:p>
                <a:endParaRPr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877446" y="4076376"/>
            <a:ext cx="10190202" cy="757506"/>
            <a:chOff x="247182" y="2237392"/>
            <a:chExt cx="10785931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36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18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Zn, Mg, Fe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vi-VN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Ni, Cu, Ca</a:t>
                </a: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39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1088312">
                  <a:defRPr/>
                </a:pPr>
                <a:r>
                  <a:rPr lang="en-US" sz="2000" b="1" i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Fe, Ni, Zn</a:t>
                </a: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739926" y="2237398"/>
              <a:ext cx="2293187" cy="801889"/>
              <a:chOff x="5283056" y="1704231"/>
              <a:chExt cx="228541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283056" y="181118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312"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Calibri"/>
                  </a:rPr>
                  <a:t>D</a:t>
                </a: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6364031" y="4209680"/>
            <a:ext cx="512364" cy="50480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312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grpSp>
        <p:nvGrpSpPr>
          <p:cNvPr id="264" name="Group 20">
            <a:extLst>
              <a:ext uri="{FF2B5EF4-FFF2-40B4-BE49-F238E27FC236}">
                <a16:creationId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79033" y="2090489"/>
            <a:ext cx="11911296" cy="1286648"/>
            <a:chOff x="534987" y="1647866"/>
            <a:chExt cx="23017949" cy="2158334"/>
          </a:xfrm>
        </p:grpSpPr>
        <p:sp>
          <p:nvSpPr>
            <p:cNvPr id="266" name="Rounded Rectangle 24">
              <a:extLst>
                <a:ext uri="{FF2B5EF4-FFF2-40B4-BE49-F238E27FC236}">
                  <a16:creationId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2085308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2176734">
                <a:defRPr/>
              </a:pP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734">
                    <a:defRPr/>
                  </a:pPr>
                  <a:endParaRPr lang="en-US" sz="2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2176734">
                  <a:defRPr/>
                </a:pPr>
                <a:endParaRPr lang="en-US" sz="24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1292" y="1763894"/>
                <a:ext cx="2419939" cy="774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88312" eaLnBrk="1" hangingPunct="1">
                  <a:defRPr/>
                </a:pPr>
                <a:r>
                  <a:rPr lang="en-US" sz="24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858938" y="2209634"/>
            <a:ext cx="9939052" cy="86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</a:t>
            </a:r>
            <a:r>
              <a:rPr lang="en-US" sz="2000" b="1" dirty="0" err="1"/>
              <a:t>nào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</a:t>
            </a:r>
            <a:r>
              <a:rPr lang="en-US" sz="2000" b="1" dirty="0" err="1"/>
              <a:t>đây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điều</a:t>
            </a:r>
            <a:r>
              <a:rPr lang="en-US" sz="2000" b="1" dirty="0"/>
              <a:t> </a:t>
            </a:r>
            <a:r>
              <a:rPr lang="en-US" sz="2000" b="1" dirty="0" err="1"/>
              <a:t>chế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oxit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 </a:t>
            </a:r>
            <a:r>
              <a:rPr lang="en-US" sz="2000" b="1" dirty="0" err="1"/>
              <a:t>pháp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nhờ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khử</a:t>
            </a:r>
            <a:r>
              <a:rPr lang="en-US" sz="2000" b="1" dirty="0"/>
              <a:t> CO?</a:t>
            </a:r>
            <a:endParaRPr lang="en-US" sz="4399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58003" y="4285131"/>
            <a:ext cx="176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Fe, Al, Cu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E2C3052-237C-9945-4DF8-2CE841DCF54E}"/>
              </a:ext>
            </a:extLst>
          </p:cNvPr>
          <p:cNvSpPr/>
          <p:nvPr/>
        </p:nvSpPr>
        <p:spPr>
          <a:xfrm>
            <a:off x="11419364" y="6037495"/>
            <a:ext cx="419478" cy="53596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110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401817" y="991660"/>
            <a:ext cx="11367925" cy="2224133"/>
            <a:chOff x="17200151" y="2589121"/>
            <a:chExt cx="22738481" cy="3448558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88421">
                <a:defRPr/>
              </a:pPr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3235007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421">
                <a:defRPr/>
              </a:pPr>
              <a:endParaRPr lang="en-US" sz="215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762042" y="1035203"/>
              <a:ext cx="769442" cy="3877277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>
                <a:defRPr/>
              </a:pPr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09362" y="2589123"/>
              <a:ext cx="3437878" cy="66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>
                <a:defRPr/>
              </a:pP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</a:t>
              </a:r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456415" y="3429000"/>
            <a:ext cx="11521245" cy="3262737"/>
            <a:chOff x="743521" y="6933545"/>
            <a:chExt cx="22452811" cy="6526230"/>
          </a:xfrm>
        </p:grpSpPr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743521" y="6933545"/>
              <a:ext cx="22452811" cy="6488325"/>
              <a:chOff x="1268077" y="3581027"/>
              <a:chExt cx="22452811" cy="6488325"/>
            </a:xfrm>
          </p:grpSpPr>
          <p:sp>
            <p:nvSpPr>
              <p:cNvPr id="31" name="Rounded Rectangle 148">
                <a:extLst>
                  <a:ext uri="{FF2B5EF4-FFF2-40B4-BE49-F238E27FC236}">
                    <a16:creationId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1268077" y="3790949"/>
                <a:ext cx="22452811" cy="6278403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8421">
                  <a:defRPr/>
                </a:pPr>
                <a:r>
                  <a:rPr lang="vi-VN" sz="2150">
                    <a:solidFill>
                      <a:prstClr val="white"/>
                    </a:solidFill>
                    <a:latin typeface="Arial" panose="020B0604020202020204" pitchFamily="34" charset="0"/>
                  </a:rPr>
                  <a:t>`</a:t>
                </a: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ED762990-A6C2-8C55-74D1-D97701498E0E}"/>
                  </a:ext>
                </a:extLst>
              </p:cNvPr>
              <p:cNvGrpSpPr/>
              <p:nvPr/>
            </p:nvGrpSpPr>
            <p:grpSpPr>
              <a:xfrm>
                <a:off x="1268078" y="3581027"/>
                <a:ext cx="787517" cy="764972"/>
                <a:chOff x="1311958" y="3581027"/>
                <a:chExt cx="787517" cy="764972"/>
              </a:xfrm>
            </p:grpSpPr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E03297F7-AAEB-8AF8-77EE-F3FDB2A1D3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088421">
                    <a:defRPr/>
                  </a:pPr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D7BBACC5-836E-DC34-BF4F-F0A819A8D5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5BF15B3F-9C0D-AF02-9223-A3547DE0EF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15">
                  <a:extLst>
                    <a:ext uri="{FF2B5EF4-FFF2-40B4-BE49-F238E27FC236}">
                      <a16:creationId xmlns:a16="http://schemas.microsoft.com/office/drawing/2014/main" id="{346C6C4E-D374-041F-D054-3D766D7A5A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32373A36-919B-BB8E-63CA-E4E122A458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C1347A04-C679-F767-37EF-A4B4AD934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1777EC12-8BA7-4BF0-29E5-E0AB6AD216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19">
                  <a:extLst>
                    <a:ext uri="{FF2B5EF4-FFF2-40B4-BE49-F238E27FC236}">
                      <a16:creationId xmlns:a16="http://schemas.microsoft.com/office/drawing/2014/main" id="{786729D4-8CF9-5B26-705E-58AC2FA3E7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22">
                  <a:extLst>
                    <a:ext uri="{FF2B5EF4-FFF2-40B4-BE49-F238E27FC236}">
                      <a16:creationId xmlns:a16="http://schemas.microsoft.com/office/drawing/2014/main" id="{17D7C2D0-180D-6FBA-DD64-742861D11D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F6C063C8-1DC2-2A2C-3F1F-C9848C4E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id="{D15F2D80-30FD-445D-DEFC-AC28DDD11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27">
                  <a:extLst>
                    <a:ext uri="{FF2B5EF4-FFF2-40B4-BE49-F238E27FC236}">
                      <a16:creationId xmlns:a16="http://schemas.microsoft.com/office/drawing/2014/main" id="{165CDF50-29F2-DD2F-4099-ADE2E74D6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8">
                  <a:extLst>
                    <a:ext uri="{FF2B5EF4-FFF2-40B4-BE49-F238E27FC236}">
                      <a16:creationId xmlns:a16="http://schemas.microsoft.com/office/drawing/2014/main" id="{03F9CF9D-F19B-653D-0136-56B9273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BB821960-7F86-7C09-5891-32FC5D3A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30">
                  <a:extLst>
                    <a:ext uri="{FF2B5EF4-FFF2-40B4-BE49-F238E27FC236}">
                      <a16:creationId xmlns:a16="http://schemas.microsoft.com/office/drawing/2014/main" id="{3278A9EF-BC78-78CB-2CE8-6E37A9EEB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2DACEC59-9439-FA44-316E-9229C059B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188A9179-E44D-0210-17E0-6A490A2CB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7C99020A-706D-204A-4BDE-B330734AF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63C2716C-74A9-881F-9025-DD298521C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>
                    <a:defRPr/>
                  </a:pPr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69">
                  <a:extLst>
                    <a:ext uri="{FF2B5EF4-FFF2-40B4-BE49-F238E27FC236}">
                      <a16:creationId xmlns:a16="http://schemas.microsoft.com/office/drawing/2014/main" id="{17122161-E816-5AD3-444C-F8393F3BEAA0}"/>
                    </a:ext>
                  </a:extLst>
                </p:cNvPr>
                <p:cNvSpPr/>
                <p:nvPr/>
              </p:nvSpPr>
              <p:spPr>
                <a:xfrm>
                  <a:off x="1468791" y="7269030"/>
                  <a:ext cx="21727541" cy="61907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400"/>
                    </a:spcAft>
                  </a:pP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Đá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vôi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CaCO</a:t>
                  </a:r>
                  <a:r>
                    <a:rPr lang="en-US" sz="2000" b="1" baseline="-250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chứa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kim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calcium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kim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mạnh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Vậy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điều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chế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calcium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CaCO</a:t>
                  </a:r>
                  <a:r>
                    <a:rPr lang="en-US" sz="2000" b="1" baseline="-250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:endParaRPr lang="en-US" sz="20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400"/>
                    </a:spcAft>
                  </a:pP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1.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Hoà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tan 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CaCO</a:t>
                  </a:r>
                  <a:r>
                    <a:rPr lang="en-US" sz="2000" b="1" baseline="-250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dung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dịch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HCl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chuyển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chất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điện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li. </a:t>
                  </a:r>
                  <a:endParaRPr lang="en-US" sz="20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400"/>
                    </a:spcAft>
                  </a:pP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CaCO</a:t>
                  </a:r>
                  <a:r>
                    <a:rPr lang="en-US" sz="2000" b="1" baseline="-25000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+2HCl→CaCl</a:t>
                  </a:r>
                  <a:r>
                    <a:rPr lang="en-US" sz="2000" b="1" baseline="-25000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+CO</a:t>
                  </a:r>
                  <a:r>
                    <a:rPr lang="en-US" sz="2000" b="1" baseline="-25000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+H</a:t>
                  </a:r>
                  <a:r>
                    <a:rPr lang="en-US" sz="2000" b="1" baseline="-25000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 sz="20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400"/>
                    </a:spcAft>
                  </a:pP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2.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Điện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nóng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chảy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chất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CaCl</a:t>
                  </a:r>
                  <a:r>
                    <a:rPr lang="en-US" sz="2000" b="1" baseline="-250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sz="20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400"/>
                    </a:spcAft>
                  </a:pP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CaCl</a:t>
                  </a:r>
                  <a:r>
                    <a:rPr lang="en-US" sz="2000" b="1" baseline="-25000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  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2000" b="1" i="1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000" b="1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b="1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đ</m:t>
                              </m:r>
                              <m:r>
                                <a:rPr lang="en-US" sz="2000" b="1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𝒑𝒏𝒄</m:t>
                              </m:r>
                            </m:e>
                          </m:groupChr>
                        </m:e>
                      </m:box>
                    </m:oMath>
                  </a14:m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Ca  +   Cl</a:t>
                  </a:r>
                  <a:r>
                    <a:rPr lang="en-US" sz="2000" b="1" baseline="-25000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300"/>
                    </a:spcAft>
                  </a:pP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đá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vôi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dd HCl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dư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lọc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cạn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dd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thu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rắn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đem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điện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nóng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chảy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thu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rắn</a:t>
                  </a:r>
                  <a:r>
                    <a:rPr lang="en-US" sz="2000" b="1" dirty="0">
                      <a:solidFill>
                        <a:srgbClr val="262626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calcium</a:t>
                  </a:r>
                  <a:endParaRPr lang="en-US" sz="20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69">
                  <a:extLst>
                    <a:ext uri="{FF2B5EF4-FFF2-40B4-BE49-F238E27FC236}">
                      <a16:creationId xmlns:a16="http://schemas.microsoft.com/office/drawing/2014/main" id="{17122161-E816-5AD3-444C-F8393F3BEA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791" y="7269030"/>
                  <a:ext cx="21727541" cy="6190745"/>
                </a:xfrm>
                <a:prstGeom prst="rect">
                  <a:avLst/>
                </a:prstGeom>
                <a:blipFill>
                  <a:blip r:embed="rId2"/>
                  <a:stretch>
                    <a:fillRect l="-601" t="-787" r="-547" b="-2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26">
            <a:extLst>
              <a:ext uri="{FF2B5EF4-FFF2-40B4-BE49-F238E27FC236}">
                <a16:creationId xmlns:a16="http://schemas.microsoft.com/office/drawing/2014/main" id="{19E0C139-6A8F-65AC-2744-B8ED8E284CDE}"/>
              </a:ext>
            </a:extLst>
          </p:cNvPr>
          <p:cNvSpPr txBox="1">
            <a:spLocks noChangeArrowheads="1"/>
          </p:cNvSpPr>
          <p:nvPr/>
        </p:nvSpPr>
        <p:spPr>
          <a:xfrm>
            <a:off x="545656" y="1447535"/>
            <a:ext cx="11310211" cy="605988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>
                <a:schemeClr val="tx1"/>
              </a:buClr>
              <a:buFontTx/>
              <a:buNone/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Đá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vôi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đá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trầm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bao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gồm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khoáng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vật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calcite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dạng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kết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tinh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khác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nhau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calcium carbonate.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Đá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vôi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(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chính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CaCO</a:t>
            </a:r>
            <a:r>
              <a:rPr lang="en-US" sz="2000" b="1" baseline="-25000" dirty="0">
                <a:latin typeface="+mj-lt"/>
                <a:ea typeface="Calibri" panose="020F0502020204030204" pitchFamily="34" charset="0"/>
              </a:rPr>
              <a:t>3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)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nhiều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ứng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dụng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đời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sống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sản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xuất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Hãy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lựa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chọn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trình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bày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phương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pháp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hoá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học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thích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chế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calcium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từ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CaCO</a:t>
            </a:r>
            <a:r>
              <a:rPr lang="en-US" sz="2000" b="1" baseline="-25000" dirty="0">
                <a:latin typeface="+mj-lt"/>
                <a:ea typeface="Calibri" panose="020F0502020204030204" pitchFamily="34" charset="0"/>
              </a:rPr>
              <a:t>3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Viết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phương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trình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hoá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học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phản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ứng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.</a:t>
            </a:r>
            <a:endParaRPr lang="en-US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2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451145F-6F3D-6963-EC17-43C173CE54DC}"/>
              </a:ext>
            </a:extLst>
          </p:cNvPr>
          <p:cNvSpPr/>
          <p:nvPr/>
        </p:nvSpPr>
        <p:spPr>
          <a:xfrm>
            <a:off x="974558" y="1676982"/>
            <a:ext cx="4191000" cy="1098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 TRẠNG THÁI TỰ NHIÊN CỦA KIM LOẠI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073628D-9E25-0F09-479D-B656FE95F6D2}"/>
              </a:ext>
            </a:extLst>
          </p:cNvPr>
          <p:cNvSpPr/>
          <p:nvPr/>
        </p:nvSpPr>
        <p:spPr>
          <a:xfrm>
            <a:off x="3714039" y="3680235"/>
            <a:ext cx="4191000" cy="1098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II. PHƯƠNG PHÁP TÁCH KIM LOẠI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78FD252E-5290-177A-DDD7-80F924C4FDE0}"/>
              </a:ext>
            </a:extLst>
          </p:cNvPr>
          <p:cNvSpPr/>
          <p:nvPr/>
        </p:nvSpPr>
        <p:spPr>
          <a:xfrm>
            <a:off x="6589295" y="1676981"/>
            <a:ext cx="4191000" cy="10983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 TÁI CHẾ KIM LOẠI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821" y="3611964"/>
            <a:ext cx="654364" cy="745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09">
            <a:extLst>
              <a:ext uri="{FF2B5EF4-FFF2-40B4-BE49-F238E27FC236}">
                <a16:creationId xmlns:a16="http://schemas.microsoft.com/office/drawing/2014/main" id="{274AA4D2-4C72-6C2B-EAAB-57BB3BA2D6A2}"/>
              </a:ext>
            </a:extLst>
          </p:cNvPr>
          <p:cNvSpPr/>
          <p:nvPr/>
        </p:nvSpPr>
        <p:spPr>
          <a:xfrm flipH="1" flipV="1">
            <a:off x="59796" y="1382087"/>
            <a:ext cx="74574" cy="75905"/>
          </a:xfrm>
          <a:prstGeom prst="rtTriangle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10">
            <a:extLst>
              <a:ext uri="{FF2B5EF4-FFF2-40B4-BE49-F238E27FC236}">
                <a16:creationId xmlns:a16="http://schemas.microsoft.com/office/drawing/2014/main" id="{C868E6E6-6821-DDA4-DAA6-32D53C65E7A7}"/>
              </a:ext>
            </a:extLst>
          </p:cNvPr>
          <p:cNvSpPr/>
          <p:nvPr/>
        </p:nvSpPr>
        <p:spPr>
          <a:xfrm>
            <a:off x="35494" y="1120766"/>
            <a:ext cx="12070303" cy="1837282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676BBB5-87FC-0860-FFCF-0DF61DA3ECA0}"/>
              </a:ext>
            </a:extLst>
          </p:cNvPr>
          <p:cNvSpPr>
            <a:spLocks/>
          </p:cNvSpPr>
          <p:nvPr/>
        </p:nvSpPr>
        <p:spPr bwMode="auto">
          <a:xfrm rot="5400000">
            <a:off x="5935533" y="-4879823"/>
            <a:ext cx="384676" cy="12127641"/>
          </a:xfrm>
          <a:prstGeom prst="round2SameRect">
            <a:avLst>
              <a:gd name="adj1" fmla="val 10725"/>
              <a:gd name="adj2" fmla="val 0"/>
            </a:avLst>
          </a:prstGeom>
          <a:solidFill>
            <a:srgbClr val="EEECE1">
              <a:lumMod val="50000"/>
            </a:srgbClr>
          </a:solidFill>
          <a:ln w="28575">
            <a:solidFill>
              <a:srgbClr val="EEECE1">
                <a:lumMod val="5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259962" y="968859"/>
            <a:ext cx="120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I. TRẠNG THÁI TỰ NHIÊN CỦA KIM LOẠI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573" y="1495283"/>
            <a:ext cx="11057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085" algn="just">
              <a:tabLst>
                <a:tab pos="1485603" algn="ctr"/>
                <a:tab pos="2971206" algn="r"/>
              </a:tabLst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SGK,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Trong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ngầm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4C504E-9083-4899-8332-B55E4A3EF32A}"/>
              </a:ext>
            </a:extLst>
          </p:cNvPr>
          <p:cNvGrpSpPr/>
          <p:nvPr/>
        </p:nvGrpSpPr>
        <p:grpSpPr>
          <a:xfrm>
            <a:off x="-60669" y="2653063"/>
            <a:ext cx="12237532" cy="1855807"/>
            <a:chOff x="-92309" y="11054757"/>
            <a:chExt cx="24477897" cy="2486072"/>
          </a:xfrm>
        </p:grpSpPr>
        <p:sp>
          <p:nvSpPr>
            <p:cNvPr id="62" name="Rounded Rectangle 181">
              <a:extLst>
                <a:ext uri="{FF2B5EF4-FFF2-40B4-BE49-F238E27FC236}">
                  <a16:creationId xmlns:a16="http://schemas.microsoft.com/office/drawing/2014/main" id="{6F3CB19B-40CA-09CF-83D0-2B8708DFA1CB}"/>
                </a:ext>
              </a:extLst>
            </p:cNvPr>
            <p:cNvSpPr/>
            <p:nvPr/>
          </p:nvSpPr>
          <p:spPr>
            <a:xfrm>
              <a:off x="-92309" y="11520488"/>
              <a:ext cx="24477897" cy="20203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Nhóm 33">
              <a:extLst>
                <a:ext uri="{FF2B5EF4-FFF2-40B4-BE49-F238E27FC236}">
                  <a16:creationId xmlns:a16="http://schemas.microsoft.com/office/drawing/2014/main" id="{9D37683A-EF58-3B0F-541C-A340A788B6EC}"/>
                </a:ext>
              </a:extLst>
            </p:cNvPr>
            <p:cNvGrpSpPr/>
            <p:nvPr/>
          </p:nvGrpSpPr>
          <p:grpSpPr>
            <a:xfrm>
              <a:off x="-92309" y="11054757"/>
              <a:ext cx="1150960" cy="1150960"/>
              <a:chOff x="1671627" y="475592"/>
              <a:chExt cx="1208304" cy="1208304"/>
            </a:xfrm>
          </p:grpSpPr>
          <p:sp>
            <p:nvSpPr>
              <p:cNvPr id="5" name="Hình Bầu dục 34">
                <a:extLst>
                  <a:ext uri="{FF2B5EF4-FFF2-40B4-BE49-F238E27FC236}">
                    <a16:creationId xmlns:a16="http://schemas.microsoft.com/office/drawing/2014/main" id="{3214DC7A-5324-8786-B4E8-65FB408C77E6}"/>
                  </a:ext>
                </a:extLst>
              </p:cNvPr>
              <p:cNvSpPr/>
              <p:nvPr/>
            </p:nvSpPr>
            <p:spPr>
              <a:xfrm>
                <a:off x="1671627" y="475592"/>
                <a:ext cx="1208304" cy="1208304"/>
              </a:xfrm>
              <a:prstGeom prst="ellipse">
                <a:avLst/>
              </a:prstGeom>
              <a:noFill/>
              <a:ln w="101600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109">
                  <a:defRPr/>
                </a:pPr>
                <a:endParaRPr lang="en-US" sz="2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" name="Hình ảnh 35">
                <a:extLst>
                  <a:ext uri="{FF2B5EF4-FFF2-40B4-BE49-F238E27FC236}">
                    <a16:creationId xmlns:a16="http://schemas.microsoft.com/office/drawing/2014/main" id="{F77A64EA-9ADA-6F19-EB5B-09090AAF9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rgbClr val="ED7D3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4174" y="514922"/>
                <a:ext cx="899211" cy="899211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ECA94C0-A18D-15C4-C33B-2FDDEB72F8C7}"/>
              </a:ext>
            </a:extLst>
          </p:cNvPr>
          <p:cNvSpPr txBox="1"/>
          <p:nvPr/>
        </p:nvSpPr>
        <p:spPr>
          <a:xfrm>
            <a:off x="752938" y="3257834"/>
            <a:ext cx="11620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platinum, ...),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hầu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quặng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0" descr="TYFAQ">
            <a:extLst>
              <a:ext uri="{FF2B5EF4-FFF2-40B4-BE49-F238E27FC236}">
                <a16:creationId xmlns:a16="http://schemas.microsoft.com/office/drawing/2014/main" id="{A33E9F58-3C8C-FDB3-3176-A4825ABF4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85" y="1263081"/>
            <a:ext cx="1203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09">
            <a:extLst>
              <a:ext uri="{FF2B5EF4-FFF2-40B4-BE49-F238E27FC236}">
                <a16:creationId xmlns:a16="http://schemas.microsoft.com/office/drawing/2014/main" id="{274AA4D2-4C72-6C2B-EAAB-57BB3BA2D6A2}"/>
              </a:ext>
            </a:extLst>
          </p:cNvPr>
          <p:cNvSpPr/>
          <p:nvPr/>
        </p:nvSpPr>
        <p:spPr>
          <a:xfrm flipH="1" flipV="1">
            <a:off x="59796" y="1382087"/>
            <a:ext cx="74574" cy="75905"/>
          </a:xfrm>
          <a:prstGeom prst="rtTriangle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10">
            <a:extLst>
              <a:ext uri="{FF2B5EF4-FFF2-40B4-BE49-F238E27FC236}">
                <a16:creationId xmlns:a16="http://schemas.microsoft.com/office/drawing/2014/main" id="{C868E6E6-6821-DDA4-DAA6-32D53C65E7A7}"/>
              </a:ext>
            </a:extLst>
          </p:cNvPr>
          <p:cNvSpPr/>
          <p:nvPr/>
        </p:nvSpPr>
        <p:spPr>
          <a:xfrm>
            <a:off x="121388" y="1098423"/>
            <a:ext cx="12070303" cy="3651101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676BBB5-87FC-0860-FFCF-0DF61DA3ECA0}"/>
              </a:ext>
            </a:extLst>
          </p:cNvPr>
          <p:cNvSpPr>
            <a:spLocks/>
          </p:cNvSpPr>
          <p:nvPr/>
        </p:nvSpPr>
        <p:spPr bwMode="auto">
          <a:xfrm rot="5400000">
            <a:off x="5935533" y="-4879823"/>
            <a:ext cx="384676" cy="12127641"/>
          </a:xfrm>
          <a:prstGeom prst="round2SameRect">
            <a:avLst>
              <a:gd name="adj1" fmla="val 10725"/>
              <a:gd name="adj2" fmla="val 0"/>
            </a:avLst>
          </a:prstGeom>
          <a:solidFill>
            <a:srgbClr val="EEECE1">
              <a:lumMod val="50000"/>
            </a:srgbClr>
          </a:solidFill>
          <a:ln w="28575">
            <a:solidFill>
              <a:srgbClr val="EEECE1">
                <a:lumMod val="5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259962" y="968859"/>
            <a:ext cx="12073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PHƯƠNG PHÁP TÁCH KIM LOẠI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714C4B50-85C5-577D-5482-FB42ECE84422}"/>
              </a:ext>
            </a:extLst>
          </p:cNvPr>
          <p:cNvGrpSpPr/>
          <p:nvPr/>
        </p:nvGrpSpPr>
        <p:grpSpPr>
          <a:xfrm>
            <a:off x="97083" y="1449931"/>
            <a:ext cx="3591928" cy="575413"/>
            <a:chOff x="1224541" y="6322795"/>
            <a:chExt cx="6754121" cy="8286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C965387B-165E-CEAF-5FEC-4F0BDA0D169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4473142" y="3645905"/>
              <a:ext cx="828630" cy="6182410"/>
            </a:xfrm>
            <a:prstGeom prst="round1Rect">
              <a:avLst/>
            </a:prstGeom>
            <a:grpFill/>
            <a:ln w="571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" name="TextBox 184">
              <a:extLst>
                <a:ext uri="{FF2B5EF4-FFF2-40B4-BE49-F238E27FC236}">
                  <a16:creationId xmlns:a16="http://schemas.microsoft.com/office/drawing/2014/main" id="{16072569-D623-46C6-3FDA-A482B3327F93}"/>
                </a:ext>
              </a:extLst>
            </p:cNvPr>
            <p:cNvSpPr txBox="1"/>
            <p:nvPr/>
          </p:nvSpPr>
          <p:spPr>
            <a:xfrm>
              <a:off x="2298156" y="6406401"/>
              <a:ext cx="5610074" cy="576186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PHIẾU HỌC TẬP SỐ 1 </a:t>
              </a:r>
            </a:p>
          </p:txBody>
        </p:sp>
        <p:sp>
          <p:nvSpPr>
            <p:cNvPr id="17" name="Round Diagonal Corner Rectangle 185">
              <a:extLst>
                <a:ext uri="{FF2B5EF4-FFF2-40B4-BE49-F238E27FC236}">
                  <a16:creationId xmlns:a16="http://schemas.microsoft.com/office/drawing/2014/main" id="{89402172-B28B-62A1-F337-31CB8DB26558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070C0"/>
            </a:solidFill>
            <a:ln w="571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A47010-3960-8525-FA4E-17AEB06CF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3492B59-74D9-1F5A-E2B9-297FB081DF81}"/>
              </a:ext>
            </a:extLst>
          </p:cNvPr>
          <p:cNvSpPr txBox="1"/>
          <p:nvPr/>
        </p:nvSpPr>
        <p:spPr>
          <a:xfrm>
            <a:off x="285739" y="2022434"/>
            <a:ext cx="1162052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1: Hoàn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sau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1AC19E2-A1BF-B8C4-66DA-831D66B297C4}"/>
              </a:ext>
            </a:extLst>
          </p:cNvPr>
          <p:cNvGraphicFramePr>
            <a:graphicFrameLocks noGrp="1"/>
          </p:cNvGraphicFramePr>
          <p:nvPr/>
        </p:nvGraphicFramePr>
        <p:xfrm>
          <a:off x="1401657" y="2633722"/>
          <a:ext cx="9538653" cy="761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6728">
                  <a:extLst>
                    <a:ext uri="{9D8B030D-6E8A-4147-A177-3AD203B41FA5}">
                      <a16:colId xmlns:a16="http://schemas.microsoft.com/office/drawing/2014/main" val="3089955751"/>
                    </a:ext>
                  </a:extLst>
                </a:gridCol>
                <a:gridCol w="4402374">
                  <a:extLst>
                    <a:ext uri="{9D8B030D-6E8A-4147-A177-3AD203B41FA5}">
                      <a16:colId xmlns:a16="http://schemas.microsoft.com/office/drawing/2014/main" val="441749098"/>
                    </a:ext>
                  </a:extLst>
                </a:gridCol>
                <a:gridCol w="3179551">
                  <a:extLst>
                    <a:ext uri="{9D8B030D-6E8A-4147-A177-3AD203B41FA5}">
                      <a16:colId xmlns:a16="http://schemas.microsoft.com/office/drawing/2014/main" val="2807029266"/>
                    </a:ext>
                  </a:extLst>
                </a:gridCol>
              </a:tblGrid>
              <a:tr h="380601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Nguyên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tắc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Áp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dụng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2400597123"/>
                  </a:ext>
                </a:extLst>
              </a:tr>
              <a:tr h="380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luyện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78519445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2256C5A-832C-CFC8-3F7A-2CF1A4727E2E}"/>
              </a:ext>
            </a:extLst>
          </p:cNvPr>
          <p:cNvSpPr txBox="1"/>
          <p:nvPr/>
        </p:nvSpPr>
        <p:spPr>
          <a:xfrm>
            <a:off x="283112" y="3533120"/>
            <a:ext cx="11620522" cy="1235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a.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+ C → Zn + CO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b. Fe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+3CO → 2Fe + 3CO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09">
            <a:extLst>
              <a:ext uri="{FF2B5EF4-FFF2-40B4-BE49-F238E27FC236}">
                <a16:creationId xmlns:a16="http://schemas.microsoft.com/office/drawing/2014/main" id="{274AA4D2-4C72-6C2B-EAAB-57BB3BA2D6A2}"/>
              </a:ext>
            </a:extLst>
          </p:cNvPr>
          <p:cNvSpPr/>
          <p:nvPr/>
        </p:nvSpPr>
        <p:spPr>
          <a:xfrm flipH="1" flipV="1">
            <a:off x="59796" y="1382087"/>
            <a:ext cx="74574" cy="75905"/>
          </a:xfrm>
          <a:prstGeom prst="rtTriangle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10">
            <a:extLst>
              <a:ext uri="{FF2B5EF4-FFF2-40B4-BE49-F238E27FC236}">
                <a16:creationId xmlns:a16="http://schemas.microsoft.com/office/drawing/2014/main" id="{C868E6E6-6821-DDA4-DAA6-32D53C65E7A7}"/>
              </a:ext>
            </a:extLst>
          </p:cNvPr>
          <p:cNvSpPr/>
          <p:nvPr/>
        </p:nvSpPr>
        <p:spPr>
          <a:xfrm>
            <a:off x="121388" y="1098423"/>
            <a:ext cx="12070303" cy="3651101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676BBB5-87FC-0860-FFCF-0DF61DA3ECA0}"/>
              </a:ext>
            </a:extLst>
          </p:cNvPr>
          <p:cNvSpPr>
            <a:spLocks/>
          </p:cNvSpPr>
          <p:nvPr/>
        </p:nvSpPr>
        <p:spPr bwMode="auto">
          <a:xfrm rot="5400000">
            <a:off x="5935533" y="-4879823"/>
            <a:ext cx="384676" cy="12127641"/>
          </a:xfrm>
          <a:prstGeom prst="round2SameRect">
            <a:avLst>
              <a:gd name="adj1" fmla="val 10725"/>
              <a:gd name="adj2" fmla="val 0"/>
            </a:avLst>
          </a:prstGeom>
          <a:solidFill>
            <a:srgbClr val="EEECE1">
              <a:lumMod val="50000"/>
            </a:srgbClr>
          </a:solidFill>
          <a:ln w="28575">
            <a:solidFill>
              <a:srgbClr val="EEECE1">
                <a:lumMod val="5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259962" y="968859"/>
            <a:ext cx="12073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PHƯƠNG PHÁP TÁCH KIM LOẠI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714C4B50-85C5-577D-5482-FB42ECE84422}"/>
              </a:ext>
            </a:extLst>
          </p:cNvPr>
          <p:cNvGrpSpPr/>
          <p:nvPr/>
        </p:nvGrpSpPr>
        <p:grpSpPr>
          <a:xfrm>
            <a:off x="97083" y="1449931"/>
            <a:ext cx="3591928" cy="575413"/>
            <a:chOff x="1224541" y="6322795"/>
            <a:chExt cx="6754121" cy="8286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C965387B-165E-CEAF-5FEC-4F0BDA0D169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4473142" y="3645905"/>
              <a:ext cx="828630" cy="6182410"/>
            </a:xfrm>
            <a:prstGeom prst="round1Rect">
              <a:avLst/>
            </a:prstGeom>
            <a:grpFill/>
            <a:ln w="571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" name="TextBox 184">
              <a:extLst>
                <a:ext uri="{FF2B5EF4-FFF2-40B4-BE49-F238E27FC236}">
                  <a16:creationId xmlns:a16="http://schemas.microsoft.com/office/drawing/2014/main" id="{16072569-D623-46C6-3FDA-A482B3327F93}"/>
                </a:ext>
              </a:extLst>
            </p:cNvPr>
            <p:cNvSpPr txBox="1"/>
            <p:nvPr/>
          </p:nvSpPr>
          <p:spPr>
            <a:xfrm>
              <a:off x="2298156" y="6406401"/>
              <a:ext cx="5610074" cy="576186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PHIẾU HỌC TẬP SỐ 2 </a:t>
              </a:r>
            </a:p>
          </p:txBody>
        </p:sp>
        <p:sp>
          <p:nvSpPr>
            <p:cNvPr id="17" name="Round Diagonal Corner Rectangle 185">
              <a:extLst>
                <a:ext uri="{FF2B5EF4-FFF2-40B4-BE49-F238E27FC236}">
                  <a16:creationId xmlns:a16="http://schemas.microsoft.com/office/drawing/2014/main" id="{89402172-B28B-62A1-F337-31CB8DB26558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070C0"/>
            </a:solidFill>
            <a:ln w="571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A47010-3960-8525-FA4E-17AEB06CF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3492B59-74D9-1F5A-E2B9-297FB081DF81}"/>
              </a:ext>
            </a:extLst>
          </p:cNvPr>
          <p:cNvSpPr txBox="1"/>
          <p:nvPr/>
        </p:nvSpPr>
        <p:spPr>
          <a:xfrm>
            <a:off x="285739" y="2022434"/>
            <a:ext cx="1162052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1: Hoàn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sau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1AC19E2-A1BF-B8C4-66DA-831D66B297C4}"/>
              </a:ext>
            </a:extLst>
          </p:cNvPr>
          <p:cNvGraphicFramePr>
            <a:graphicFrameLocks noGrp="1"/>
          </p:cNvGraphicFramePr>
          <p:nvPr/>
        </p:nvGraphicFramePr>
        <p:xfrm>
          <a:off x="1401657" y="2633722"/>
          <a:ext cx="9538653" cy="761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6728">
                  <a:extLst>
                    <a:ext uri="{9D8B030D-6E8A-4147-A177-3AD203B41FA5}">
                      <a16:colId xmlns:a16="http://schemas.microsoft.com/office/drawing/2014/main" val="3089955751"/>
                    </a:ext>
                  </a:extLst>
                </a:gridCol>
                <a:gridCol w="4402374">
                  <a:extLst>
                    <a:ext uri="{9D8B030D-6E8A-4147-A177-3AD203B41FA5}">
                      <a16:colId xmlns:a16="http://schemas.microsoft.com/office/drawing/2014/main" val="441749098"/>
                    </a:ext>
                  </a:extLst>
                </a:gridCol>
                <a:gridCol w="3179551">
                  <a:extLst>
                    <a:ext uri="{9D8B030D-6E8A-4147-A177-3AD203B41FA5}">
                      <a16:colId xmlns:a16="http://schemas.microsoft.com/office/drawing/2014/main" val="2807029266"/>
                    </a:ext>
                  </a:extLst>
                </a:gridCol>
              </a:tblGrid>
              <a:tr h="380601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Nguyên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tắc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Áp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dụng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2400597123"/>
                  </a:ext>
                </a:extLst>
              </a:tr>
              <a:tr h="380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Thủy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luyện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78519445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2256C5A-832C-CFC8-3F7A-2CF1A4727E2E}"/>
              </a:ext>
            </a:extLst>
          </p:cNvPr>
          <p:cNvSpPr txBox="1"/>
          <p:nvPr/>
        </p:nvSpPr>
        <p:spPr>
          <a:xfrm>
            <a:off x="283112" y="3533119"/>
            <a:ext cx="11620522" cy="830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Fe + CuSO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→ FeSO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+ Cu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09">
            <a:extLst>
              <a:ext uri="{FF2B5EF4-FFF2-40B4-BE49-F238E27FC236}">
                <a16:creationId xmlns:a16="http://schemas.microsoft.com/office/drawing/2014/main" id="{274AA4D2-4C72-6C2B-EAAB-57BB3BA2D6A2}"/>
              </a:ext>
            </a:extLst>
          </p:cNvPr>
          <p:cNvSpPr/>
          <p:nvPr/>
        </p:nvSpPr>
        <p:spPr>
          <a:xfrm flipH="1" flipV="1">
            <a:off x="59796" y="1382087"/>
            <a:ext cx="74574" cy="75905"/>
          </a:xfrm>
          <a:prstGeom prst="rtTriangle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10">
            <a:extLst>
              <a:ext uri="{FF2B5EF4-FFF2-40B4-BE49-F238E27FC236}">
                <a16:creationId xmlns:a16="http://schemas.microsoft.com/office/drawing/2014/main" id="{C868E6E6-6821-DDA4-DAA6-32D53C65E7A7}"/>
              </a:ext>
            </a:extLst>
          </p:cNvPr>
          <p:cNvSpPr/>
          <p:nvPr/>
        </p:nvSpPr>
        <p:spPr>
          <a:xfrm>
            <a:off x="121388" y="1098423"/>
            <a:ext cx="12070303" cy="3651101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676BBB5-87FC-0860-FFCF-0DF61DA3ECA0}"/>
              </a:ext>
            </a:extLst>
          </p:cNvPr>
          <p:cNvSpPr>
            <a:spLocks/>
          </p:cNvSpPr>
          <p:nvPr/>
        </p:nvSpPr>
        <p:spPr bwMode="auto">
          <a:xfrm rot="5400000">
            <a:off x="5935533" y="-4879823"/>
            <a:ext cx="384676" cy="12127641"/>
          </a:xfrm>
          <a:prstGeom prst="round2SameRect">
            <a:avLst>
              <a:gd name="adj1" fmla="val 10725"/>
              <a:gd name="adj2" fmla="val 0"/>
            </a:avLst>
          </a:prstGeom>
          <a:solidFill>
            <a:srgbClr val="EEECE1">
              <a:lumMod val="50000"/>
            </a:srgbClr>
          </a:solidFill>
          <a:ln w="28575">
            <a:solidFill>
              <a:srgbClr val="EEECE1">
                <a:lumMod val="5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259962" y="968859"/>
            <a:ext cx="12073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PHƯƠNG PHÁP TÁCH KIM LOẠI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714C4B50-85C5-577D-5482-FB42ECE84422}"/>
              </a:ext>
            </a:extLst>
          </p:cNvPr>
          <p:cNvGrpSpPr/>
          <p:nvPr/>
        </p:nvGrpSpPr>
        <p:grpSpPr>
          <a:xfrm>
            <a:off x="97083" y="1449931"/>
            <a:ext cx="3591928" cy="575413"/>
            <a:chOff x="1224541" y="6322795"/>
            <a:chExt cx="6754121" cy="8286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C965387B-165E-CEAF-5FEC-4F0BDA0D169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4473142" y="3645905"/>
              <a:ext cx="828630" cy="6182410"/>
            </a:xfrm>
            <a:prstGeom prst="round1Rect">
              <a:avLst/>
            </a:prstGeom>
            <a:grpFill/>
            <a:ln w="571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" name="TextBox 184">
              <a:extLst>
                <a:ext uri="{FF2B5EF4-FFF2-40B4-BE49-F238E27FC236}">
                  <a16:creationId xmlns:a16="http://schemas.microsoft.com/office/drawing/2014/main" id="{16072569-D623-46C6-3FDA-A482B3327F93}"/>
                </a:ext>
              </a:extLst>
            </p:cNvPr>
            <p:cNvSpPr txBox="1"/>
            <p:nvPr/>
          </p:nvSpPr>
          <p:spPr>
            <a:xfrm>
              <a:off x="2298156" y="6406401"/>
              <a:ext cx="5610074" cy="576186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PHIẾU HỌC TẬP SỐ 3 </a:t>
              </a:r>
            </a:p>
          </p:txBody>
        </p:sp>
        <p:sp>
          <p:nvSpPr>
            <p:cNvPr id="17" name="Round Diagonal Corner Rectangle 185">
              <a:extLst>
                <a:ext uri="{FF2B5EF4-FFF2-40B4-BE49-F238E27FC236}">
                  <a16:creationId xmlns:a16="http://schemas.microsoft.com/office/drawing/2014/main" id="{89402172-B28B-62A1-F337-31CB8DB26558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070C0"/>
            </a:solidFill>
            <a:ln w="571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A47010-3960-8525-FA4E-17AEB06CF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3492B59-74D9-1F5A-E2B9-297FB081DF81}"/>
              </a:ext>
            </a:extLst>
          </p:cNvPr>
          <p:cNvSpPr txBox="1"/>
          <p:nvPr/>
        </p:nvSpPr>
        <p:spPr>
          <a:xfrm>
            <a:off x="285739" y="2022434"/>
            <a:ext cx="1162052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1: Hoàn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sau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1AC19E2-A1BF-B8C4-66DA-831D66B297C4}"/>
              </a:ext>
            </a:extLst>
          </p:cNvPr>
          <p:cNvGraphicFramePr>
            <a:graphicFrameLocks noGrp="1"/>
          </p:cNvGraphicFramePr>
          <p:nvPr/>
        </p:nvGraphicFramePr>
        <p:xfrm>
          <a:off x="1401657" y="2633722"/>
          <a:ext cx="9538653" cy="761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9084">
                  <a:extLst>
                    <a:ext uri="{9D8B030D-6E8A-4147-A177-3AD203B41FA5}">
                      <a16:colId xmlns:a16="http://schemas.microsoft.com/office/drawing/2014/main" val="3089955751"/>
                    </a:ext>
                  </a:extLst>
                </a:gridCol>
                <a:gridCol w="3520018">
                  <a:extLst>
                    <a:ext uri="{9D8B030D-6E8A-4147-A177-3AD203B41FA5}">
                      <a16:colId xmlns:a16="http://schemas.microsoft.com/office/drawing/2014/main" val="441749098"/>
                    </a:ext>
                  </a:extLst>
                </a:gridCol>
                <a:gridCol w="3179551">
                  <a:extLst>
                    <a:ext uri="{9D8B030D-6E8A-4147-A177-3AD203B41FA5}">
                      <a16:colId xmlns:a16="http://schemas.microsoft.com/office/drawing/2014/main" val="2807029266"/>
                    </a:ext>
                  </a:extLst>
                </a:gridCol>
              </a:tblGrid>
              <a:tr h="380601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Nguyên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tắc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Áp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dụng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2400597123"/>
                  </a:ext>
                </a:extLst>
              </a:tr>
              <a:tr h="380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nóng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chảy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78519445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2256C5A-832C-CFC8-3F7A-2CF1A4727E2E}"/>
              </a:ext>
            </a:extLst>
          </p:cNvPr>
          <p:cNvSpPr txBox="1"/>
          <p:nvPr/>
        </p:nvSpPr>
        <p:spPr>
          <a:xfrm>
            <a:off x="283112" y="3533119"/>
            <a:ext cx="11620522" cy="164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a. MgCl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→ Mg + Cl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b. 2Al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→  4Al + 3O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09">
            <a:extLst>
              <a:ext uri="{FF2B5EF4-FFF2-40B4-BE49-F238E27FC236}">
                <a16:creationId xmlns:a16="http://schemas.microsoft.com/office/drawing/2014/main" id="{274AA4D2-4C72-6C2B-EAAB-57BB3BA2D6A2}"/>
              </a:ext>
            </a:extLst>
          </p:cNvPr>
          <p:cNvSpPr/>
          <p:nvPr/>
        </p:nvSpPr>
        <p:spPr>
          <a:xfrm flipH="1" flipV="1">
            <a:off x="59796" y="1382087"/>
            <a:ext cx="74574" cy="75905"/>
          </a:xfrm>
          <a:prstGeom prst="rtTriangle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10">
            <a:extLst>
              <a:ext uri="{FF2B5EF4-FFF2-40B4-BE49-F238E27FC236}">
                <a16:creationId xmlns:a16="http://schemas.microsoft.com/office/drawing/2014/main" id="{C868E6E6-6821-DDA4-DAA6-32D53C65E7A7}"/>
              </a:ext>
            </a:extLst>
          </p:cNvPr>
          <p:cNvSpPr/>
          <p:nvPr/>
        </p:nvSpPr>
        <p:spPr>
          <a:xfrm>
            <a:off x="121388" y="1098423"/>
            <a:ext cx="12070303" cy="3651101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676BBB5-87FC-0860-FFCF-0DF61DA3ECA0}"/>
              </a:ext>
            </a:extLst>
          </p:cNvPr>
          <p:cNvSpPr>
            <a:spLocks/>
          </p:cNvSpPr>
          <p:nvPr/>
        </p:nvSpPr>
        <p:spPr bwMode="auto">
          <a:xfrm rot="5400000">
            <a:off x="5935533" y="-4879823"/>
            <a:ext cx="384676" cy="12127641"/>
          </a:xfrm>
          <a:prstGeom prst="round2SameRect">
            <a:avLst>
              <a:gd name="adj1" fmla="val 10725"/>
              <a:gd name="adj2" fmla="val 0"/>
            </a:avLst>
          </a:prstGeom>
          <a:solidFill>
            <a:srgbClr val="EEECE1">
              <a:lumMod val="50000"/>
            </a:srgbClr>
          </a:solidFill>
          <a:ln w="28575">
            <a:solidFill>
              <a:srgbClr val="EEECE1">
                <a:lumMod val="5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259962" y="968859"/>
            <a:ext cx="12073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PHƯƠNG PHÁP TÁCH KIM LOẠI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714C4B50-85C5-577D-5482-FB42ECE84422}"/>
              </a:ext>
            </a:extLst>
          </p:cNvPr>
          <p:cNvGrpSpPr/>
          <p:nvPr/>
        </p:nvGrpSpPr>
        <p:grpSpPr>
          <a:xfrm>
            <a:off x="97083" y="1449931"/>
            <a:ext cx="3591928" cy="575413"/>
            <a:chOff x="1224541" y="6322795"/>
            <a:chExt cx="6754121" cy="8286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C965387B-165E-CEAF-5FEC-4F0BDA0D169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4473142" y="3645905"/>
              <a:ext cx="828630" cy="6182410"/>
            </a:xfrm>
            <a:prstGeom prst="round1Rect">
              <a:avLst/>
            </a:prstGeom>
            <a:grpFill/>
            <a:ln w="571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" name="TextBox 184">
              <a:extLst>
                <a:ext uri="{FF2B5EF4-FFF2-40B4-BE49-F238E27FC236}">
                  <a16:creationId xmlns:a16="http://schemas.microsoft.com/office/drawing/2014/main" id="{16072569-D623-46C6-3FDA-A482B3327F93}"/>
                </a:ext>
              </a:extLst>
            </p:cNvPr>
            <p:cNvSpPr txBox="1"/>
            <p:nvPr/>
          </p:nvSpPr>
          <p:spPr>
            <a:xfrm>
              <a:off x="2298156" y="6406401"/>
              <a:ext cx="5610074" cy="576186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PHIẾU HỌC TẬP SỐ 4 </a:t>
              </a:r>
            </a:p>
          </p:txBody>
        </p:sp>
        <p:sp>
          <p:nvSpPr>
            <p:cNvPr id="17" name="Round Diagonal Corner Rectangle 185">
              <a:extLst>
                <a:ext uri="{FF2B5EF4-FFF2-40B4-BE49-F238E27FC236}">
                  <a16:creationId xmlns:a16="http://schemas.microsoft.com/office/drawing/2014/main" id="{89402172-B28B-62A1-F337-31CB8DB26558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070C0"/>
            </a:solidFill>
            <a:ln w="571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A47010-3960-8525-FA4E-17AEB06CF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3492B59-74D9-1F5A-E2B9-297FB081DF81}"/>
              </a:ext>
            </a:extLst>
          </p:cNvPr>
          <p:cNvSpPr txBox="1"/>
          <p:nvPr/>
        </p:nvSpPr>
        <p:spPr>
          <a:xfrm>
            <a:off x="285739" y="2022434"/>
            <a:ext cx="1162052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1: Hoàn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sau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1AC19E2-A1BF-B8C4-66DA-831D66B297C4}"/>
              </a:ext>
            </a:extLst>
          </p:cNvPr>
          <p:cNvGraphicFramePr>
            <a:graphicFrameLocks noGrp="1"/>
          </p:cNvGraphicFramePr>
          <p:nvPr/>
        </p:nvGraphicFramePr>
        <p:xfrm>
          <a:off x="1401657" y="2633722"/>
          <a:ext cx="9538653" cy="761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9084">
                  <a:extLst>
                    <a:ext uri="{9D8B030D-6E8A-4147-A177-3AD203B41FA5}">
                      <a16:colId xmlns:a16="http://schemas.microsoft.com/office/drawing/2014/main" val="3089955751"/>
                    </a:ext>
                  </a:extLst>
                </a:gridCol>
                <a:gridCol w="3520018">
                  <a:extLst>
                    <a:ext uri="{9D8B030D-6E8A-4147-A177-3AD203B41FA5}">
                      <a16:colId xmlns:a16="http://schemas.microsoft.com/office/drawing/2014/main" val="441749098"/>
                    </a:ext>
                  </a:extLst>
                </a:gridCol>
                <a:gridCol w="3179551">
                  <a:extLst>
                    <a:ext uri="{9D8B030D-6E8A-4147-A177-3AD203B41FA5}">
                      <a16:colId xmlns:a16="http://schemas.microsoft.com/office/drawing/2014/main" val="2807029266"/>
                    </a:ext>
                  </a:extLst>
                </a:gridCol>
              </a:tblGrid>
              <a:tr h="380601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Nguyên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tắc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Áp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dụng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2400597123"/>
                  </a:ext>
                </a:extLst>
              </a:tr>
              <a:tr h="380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dung </a:t>
                      </a:r>
                      <a:r>
                        <a:rPr lang="en-US" sz="2000" b="1" dirty="0" err="1"/>
                        <a:t>dịch</a:t>
                      </a:r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78519445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2256C5A-832C-CFC8-3F7A-2CF1A4727E2E}"/>
              </a:ext>
            </a:extLst>
          </p:cNvPr>
          <p:cNvSpPr txBox="1"/>
          <p:nvPr/>
        </p:nvSpPr>
        <p:spPr>
          <a:xfrm>
            <a:off x="283112" y="3533119"/>
            <a:ext cx="11620522" cy="830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CuSO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 + H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O  → Cu + 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 + H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SO</a:t>
            </a:r>
            <a:r>
              <a:rPr lang="en-US" sz="2000" b="1" baseline="-25000" dirty="0">
                <a:latin typeface="+mj-lt"/>
                <a:ea typeface="Times New Roman" panose="02020603050405020304" pitchFamily="18" charset="0"/>
              </a:rPr>
              <a:t>4</a:t>
            </a: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09">
            <a:extLst>
              <a:ext uri="{FF2B5EF4-FFF2-40B4-BE49-F238E27FC236}">
                <a16:creationId xmlns:a16="http://schemas.microsoft.com/office/drawing/2014/main" id="{274AA4D2-4C72-6C2B-EAAB-57BB3BA2D6A2}"/>
              </a:ext>
            </a:extLst>
          </p:cNvPr>
          <p:cNvSpPr/>
          <p:nvPr/>
        </p:nvSpPr>
        <p:spPr>
          <a:xfrm flipH="1" flipV="1">
            <a:off x="59796" y="1382087"/>
            <a:ext cx="74574" cy="75905"/>
          </a:xfrm>
          <a:prstGeom prst="rtTriangle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10">
            <a:extLst>
              <a:ext uri="{FF2B5EF4-FFF2-40B4-BE49-F238E27FC236}">
                <a16:creationId xmlns:a16="http://schemas.microsoft.com/office/drawing/2014/main" id="{C868E6E6-6821-DDA4-DAA6-32D53C65E7A7}"/>
              </a:ext>
            </a:extLst>
          </p:cNvPr>
          <p:cNvSpPr/>
          <p:nvPr/>
        </p:nvSpPr>
        <p:spPr>
          <a:xfrm>
            <a:off x="121388" y="1098423"/>
            <a:ext cx="12070303" cy="4497688"/>
          </a:xfrm>
          <a:prstGeom prst="roundRect">
            <a:avLst>
              <a:gd name="adj" fmla="val 2832"/>
            </a:avLst>
          </a:prstGeom>
          <a:solidFill>
            <a:srgbClr val="EEECE1"/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88421">
              <a:defRPr/>
            </a:pPr>
            <a:endParaRPr lang="en-US" sz="215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676BBB5-87FC-0860-FFCF-0DF61DA3ECA0}"/>
              </a:ext>
            </a:extLst>
          </p:cNvPr>
          <p:cNvSpPr>
            <a:spLocks/>
          </p:cNvSpPr>
          <p:nvPr/>
        </p:nvSpPr>
        <p:spPr bwMode="auto">
          <a:xfrm rot="5400000">
            <a:off x="5935533" y="-4879823"/>
            <a:ext cx="384676" cy="12127641"/>
          </a:xfrm>
          <a:prstGeom prst="round2SameRect">
            <a:avLst>
              <a:gd name="adj1" fmla="val 10725"/>
              <a:gd name="adj2" fmla="val 0"/>
            </a:avLst>
          </a:prstGeom>
          <a:solidFill>
            <a:srgbClr val="EEECE1">
              <a:lumMod val="50000"/>
            </a:srgbClr>
          </a:solidFill>
          <a:ln w="28575">
            <a:solidFill>
              <a:srgbClr val="EEECE1">
                <a:lumMod val="5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259962" y="968859"/>
            <a:ext cx="12073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PHƯƠNG PHÁP TÁCH KIM LOẠI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492B59-74D9-1F5A-E2B9-297FB081DF81}"/>
              </a:ext>
            </a:extLst>
          </p:cNvPr>
          <p:cNvSpPr txBox="1"/>
          <p:nvPr/>
        </p:nvSpPr>
        <p:spPr>
          <a:xfrm>
            <a:off x="917458" y="1743350"/>
            <a:ext cx="10932499" cy="323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 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khử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n+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+ ne → M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Tuỳ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90152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oxide):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+mj-lt"/>
                <a:ea typeface="Calibri" panose="020F0502020204030204" pitchFamily="34" charset="0"/>
              </a:rPr>
              <a:t>+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phân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dung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dịch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muối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: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Tách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kim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hoạt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hoá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học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trung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bình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yếu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.</a:t>
            </a:r>
          </a:p>
        </p:txBody>
      </p:sp>
      <p:grpSp>
        <p:nvGrpSpPr>
          <p:cNvPr id="5" name="Nhóm 33">
            <a:extLst>
              <a:ext uri="{FF2B5EF4-FFF2-40B4-BE49-F238E27FC236}">
                <a16:creationId xmlns:a16="http://schemas.microsoft.com/office/drawing/2014/main" id="{CFBDCBCC-3B28-5CAC-3EC0-8308F2CB2AB2}"/>
              </a:ext>
            </a:extLst>
          </p:cNvPr>
          <p:cNvGrpSpPr/>
          <p:nvPr/>
        </p:nvGrpSpPr>
        <p:grpSpPr>
          <a:xfrm>
            <a:off x="259963" y="1483099"/>
            <a:ext cx="575413" cy="575413"/>
            <a:chOff x="1671627" y="360375"/>
            <a:chExt cx="1208304" cy="1208304"/>
          </a:xfrm>
        </p:grpSpPr>
        <p:sp>
          <p:nvSpPr>
            <p:cNvPr id="6" name="Hình Bầu dục 34">
              <a:extLst>
                <a:ext uri="{FF2B5EF4-FFF2-40B4-BE49-F238E27FC236}">
                  <a16:creationId xmlns:a16="http://schemas.microsoft.com/office/drawing/2014/main" id="{0E3889ED-5DE8-A085-FCDA-0E288379B842}"/>
                </a:ext>
              </a:extLst>
            </p:cNvPr>
            <p:cNvSpPr/>
            <p:nvPr/>
          </p:nvSpPr>
          <p:spPr>
            <a:xfrm>
              <a:off x="1671627" y="360375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Hình ảnh 35">
              <a:extLst>
                <a:ext uri="{FF2B5EF4-FFF2-40B4-BE49-F238E27FC236}">
                  <a16:creationId xmlns:a16="http://schemas.microsoft.com/office/drawing/2014/main" id="{812D65A6-40BE-F373-26BE-BFBCF434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89" y="457268"/>
              <a:ext cx="899211" cy="89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0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1027</TotalTime>
  <Words>1294</Words>
  <Application>Microsoft Office PowerPoint</Application>
  <PresentationFormat>Widescreen</PresentationFormat>
  <Paragraphs>209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Calibri Light</vt:lpstr>
      <vt:lpstr>Calibri</vt:lpstr>
      <vt:lpstr>VNI-Times</vt:lpstr>
      <vt:lpstr>Tahoma</vt:lpstr>
      <vt:lpstr>#9Slide03 Sofia Pro Soft Bold</vt:lpstr>
      <vt:lpstr>Cambria Math</vt:lpstr>
      <vt:lpstr>Arial</vt:lpstr>
      <vt:lpstr>Questrial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TGDD</dc:creator>
  <dc:description>9Slide.vn</dc:description>
  <cp:lastModifiedBy>DELL</cp:lastModifiedBy>
  <cp:revision>72</cp:revision>
  <dcterms:created xsi:type="dcterms:W3CDTF">2018-03-12T09:20:00Z</dcterms:created>
  <dcterms:modified xsi:type="dcterms:W3CDTF">2024-06-21T01:58:37Z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188AE3FB7FFC4403850F92F3FBF5FDCA_13</vt:lpwstr>
  </property>
</Properties>
</file>