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2" r:id="rId1"/>
  </p:sldMasterIdLst>
  <p:notesMasterIdLst>
    <p:notesMasterId r:id="rId54"/>
  </p:notesMasterIdLst>
  <p:sldIdLst>
    <p:sldId id="256" r:id="rId2"/>
    <p:sldId id="311" r:id="rId3"/>
    <p:sldId id="257" r:id="rId4"/>
    <p:sldId id="259" r:id="rId5"/>
    <p:sldId id="312" r:id="rId6"/>
    <p:sldId id="260" r:id="rId7"/>
    <p:sldId id="262" r:id="rId8"/>
    <p:sldId id="337" r:id="rId9"/>
    <p:sldId id="265" r:id="rId10"/>
    <p:sldId id="313" r:id="rId11"/>
    <p:sldId id="314" r:id="rId12"/>
    <p:sldId id="258" r:id="rId13"/>
    <p:sldId id="315" r:id="rId14"/>
    <p:sldId id="261" r:id="rId15"/>
    <p:sldId id="263" r:id="rId16"/>
    <p:sldId id="264" r:id="rId17"/>
    <p:sldId id="317" r:id="rId18"/>
    <p:sldId id="316" r:id="rId19"/>
    <p:sldId id="267" r:id="rId20"/>
    <p:sldId id="268" r:id="rId21"/>
    <p:sldId id="270" r:id="rId22"/>
    <p:sldId id="318" r:id="rId23"/>
    <p:sldId id="271" r:id="rId24"/>
    <p:sldId id="274" r:id="rId25"/>
    <p:sldId id="320" r:id="rId26"/>
    <p:sldId id="273" r:id="rId27"/>
    <p:sldId id="272" r:id="rId28"/>
    <p:sldId id="338" r:id="rId29"/>
    <p:sldId id="340" r:id="rId30"/>
    <p:sldId id="341" r:id="rId31"/>
    <p:sldId id="276" r:id="rId32"/>
    <p:sldId id="323" r:id="rId33"/>
    <p:sldId id="324" r:id="rId34"/>
    <p:sldId id="325" r:id="rId35"/>
    <p:sldId id="321" r:id="rId36"/>
    <p:sldId id="326" r:id="rId37"/>
    <p:sldId id="327" r:id="rId38"/>
    <p:sldId id="322" r:id="rId39"/>
    <p:sldId id="275" r:id="rId40"/>
    <p:sldId id="328" r:id="rId41"/>
    <p:sldId id="278" r:id="rId42"/>
    <p:sldId id="266" r:id="rId43"/>
    <p:sldId id="329" r:id="rId44"/>
    <p:sldId id="277" r:id="rId45"/>
    <p:sldId id="330" r:id="rId46"/>
    <p:sldId id="331" r:id="rId47"/>
    <p:sldId id="332" r:id="rId48"/>
    <p:sldId id="333" r:id="rId49"/>
    <p:sldId id="334" r:id="rId50"/>
    <p:sldId id="335" r:id="rId51"/>
    <p:sldId id="279" r:id="rId52"/>
    <p:sldId id="290" r:id="rId53"/>
  </p:sldIdLst>
  <p:sldSz cx="9144000" cy="5143500" type="screen16x9"/>
  <p:notesSz cx="6858000" cy="9144000"/>
  <p:embeddedFontLst>
    <p:embeddedFont>
      <p:font typeface="Anaheim" panose="02000503000000000000" pitchFamily="2" charset="77"/>
      <p:regular r:id="rId55"/>
    </p:embeddedFont>
    <p:embeddedFont>
      <p:font typeface="Bebas Neue" panose="020B0606020202050201" pitchFamily="34" charset="77"/>
      <p:regular r:id="rId56"/>
    </p:embeddedFont>
    <p:embeddedFont>
      <p:font typeface="Cabin" pitchFamily="2" charset="77"/>
      <p:regular r:id="rId57"/>
      <p:bold r:id="rId58"/>
      <p:italic r:id="rId59"/>
      <p:boldItalic r:id="rId60"/>
    </p:embeddedFont>
    <p:embeddedFont>
      <p:font typeface="Cambria Math" panose="02040503050406030204" pitchFamily="18" charset="0"/>
      <p:regular r:id="rId61"/>
    </p:embeddedFont>
    <p:embeddedFont>
      <p:font typeface="Lobster Two" panose="02000506000000020003" pitchFamily="2" charset="0"/>
      <p:regular r:id="rId62"/>
      <p:bold r:id="rId63"/>
      <p:italic r:id="rId64"/>
      <p:boldItalic r:id="rId65"/>
    </p:embeddedFont>
    <p:embeddedFont>
      <p:font typeface="Nunito Light" pitchFamily="2" charset="77"/>
      <p:regular r:id="rId66"/>
      <p:italic r:id="rId67"/>
    </p:embeddedFont>
    <p:embeddedFont>
      <p:font typeface="PT Sans" panose="020B0503020203020204" pitchFamily="34" charset="77"/>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userDrawn="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F3A1"/>
    <a:srgbClr val="EE9C08"/>
    <a:srgbClr val="F9C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25577F-A384-4EAA-8D48-5F8DD43FC2AB}">
  <a:tblStyle styleId="{7625577F-A384-4EAA-8D48-5F8DD43FC2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1" autoAdjust="0"/>
    <p:restoredTop sz="94660"/>
  </p:normalViewPr>
  <p:slideViewPr>
    <p:cSldViewPr snapToGrid="0">
      <p:cViewPr varScale="1">
        <p:scale>
          <a:sx n="126" d="100"/>
          <a:sy n="126" d="100"/>
        </p:scale>
        <p:origin x="208" y="520"/>
      </p:cViewPr>
      <p:guideLst>
        <p:guide orient="horz"/>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font" Target="fonts/font17.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32B958-4D38-4449-BEC5-F70BC8338E27}"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US"/>
        </a:p>
      </dgm:t>
    </dgm:pt>
    <dgm:pt modelId="{79A871BD-EEF6-4133-94BE-662DDC8BDA88}">
      <dgm:prSet phldrT="[Text]"/>
      <dgm:spPr>
        <a:solidFill>
          <a:schemeClr val="accent6">
            <a:alpha val="50000"/>
          </a:schemeClr>
        </a:solidFill>
      </dgm:spPr>
      <dgm:t>
        <a:bodyPr/>
        <a:lstStyle/>
        <a:p>
          <a:pPr>
            <a:lnSpc>
              <a:spcPct val="150000"/>
            </a:lnSpc>
          </a:pPr>
          <a:r>
            <a:rPr lang="vi-VN" b="1" dirty="0"/>
            <a:t>Chu kì tế bào </a:t>
          </a:r>
          <a:endParaRPr lang="en-US" b="1" dirty="0"/>
        </a:p>
      </dgm:t>
    </dgm:pt>
    <dgm:pt modelId="{D5A8600E-30AF-410A-BC9A-67A4F139CD19}" type="parTrans" cxnId="{A6E332E1-5508-481B-918D-4B8F709955AF}">
      <dgm:prSet/>
      <dgm:spPr/>
      <dgm:t>
        <a:bodyPr/>
        <a:lstStyle/>
        <a:p>
          <a:endParaRPr lang="en-US"/>
        </a:p>
      </dgm:t>
    </dgm:pt>
    <dgm:pt modelId="{E75D872A-AD55-4C96-9233-71C9929829C1}" type="sibTrans" cxnId="{A6E332E1-5508-481B-918D-4B8F709955AF}">
      <dgm:prSet/>
      <dgm:spPr/>
      <dgm:t>
        <a:bodyPr/>
        <a:lstStyle/>
        <a:p>
          <a:endParaRPr lang="en-US"/>
        </a:p>
      </dgm:t>
    </dgm:pt>
    <dgm:pt modelId="{B5245DF3-452A-442F-9ABB-B26AF87530FE}">
      <dgm:prSet phldrT="[Text]"/>
      <dgm:spPr>
        <a:solidFill>
          <a:schemeClr val="accent5">
            <a:lumMod val="90000"/>
            <a:alpha val="50000"/>
          </a:schemeClr>
        </a:solidFill>
      </dgm:spPr>
      <dgm:t>
        <a:bodyPr/>
        <a:lstStyle/>
        <a:p>
          <a:r>
            <a:rPr lang="vi-VN" b="0" i="0" dirty="0">
              <a:solidFill>
                <a:srgbClr val="000000"/>
              </a:solidFill>
              <a:effectLst/>
              <a:latin typeface="+mn-lt"/>
            </a:rPr>
            <a:t>G2</a:t>
          </a:r>
          <a:endParaRPr lang="en-US" dirty="0"/>
        </a:p>
      </dgm:t>
    </dgm:pt>
    <dgm:pt modelId="{4E9D40A2-07B6-4F61-B63C-C91964CE17ED}" type="parTrans" cxnId="{F9549A7A-A191-425F-966A-43C36334A9D5}">
      <dgm:prSet/>
      <dgm:spPr/>
      <dgm:t>
        <a:bodyPr/>
        <a:lstStyle/>
        <a:p>
          <a:endParaRPr lang="en-US"/>
        </a:p>
      </dgm:t>
    </dgm:pt>
    <dgm:pt modelId="{E40F23FA-F00B-42B7-8E81-B0EA0B851475}" type="sibTrans" cxnId="{F9549A7A-A191-425F-966A-43C36334A9D5}">
      <dgm:prSet/>
      <dgm:spPr/>
      <dgm:t>
        <a:bodyPr/>
        <a:lstStyle/>
        <a:p>
          <a:endParaRPr lang="en-US"/>
        </a:p>
      </dgm:t>
    </dgm:pt>
    <dgm:pt modelId="{9CF3F9E2-540E-43EF-89E0-E81B3E492419}">
      <dgm:prSet phldrT="[Text]"/>
      <dgm:spPr>
        <a:solidFill>
          <a:schemeClr val="accent1">
            <a:lumMod val="75000"/>
            <a:alpha val="50000"/>
          </a:schemeClr>
        </a:solidFill>
      </dgm:spPr>
      <dgm:t>
        <a:bodyPr/>
        <a:lstStyle/>
        <a:p>
          <a:r>
            <a:rPr lang="en-US" dirty="0"/>
            <a:t>M</a:t>
          </a:r>
        </a:p>
      </dgm:t>
    </dgm:pt>
    <dgm:pt modelId="{FCE4A5AC-B4FA-44F9-BD86-5DE2852DB40D}" type="parTrans" cxnId="{633D1A4B-4B53-4DE3-A4AF-E4AFF04FACE3}">
      <dgm:prSet/>
      <dgm:spPr/>
      <dgm:t>
        <a:bodyPr/>
        <a:lstStyle/>
        <a:p>
          <a:endParaRPr lang="en-US"/>
        </a:p>
      </dgm:t>
    </dgm:pt>
    <dgm:pt modelId="{D4E7A5A2-42B7-4C15-9D0D-8D174B5D2530}" type="sibTrans" cxnId="{633D1A4B-4B53-4DE3-A4AF-E4AFF04FACE3}">
      <dgm:prSet/>
      <dgm:spPr/>
      <dgm:t>
        <a:bodyPr/>
        <a:lstStyle/>
        <a:p>
          <a:endParaRPr lang="en-US"/>
        </a:p>
      </dgm:t>
    </dgm:pt>
    <dgm:pt modelId="{9A1B7231-5175-428F-A4F0-2E43C5DE7A8F}">
      <dgm:prSet phldrT="[Text]"/>
      <dgm:spPr>
        <a:solidFill>
          <a:srgbClr val="27F3A1">
            <a:alpha val="50196"/>
          </a:srgbClr>
        </a:solidFill>
      </dgm:spPr>
      <dgm:t>
        <a:bodyPr/>
        <a:lstStyle/>
        <a:p>
          <a:r>
            <a:rPr lang="vi-VN" b="0" i="0" dirty="0">
              <a:solidFill>
                <a:srgbClr val="000000"/>
              </a:solidFill>
              <a:effectLst/>
              <a:latin typeface="+mn-lt"/>
            </a:rPr>
            <a:t>G1</a:t>
          </a:r>
          <a:endParaRPr lang="en-US" dirty="0"/>
        </a:p>
      </dgm:t>
    </dgm:pt>
    <dgm:pt modelId="{04D692FC-5993-4523-825D-1C5EB32D6267}" type="parTrans" cxnId="{CC159581-049E-4AC4-861A-CC39ABC1AAF6}">
      <dgm:prSet/>
      <dgm:spPr/>
      <dgm:t>
        <a:bodyPr/>
        <a:lstStyle/>
        <a:p>
          <a:endParaRPr lang="en-US"/>
        </a:p>
      </dgm:t>
    </dgm:pt>
    <dgm:pt modelId="{71BAA6DC-E48A-4D81-8B65-1B067ECD22B5}" type="sibTrans" cxnId="{CC159581-049E-4AC4-861A-CC39ABC1AAF6}">
      <dgm:prSet/>
      <dgm:spPr/>
      <dgm:t>
        <a:bodyPr/>
        <a:lstStyle/>
        <a:p>
          <a:endParaRPr lang="en-US"/>
        </a:p>
      </dgm:t>
    </dgm:pt>
    <dgm:pt modelId="{1FD38F89-6258-44C6-BDD2-90BD15D0FF40}">
      <dgm:prSet phldrT="[Text]"/>
      <dgm:spPr>
        <a:solidFill>
          <a:schemeClr val="accent3">
            <a:lumMod val="40000"/>
            <a:lumOff val="60000"/>
            <a:alpha val="50000"/>
          </a:schemeClr>
        </a:solidFill>
      </dgm:spPr>
      <dgm:t>
        <a:bodyPr/>
        <a:lstStyle/>
        <a:p>
          <a:r>
            <a:rPr lang="en-US" dirty="0"/>
            <a:t>S</a:t>
          </a:r>
        </a:p>
      </dgm:t>
    </dgm:pt>
    <dgm:pt modelId="{6965B13B-7C64-47AA-A40D-972A81276690}" type="parTrans" cxnId="{419FBE55-9D90-4810-B8D9-7A01B77D7D55}">
      <dgm:prSet/>
      <dgm:spPr/>
      <dgm:t>
        <a:bodyPr/>
        <a:lstStyle/>
        <a:p>
          <a:endParaRPr lang="en-US"/>
        </a:p>
      </dgm:t>
    </dgm:pt>
    <dgm:pt modelId="{BB054CFB-B41C-48CF-BE43-55553C476D8F}" type="sibTrans" cxnId="{419FBE55-9D90-4810-B8D9-7A01B77D7D55}">
      <dgm:prSet/>
      <dgm:spPr/>
      <dgm:t>
        <a:bodyPr/>
        <a:lstStyle/>
        <a:p>
          <a:endParaRPr lang="en-US"/>
        </a:p>
      </dgm:t>
    </dgm:pt>
    <dgm:pt modelId="{E1ED5B61-909E-4AF3-9475-37398372CAA0}" type="pres">
      <dgm:prSet presAssocID="{2032B958-4D38-4449-BEC5-F70BC8338E27}" presName="composite" presStyleCnt="0">
        <dgm:presLayoutVars>
          <dgm:chMax val="1"/>
          <dgm:dir/>
          <dgm:resizeHandles val="exact"/>
        </dgm:presLayoutVars>
      </dgm:prSet>
      <dgm:spPr/>
    </dgm:pt>
    <dgm:pt modelId="{5488CA3F-2879-4327-BB73-CD8A21AC9319}" type="pres">
      <dgm:prSet presAssocID="{2032B958-4D38-4449-BEC5-F70BC8338E27}" presName="radial" presStyleCnt="0">
        <dgm:presLayoutVars>
          <dgm:animLvl val="ctr"/>
        </dgm:presLayoutVars>
      </dgm:prSet>
      <dgm:spPr/>
    </dgm:pt>
    <dgm:pt modelId="{96DC8607-8419-4D8A-A831-0A2C5B1F9FBA}" type="pres">
      <dgm:prSet presAssocID="{79A871BD-EEF6-4133-94BE-662DDC8BDA88}" presName="centerShape" presStyleLbl="vennNode1" presStyleIdx="0" presStyleCnt="5"/>
      <dgm:spPr/>
    </dgm:pt>
    <dgm:pt modelId="{7BF0ADB5-4D3A-4003-96E2-808298631DE5}" type="pres">
      <dgm:prSet presAssocID="{B5245DF3-452A-442F-9ABB-B26AF87530FE}" presName="node" presStyleLbl="vennNode1" presStyleIdx="1" presStyleCnt="5">
        <dgm:presLayoutVars>
          <dgm:bulletEnabled val="1"/>
        </dgm:presLayoutVars>
      </dgm:prSet>
      <dgm:spPr/>
    </dgm:pt>
    <dgm:pt modelId="{296B4C84-6118-47B3-B1D8-1D131B0024ED}" type="pres">
      <dgm:prSet presAssocID="{9CF3F9E2-540E-43EF-89E0-E81B3E492419}" presName="node" presStyleLbl="vennNode1" presStyleIdx="2" presStyleCnt="5">
        <dgm:presLayoutVars>
          <dgm:bulletEnabled val="1"/>
        </dgm:presLayoutVars>
      </dgm:prSet>
      <dgm:spPr/>
    </dgm:pt>
    <dgm:pt modelId="{D358608F-C60D-40A2-A149-4671BF7CA92D}" type="pres">
      <dgm:prSet presAssocID="{9A1B7231-5175-428F-A4F0-2E43C5DE7A8F}" presName="node" presStyleLbl="vennNode1" presStyleIdx="3" presStyleCnt="5">
        <dgm:presLayoutVars>
          <dgm:bulletEnabled val="1"/>
        </dgm:presLayoutVars>
      </dgm:prSet>
      <dgm:spPr/>
    </dgm:pt>
    <dgm:pt modelId="{46756830-FF20-4D88-8BFA-660929521318}" type="pres">
      <dgm:prSet presAssocID="{1FD38F89-6258-44C6-BDD2-90BD15D0FF40}" presName="node" presStyleLbl="vennNode1" presStyleIdx="4" presStyleCnt="5">
        <dgm:presLayoutVars>
          <dgm:bulletEnabled val="1"/>
        </dgm:presLayoutVars>
      </dgm:prSet>
      <dgm:spPr/>
    </dgm:pt>
  </dgm:ptLst>
  <dgm:cxnLst>
    <dgm:cxn modelId="{EDF08F11-CE60-4164-A2BB-A26A2F9DE473}" type="presOf" srcId="{79A871BD-EEF6-4133-94BE-662DDC8BDA88}" destId="{96DC8607-8419-4D8A-A831-0A2C5B1F9FBA}" srcOrd="0" destOrd="0" presId="urn:microsoft.com/office/officeart/2005/8/layout/radial3"/>
    <dgm:cxn modelId="{B703E61C-F5F4-4E08-8A30-3B4F99D4AE17}" type="presOf" srcId="{9CF3F9E2-540E-43EF-89E0-E81B3E492419}" destId="{296B4C84-6118-47B3-B1D8-1D131B0024ED}" srcOrd="0" destOrd="0" presId="urn:microsoft.com/office/officeart/2005/8/layout/radial3"/>
    <dgm:cxn modelId="{33536A33-1960-471D-9D12-C321979FB04A}" type="presOf" srcId="{B5245DF3-452A-442F-9ABB-B26AF87530FE}" destId="{7BF0ADB5-4D3A-4003-96E2-808298631DE5}" srcOrd="0" destOrd="0" presId="urn:microsoft.com/office/officeart/2005/8/layout/radial3"/>
    <dgm:cxn modelId="{1E51D84A-1FA2-4F4B-94A1-9BDF81427F91}" type="presOf" srcId="{1FD38F89-6258-44C6-BDD2-90BD15D0FF40}" destId="{46756830-FF20-4D88-8BFA-660929521318}" srcOrd="0" destOrd="0" presId="urn:microsoft.com/office/officeart/2005/8/layout/radial3"/>
    <dgm:cxn modelId="{633D1A4B-4B53-4DE3-A4AF-E4AFF04FACE3}" srcId="{79A871BD-EEF6-4133-94BE-662DDC8BDA88}" destId="{9CF3F9E2-540E-43EF-89E0-E81B3E492419}" srcOrd="1" destOrd="0" parTransId="{FCE4A5AC-B4FA-44F9-BD86-5DE2852DB40D}" sibTransId="{D4E7A5A2-42B7-4C15-9D0D-8D174B5D2530}"/>
    <dgm:cxn modelId="{419FBE55-9D90-4810-B8D9-7A01B77D7D55}" srcId="{79A871BD-EEF6-4133-94BE-662DDC8BDA88}" destId="{1FD38F89-6258-44C6-BDD2-90BD15D0FF40}" srcOrd="3" destOrd="0" parTransId="{6965B13B-7C64-47AA-A40D-972A81276690}" sibTransId="{BB054CFB-B41C-48CF-BE43-55553C476D8F}"/>
    <dgm:cxn modelId="{409C6575-CE99-4C31-918C-C0076D744C8B}" type="presOf" srcId="{2032B958-4D38-4449-BEC5-F70BC8338E27}" destId="{E1ED5B61-909E-4AF3-9475-37398372CAA0}" srcOrd="0" destOrd="0" presId="urn:microsoft.com/office/officeart/2005/8/layout/radial3"/>
    <dgm:cxn modelId="{F9549A7A-A191-425F-966A-43C36334A9D5}" srcId="{79A871BD-EEF6-4133-94BE-662DDC8BDA88}" destId="{B5245DF3-452A-442F-9ABB-B26AF87530FE}" srcOrd="0" destOrd="0" parTransId="{4E9D40A2-07B6-4F61-B63C-C91964CE17ED}" sibTransId="{E40F23FA-F00B-42B7-8E81-B0EA0B851475}"/>
    <dgm:cxn modelId="{CC159581-049E-4AC4-861A-CC39ABC1AAF6}" srcId="{79A871BD-EEF6-4133-94BE-662DDC8BDA88}" destId="{9A1B7231-5175-428F-A4F0-2E43C5DE7A8F}" srcOrd="2" destOrd="0" parTransId="{04D692FC-5993-4523-825D-1C5EB32D6267}" sibTransId="{71BAA6DC-E48A-4D81-8B65-1B067ECD22B5}"/>
    <dgm:cxn modelId="{A6E332E1-5508-481B-918D-4B8F709955AF}" srcId="{2032B958-4D38-4449-BEC5-F70BC8338E27}" destId="{79A871BD-EEF6-4133-94BE-662DDC8BDA88}" srcOrd="0" destOrd="0" parTransId="{D5A8600E-30AF-410A-BC9A-67A4F139CD19}" sibTransId="{E75D872A-AD55-4C96-9233-71C9929829C1}"/>
    <dgm:cxn modelId="{9E3FABF7-89B7-4BBE-A008-062A41E8D2BA}" type="presOf" srcId="{9A1B7231-5175-428F-A4F0-2E43C5DE7A8F}" destId="{D358608F-C60D-40A2-A149-4671BF7CA92D}" srcOrd="0" destOrd="0" presId="urn:microsoft.com/office/officeart/2005/8/layout/radial3"/>
    <dgm:cxn modelId="{74737717-AE2D-4A4B-A03C-8FA58AEF9E2C}" type="presParOf" srcId="{E1ED5B61-909E-4AF3-9475-37398372CAA0}" destId="{5488CA3F-2879-4327-BB73-CD8A21AC9319}" srcOrd="0" destOrd="0" presId="urn:microsoft.com/office/officeart/2005/8/layout/radial3"/>
    <dgm:cxn modelId="{035DBFF7-82A9-4D3B-8FCC-E056ED2CC332}" type="presParOf" srcId="{5488CA3F-2879-4327-BB73-CD8A21AC9319}" destId="{96DC8607-8419-4D8A-A831-0A2C5B1F9FBA}" srcOrd="0" destOrd="0" presId="urn:microsoft.com/office/officeart/2005/8/layout/radial3"/>
    <dgm:cxn modelId="{1A67DC47-D8DB-4A1F-8253-C7444B919C13}" type="presParOf" srcId="{5488CA3F-2879-4327-BB73-CD8A21AC9319}" destId="{7BF0ADB5-4D3A-4003-96E2-808298631DE5}" srcOrd="1" destOrd="0" presId="urn:microsoft.com/office/officeart/2005/8/layout/radial3"/>
    <dgm:cxn modelId="{2C0B657B-0E41-4F2A-A64A-046F6F6A55A8}" type="presParOf" srcId="{5488CA3F-2879-4327-BB73-CD8A21AC9319}" destId="{296B4C84-6118-47B3-B1D8-1D131B0024ED}" srcOrd="2" destOrd="0" presId="urn:microsoft.com/office/officeart/2005/8/layout/radial3"/>
    <dgm:cxn modelId="{8737D2FF-91CA-4D30-AC33-FDA498E12C63}" type="presParOf" srcId="{5488CA3F-2879-4327-BB73-CD8A21AC9319}" destId="{D358608F-C60D-40A2-A149-4671BF7CA92D}" srcOrd="3" destOrd="0" presId="urn:microsoft.com/office/officeart/2005/8/layout/radial3"/>
    <dgm:cxn modelId="{BBE9C011-5487-4FD5-A533-4EA6A4F71AA9}" type="presParOf" srcId="{5488CA3F-2879-4327-BB73-CD8A21AC9319}" destId="{46756830-FF20-4D88-8BFA-66092952131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C8607-8419-4D8A-A831-0A2C5B1F9FBA}">
      <dsp:nvSpPr>
        <dsp:cNvPr id="0" name=""/>
        <dsp:cNvSpPr/>
      </dsp:nvSpPr>
      <dsp:spPr>
        <a:xfrm>
          <a:off x="1277264" y="731570"/>
          <a:ext cx="1822508" cy="1822508"/>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150000"/>
            </a:lnSpc>
            <a:spcBef>
              <a:spcPct val="0"/>
            </a:spcBef>
            <a:spcAft>
              <a:spcPct val="35000"/>
            </a:spcAft>
            <a:buNone/>
          </a:pPr>
          <a:r>
            <a:rPr lang="vi-VN" sz="2900" b="1" kern="1200" dirty="0"/>
            <a:t>Chu kì tế bào </a:t>
          </a:r>
          <a:endParaRPr lang="en-US" sz="2900" b="1" kern="1200" dirty="0"/>
        </a:p>
      </dsp:txBody>
      <dsp:txXfrm>
        <a:off x="1544164" y="998470"/>
        <a:ext cx="1288708" cy="1288708"/>
      </dsp:txXfrm>
    </dsp:sp>
    <dsp:sp modelId="{7BF0ADB5-4D3A-4003-96E2-808298631DE5}">
      <dsp:nvSpPr>
        <dsp:cNvPr id="0" name=""/>
        <dsp:cNvSpPr/>
      </dsp:nvSpPr>
      <dsp:spPr>
        <a:xfrm>
          <a:off x="1732891" y="325"/>
          <a:ext cx="911254" cy="911254"/>
        </a:xfrm>
        <a:prstGeom prst="ellipse">
          <a:avLst/>
        </a:prstGeom>
        <a:solidFill>
          <a:schemeClr val="accent5">
            <a:lumMod val="9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vi-VN" sz="2900" b="0" i="0" kern="1200" dirty="0">
              <a:solidFill>
                <a:srgbClr val="000000"/>
              </a:solidFill>
              <a:effectLst/>
              <a:latin typeface="+mn-lt"/>
            </a:rPr>
            <a:t>G2</a:t>
          </a:r>
          <a:endParaRPr lang="en-US" sz="2900" kern="1200" dirty="0"/>
        </a:p>
      </dsp:txBody>
      <dsp:txXfrm>
        <a:off x="1866341" y="133775"/>
        <a:ext cx="644354" cy="644354"/>
      </dsp:txXfrm>
    </dsp:sp>
    <dsp:sp modelId="{296B4C84-6118-47B3-B1D8-1D131B0024ED}">
      <dsp:nvSpPr>
        <dsp:cNvPr id="0" name=""/>
        <dsp:cNvSpPr/>
      </dsp:nvSpPr>
      <dsp:spPr>
        <a:xfrm>
          <a:off x="2919763" y="1187197"/>
          <a:ext cx="911254" cy="911254"/>
        </a:xfrm>
        <a:prstGeom prst="ellipse">
          <a:avLst/>
        </a:prstGeom>
        <a:solidFill>
          <a:schemeClr val="accent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M</a:t>
          </a:r>
        </a:p>
      </dsp:txBody>
      <dsp:txXfrm>
        <a:off x="3053213" y="1320647"/>
        <a:ext cx="644354" cy="644354"/>
      </dsp:txXfrm>
    </dsp:sp>
    <dsp:sp modelId="{D358608F-C60D-40A2-A149-4671BF7CA92D}">
      <dsp:nvSpPr>
        <dsp:cNvPr id="0" name=""/>
        <dsp:cNvSpPr/>
      </dsp:nvSpPr>
      <dsp:spPr>
        <a:xfrm>
          <a:off x="1732891" y="2374069"/>
          <a:ext cx="911254" cy="911254"/>
        </a:xfrm>
        <a:prstGeom prst="ellipse">
          <a:avLst/>
        </a:prstGeom>
        <a:solidFill>
          <a:srgbClr val="27F3A1">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vi-VN" sz="2900" b="0" i="0" kern="1200" dirty="0">
              <a:solidFill>
                <a:srgbClr val="000000"/>
              </a:solidFill>
              <a:effectLst/>
              <a:latin typeface="+mn-lt"/>
            </a:rPr>
            <a:t>G1</a:t>
          </a:r>
          <a:endParaRPr lang="en-US" sz="2900" kern="1200" dirty="0"/>
        </a:p>
      </dsp:txBody>
      <dsp:txXfrm>
        <a:off x="1866341" y="2507519"/>
        <a:ext cx="644354" cy="644354"/>
      </dsp:txXfrm>
    </dsp:sp>
    <dsp:sp modelId="{46756830-FF20-4D88-8BFA-660929521318}">
      <dsp:nvSpPr>
        <dsp:cNvPr id="0" name=""/>
        <dsp:cNvSpPr/>
      </dsp:nvSpPr>
      <dsp:spPr>
        <a:xfrm>
          <a:off x="546019" y="1187197"/>
          <a:ext cx="911254" cy="911254"/>
        </a:xfrm>
        <a:prstGeom prst="ellipse">
          <a:avLst/>
        </a:prstGeom>
        <a:solidFill>
          <a:schemeClr val="accent3">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S</a:t>
          </a:r>
        </a:p>
      </dsp:txBody>
      <dsp:txXfrm>
        <a:off x="679469" y="1320647"/>
        <a:ext cx="644354" cy="64435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67f666e5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67f666e5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3797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2" name="Google Shape;1912;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1"/>
        <p:cNvGrpSpPr/>
        <p:nvPr/>
      </p:nvGrpSpPr>
      <p:grpSpPr>
        <a:xfrm>
          <a:off x="0" y="0"/>
          <a:ext cx="0" cy="0"/>
          <a:chOff x="0" y="0"/>
          <a:chExt cx="0" cy="0"/>
        </a:xfrm>
      </p:grpSpPr>
      <p:sp>
        <p:nvSpPr>
          <p:cNvPr id="4692" name="Google Shape;4692;g16888eb30a3_1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3" name="Google Shape;4693;g16888eb30a3_1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1546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3"/>
        <p:cNvGrpSpPr/>
        <p:nvPr/>
      </p:nvGrpSpPr>
      <p:grpSpPr>
        <a:xfrm>
          <a:off x="0" y="0"/>
          <a:ext cx="0" cy="0"/>
          <a:chOff x="0" y="0"/>
          <a:chExt cx="0" cy="0"/>
        </a:xfrm>
      </p:grpSpPr>
      <p:sp>
        <p:nvSpPr>
          <p:cNvPr id="2744" name="Google Shape;2744;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5" name="Google Shape;2745;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3684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6"/>
        <p:cNvGrpSpPr/>
        <p:nvPr/>
      </p:nvGrpSpPr>
      <p:grpSpPr>
        <a:xfrm>
          <a:off x="0" y="0"/>
          <a:ext cx="0" cy="0"/>
          <a:chOff x="0" y="0"/>
          <a:chExt cx="0" cy="0"/>
        </a:xfrm>
      </p:grpSpPr>
      <p:sp>
        <p:nvSpPr>
          <p:cNvPr id="3097" name="Google Shape;309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8" name="Google Shape;309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2" name="Google Shape;333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8"/>
        <p:cNvGrpSpPr/>
        <p:nvPr/>
      </p:nvGrpSpPr>
      <p:grpSpPr>
        <a:xfrm>
          <a:off x="0" y="0"/>
          <a:ext cx="0" cy="0"/>
          <a:chOff x="0" y="0"/>
          <a:chExt cx="0" cy="0"/>
        </a:xfrm>
      </p:grpSpPr>
      <p:sp>
        <p:nvSpPr>
          <p:cNvPr id="3879" name="Google Shape;3879;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0" name="Google Shape;3880;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9555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4"/>
        <p:cNvGrpSpPr/>
        <p:nvPr/>
      </p:nvGrpSpPr>
      <p:grpSpPr>
        <a:xfrm>
          <a:off x="0" y="0"/>
          <a:ext cx="0" cy="0"/>
          <a:chOff x="0" y="0"/>
          <a:chExt cx="0" cy="0"/>
        </a:xfrm>
      </p:grpSpPr>
      <p:sp>
        <p:nvSpPr>
          <p:cNvPr id="4045" name="Google Shape;4045;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6" name="Google Shape;4046;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1"/>
        <p:cNvGrpSpPr/>
        <p:nvPr/>
      </p:nvGrpSpPr>
      <p:grpSpPr>
        <a:xfrm>
          <a:off x="0" y="0"/>
          <a:ext cx="0" cy="0"/>
          <a:chOff x="0" y="0"/>
          <a:chExt cx="0" cy="0"/>
        </a:xfrm>
      </p:grpSpPr>
      <p:sp>
        <p:nvSpPr>
          <p:cNvPr id="5002" name="Google Shape;5002;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3" name="Google Shape;5003;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2" name="Google Shape;3332;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700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1"/>
        <p:cNvGrpSpPr/>
        <p:nvPr/>
      </p:nvGrpSpPr>
      <p:grpSpPr>
        <a:xfrm>
          <a:off x="0" y="0"/>
          <a:ext cx="0" cy="0"/>
          <a:chOff x="0" y="0"/>
          <a:chExt cx="0" cy="0"/>
        </a:xfrm>
      </p:grpSpPr>
      <p:sp>
        <p:nvSpPr>
          <p:cNvPr id="4692" name="Google Shape;4692;g16888eb30a3_1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3" name="Google Shape;4693;g16888eb30a3_1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3"/>
        <p:cNvGrpSpPr/>
        <p:nvPr/>
      </p:nvGrpSpPr>
      <p:grpSpPr>
        <a:xfrm>
          <a:off x="0" y="0"/>
          <a:ext cx="0" cy="0"/>
          <a:chOff x="0" y="0"/>
          <a:chExt cx="0" cy="0"/>
        </a:xfrm>
      </p:grpSpPr>
      <p:sp>
        <p:nvSpPr>
          <p:cNvPr id="4464" name="Google Shape;4464;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5" name="Google Shape;4465;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3"/>
        <p:cNvGrpSpPr/>
        <p:nvPr/>
      </p:nvGrpSpPr>
      <p:grpSpPr>
        <a:xfrm>
          <a:off x="0" y="0"/>
          <a:ext cx="0" cy="0"/>
          <a:chOff x="0" y="0"/>
          <a:chExt cx="0" cy="0"/>
        </a:xfrm>
      </p:grpSpPr>
      <p:sp>
        <p:nvSpPr>
          <p:cNvPr id="4464" name="Google Shape;4464;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5" name="Google Shape;4465;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563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3"/>
        <p:cNvGrpSpPr/>
        <p:nvPr/>
      </p:nvGrpSpPr>
      <p:grpSpPr>
        <a:xfrm>
          <a:off x="0" y="0"/>
          <a:ext cx="0" cy="0"/>
          <a:chOff x="0" y="0"/>
          <a:chExt cx="0" cy="0"/>
        </a:xfrm>
      </p:grpSpPr>
      <p:sp>
        <p:nvSpPr>
          <p:cNvPr id="4464" name="Google Shape;4464;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5" name="Google Shape;4465;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0279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3"/>
        <p:cNvGrpSpPr/>
        <p:nvPr/>
      </p:nvGrpSpPr>
      <p:grpSpPr>
        <a:xfrm>
          <a:off x="0" y="0"/>
          <a:ext cx="0" cy="0"/>
          <a:chOff x="0" y="0"/>
          <a:chExt cx="0" cy="0"/>
        </a:xfrm>
      </p:grpSpPr>
      <p:sp>
        <p:nvSpPr>
          <p:cNvPr id="4464" name="Google Shape;4464;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5" name="Google Shape;4465;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3167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4"/>
        <p:cNvGrpSpPr/>
        <p:nvPr/>
      </p:nvGrpSpPr>
      <p:grpSpPr>
        <a:xfrm>
          <a:off x="0" y="0"/>
          <a:ext cx="0" cy="0"/>
          <a:chOff x="0" y="0"/>
          <a:chExt cx="0" cy="0"/>
        </a:xfrm>
      </p:grpSpPr>
      <p:sp>
        <p:nvSpPr>
          <p:cNvPr id="5415" name="Google Shape;541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6" name="Google Shape;541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2"/>
        <p:cNvGrpSpPr/>
        <p:nvPr/>
      </p:nvGrpSpPr>
      <p:grpSpPr>
        <a:xfrm>
          <a:off x="0" y="0"/>
          <a:ext cx="0" cy="0"/>
          <a:chOff x="0" y="0"/>
          <a:chExt cx="0" cy="0"/>
        </a:xfrm>
      </p:grpSpPr>
      <p:sp>
        <p:nvSpPr>
          <p:cNvPr id="5253" name="Google Shape;5253;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4" name="Google Shape;5254;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0"/>
        <p:cNvGrpSpPr/>
        <p:nvPr/>
      </p:nvGrpSpPr>
      <p:grpSpPr>
        <a:xfrm>
          <a:off x="0" y="0"/>
          <a:ext cx="0" cy="0"/>
          <a:chOff x="0" y="0"/>
          <a:chExt cx="0" cy="0"/>
        </a:xfrm>
      </p:grpSpPr>
      <p:sp>
        <p:nvSpPr>
          <p:cNvPr id="5711" name="Google Shape;571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2" name="Google Shape;571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3"/>
        <p:cNvGrpSpPr/>
        <p:nvPr/>
      </p:nvGrpSpPr>
      <p:grpSpPr>
        <a:xfrm>
          <a:off x="0" y="0"/>
          <a:ext cx="0" cy="0"/>
          <a:chOff x="0" y="0"/>
          <a:chExt cx="0" cy="0"/>
        </a:xfrm>
      </p:grpSpPr>
      <p:sp>
        <p:nvSpPr>
          <p:cNvPr id="2744" name="Google Shape;2744;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5" name="Google Shape;2745;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1"/>
        <p:cNvGrpSpPr/>
        <p:nvPr/>
      </p:nvGrpSpPr>
      <p:grpSpPr>
        <a:xfrm>
          <a:off x="0" y="0"/>
          <a:ext cx="0" cy="0"/>
          <a:chOff x="0" y="0"/>
          <a:chExt cx="0" cy="0"/>
        </a:xfrm>
      </p:grpSpPr>
      <p:sp>
        <p:nvSpPr>
          <p:cNvPr id="5582" name="Google Shape;5582;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3" name="Google Shape;5583;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9"/>
        <p:cNvGrpSpPr/>
        <p:nvPr/>
      </p:nvGrpSpPr>
      <p:grpSpPr>
        <a:xfrm>
          <a:off x="0" y="0"/>
          <a:ext cx="0" cy="0"/>
          <a:chOff x="0" y="0"/>
          <a:chExt cx="0" cy="0"/>
        </a:xfrm>
      </p:grpSpPr>
      <p:sp>
        <p:nvSpPr>
          <p:cNvPr id="6120" name="Google Shape;6120;g16888eb30a3_1_5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1" name="Google Shape;6121;g16888eb30a3_1_5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6055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5"/>
        <p:cNvGrpSpPr/>
        <p:nvPr/>
      </p:nvGrpSpPr>
      <p:grpSpPr>
        <a:xfrm>
          <a:off x="0" y="0"/>
          <a:ext cx="0" cy="0"/>
          <a:chOff x="0" y="0"/>
          <a:chExt cx="0" cy="0"/>
        </a:xfrm>
      </p:grpSpPr>
      <p:sp>
        <p:nvSpPr>
          <p:cNvPr id="5886" name="Google Shape;5886;g16888eb30a3_1_5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7" name="Google Shape;5887;g16888eb30a3_1_5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7"/>
        <p:cNvGrpSpPr/>
        <p:nvPr/>
      </p:nvGrpSpPr>
      <p:grpSpPr>
        <a:xfrm>
          <a:off x="0" y="0"/>
          <a:ext cx="0" cy="0"/>
          <a:chOff x="0" y="0"/>
          <a:chExt cx="0" cy="0"/>
        </a:xfrm>
      </p:grpSpPr>
      <p:sp>
        <p:nvSpPr>
          <p:cNvPr id="9018" name="Google Shape;9018;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9" name="Google Shape;9019;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6"/>
        <p:cNvGrpSpPr/>
        <p:nvPr/>
      </p:nvGrpSpPr>
      <p:grpSpPr>
        <a:xfrm>
          <a:off x="0" y="0"/>
          <a:ext cx="0" cy="0"/>
          <a:chOff x="0" y="0"/>
          <a:chExt cx="0" cy="0"/>
        </a:xfrm>
      </p:grpSpPr>
      <p:sp>
        <p:nvSpPr>
          <p:cNvPr id="2217" name="Google Shape;221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8" name="Google Shape;221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712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7" name="Google Shape;1807;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593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538675" y="1038450"/>
            <a:ext cx="4892100" cy="2676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538675" y="3715050"/>
            <a:ext cx="4892100" cy="3900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rot="1443334">
            <a:off x="8069554" y="3470171"/>
            <a:ext cx="1404772" cy="2065411"/>
            <a:chOff x="2815975" y="2698500"/>
            <a:chExt cx="1404850" cy="2065525"/>
          </a:xfrm>
        </p:grpSpPr>
        <p:sp>
          <p:nvSpPr>
            <p:cNvPr id="12" name="Google Shape;12;p2"/>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rot="9645307">
            <a:off x="7683881" y="4311209"/>
            <a:ext cx="1286500" cy="1198252"/>
            <a:chOff x="4264500" y="3421125"/>
            <a:chExt cx="1286525" cy="1198275"/>
          </a:xfrm>
        </p:grpSpPr>
        <p:sp>
          <p:nvSpPr>
            <p:cNvPr id="15" name="Google Shape;15;p2"/>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rot="-1008400" flipH="1">
            <a:off x="225083" y="-202222"/>
            <a:ext cx="1349091" cy="903852"/>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rot="-9356719">
            <a:off x="-213389" y="-697605"/>
            <a:ext cx="1480301" cy="2176459"/>
            <a:chOff x="2815975" y="2698500"/>
            <a:chExt cx="1404850" cy="2065525"/>
          </a:xfrm>
        </p:grpSpPr>
        <p:sp>
          <p:nvSpPr>
            <p:cNvPr id="25" name="Google Shape;25;p2"/>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rot="10800000">
            <a:off x="217747" y="-244449"/>
            <a:ext cx="938725" cy="1269803"/>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88975" y="267613"/>
            <a:ext cx="483600" cy="54377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602488" y="811396"/>
            <a:ext cx="338907" cy="38107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7" name="Google Shape;157;p13"/>
          <p:cNvSpPr txBox="1">
            <a:spLocks noGrp="1"/>
          </p:cNvSpPr>
          <p:nvPr>
            <p:ph type="subTitle" idx="1"/>
          </p:nvPr>
        </p:nvSpPr>
        <p:spPr>
          <a:xfrm>
            <a:off x="950370" y="21169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8" name="Google Shape;158;p13"/>
          <p:cNvSpPr txBox="1">
            <a:spLocks noGrp="1"/>
          </p:cNvSpPr>
          <p:nvPr>
            <p:ph type="subTitle" idx="2"/>
          </p:nvPr>
        </p:nvSpPr>
        <p:spPr>
          <a:xfrm>
            <a:off x="3419269" y="21169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9" name="Google Shape;159;p13"/>
          <p:cNvSpPr txBox="1">
            <a:spLocks noGrp="1"/>
          </p:cNvSpPr>
          <p:nvPr>
            <p:ph type="subTitle" idx="3"/>
          </p:nvPr>
        </p:nvSpPr>
        <p:spPr>
          <a:xfrm>
            <a:off x="950370" y="40075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0" name="Google Shape;160;p13"/>
          <p:cNvSpPr txBox="1">
            <a:spLocks noGrp="1"/>
          </p:cNvSpPr>
          <p:nvPr>
            <p:ph type="subTitle" idx="4"/>
          </p:nvPr>
        </p:nvSpPr>
        <p:spPr>
          <a:xfrm>
            <a:off x="3419269" y="40075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1" name="Google Shape;161;p13"/>
          <p:cNvSpPr txBox="1">
            <a:spLocks noGrp="1"/>
          </p:cNvSpPr>
          <p:nvPr>
            <p:ph type="subTitle" idx="5"/>
          </p:nvPr>
        </p:nvSpPr>
        <p:spPr>
          <a:xfrm>
            <a:off x="5889945" y="21169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2" name="Google Shape;162;p13"/>
          <p:cNvSpPr txBox="1">
            <a:spLocks noGrp="1"/>
          </p:cNvSpPr>
          <p:nvPr>
            <p:ph type="subTitle" idx="6"/>
          </p:nvPr>
        </p:nvSpPr>
        <p:spPr>
          <a:xfrm>
            <a:off x="5889945" y="40075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3" name="Google Shape;163;p13"/>
          <p:cNvSpPr txBox="1">
            <a:spLocks noGrp="1"/>
          </p:cNvSpPr>
          <p:nvPr>
            <p:ph type="title" idx="7" hasCustomPrompt="1"/>
          </p:nvPr>
        </p:nvSpPr>
        <p:spPr>
          <a:xfrm>
            <a:off x="1737540" y="1268583"/>
            <a:ext cx="734700" cy="447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4" name="Google Shape;164;p13"/>
          <p:cNvSpPr txBox="1">
            <a:spLocks noGrp="1"/>
          </p:cNvSpPr>
          <p:nvPr>
            <p:ph type="title" idx="8" hasCustomPrompt="1"/>
          </p:nvPr>
        </p:nvSpPr>
        <p:spPr>
          <a:xfrm>
            <a:off x="1737540" y="3159191"/>
            <a:ext cx="734700" cy="447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5" name="Google Shape;165;p13"/>
          <p:cNvSpPr txBox="1">
            <a:spLocks noGrp="1"/>
          </p:cNvSpPr>
          <p:nvPr>
            <p:ph type="title" idx="9" hasCustomPrompt="1"/>
          </p:nvPr>
        </p:nvSpPr>
        <p:spPr>
          <a:xfrm>
            <a:off x="4204650" y="1268583"/>
            <a:ext cx="734700" cy="447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6" name="Google Shape;166;p13"/>
          <p:cNvSpPr txBox="1">
            <a:spLocks noGrp="1"/>
          </p:cNvSpPr>
          <p:nvPr>
            <p:ph type="title" idx="13" hasCustomPrompt="1"/>
          </p:nvPr>
        </p:nvSpPr>
        <p:spPr>
          <a:xfrm>
            <a:off x="4204650" y="3159191"/>
            <a:ext cx="734700" cy="447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7" name="Google Shape;167;p13"/>
          <p:cNvSpPr txBox="1">
            <a:spLocks noGrp="1"/>
          </p:cNvSpPr>
          <p:nvPr>
            <p:ph type="title" idx="14" hasCustomPrompt="1"/>
          </p:nvPr>
        </p:nvSpPr>
        <p:spPr>
          <a:xfrm>
            <a:off x="6673530" y="1268583"/>
            <a:ext cx="734700" cy="447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8" name="Google Shape;168;p13"/>
          <p:cNvSpPr txBox="1">
            <a:spLocks noGrp="1"/>
          </p:cNvSpPr>
          <p:nvPr>
            <p:ph type="title" idx="15" hasCustomPrompt="1"/>
          </p:nvPr>
        </p:nvSpPr>
        <p:spPr>
          <a:xfrm>
            <a:off x="6673530" y="3159191"/>
            <a:ext cx="734700" cy="447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9" name="Google Shape;169;p13"/>
          <p:cNvSpPr txBox="1">
            <a:spLocks noGrp="1"/>
          </p:cNvSpPr>
          <p:nvPr>
            <p:ph type="subTitle" idx="16"/>
          </p:nvPr>
        </p:nvSpPr>
        <p:spPr>
          <a:xfrm>
            <a:off x="950370" y="19041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0" name="Google Shape;170;p13"/>
          <p:cNvSpPr txBox="1">
            <a:spLocks noGrp="1"/>
          </p:cNvSpPr>
          <p:nvPr>
            <p:ph type="subTitle" idx="17"/>
          </p:nvPr>
        </p:nvSpPr>
        <p:spPr>
          <a:xfrm>
            <a:off x="3419275" y="19041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1" name="Google Shape;171;p13"/>
          <p:cNvSpPr txBox="1">
            <a:spLocks noGrp="1"/>
          </p:cNvSpPr>
          <p:nvPr>
            <p:ph type="subTitle" idx="18"/>
          </p:nvPr>
        </p:nvSpPr>
        <p:spPr>
          <a:xfrm>
            <a:off x="5889950" y="1904175"/>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2" name="Google Shape;172;p13"/>
          <p:cNvSpPr txBox="1">
            <a:spLocks noGrp="1"/>
          </p:cNvSpPr>
          <p:nvPr>
            <p:ph type="subTitle" idx="19"/>
          </p:nvPr>
        </p:nvSpPr>
        <p:spPr>
          <a:xfrm>
            <a:off x="950370" y="37948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3" name="Google Shape;173;p13"/>
          <p:cNvSpPr txBox="1">
            <a:spLocks noGrp="1"/>
          </p:cNvSpPr>
          <p:nvPr>
            <p:ph type="subTitle" idx="20"/>
          </p:nvPr>
        </p:nvSpPr>
        <p:spPr>
          <a:xfrm>
            <a:off x="3419275" y="37948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4" name="Google Shape;174;p13"/>
          <p:cNvSpPr txBox="1">
            <a:spLocks noGrp="1"/>
          </p:cNvSpPr>
          <p:nvPr>
            <p:ph type="subTitle" idx="21"/>
          </p:nvPr>
        </p:nvSpPr>
        <p:spPr>
          <a:xfrm>
            <a:off x="5889950" y="3794850"/>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5" name="Google Shape;175;p13"/>
          <p:cNvSpPr/>
          <p:nvPr/>
        </p:nvSpPr>
        <p:spPr>
          <a:xfrm rot="-8302807">
            <a:off x="8438930" y="-187004"/>
            <a:ext cx="1055517" cy="1427786"/>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13"/>
          <p:cNvGrpSpPr/>
          <p:nvPr/>
        </p:nvGrpSpPr>
        <p:grpSpPr>
          <a:xfrm rot="8925508" flipH="1">
            <a:off x="-337009" y="3934323"/>
            <a:ext cx="1155932" cy="1076640"/>
            <a:chOff x="4264500" y="3421125"/>
            <a:chExt cx="1286525" cy="1198275"/>
          </a:xfrm>
        </p:grpSpPr>
        <p:sp>
          <p:nvSpPr>
            <p:cNvPr id="177" name="Google Shape;177;p13"/>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3"/>
          <p:cNvSpPr/>
          <p:nvPr/>
        </p:nvSpPr>
        <p:spPr>
          <a:xfrm rot="10482167">
            <a:off x="-89991" y="4317556"/>
            <a:ext cx="1036393" cy="1132378"/>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13"/>
          <p:cNvGrpSpPr/>
          <p:nvPr/>
        </p:nvGrpSpPr>
        <p:grpSpPr>
          <a:xfrm rot="1217913" flipH="1">
            <a:off x="7930409" y="-264788"/>
            <a:ext cx="1155941" cy="1076649"/>
            <a:chOff x="4264500" y="3421125"/>
            <a:chExt cx="1286525" cy="1198275"/>
          </a:xfrm>
        </p:grpSpPr>
        <p:sp>
          <p:nvSpPr>
            <p:cNvPr id="187" name="Google Shape;187;p13"/>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195;p13"/>
          <p:cNvSpPr/>
          <p:nvPr/>
        </p:nvSpPr>
        <p:spPr>
          <a:xfrm>
            <a:off x="153263" y="3022575"/>
            <a:ext cx="351250" cy="394925"/>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887198" y="194896"/>
            <a:ext cx="351255" cy="295320"/>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a:off x="8564435" y="1966506"/>
            <a:ext cx="509348" cy="572681"/>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a:off x="8297136" y="2393062"/>
            <a:ext cx="267301" cy="300538"/>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9"/>
        <p:cNvGrpSpPr/>
        <p:nvPr/>
      </p:nvGrpSpPr>
      <p:grpSpPr>
        <a:xfrm>
          <a:off x="0" y="0"/>
          <a:ext cx="0" cy="0"/>
          <a:chOff x="0" y="0"/>
          <a:chExt cx="0" cy="0"/>
        </a:xfrm>
      </p:grpSpPr>
      <p:grpSp>
        <p:nvGrpSpPr>
          <p:cNvPr id="200" name="Google Shape;200;p14"/>
          <p:cNvGrpSpPr/>
          <p:nvPr/>
        </p:nvGrpSpPr>
        <p:grpSpPr>
          <a:xfrm rot="10800000" flipH="1">
            <a:off x="-45742" y="3850563"/>
            <a:ext cx="9235485" cy="1292935"/>
            <a:chOff x="-12" y="0"/>
            <a:chExt cx="7084600" cy="1027525"/>
          </a:xfrm>
        </p:grpSpPr>
        <p:sp>
          <p:nvSpPr>
            <p:cNvPr id="201" name="Google Shape;201;p14"/>
            <p:cNvSpPr/>
            <p:nvPr/>
          </p:nvSpPr>
          <p:spPr>
            <a:xfrm rot="5400000">
              <a:off x="1371250" y="-1371262"/>
              <a:ext cx="1027525" cy="3770050"/>
            </a:xfrm>
            <a:custGeom>
              <a:avLst/>
              <a:gdLst/>
              <a:ahLst/>
              <a:cxnLst/>
              <a:rect l="l" t="t" r="r" b="b"/>
              <a:pathLst>
                <a:path w="41101" h="150802" extrusionOk="0">
                  <a:moveTo>
                    <a:pt x="1" y="0"/>
                  </a:moveTo>
                  <a:lnTo>
                    <a:pt x="1" y="150801"/>
                  </a:lnTo>
                  <a:lnTo>
                    <a:pt x="35226" y="150801"/>
                  </a:lnTo>
                  <a:cubicBezTo>
                    <a:pt x="38917" y="146193"/>
                    <a:pt x="41100" y="138964"/>
                    <a:pt x="37771" y="132556"/>
                  </a:cubicBezTo>
                  <a:cubicBezTo>
                    <a:pt x="35307" y="127813"/>
                    <a:pt x="28278" y="124490"/>
                    <a:pt x="25037" y="124490"/>
                  </a:cubicBezTo>
                  <a:cubicBezTo>
                    <a:pt x="25019" y="124490"/>
                    <a:pt x="25002" y="124490"/>
                    <a:pt x="24985" y="124490"/>
                  </a:cubicBezTo>
                  <a:cubicBezTo>
                    <a:pt x="34955" y="118826"/>
                    <a:pt x="28903" y="102740"/>
                    <a:pt x="21992" y="102740"/>
                  </a:cubicBezTo>
                  <a:cubicBezTo>
                    <a:pt x="21848" y="102740"/>
                    <a:pt x="21704" y="102747"/>
                    <a:pt x="21559" y="102761"/>
                  </a:cubicBezTo>
                  <a:cubicBezTo>
                    <a:pt x="33141" y="94285"/>
                    <a:pt x="33326" y="73827"/>
                    <a:pt x="19119" y="68169"/>
                  </a:cubicBezTo>
                  <a:cubicBezTo>
                    <a:pt x="27139" y="63580"/>
                    <a:pt x="25075" y="54331"/>
                    <a:pt x="21150" y="50394"/>
                  </a:cubicBezTo>
                  <a:lnTo>
                    <a:pt x="21150" y="50394"/>
                  </a:lnTo>
                  <a:cubicBezTo>
                    <a:pt x="21684" y="50571"/>
                    <a:pt x="22243" y="50656"/>
                    <a:pt x="22815" y="50656"/>
                  </a:cubicBezTo>
                  <a:cubicBezTo>
                    <a:pt x="28050" y="50656"/>
                    <a:pt x="34422" y="43480"/>
                    <a:pt x="33725" y="33405"/>
                  </a:cubicBezTo>
                  <a:cubicBezTo>
                    <a:pt x="33401" y="28744"/>
                    <a:pt x="28138" y="24075"/>
                    <a:pt x="25607" y="23128"/>
                  </a:cubicBezTo>
                  <a:lnTo>
                    <a:pt x="25607" y="23128"/>
                  </a:lnTo>
                  <a:cubicBezTo>
                    <a:pt x="25767" y="23148"/>
                    <a:pt x="25928" y="23157"/>
                    <a:pt x="26090" y="23157"/>
                  </a:cubicBezTo>
                  <a:cubicBezTo>
                    <a:pt x="31985" y="23157"/>
                    <a:pt x="38539" y="10521"/>
                    <a:pt x="32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rot="-5400000" flipH="1">
              <a:off x="4685800" y="-1371262"/>
              <a:ext cx="1027525" cy="3770050"/>
            </a:xfrm>
            <a:custGeom>
              <a:avLst/>
              <a:gdLst/>
              <a:ahLst/>
              <a:cxnLst/>
              <a:rect l="l" t="t" r="r" b="b"/>
              <a:pathLst>
                <a:path w="41101" h="150802" extrusionOk="0">
                  <a:moveTo>
                    <a:pt x="1" y="0"/>
                  </a:moveTo>
                  <a:lnTo>
                    <a:pt x="1" y="150801"/>
                  </a:lnTo>
                  <a:lnTo>
                    <a:pt x="35226" y="150801"/>
                  </a:lnTo>
                  <a:cubicBezTo>
                    <a:pt x="38917" y="146193"/>
                    <a:pt x="41100" y="138964"/>
                    <a:pt x="37771" y="132556"/>
                  </a:cubicBezTo>
                  <a:cubicBezTo>
                    <a:pt x="35307" y="127813"/>
                    <a:pt x="28278" y="124490"/>
                    <a:pt x="25037" y="124490"/>
                  </a:cubicBezTo>
                  <a:cubicBezTo>
                    <a:pt x="25019" y="124490"/>
                    <a:pt x="25002" y="124490"/>
                    <a:pt x="24985" y="124490"/>
                  </a:cubicBezTo>
                  <a:cubicBezTo>
                    <a:pt x="34955" y="118826"/>
                    <a:pt x="28903" y="102740"/>
                    <a:pt x="21992" y="102740"/>
                  </a:cubicBezTo>
                  <a:cubicBezTo>
                    <a:pt x="21848" y="102740"/>
                    <a:pt x="21704" y="102747"/>
                    <a:pt x="21559" y="102761"/>
                  </a:cubicBezTo>
                  <a:cubicBezTo>
                    <a:pt x="33141" y="94285"/>
                    <a:pt x="33326" y="73827"/>
                    <a:pt x="19119" y="68169"/>
                  </a:cubicBezTo>
                  <a:cubicBezTo>
                    <a:pt x="27139" y="63580"/>
                    <a:pt x="25075" y="54331"/>
                    <a:pt x="21150" y="50394"/>
                  </a:cubicBezTo>
                  <a:lnTo>
                    <a:pt x="21150" y="50394"/>
                  </a:lnTo>
                  <a:cubicBezTo>
                    <a:pt x="21684" y="50571"/>
                    <a:pt x="22243" y="50656"/>
                    <a:pt x="22815" y="50656"/>
                  </a:cubicBezTo>
                  <a:cubicBezTo>
                    <a:pt x="28050" y="50656"/>
                    <a:pt x="34422" y="43480"/>
                    <a:pt x="33725" y="33405"/>
                  </a:cubicBezTo>
                  <a:cubicBezTo>
                    <a:pt x="33401" y="28744"/>
                    <a:pt x="28138" y="24075"/>
                    <a:pt x="25607" y="23128"/>
                  </a:cubicBezTo>
                  <a:lnTo>
                    <a:pt x="25607" y="23128"/>
                  </a:lnTo>
                  <a:cubicBezTo>
                    <a:pt x="25767" y="23148"/>
                    <a:pt x="25928" y="23157"/>
                    <a:pt x="26090" y="23157"/>
                  </a:cubicBezTo>
                  <a:cubicBezTo>
                    <a:pt x="31985" y="23157"/>
                    <a:pt x="38539" y="10521"/>
                    <a:pt x="32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4"/>
          <p:cNvSpPr/>
          <p:nvPr/>
        </p:nvSpPr>
        <p:spPr>
          <a:xfrm rot="-10337300">
            <a:off x="-538705" y="-470299"/>
            <a:ext cx="1680190" cy="2272671"/>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14"/>
          <p:cNvGrpSpPr/>
          <p:nvPr/>
        </p:nvGrpSpPr>
        <p:grpSpPr>
          <a:xfrm rot="-6984615" flipH="1">
            <a:off x="-234027" y="-418868"/>
            <a:ext cx="1916503" cy="1785146"/>
            <a:chOff x="4264500" y="3421125"/>
            <a:chExt cx="1286525" cy="1198275"/>
          </a:xfrm>
        </p:grpSpPr>
        <p:sp>
          <p:nvSpPr>
            <p:cNvPr id="205" name="Google Shape;205;p14"/>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14"/>
          <p:cNvSpPr/>
          <p:nvPr/>
        </p:nvSpPr>
        <p:spPr>
          <a:xfrm flipH="1">
            <a:off x="8649325" y="1864747"/>
            <a:ext cx="402549" cy="45263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flipH="1">
            <a:off x="8524775" y="729610"/>
            <a:ext cx="402549" cy="45263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txBox="1">
            <a:spLocks noGrp="1"/>
          </p:cNvSpPr>
          <p:nvPr>
            <p:ph type="title"/>
          </p:nvPr>
        </p:nvSpPr>
        <p:spPr>
          <a:xfrm>
            <a:off x="4093585" y="2946000"/>
            <a:ext cx="43371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16" name="Google Shape;216;p14"/>
          <p:cNvSpPr txBox="1">
            <a:spLocks noGrp="1"/>
          </p:cNvSpPr>
          <p:nvPr>
            <p:ph type="subTitle" idx="1"/>
          </p:nvPr>
        </p:nvSpPr>
        <p:spPr>
          <a:xfrm>
            <a:off x="2901175" y="1665600"/>
            <a:ext cx="5529600" cy="1280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24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217"/>
        <p:cNvGrpSpPr/>
        <p:nvPr/>
      </p:nvGrpSpPr>
      <p:grpSpPr>
        <a:xfrm>
          <a:off x="0" y="0"/>
          <a:ext cx="0" cy="0"/>
          <a:chOff x="0" y="0"/>
          <a:chExt cx="0" cy="0"/>
        </a:xfrm>
      </p:grpSpPr>
      <p:sp>
        <p:nvSpPr>
          <p:cNvPr id="218" name="Google Shape;218;p15"/>
          <p:cNvSpPr txBox="1">
            <a:spLocks noGrp="1"/>
          </p:cNvSpPr>
          <p:nvPr>
            <p:ph type="title"/>
          </p:nvPr>
        </p:nvSpPr>
        <p:spPr>
          <a:xfrm>
            <a:off x="2594100" y="2664600"/>
            <a:ext cx="3955800" cy="76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9" name="Google Shape;219;p15"/>
          <p:cNvSpPr txBox="1">
            <a:spLocks noGrp="1"/>
          </p:cNvSpPr>
          <p:nvPr>
            <p:ph type="title" idx="2" hasCustomPrompt="1"/>
          </p:nvPr>
        </p:nvSpPr>
        <p:spPr>
          <a:xfrm>
            <a:off x="3912725" y="1598350"/>
            <a:ext cx="1318500" cy="841800"/>
          </a:xfrm>
          <a:prstGeom prst="rect">
            <a:avLst/>
          </a:prstGeom>
          <a:solidFill>
            <a:schemeClr val="accent5"/>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0" name="Google Shape;220;p15"/>
          <p:cNvSpPr txBox="1">
            <a:spLocks noGrp="1"/>
          </p:cNvSpPr>
          <p:nvPr>
            <p:ph type="subTitle" idx="1"/>
          </p:nvPr>
        </p:nvSpPr>
        <p:spPr>
          <a:xfrm>
            <a:off x="2594100" y="3425250"/>
            <a:ext cx="39552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21" name="Google Shape;221;p15"/>
          <p:cNvGrpSpPr/>
          <p:nvPr/>
        </p:nvGrpSpPr>
        <p:grpSpPr>
          <a:xfrm>
            <a:off x="6863751" y="2080993"/>
            <a:ext cx="2567958" cy="3096044"/>
            <a:chOff x="6863751" y="2080993"/>
            <a:chExt cx="2567958" cy="3096044"/>
          </a:xfrm>
        </p:grpSpPr>
        <p:grpSp>
          <p:nvGrpSpPr>
            <p:cNvPr id="222" name="Google Shape;222;p15"/>
            <p:cNvGrpSpPr/>
            <p:nvPr/>
          </p:nvGrpSpPr>
          <p:grpSpPr>
            <a:xfrm rot="-703475" flipH="1">
              <a:off x="7831708" y="2202179"/>
              <a:ext cx="1404799" cy="2065450"/>
              <a:chOff x="2815975" y="2698500"/>
              <a:chExt cx="1404850" cy="2065525"/>
            </a:xfrm>
          </p:grpSpPr>
          <p:sp>
            <p:nvSpPr>
              <p:cNvPr id="223" name="Google Shape;223;p15"/>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15"/>
            <p:cNvSpPr/>
            <p:nvPr/>
          </p:nvSpPr>
          <p:spPr>
            <a:xfrm rot="-9203571" flipH="1">
              <a:off x="7157723" y="2540576"/>
              <a:ext cx="1400601" cy="1530316"/>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a:off x="6863751" y="3323749"/>
              <a:ext cx="2280258" cy="1853289"/>
            </a:xfrm>
            <a:custGeom>
              <a:avLst/>
              <a:gdLst/>
              <a:ahLst/>
              <a:cxnLst/>
              <a:rect l="l" t="t" r="r" b="b"/>
              <a:pathLst>
                <a:path w="59120" h="48050" extrusionOk="0">
                  <a:moveTo>
                    <a:pt x="59120" y="1"/>
                  </a:moveTo>
                  <a:cubicBezTo>
                    <a:pt x="51981" y="125"/>
                    <a:pt x="44801" y="3786"/>
                    <a:pt x="41299" y="10069"/>
                  </a:cubicBezTo>
                  <a:cubicBezTo>
                    <a:pt x="39174" y="13884"/>
                    <a:pt x="38189" y="18507"/>
                    <a:pt x="34918" y="21401"/>
                  </a:cubicBezTo>
                  <a:cubicBezTo>
                    <a:pt x="29347" y="26328"/>
                    <a:pt x="20607" y="23663"/>
                    <a:pt x="13396" y="25479"/>
                  </a:cubicBezTo>
                  <a:cubicBezTo>
                    <a:pt x="8428" y="26728"/>
                    <a:pt x="4106" y="30335"/>
                    <a:pt x="1988" y="35000"/>
                  </a:cubicBezTo>
                  <a:cubicBezTo>
                    <a:pt x="142" y="39067"/>
                    <a:pt x="1" y="43861"/>
                    <a:pt x="1535" y="48049"/>
                  </a:cubicBezTo>
                  <a:lnTo>
                    <a:pt x="59120" y="48049"/>
                  </a:lnTo>
                  <a:lnTo>
                    <a:pt x="59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5"/>
          <p:cNvGrpSpPr/>
          <p:nvPr/>
        </p:nvGrpSpPr>
        <p:grpSpPr>
          <a:xfrm>
            <a:off x="-443061" y="-61319"/>
            <a:ext cx="2723320" cy="2400411"/>
            <a:chOff x="-443061" y="-61319"/>
            <a:chExt cx="2723320" cy="2400411"/>
          </a:xfrm>
        </p:grpSpPr>
        <p:sp>
          <p:nvSpPr>
            <p:cNvPr id="228" name="Google Shape;228;p15"/>
            <p:cNvSpPr/>
            <p:nvPr/>
          </p:nvSpPr>
          <p:spPr>
            <a:xfrm rot="10800000">
              <a:off x="1" y="-1"/>
              <a:ext cx="2280258" cy="1853288"/>
            </a:xfrm>
            <a:custGeom>
              <a:avLst/>
              <a:gdLst/>
              <a:ahLst/>
              <a:cxnLst/>
              <a:rect l="l" t="t" r="r" b="b"/>
              <a:pathLst>
                <a:path w="59120" h="48050" extrusionOk="0">
                  <a:moveTo>
                    <a:pt x="59120" y="1"/>
                  </a:moveTo>
                  <a:cubicBezTo>
                    <a:pt x="51981" y="125"/>
                    <a:pt x="44801" y="3786"/>
                    <a:pt x="41299" y="10069"/>
                  </a:cubicBezTo>
                  <a:cubicBezTo>
                    <a:pt x="39174" y="13884"/>
                    <a:pt x="38189" y="18507"/>
                    <a:pt x="34918" y="21401"/>
                  </a:cubicBezTo>
                  <a:cubicBezTo>
                    <a:pt x="29347" y="26328"/>
                    <a:pt x="20607" y="23663"/>
                    <a:pt x="13396" y="25479"/>
                  </a:cubicBezTo>
                  <a:cubicBezTo>
                    <a:pt x="8428" y="26728"/>
                    <a:pt x="4106" y="30335"/>
                    <a:pt x="1988" y="35000"/>
                  </a:cubicBezTo>
                  <a:cubicBezTo>
                    <a:pt x="142" y="39067"/>
                    <a:pt x="1" y="43861"/>
                    <a:pt x="1535" y="48049"/>
                  </a:cubicBezTo>
                  <a:lnTo>
                    <a:pt x="59120" y="48049"/>
                  </a:lnTo>
                  <a:lnTo>
                    <a:pt x="59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rot="8525243" flipH="1">
              <a:off x="-479" y="173469"/>
              <a:ext cx="1427405" cy="1930834"/>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rot="518373" flipH="1">
              <a:off x="558791" y="79268"/>
              <a:ext cx="1368387" cy="920467"/>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15"/>
          <p:cNvSpPr/>
          <p:nvPr/>
        </p:nvSpPr>
        <p:spPr>
          <a:xfrm flipH="1">
            <a:off x="8598064" y="1097300"/>
            <a:ext cx="345435" cy="38841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rot="-201482" flipH="1">
            <a:off x="180818" y="2504452"/>
            <a:ext cx="395453" cy="332214"/>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233"/>
        <p:cNvGrpSpPr/>
        <p:nvPr/>
      </p:nvGrpSpPr>
      <p:grpSpPr>
        <a:xfrm>
          <a:off x="0" y="0"/>
          <a:ext cx="0" cy="0"/>
          <a:chOff x="0" y="0"/>
          <a:chExt cx="0" cy="0"/>
        </a:xfrm>
      </p:grpSpPr>
      <p:sp>
        <p:nvSpPr>
          <p:cNvPr id="234" name="Google Shape;234;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5" name="Google Shape;235;p16"/>
          <p:cNvSpPr/>
          <p:nvPr/>
        </p:nvSpPr>
        <p:spPr>
          <a:xfrm rot="1631263">
            <a:off x="8395850" y="3117824"/>
            <a:ext cx="890786" cy="1204956"/>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rot="7880598">
            <a:off x="-32976" y="3236726"/>
            <a:ext cx="885166" cy="967145"/>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p:nvPr/>
        </p:nvSpPr>
        <p:spPr>
          <a:xfrm>
            <a:off x="7691775" y="3942250"/>
            <a:ext cx="1478000" cy="1201250"/>
          </a:xfrm>
          <a:custGeom>
            <a:avLst/>
            <a:gdLst/>
            <a:ahLst/>
            <a:cxnLst/>
            <a:rect l="l" t="t" r="r" b="b"/>
            <a:pathLst>
              <a:path w="59120" h="48050" extrusionOk="0">
                <a:moveTo>
                  <a:pt x="59120" y="1"/>
                </a:moveTo>
                <a:cubicBezTo>
                  <a:pt x="51981" y="125"/>
                  <a:pt x="44801" y="3786"/>
                  <a:pt x="41299" y="10069"/>
                </a:cubicBezTo>
                <a:cubicBezTo>
                  <a:pt x="39174" y="13884"/>
                  <a:pt x="38189" y="18507"/>
                  <a:pt x="34918" y="21401"/>
                </a:cubicBezTo>
                <a:cubicBezTo>
                  <a:pt x="29347" y="26328"/>
                  <a:pt x="20607" y="23663"/>
                  <a:pt x="13396" y="25479"/>
                </a:cubicBezTo>
                <a:cubicBezTo>
                  <a:pt x="8428" y="26728"/>
                  <a:pt x="4106" y="30335"/>
                  <a:pt x="1988" y="35000"/>
                </a:cubicBezTo>
                <a:cubicBezTo>
                  <a:pt x="142" y="39067"/>
                  <a:pt x="1" y="43861"/>
                  <a:pt x="1535" y="48049"/>
                </a:cubicBezTo>
                <a:lnTo>
                  <a:pt x="59120" y="48049"/>
                </a:lnTo>
                <a:lnTo>
                  <a:pt x="59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flipH="1">
            <a:off x="0" y="3956675"/>
            <a:ext cx="1478000" cy="1201250"/>
          </a:xfrm>
          <a:custGeom>
            <a:avLst/>
            <a:gdLst/>
            <a:ahLst/>
            <a:cxnLst/>
            <a:rect l="l" t="t" r="r" b="b"/>
            <a:pathLst>
              <a:path w="59120" h="48050" extrusionOk="0">
                <a:moveTo>
                  <a:pt x="59120" y="1"/>
                </a:moveTo>
                <a:cubicBezTo>
                  <a:pt x="51981" y="125"/>
                  <a:pt x="44801" y="3786"/>
                  <a:pt x="41299" y="10069"/>
                </a:cubicBezTo>
                <a:cubicBezTo>
                  <a:pt x="39174" y="13884"/>
                  <a:pt x="38189" y="18507"/>
                  <a:pt x="34918" y="21401"/>
                </a:cubicBezTo>
                <a:cubicBezTo>
                  <a:pt x="29347" y="26328"/>
                  <a:pt x="20607" y="23663"/>
                  <a:pt x="13396" y="25479"/>
                </a:cubicBezTo>
                <a:cubicBezTo>
                  <a:pt x="8428" y="26728"/>
                  <a:pt x="4106" y="30335"/>
                  <a:pt x="1988" y="35000"/>
                </a:cubicBezTo>
                <a:cubicBezTo>
                  <a:pt x="142" y="39067"/>
                  <a:pt x="1" y="43861"/>
                  <a:pt x="1535" y="48049"/>
                </a:cubicBezTo>
                <a:lnTo>
                  <a:pt x="59120" y="48049"/>
                </a:lnTo>
                <a:lnTo>
                  <a:pt x="59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a:off x="8665613" y="2310588"/>
            <a:ext cx="351250" cy="394925"/>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8293200" y="4300186"/>
            <a:ext cx="431661" cy="485374"/>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633375" y="4361324"/>
            <a:ext cx="431661" cy="485374"/>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190063" y="2374275"/>
            <a:ext cx="351250" cy="394925"/>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5" name="Google Shape;245;p17"/>
          <p:cNvSpPr/>
          <p:nvPr/>
        </p:nvSpPr>
        <p:spPr>
          <a:xfrm rot="-2919402">
            <a:off x="-158651" y="954054"/>
            <a:ext cx="885166" cy="967145"/>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rot="10800000">
            <a:off x="-15475" y="0"/>
            <a:ext cx="1478000" cy="1201250"/>
          </a:xfrm>
          <a:custGeom>
            <a:avLst/>
            <a:gdLst/>
            <a:ahLst/>
            <a:cxnLst/>
            <a:rect l="l" t="t" r="r" b="b"/>
            <a:pathLst>
              <a:path w="59120" h="48050" extrusionOk="0">
                <a:moveTo>
                  <a:pt x="59120" y="1"/>
                </a:moveTo>
                <a:cubicBezTo>
                  <a:pt x="51981" y="125"/>
                  <a:pt x="44801" y="3786"/>
                  <a:pt x="41299" y="10069"/>
                </a:cubicBezTo>
                <a:cubicBezTo>
                  <a:pt x="39174" y="13884"/>
                  <a:pt x="38189" y="18507"/>
                  <a:pt x="34918" y="21401"/>
                </a:cubicBezTo>
                <a:cubicBezTo>
                  <a:pt x="29347" y="26328"/>
                  <a:pt x="20607" y="23663"/>
                  <a:pt x="13396" y="25479"/>
                </a:cubicBezTo>
                <a:cubicBezTo>
                  <a:pt x="8428" y="26728"/>
                  <a:pt x="4106" y="30335"/>
                  <a:pt x="1988" y="35000"/>
                </a:cubicBezTo>
                <a:cubicBezTo>
                  <a:pt x="142" y="39067"/>
                  <a:pt x="1" y="43861"/>
                  <a:pt x="1535" y="48049"/>
                </a:cubicBezTo>
                <a:lnTo>
                  <a:pt x="59120" y="48049"/>
                </a:lnTo>
                <a:lnTo>
                  <a:pt x="59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rot="10800000" flipH="1">
            <a:off x="288350" y="2228853"/>
            <a:ext cx="431661" cy="485374"/>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rot="10800000" flipH="1">
            <a:off x="1683638" y="50100"/>
            <a:ext cx="351250" cy="394925"/>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rot="-9164438" flipH="1">
            <a:off x="8445562" y="3699295"/>
            <a:ext cx="1015919" cy="1110007"/>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rot="-2208497">
            <a:off x="7882479" y="4312530"/>
            <a:ext cx="1010578" cy="1366997"/>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17"/>
          <p:cNvGrpSpPr/>
          <p:nvPr/>
        </p:nvGrpSpPr>
        <p:grpSpPr>
          <a:xfrm rot="922480">
            <a:off x="8095212" y="4027827"/>
            <a:ext cx="1222416" cy="1797296"/>
            <a:chOff x="2815975" y="2698500"/>
            <a:chExt cx="1404850" cy="2065525"/>
          </a:xfrm>
        </p:grpSpPr>
        <p:sp>
          <p:nvSpPr>
            <p:cNvPr id="252" name="Google Shape;252;p17"/>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17"/>
          <p:cNvSpPr/>
          <p:nvPr/>
        </p:nvSpPr>
        <p:spPr>
          <a:xfrm rot="759014">
            <a:off x="8655065" y="2468752"/>
            <a:ext cx="351274" cy="295337"/>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rot="-502890">
            <a:off x="8392362" y="3051245"/>
            <a:ext cx="267315" cy="224747"/>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56"/>
        <p:cNvGrpSpPr/>
        <p:nvPr/>
      </p:nvGrpSpPr>
      <p:grpSpPr>
        <a:xfrm>
          <a:off x="0" y="0"/>
          <a:ext cx="0" cy="0"/>
          <a:chOff x="0" y="0"/>
          <a:chExt cx="0" cy="0"/>
        </a:xfrm>
      </p:grpSpPr>
      <p:sp>
        <p:nvSpPr>
          <p:cNvPr id="257" name="Google Shape;257;p18"/>
          <p:cNvSpPr txBox="1">
            <a:spLocks noGrp="1"/>
          </p:cNvSpPr>
          <p:nvPr>
            <p:ph type="title"/>
          </p:nvPr>
        </p:nvSpPr>
        <p:spPr>
          <a:xfrm>
            <a:off x="936813" y="1557711"/>
            <a:ext cx="3593700" cy="1193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8" name="Google Shape;258;p18"/>
          <p:cNvSpPr txBox="1">
            <a:spLocks noGrp="1"/>
          </p:cNvSpPr>
          <p:nvPr>
            <p:ph type="subTitle" idx="1"/>
          </p:nvPr>
        </p:nvSpPr>
        <p:spPr>
          <a:xfrm>
            <a:off x="936813" y="2751189"/>
            <a:ext cx="3593700" cy="834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9" name="Google Shape;259;p18"/>
          <p:cNvSpPr>
            <a:spLocks noGrp="1"/>
          </p:cNvSpPr>
          <p:nvPr>
            <p:ph type="pic" idx="2"/>
          </p:nvPr>
        </p:nvSpPr>
        <p:spPr>
          <a:xfrm>
            <a:off x="4880188" y="908250"/>
            <a:ext cx="3327000" cy="3327000"/>
          </a:xfrm>
          <a:prstGeom prst="ellipse">
            <a:avLst/>
          </a:prstGeom>
          <a:no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sp>
      <p:sp>
        <p:nvSpPr>
          <p:cNvPr id="260" name="Google Shape;260;p18"/>
          <p:cNvSpPr/>
          <p:nvPr/>
        </p:nvSpPr>
        <p:spPr>
          <a:xfrm rot="10378351">
            <a:off x="-53320" y="3658652"/>
            <a:ext cx="1276915" cy="1397418"/>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 name="Google Shape;261;p18"/>
          <p:cNvGrpSpPr/>
          <p:nvPr/>
        </p:nvGrpSpPr>
        <p:grpSpPr>
          <a:xfrm rot="2302622" flipH="1">
            <a:off x="190583" y="3952913"/>
            <a:ext cx="1404774" cy="2065413"/>
            <a:chOff x="2815975" y="2698500"/>
            <a:chExt cx="1404850" cy="2065525"/>
          </a:xfrm>
        </p:grpSpPr>
        <p:sp>
          <p:nvSpPr>
            <p:cNvPr id="262" name="Google Shape;262;p18"/>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18"/>
          <p:cNvSpPr/>
          <p:nvPr/>
        </p:nvSpPr>
        <p:spPr>
          <a:xfrm rot="6821829" flipH="1">
            <a:off x="7709590" y="-361273"/>
            <a:ext cx="1276916" cy="1397425"/>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18"/>
          <p:cNvGrpSpPr/>
          <p:nvPr/>
        </p:nvGrpSpPr>
        <p:grpSpPr>
          <a:xfrm rot="-7591015">
            <a:off x="8343735" y="-309506"/>
            <a:ext cx="1404708" cy="2065316"/>
            <a:chOff x="2815975" y="2698500"/>
            <a:chExt cx="1404850" cy="2065525"/>
          </a:xfrm>
        </p:grpSpPr>
        <p:sp>
          <p:nvSpPr>
            <p:cNvPr id="266" name="Google Shape;266;p18"/>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8"/>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268;p18"/>
          <p:cNvSpPr/>
          <p:nvPr/>
        </p:nvSpPr>
        <p:spPr>
          <a:xfrm flipH="1">
            <a:off x="143062" y="2518860"/>
            <a:ext cx="402549" cy="45263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rot="-1493171">
            <a:off x="8209073" y="4417754"/>
            <a:ext cx="443418" cy="372482"/>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rot="201547">
            <a:off x="8549343" y="3873622"/>
            <a:ext cx="299622" cy="25169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271"/>
        <p:cNvGrpSpPr/>
        <p:nvPr/>
      </p:nvGrpSpPr>
      <p:grpSpPr>
        <a:xfrm>
          <a:off x="0" y="0"/>
          <a:ext cx="0" cy="0"/>
          <a:chOff x="0" y="0"/>
          <a:chExt cx="0" cy="0"/>
        </a:xfrm>
      </p:grpSpPr>
      <p:sp>
        <p:nvSpPr>
          <p:cNvPr id="272" name="Google Shape;272;p19"/>
          <p:cNvSpPr txBox="1">
            <a:spLocks noGrp="1"/>
          </p:cNvSpPr>
          <p:nvPr>
            <p:ph type="title"/>
          </p:nvPr>
        </p:nvSpPr>
        <p:spPr>
          <a:xfrm>
            <a:off x="921083" y="1930563"/>
            <a:ext cx="32331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3" name="Google Shape;273;p19"/>
          <p:cNvSpPr txBox="1">
            <a:spLocks noGrp="1"/>
          </p:cNvSpPr>
          <p:nvPr>
            <p:ph type="subTitle" idx="1"/>
          </p:nvPr>
        </p:nvSpPr>
        <p:spPr>
          <a:xfrm>
            <a:off x="921083" y="2407738"/>
            <a:ext cx="3233100" cy="80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74" name="Google Shape;274;p19"/>
          <p:cNvGrpSpPr/>
          <p:nvPr/>
        </p:nvGrpSpPr>
        <p:grpSpPr>
          <a:xfrm rot="5546944" flipH="1">
            <a:off x="8111068" y="4081003"/>
            <a:ext cx="1123004" cy="1045971"/>
            <a:chOff x="4264500" y="3421125"/>
            <a:chExt cx="1286525" cy="1198275"/>
          </a:xfrm>
        </p:grpSpPr>
        <p:sp>
          <p:nvSpPr>
            <p:cNvPr id="275" name="Google Shape;275;p19"/>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19"/>
          <p:cNvSpPr/>
          <p:nvPr/>
        </p:nvSpPr>
        <p:spPr>
          <a:xfrm rot="9180734">
            <a:off x="-333968" y="3282374"/>
            <a:ext cx="1437888" cy="1573479"/>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rot="9912786">
            <a:off x="-195968" y="4143325"/>
            <a:ext cx="1369703" cy="921352"/>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rot="691384">
            <a:off x="8233789" y="3371751"/>
            <a:ext cx="1155458" cy="1698848"/>
            <a:chOff x="2815975" y="2698500"/>
            <a:chExt cx="1404850" cy="2065525"/>
          </a:xfrm>
        </p:grpSpPr>
        <p:sp>
          <p:nvSpPr>
            <p:cNvPr id="286" name="Google Shape;286;p19"/>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xfrm>
            <a:off x="4420524" y="1945475"/>
            <a:ext cx="3253800" cy="525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0" name="Google Shape;290;p20"/>
          <p:cNvSpPr txBox="1">
            <a:spLocks noGrp="1"/>
          </p:cNvSpPr>
          <p:nvPr>
            <p:ph type="subTitle" idx="1"/>
          </p:nvPr>
        </p:nvSpPr>
        <p:spPr>
          <a:xfrm>
            <a:off x="4420674" y="2371225"/>
            <a:ext cx="3253800" cy="8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1" name="Google Shape;291;p20"/>
          <p:cNvSpPr/>
          <p:nvPr/>
        </p:nvSpPr>
        <p:spPr>
          <a:xfrm rot="10800000">
            <a:off x="8527138" y="2123810"/>
            <a:ext cx="402549" cy="45263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rot="1493171" flipH="1">
            <a:off x="499845" y="420216"/>
            <a:ext cx="443418" cy="372482"/>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rot="-201547" flipH="1">
            <a:off x="243333" y="1087009"/>
            <a:ext cx="299622" cy="25169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rot="-1348206">
            <a:off x="8092554" y="102816"/>
            <a:ext cx="1437918" cy="1573425"/>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20"/>
          <p:cNvGrpSpPr/>
          <p:nvPr/>
        </p:nvGrpSpPr>
        <p:grpSpPr>
          <a:xfrm rot="5253056">
            <a:off x="8111068" y="16509"/>
            <a:ext cx="1123004" cy="1045971"/>
            <a:chOff x="4264500" y="3421125"/>
            <a:chExt cx="1286525" cy="1198275"/>
          </a:xfrm>
        </p:grpSpPr>
        <p:sp>
          <p:nvSpPr>
            <p:cNvPr id="296" name="Google Shape;296;p20"/>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20"/>
          <p:cNvSpPr/>
          <p:nvPr/>
        </p:nvSpPr>
        <p:spPr>
          <a:xfrm rot="-979178" flipH="1">
            <a:off x="-384487" y="3545061"/>
            <a:ext cx="1384407" cy="1872672"/>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305;p20"/>
          <p:cNvGrpSpPr/>
          <p:nvPr/>
        </p:nvGrpSpPr>
        <p:grpSpPr>
          <a:xfrm rot="-4525872">
            <a:off x="-94610" y="4232101"/>
            <a:ext cx="1185040" cy="1097299"/>
            <a:chOff x="4264500" y="3421125"/>
            <a:chExt cx="1286525" cy="1198275"/>
          </a:xfrm>
        </p:grpSpPr>
        <p:sp>
          <p:nvSpPr>
            <p:cNvPr id="306" name="Google Shape;306;p20"/>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4">
  <p:cSld name="CUSTOM_4_1_1_1">
    <p:spTree>
      <p:nvGrpSpPr>
        <p:cNvPr id="1" name="Shape 341"/>
        <p:cNvGrpSpPr/>
        <p:nvPr/>
      </p:nvGrpSpPr>
      <p:grpSpPr>
        <a:xfrm>
          <a:off x="0" y="0"/>
          <a:ext cx="0" cy="0"/>
          <a:chOff x="0" y="0"/>
          <a:chExt cx="0" cy="0"/>
        </a:xfrm>
      </p:grpSpPr>
      <p:sp>
        <p:nvSpPr>
          <p:cNvPr id="342" name="Google Shape;342;p22"/>
          <p:cNvSpPr txBox="1">
            <a:spLocks noGrp="1"/>
          </p:cNvSpPr>
          <p:nvPr>
            <p:ph type="subTitle" idx="1"/>
          </p:nvPr>
        </p:nvSpPr>
        <p:spPr>
          <a:xfrm>
            <a:off x="713225" y="1238250"/>
            <a:ext cx="7717500" cy="323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343" name="Google Shape;343;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4" name="Google Shape;344;p22"/>
          <p:cNvSpPr/>
          <p:nvPr/>
        </p:nvSpPr>
        <p:spPr>
          <a:xfrm rot="9108715" flipH="1">
            <a:off x="7833325" y="4240442"/>
            <a:ext cx="1194926" cy="1305593"/>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22"/>
          <p:cNvGrpSpPr/>
          <p:nvPr/>
        </p:nvGrpSpPr>
        <p:grpSpPr>
          <a:xfrm rot="-2700000" flipH="1">
            <a:off x="8399951" y="3547006"/>
            <a:ext cx="1437817" cy="2113995"/>
            <a:chOff x="2815975" y="2698500"/>
            <a:chExt cx="1404850" cy="2065525"/>
          </a:xfrm>
        </p:grpSpPr>
        <p:sp>
          <p:nvSpPr>
            <p:cNvPr id="346" name="Google Shape;346;p22"/>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22"/>
          <p:cNvSpPr/>
          <p:nvPr/>
        </p:nvSpPr>
        <p:spPr>
          <a:xfrm rot="-2380281" flipH="1">
            <a:off x="-30338" y="-567133"/>
            <a:ext cx="1194895" cy="1305559"/>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22"/>
          <p:cNvGrpSpPr/>
          <p:nvPr/>
        </p:nvGrpSpPr>
        <p:grpSpPr>
          <a:xfrm rot="8100000" flipH="1">
            <a:off x="-744630" y="-682094"/>
            <a:ext cx="1437817" cy="2113995"/>
            <a:chOff x="2815975" y="2698500"/>
            <a:chExt cx="1404850" cy="2065525"/>
          </a:xfrm>
        </p:grpSpPr>
        <p:sp>
          <p:nvSpPr>
            <p:cNvPr id="350" name="Google Shape;350;p22"/>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22"/>
          <p:cNvSpPr/>
          <p:nvPr/>
        </p:nvSpPr>
        <p:spPr>
          <a:xfrm rot="10800000">
            <a:off x="317462" y="4332638"/>
            <a:ext cx="550434" cy="61892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rot="1493171" flipH="1">
            <a:off x="8687620" y="305866"/>
            <a:ext cx="443418" cy="372482"/>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rot="-201547" flipH="1">
            <a:off x="8431108" y="972659"/>
            <a:ext cx="299622" cy="25169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2"/>
          <p:cNvSpPr/>
          <p:nvPr/>
        </p:nvSpPr>
        <p:spPr>
          <a:xfrm rot="10800000">
            <a:off x="104787" y="3735410"/>
            <a:ext cx="402549" cy="45263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356"/>
        <p:cNvGrpSpPr/>
        <p:nvPr/>
      </p:nvGrpSpPr>
      <p:grpSpPr>
        <a:xfrm>
          <a:off x="0" y="0"/>
          <a:ext cx="0" cy="0"/>
          <a:chOff x="0" y="0"/>
          <a:chExt cx="0" cy="0"/>
        </a:xfrm>
      </p:grpSpPr>
      <p:sp>
        <p:nvSpPr>
          <p:cNvPr id="357" name="Google Shape;357;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8" name="Google Shape;358;p23"/>
          <p:cNvSpPr txBox="1">
            <a:spLocks noGrp="1"/>
          </p:cNvSpPr>
          <p:nvPr>
            <p:ph type="subTitle" idx="1"/>
          </p:nvPr>
        </p:nvSpPr>
        <p:spPr>
          <a:xfrm>
            <a:off x="4923247" y="3046094"/>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9" name="Google Shape;359;p23"/>
          <p:cNvSpPr txBox="1">
            <a:spLocks noGrp="1"/>
          </p:cNvSpPr>
          <p:nvPr>
            <p:ph type="subTitle" idx="2"/>
          </p:nvPr>
        </p:nvSpPr>
        <p:spPr>
          <a:xfrm>
            <a:off x="1715375" y="3046094"/>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0" name="Google Shape;360;p23"/>
          <p:cNvSpPr txBox="1">
            <a:spLocks noGrp="1"/>
          </p:cNvSpPr>
          <p:nvPr>
            <p:ph type="subTitle" idx="3"/>
          </p:nvPr>
        </p:nvSpPr>
        <p:spPr>
          <a:xfrm>
            <a:off x="1715375" y="2558471"/>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61" name="Google Shape;361;p23"/>
          <p:cNvSpPr txBox="1">
            <a:spLocks noGrp="1"/>
          </p:cNvSpPr>
          <p:nvPr>
            <p:ph type="subTitle" idx="4"/>
          </p:nvPr>
        </p:nvSpPr>
        <p:spPr>
          <a:xfrm>
            <a:off x="4923250" y="2558471"/>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62" name="Google Shape;362;p23"/>
          <p:cNvSpPr/>
          <p:nvPr/>
        </p:nvSpPr>
        <p:spPr>
          <a:xfrm rot="6625992" flipH="1">
            <a:off x="7860215" y="-362460"/>
            <a:ext cx="1232174" cy="1346348"/>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23"/>
          <p:cNvGrpSpPr/>
          <p:nvPr/>
        </p:nvGrpSpPr>
        <p:grpSpPr>
          <a:xfrm rot="3958355">
            <a:off x="8276833" y="13003"/>
            <a:ext cx="1325471" cy="1234550"/>
            <a:chOff x="4264500" y="3421125"/>
            <a:chExt cx="1286525" cy="1198275"/>
          </a:xfrm>
        </p:grpSpPr>
        <p:sp>
          <p:nvSpPr>
            <p:cNvPr id="364" name="Google Shape;364;p23"/>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3"/>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3"/>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23"/>
          <p:cNvSpPr/>
          <p:nvPr/>
        </p:nvSpPr>
        <p:spPr>
          <a:xfrm>
            <a:off x="8563400" y="2251238"/>
            <a:ext cx="365765" cy="307244"/>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p:nvPr/>
        </p:nvSpPr>
        <p:spPr>
          <a:xfrm rot="-1702979" flipH="1">
            <a:off x="29064" y="3287685"/>
            <a:ext cx="1088757" cy="1472749"/>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flipH="1">
            <a:off x="-60" y="3913541"/>
            <a:ext cx="1536085" cy="1248339"/>
          </a:xfrm>
          <a:custGeom>
            <a:avLst/>
            <a:gdLst/>
            <a:ahLst/>
            <a:cxnLst/>
            <a:rect l="l" t="t" r="r" b="b"/>
            <a:pathLst>
              <a:path w="59120" h="48050" extrusionOk="0">
                <a:moveTo>
                  <a:pt x="59120" y="1"/>
                </a:moveTo>
                <a:cubicBezTo>
                  <a:pt x="51981" y="125"/>
                  <a:pt x="44801" y="3786"/>
                  <a:pt x="41299" y="10069"/>
                </a:cubicBezTo>
                <a:cubicBezTo>
                  <a:pt x="39174" y="13884"/>
                  <a:pt x="38189" y="18507"/>
                  <a:pt x="34918" y="21401"/>
                </a:cubicBezTo>
                <a:cubicBezTo>
                  <a:pt x="29347" y="26328"/>
                  <a:pt x="20607" y="23663"/>
                  <a:pt x="13396" y="25479"/>
                </a:cubicBezTo>
                <a:cubicBezTo>
                  <a:pt x="8428" y="26728"/>
                  <a:pt x="4106" y="30335"/>
                  <a:pt x="1988" y="35000"/>
                </a:cubicBezTo>
                <a:cubicBezTo>
                  <a:pt x="142" y="39067"/>
                  <a:pt x="1" y="43861"/>
                  <a:pt x="1535" y="48049"/>
                </a:cubicBezTo>
                <a:lnTo>
                  <a:pt x="59120" y="48049"/>
                </a:lnTo>
                <a:lnTo>
                  <a:pt x="59120" y="1"/>
                </a:ln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1664825" y="4535763"/>
            <a:ext cx="351250" cy="394925"/>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713225" y="2664600"/>
            <a:ext cx="5853300" cy="760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2" name="Google Shape;32;p3"/>
          <p:cNvSpPr txBox="1">
            <a:spLocks noGrp="1"/>
          </p:cNvSpPr>
          <p:nvPr>
            <p:ph type="title" idx="2" hasCustomPrompt="1"/>
          </p:nvPr>
        </p:nvSpPr>
        <p:spPr>
          <a:xfrm>
            <a:off x="713225" y="1644250"/>
            <a:ext cx="1149900" cy="8418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3" name="Google Shape;33;p3"/>
          <p:cNvSpPr txBox="1">
            <a:spLocks noGrp="1"/>
          </p:cNvSpPr>
          <p:nvPr>
            <p:ph type="subTitle" idx="1"/>
          </p:nvPr>
        </p:nvSpPr>
        <p:spPr>
          <a:xfrm>
            <a:off x="713225" y="3425250"/>
            <a:ext cx="58521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 name="Google Shape;34;p3"/>
          <p:cNvSpPr/>
          <p:nvPr/>
        </p:nvSpPr>
        <p:spPr>
          <a:xfrm rot="4125">
            <a:off x="-57144" y="4456340"/>
            <a:ext cx="680650" cy="457850"/>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2548747">
            <a:off x="-289711" y="4288362"/>
            <a:ext cx="680628" cy="457835"/>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3"/>
          <p:cNvGrpSpPr/>
          <p:nvPr/>
        </p:nvGrpSpPr>
        <p:grpSpPr>
          <a:xfrm>
            <a:off x="3" y="-199425"/>
            <a:ext cx="9144093" cy="1296223"/>
            <a:chOff x="-12" y="0"/>
            <a:chExt cx="7084600" cy="1027525"/>
          </a:xfrm>
        </p:grpSpPr>
        <p:sp>
          <p:nvSpPr>
            <p:cNvPr id="37" name="Google Shape;37;p3"/>
            <p:cNvSpPr/>
            <p:nvPr/>
          </p:nvSpPr>
          <p:spPr>
            <a:xfrm rot="5400000">
              <a:off x="1371250" y="-1371262"/>
              <a:ext cx="1027525" cy="3770050"/>
            </a:xfrm>
            <a:custGeom>
              <a:avLst/>
              <a:gdLst/>
              <a:ahLst/>
              <a:cxnLst/>
              <a:rect l="l" t="t" r="r" b="b"/>
              <a:pathLst>
                <a:path w="41101" h="150802" extrusionOk="0">
                  <a:moveTo>
                    <a:pt x="1" y="0"/>
                  </a:moveTo>
                  <a:lnTo>
                    <a:pt x="1" y="150801"/>
                  </a:lnTo>
                  <a:lnTo>
                    <a:pt x="35226" y="150801"/>
                  </a:lnTo>
                  <a:cubicBezTo>
                    <a:pt x="38917" y="146193"/>
                    <a:pt x="41100" y="138964"/>
                    <a:pt x="37771" y="132556"/>
                  </a:cubicBezTo>
                  <a:cubicBezTo>
                    <a:pt x="35307" y="127813"/>
                    <a:pt x="28278" y="124490"/>
                    <a:pt x="25037" y="124490"/>
                  </a:cubicBezTo>
                  <a:cubicBezTo>
                    <a:pt x="25019" y="124490"/>
                    <a:pt x="25002" y="124490"/>
                    <a:pt x="24985" y="124490"/>
                  </a:cubicBezTo>
                  <a:cubicBezTo>
                    <a:pt x="34955" y="118826"/>
                    <a:pt x="28903" y="102740"/>
                    <a:pt x="21992" y="102740"/>
                  </a:cubicBezTo>
                  <a:cubicBezTo>
                    <a:pt x="21848" y="102740"/>
                    <a:pt x="21704" y="102747"/>
                    <a:pt x="21559" y="102761"/>
                  </a:cubicBezTo>
                  <a:cubicBezTo>
                    <a:pt x="33141" y="94285"/>
                    <a:pt x="33326" y="73827"/>
                    <a:pt x="19119" y="68169"/>
                  </a:cubicBezTo>
                  <a:cubicBezTo>
                    <a:pt x="27139" y="63580"/>
                    <a:pt x="25075" y="54331"/>
                    <a:pt x="21150" y="50394"/>
                  </a:cubicBezTo>
                  <a:lnTo>
                    <a:pt x="21150" y="50394"/>
                  </a:lnTo>
                  <a:cubicBezTo>
                    <a:pt x="21684" y="50571"/>
                    <a:pt x="22243" y="50656"/>
                    <a:pt x="22815" y="50656"/>
                  </a:cubicBezTo>
                  <a:cubicBezTo>
                    <a:pt x="28050" y="50656"/>
                    <a:pt x="34422" y="43480"/>
                    <a:pt x="33725" y="33405"/>
                  </a:cubicBezTo>
                  <a:cubicBezTo>
                    <a:pt x="33401" y="28744"/>
                    <a:pt x="28138" y="24075"/>
                    <a:pt x="25607" y="23128"/>
                  </a:cubicBezTo>
                  <a:lnTo>
                    <a:pt x="25607" y="23128"/>
                  </a:lnTo>
                  <a:cubicBezTo>
                    <a:pt x="25767" y="23148"/>
                    <a:pt x="25928" y="23157"/>
                    <a:pt x="26090" y="23157"/>
                  </a:cubicBezTo>
                  <a:cubicBezTo>
                    <a:pt x="31985" y="23157"/>
                    <a:pt x="38539" y="10521"/>
                    <a:pt x="32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flipH="1">
              <a:off x="4685800" y="-1371262"/>
              <a:ext cx="1027525" cy="3770050"/>
            </a:xfrm>
            <a:custGeom>
              <a:avLst/>
              <a:gdLst/>
              <a:ahLst/>
              <a:cxnLst/>
              <a:rect l="l" t="t" r="r" b="b"/>
              <a:pathLst>
                <a:path w="41101" h="150802" extrusionOk="0">
                  <a:moveTo>
                    <a:pt x="1" y="0"/>
                  </a:moveTo>
                  <a:lnTo>
                    <a:pt x="1" y="150801"/>
                  </a:lnTo>
                  <a:lnTo>
                    <a:pt x="35226" y="150801"/>
                  </a:lnTo>
                  <a:cubicBezTo>
                    <a:pt x="38917" y="146193"/>
                    <a:pt x="41100" y="138964"/>
                    <a:pt x="37771" y="132556"/>
                  </a:cubicBezTo>
                  <a:cubicBezTo>
                    <a:pt x="35307" y="127813"/>
                    <a:pt x="28278" y="124490"/>
                    <a:pt x="25037" y="124490"/>
                  </a:cubicBezTo>
                  <a:cubicBezTo>
                    <a:pt x="25019" y="124490"/>
                    <a:pt x="25002" y="124490"/>
                    <a:pt x="24985" y="124490"/>
                  </a:cubicBezTo>
                  <a:cubicBezTo>
                    <a:pt x="34955" y="118826"/>
                    <a:pt x="28903" y="102740"/>
                    <a:pt x="21992" y="102740"/>
                  </a:cubicBezTo>
                  <a:cubicBezTo>
                    <a:pt x="21848" y="102740"/>
                    <a:pt x="21704" y="102747"/>
                    <a:pt x="21559" y="102761"/>
                  </a:cubicBezTo>
                  <a:cubicBezTo>
                    <a:pt x="33141" y="94285"/>
                    <a:pt x="33326" y="73827"/>
                    <a:pt x="19119" y="68169"/>
                  </a:cubicBezTo>
                  <a:cubicBezTo>
                    <a:pt x="27139" y="63580"/>
                    <a:pt x="25075" y="54331"/>
                    <a:pt x="21150" y="50394"/>
                  </a:cubicBezTo>
                  <a:lnTo>
                    <a:pt x="21150" y="50394"/>
                  </a:lnTo>
                  <a:cubicBezTo>
                    <a:pt x="21684" y="50571"/>
                    <a:pt x="22243" y="50656"/>
                    <a:pt x="22815" y="50656"/>
                  </a:cubicBezTo>
                  <a:cubicBezTo>
                    <a:pt x="28050" y="50656"/>
                    <a:pt x="34422" y="43480"/>
                    <a:pt x="33725" y="33405"/>
                  </a:cubicBezTo>
                  <a:cubicBezTo>
                    <a:pt x="33401" y="28744"/>
                    <a:pt x="28138" y="24075"/>
                    <a:pt x="25607" y="23128"/>
                  </a:cubicBezTo>
                  <a:lnTo>
                    <a:pt x="25607" y="23128"/>
                  </a:lnTo>
                  <a:cubicBezTo>
                    <a:pt x="25767" y="23148"/>
                    <a:pt x="25928" y="23157"/>
                    <a:pt x="26090" y="23157"/>
                  </a:cubicBezTo>
                  <a:cubicBezTo>
                    <a:pt x="31985" y="23157"/>
                    <a:pt x="38539" y="10521"/>
                    <a:pt x="32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3"/>
          <p:cNvGrpSpPr/>
          <p:nvPr/>
        </p:nvGrpSpPr>
        <p:grpSpPr>
          <a:xfrm rot="-3172250">
            <a:off x="42437" y="4192420"/>
            <a:ext cx="1484073" cy="1382345"/>
            <a:chOff x="4264500" y="3421125"/>
            <a:chExt cx="1286525" cy="1198275"/>
          </a:xfrm>
        </p:grpSpPr>
        <p:sp>
          <p:nvSpPr>
            <p:cNvPr id="40" name="Google Shape;40;p3"/>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p:nvPr/>
        </p:nvSpPr>
        <p:spPr>
          <a:xfrm rot="-3330737" flipH="1">
            <a:off x="8255477" y="3739470"/>
            <a:ext cx="1150019" cy="1555618"/>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3"/>
          <p:cNvGrpSpPr/>
          <p:nvPr/>
        </p:nvGrpSpPr>
        <p:grpSpPr>
          <a:xfrm rot="-5400000" flipH="1">
            <a:off x="7641550" y="3484500"/>
            <a:ext cx="1404850" cy="2065525"/>
            <a:chOff x="2815975" y="2698500"/>
            <a:chExt cx="1404850" cy="2065525"/>
          </a:xfrm>
        </p:grpSpPr>
        <p:sp>
          <p:nvSpPr>
            <p:cNvPr id="50" name="Google Shape;50;p3"/>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3"/>
          <p:cNvSpPr/>
          <p:nvPr/>
        </p:nvSpPr>
        <p:spPr>
          <a:xfrm>
            <a:off x="2366800" y="4453725"/>
            <a:ext cx="357475" cy="300550"/>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773315">
            <a:off x="6794054" y="4521963"/>
            <a:ext cx="293921" cy="247117"/>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376"/>
        <p:cNvGrpSpPr/>
        <p:nvPr/>
      </p:nvGrpSpPr>
      <p:grpSpPr>
        <a:xfrm>
          <a:off x="0" y="0"/>
          <a:ext cx="0" cy="0"/>
          <a:chOff x="0" y="0"/>
          <a:chExt cx="0" cy="0"/>
        </a:xfrm>
      </p:grpSpPr>
      <p:sp>
        <p:nvSpPr>
          <p:cNvPr id="377" name="Google Shape;377;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8" name="Google Shape;378;p24"/>
          <p:cNvSpPr txBox="1">
            <a:spLocks noGrp="1"/>
          </p:cNvSpPr>
          <p:nvPr>
            <p:ph type="subTitle" idx="1"/>
          </p:nvPr>
        </p:nvSpPr>
        <p:spPr>
          <a:xfrm>
            <a:off x="4795125" y="1405830"/>
            <a:ext cx="2914500" cy="26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9" name="Google Shape;379;p24"/>
          <p:cNvSpPr txBox="1">
            <a:spLocks noGrp="1"/>
          </p:cNvSpPr>
          <p:nvPr>
            <p:ph type="subTitle" idx="2"/>
          </p:nvPr>
        </p:nvSpPr>
        <p:spPr>
          <a:xfrm>
            <a:off x="1434375" y="1405830"/>
            <a:ext cx="2915100" cy="26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0" name="Google Shape;380;p24"/>
          <p:cNvSpPr/>
          <p:nvPr/>
        </p:nvSpPr>
        <p:spPr>
          <a:xfrm rot="-6837258" flipH="1">
            <a:off x="-446114" y="3802326"/>
            <a:ext cx="1194896" cy="1305560"/>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24"/>
          <p:cNvGrpSpPr/>
          <p:nvPr/>
        </p:nvGrpSpPr>
        <p:grpSpPr>
          <a:xfrm rot="6349803">
            <a:off x="-287037" y="3630658"/>
            <a:ext cx="1437888" cy="2114100"/>
            <a:chOff x="2815975" y="2698500"/>
            <a:chExt cx="1404850" cy="2065525"/>
          </a:xfrm>
        </p:grpSpPr>
        <p:sp>
          <p:nvSpPr>
            <p:cNvPr id="382" name="Google Shape;382;p24"/>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4"/>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384;p24"/>
          <p:cNvSpPr/>
          <p:nvPr/>
        </p:nvSpPr>
        <p:spPr>
          <a:xfrm rot="-7706674" flipH="1">
            <a:off x="8113738" y="-527245"/>
            <a:ext cx="925820" cy="1252346"/>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24"/>
          <p:cNvGrpSpPr/>
          <p:nvPr/>
        </p:nvGrpSpPr>
        <p:grpSpPr>
          <a:xfrm rot="-2524094" flipH="1">
            <a:off x="8232239" y="6889"/>
            <a:ext cx="1399784" cy="1303765"/>
            <a:chOff x="4264500" y="3421125"/>
            <a:chExt cx="1286525" cy="1198275"/>
          </a:xfrm>
        </p:grpSpPr>
        <p:sp>
          <p:nvSpPr>
            <p:cNvPr id="386" name="Google Shape;386;p24"/>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4"/>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4"/>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4"/>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4"/>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24"/>
          <p:cNvSpPr/>
          <p:nvPr/>
        </p:nvSpPr>
        <p:spPr>
          <a:xfrm>
            <a:off x="190100" y="246088"/>
            <a:ext cx="483600" cy="54377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p:nvPr/>
        </p:nvSpPr>
        <p:spPr>
          <a:xfrm>
            <a:off x="8536275" y="2973825"/>
            <a:ext cx="351241" cy="290263"/>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 name="Shape 396"/>
        <p:cNvGrpSpPr/>
        <p:nvPr/>
      </p:nvGrpSpPr>
      <p:grpSpPr>
        <a:xfrm>
          <a:off x="0" y="0"/>
          <a:ext cx="0" cy="0"/>
          <a:chOff x="0" y="0"/>
          <a:chExt cx="0" cy="0"/>
        </a:xfrm>
      </p:grpSpPr>
      <p:sp>
        <p:nvSpPr>
          <p:cNvPr id="397" name="Google Shape;397;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8" name="Google Shape;398;p25"/>
          <p:cNvSpPr txBox="1">
            <a:spLocks noGrp="1"/>
          </p:cNvSpPr>
          <p:nvPr>
            <p:ph type="subTitle" idx="1"/>
          </p:nvPr>
        </p:nvSpPr>
        <p:spPr>
          <a:xfrm>
            <a:off x="5021100" y="3641974"/>
            <a:ext cx="30009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9" name="Google Shape;399;p25"/>
          <p:cNvSpPr txBox="1">
            <a:spLocks noGrp="1"/>
          </p:cNvSpPr>
          <p:nvPr>
            <p:ph type="subTitle" idx="2"/>
          </p:nvPr>
        </p:nvSpPr>
        <p:spPr>
          <a:xfrm>
            <a:off x="5021100" y="1991327"/>
            <a:ext cx="3000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 name="Google Shape;400;p25"/>
          <p:cNvSpPr txBox="1">
            <a:spLocks noGrp="1"/>
          </p:cNvSpPr>
          <p:nvPr>
            <p:ph type="subTitle" idx="3"/>
          </p:nvPr>
        </p:nvSpPr>
        <p:spPr>
          <a:xfrm>
            <a:off x="5021100" y="1607525"/>
            <a:ext cx="3000900" cy="460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1" name="Google Shape;401;p25"/>
          <p:cNvSpPr txBox="1">
            <a:spLocks noGrp="1"/>
          </p:cNvSpPr>
          <p:nvPr>
            <p:ph type="subTitle" idx="4"/>
          </p:nvPr>
        </p:nvSpPr>
        <p:spPr>
          <a:xfrm>
            <a:off x="5021100" y="3258172"/>
            <a:ext cx="3000900" cy="460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02" name="Google Shape;402;p25"/>
          <p:cNvGrpSpPr/>
          <p:nvPr/>
        </p:nvGrpSpPr>
        <p:grpSpPr>
          <a:xfrm>
            <a:off x="-828663" y="2266834"/>
            <a:ext cx="2738910" cy="3286271"/>
            <a:chOff x="-828663" y="2266834"/>
            <a:chExt cx="2738910" cy="3286271"/>
          </a:xfrm>
        </p:grpSpPr>
        <p:sp>
          <p:nvSpPr>
            <p:cNvPr id="403" name="Google Shape;403;p25"/>
            <p:cNvSpPr/>
            <p:nvPr/>
          </p:nvSpPr>
          <p:spPr>
            <a:xfrm rot="-9161789" flipH="1">
              <a:off x="-541955" y="2514703"/>
              <a:ext cx="1471143" cy="1607391"/>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flipH="1">
              <a:off x="-68" y="3590925"/>
              <a:ext cx="1910315" cy="1552616"/>
            </a:xfrm>
            <a:custGeom>
              <a:avLst/>
              <a:gdLst/>
              <a:ahLst/>
              <a:cxnLst/>
              <a:rect l="l" t="t" r="r" b="b"/>
              <a:pathLst>
                <a:path w="59120" h="48050" extrusionOk="0">
                  <a:moveTo>
                    <a:pt x="59120" y="1"/>
                  </a:moveTo>
                  <a:cubicBezTo>
                    <a:pt x="51981" y="125"/>
                    <a:pt x="44801" y="3786"/>
                    <a:pt x="41299" y="10069"/>
                  </a:cubicBezTo>
                  <a:cubicBezTo>
                    <a:pt x="39174" y="13884"/>
                    <a:pt x="38189" y="18507"/>
                    <a:pt x="34918" y="21401"/>
                  </a:cubicBezTo>
                  <a:cubicBezTo>
                    <a:pt x="29347" y="26328"/>
                    <a:pt x="20607" y="23663"/>
                    <a:pt x="13396" y="25479"/>
                  </a:cubicBezTo>
                  <a:cubicBezTo>
                    <a:pt x="8428" y="26728"/>
                    <a:pt x="4106" y="30335"/>
                    <a:pt x="1988" y="35000"/>
                  </a:cubicBezTo>
                  <a:cubicBezTo>
                    <a:pt x="142" y="39067"/>
                    <a:pt x="1" y="43861"/>
                    <a:pt x="1535" y="48049"/>
                  </a:cubicBezTo>
                  <a:lnTo>
                    <a:pt x="59120" y="48049"/>
                  </a:lnTo>
                  <a:lnTo>
                    <a:pt x="59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25"/>
            <p:cNvGrpSpPr/>
            <p:nvPr/>
          </p:nvGrpSpPr>
          <p:grpSpPr>
            <a:xfrm rot="672140" flipH="1">
              <a:off x="89798" y="3114595"/>
              <a:ext cx="1569908" cy="2308004"/>
              <a:chOff x="2815975" y="2698500"/>
              <a:chExt cx="1404850" cy="2065525"/>
            </a:xfrm>
          </p:grpSpPr>
          <p:sp>
            <p:nvSpPr>
              <p:cNvPr id="406" name="Google Shape;406;p25"/>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8" name="Google Shape;408;p25"/>
          <p:cNvSpPr/>
          <p:nvPr/>
        </p:nvSpPr>
        <p:spPr>
          <a:xfrm rot="201482">
            <a:off x="8538643" y="3763865"/>
            <a:ext cx="395453" cy="332214"/>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rot="-201482" flipH="1">
            <a:off x="8233055" y="4615290"/>
            <a:ext cx="395453" cy="332214"/>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410"/>
        <p:cNvGrpSpPr/>
        <p:nvPr/>
      </p:nvGrpSpPr>
      <p:grpSpPr>
        <a:xfrm>
          <a:off x="0" y="0"/>
          <a:ext cx="0" cy="0"/>
          <a:chOff x="0" y="0"/>
          <a:chExt cx="0" cy="0"/>
        </a:xfrm>
      </p:grpSpPr>
      <p:sp>
        <p:nvSpPr>
          <p:cNvPr id="411" name="Google Shape;411;p26"/>
          <p:cNvSpPr/>
          <p:nvPr/>
        </p:nvSpPr>
        <p:spPr>
          <a:xfrm flipH="1">
            <a:off x="181323" y="2067548"/>
            <a:ext cx="391377" cy="440077"/>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rot="1493130" flipH="1">
            <a:off x="8496430" y="1009839"/>
            <a:ext cx="299622" cy="251687"/>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rot="-498766" flipH="1">
            <a:off x="8419884" y="285177"/>
            <a:ext cx="452694" cy="38026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a:off x="7607775" y="3904900"/>
            <a:ext cx="1536233" cy="1238609"/>
          </a:xfrm>
          <a:custGeom>
            <a:avLst/>
            <a:gdLst/>
            <a:ahLst/>
            <a:cxnLst/>
            <a:rect l="l" t="t" r="r" b="b"/>
            <a:pathLst>
              <a:path w="59120" h="48050" extrusionOk="0">
                <a:moveTo>
                  <a:pt x="59120" y="1"/>
                </a:moveTo>
                <a:cubicBezTo>
                  <a:pt x="51981" y="125"/>
                  <a:pt x="44801" y="3786"/>
                  <a:pt x="41299" y="10069"/>
                </a:cubicBezTo>
                <a:cubicBezTo>
                  <a:pt x="39174" y="13884"/>
                  <a:pt x="38189" y="18507"/>
                  <a:pt x="34918" y="21401"/>
                </a:cubicBezTo>
                <a:cubicBezTo>
                  <a:pt x="29347" y="26328"/>
                  <a:pt x="20607" y="23663"/>
                  <a:pt x="13396" y="25479"/>
                </a:cubicBezTo>
                <a:cubicBezTo>
                  <a:pt x="8428" y="26728"/>
                  <a:pt x="4106" y="30335"/>
                  <a:pt x="1988" y="35000"/>
                </a:cubicBezTo>
                <a:cubicBezTo>
                  <a:pt x="142" y="39067"/>
                  <a:pt x="1" y="43861"/>
                  <a:pt x="1535" y="48049"/>
                </a:cubicBezTo>
                <a:lnTo>
                  <a:pt x="59120" y="48049"/>
                </a:lnTo>
                <a:lnTo>
                  <a:pt x="59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flipH="1">
            <a:off x="0" y="3904900"/>
            <a:ext cx="1536233" cy="1238609"/>
          </a:xfrm>
          <a:custGeom>
            <a:avLst/>
            <a:gdLst/>
            <a:ahLst/>
            <a:cxnLst/>
            <a:rect l="l" t="t" r="r" b="b"/>
            <a:pathLst>
              <a:path w="59120" h="48050" extrusionOk="0">
                <a:moveTo>
                  <a:pt x="59120" y="1"/>
                </a:moveTo>
                <a:cubicBezTo>
                  <a:pt x="51981" y="125"/>
                  <a:pt x="44801" y="3786"/>
                  <a:pt x="41299" y="10069"/>
                </a:cubicBezTo>
                <a:cubicBezTo>
                  <a:pt x="39174" y="13884"/>
                  <a:pt x="38189" y="18507"/>
                  <a:pt x="34918" y="21401"/>
                </a:cubicBezTo>
                <a:cubicBezTo>
                  <a:pt x="29347" y="26328"/>
                  <a:pt x="20607" y="23663"/>
                  <a:pt x="13396" y="25479"/>
                </a:cubicBezTo>
                <a:cubicBezTo>
                  <a:pt x="8428" y="26728"/>
                  <a:pt x="4106" y="30335"/>
                  <a:pt x="1988" y="35000"/>
                </a:cubicBezTo>
                <a:cubicBezTo>
                  <a:pt x="142" y="39067"/>
                  <a:pt x="1" y="43861"/>
                  <a:pt x="1535" y="48049"/>
                </a:cubicBezTo>
                <a:lnTo>
                  <a:pt x="59120" y="48049"/>
                </a:lnTo>
                <a:lnTo>
                  <a:pt x="59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26"/>
          <p:cNvGrpSpPr/>
          <p:nvPr/>
        </p:nvGrpSpPr>
        <p:grpSpPr>
          <a:xfrm rot="-7871091">
            <a:off x="-222473" y="3443971"/>
            <a:ext cx="1286544" cy="1198292"/>
            <a:chOff x="4264500" y="3421125"/>
            <a:chExt cx="1286525" cy="1198275"/>
          </a:xfrm>
        </p:grpSpPr>
        <p:sp>
          <p:nvSpPr>
            <p:cNvPr id="417" name="Google Shape;417;p26"/>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26"/>
          <p:cNvSpPr/>
          <p:nvPr/>
        </p:nvSpPr>
        <p:spPr>
          <a:xfrm rot="10800000">
            <a:off x="410175" y="3934075"/>
            <a:ext cx="885125" cy="967100"/>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rot="2700000">
            <a:off x="8217611" y="2889932"/>
            <a:ext cx="992078" cy="1341972"/>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8" name="Google Shape;428;p26"/>
          <p:cNvSpPr txBox="1">
            <a:spLocks noGrp="1"/>
          </p:cNvSpPr>
          <p:nvPr>
            <p:ph type="subTitle" idx="1"/>
          </p:nvPr>
        </p:nvSpPr>
        <p:spPr>
          <a:xfrm>
            <a:off x="1280646" y="3014897"/>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29" name="Google Shape;429;p26"/>
          <p:cNvSpPr txBox="1">
            <a:spLocks noGrp="1"/>
          </p:cNvSpPr>
          <p:nvPr>
            <p:ph type="subTitle" idx="2"/>
          </p:nvPr>
        </p:nvSpPr>
        <p:spPr>
          <a:xfrm>
            <a:off x="3483523" y="3014897"/>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30" name="Google Shape;430;p26"/>
          <p:cNvSpPr txBox="1">
            <a:spLocks noGrp="1"/>
          </p:cNvSpPr>
          <p:nvPr>
            <p:ph type="subTitle" idx="3"/>
          </p:nvPr>
        </p:nvSpPr>
        <p:spPr>
          <a:xfrm>
            <a:off x="5686401" y="3014897"/>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31" name="Google Shape;431;p26"/>
          <p:cNvSpPr txBox="1">
            <a:spLocks noGrp="1"/>
          </p:cNvSpPr>
          <p:nvPr>
            <p:ph type="subTitle" idx="4"/>
          </p:nvPr>
        </p:nvSpPr>
        <p:spPr>
          <a:xfrm>
            <a:off x="1280646" y="2560320"/>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32" name="Google Shape;432;p26"/>
          <p:cNvSpPr txBox="1">
            <a:spLocks noGrp="1"/>
          </p:cNvSpPr>
          <p:nvPr>
            <p:ph type="subTitle" idx="5"/>
          </p:nvPr>
        </p:nvSpPr>
        <p:spPr>
          <a:xfrm>
            <a:off x="3483527" y="2560320"/>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33" name="Google Shape;433;p26"/>
          <p:cNvSpPr txBox="1">
            <a:spLocks noGrp="1"/>
          </p:cNvSpPr>
          <p:nvPr>
            <p:ph type="subTitle" idx="6"/>
          </p:nvPr>
        </p:nvSpPr>
        <p:spPr>
          <a:xfrm>
            <a:off x="5686401" y="2560320"/>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434"/>
        <p:cNvGrpSpPr/>
        <p:nvPr/>
      </p:nvGrpSpPr>
      <p:grpSpPr>
        <a:xfrm>
          <a:off x="0" y="0"/>
          <a:ext cx="0" cy="0"/>
          <a:chOff x="0" y="0"/>
          <a:chExt cx="0" cy="0"/>
        </a:xfrm>
      </p:grpSpPr>
      <p:sp>
        <p:nvSpPr>
          <p:cNvPr id="435" name="Google Shape;435;p27"/>
          <p:cNvSpPr/>
          <p:nvPr/>
        </p:nvSpPr>
        <p:spPr>
          <a:xfrm rot="-518255" flipH="1">
            <a:off x="8035788" y="4632092"/>
            <a:ext cx="1092239" cy="690810"/>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rot="-9676388" flipH="1">
            <a:off x="7911361" y="3510865"/>
            <a:ext cx="1362464" cy="1488648"/>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rot="-2573055">
            <a:off x="8594916" y="4454232"/>
            <a:ext cx="1070305" cy="706228"/>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flipH="1">
            <a:off x="8570301" y="2707947"/>
            <a:ext cx="402549" cy="45263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rot="-10501621" flipH="1">
            <a:off x="19059" y="-145409"/>
            <a:ext cx="1092198" cy="690795"/>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rot="7622032">
            <a:off x="-479876" y="110366"/>
            <a:ext cx="1070327" cy="706226"/>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p:cNvSpPr/>
          <p:nvPr/>
        </p:nvSpPr>
        <p:spPr>
          <a:xfrm rot="-9998139">
            <a:off x="-100130" y="-92967"/>
            <a:ext cx="1066759" cy="1442993"/>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rot="1493130" flipH="1">
            <a:off x="1369080" y="141989"/>
            <a:ext cx="299622" cy="251687"/>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rot="-498766" flipH="1">
            <a:off x="127134" y="1830227"/>
            <a:ext cx="452694" cy="38026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5" name="Google Shape;445;p27"/>
          <p:cNvSpPr txBox="1">
            <a:spLocks noGrp="1"/>
          </p:cNvSpPr>
          <p:nvPr>
            <p:ph type="subTitle" idx="1"/>
          </p:nvPr>
        </p:nvSpPr>
        <p:spPr>
          <a:xfrm>
            <a:off x="1330013" y="2042541"/>
            <a:ext cx="1978200" cy="66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46" name="Google Shape;446;p27"/>
          <p:cNvSpPr txBox="1">
            <a:spLocks noGrp="1"/>
          </p:cNvSpPr>
          <p:nvPr>
            <p:ph type="subTitle" idx="2"/>
          </p:nvPr>
        </p:nvSpPr>
        <p:spPr>
          <a:xfrm>
            <a:off x="5835788" y="2042541"/>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47" name="Google Shape;447;p27"/>
          <p:cNvSpPr txBox="1">
            <a:spLocks noGrp="1"/>
          </p:cNvSpPr>
          <p:nvPr>
            <p:ph type="subTitle" idx="3"/>
          </p:nvPr>
        </p:nvSpPr>
        <p:spPr>
          <a:xfrm>
            <a:off x="1330013" y="3267799"/>
            <a:ext cx="1978200" cy="66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48" name="Google Shape;448;p27"/>
          <p:cNvSpPr txBox="1">
            <a:spLocks noGrp="1"/>
          </p:cNvSpPr>
          <p:nvPr>
            <p:ph type="subTitle" idx="4"/>
          </p:nvPr>
        </p:nvSpPr>
        <p:spPr>
          <a:xfrm>
            <a:off x="5835788" y="3267799"/>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49" name="Google Shape;449;p27"/>
          <p:cNvSpPr txBox="1">
            <a:spLocks noGrp="1"/>
          </p:cNvSpPr>
          <p:nvPr>
            <p:ph type="subTitle" idx="5"/>
          </p:nvPr>
        </p:nvSpPr>
        <p:spPr>
          <a:xfrm>
            <a:off x="1330013" y="1758941"/>
            <a:ext cx="1978200" cy="377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50" name="Google Shape;450;p27"/>
          <p:cNvSpPr txBox="1">
            <a:spLocks noGrp="1"/>
          </p:cNvSpPr>
          <p:nvPr>
            <p:ph type="subTitle" idx="6"/>
          </p:nvPr>
        </p:nvSpPr>
        <p:spPr>
          <a:xfrm>
            <a:off x="1330013" y="2984274"/>
            <a:ext cx="1978200" cy="377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51" name="Google Shape;451;p27"/>
          <p:cNvSpPr txBox="1">
            <a:spLocks noGrp="1"/>
          </p:cNvSpPr>
          <p:nvPr>
            <p:ph type="subTitle" idx="7"/>
          </p:nvPr>
        </p:nvSpPr>
        <p:spPr>
          <a:xfrm>
            <a:off x="5835788" y="1758941"/>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52" name="Google Shape;452;p27"/>
          <p:cNvSpPr txBox="1">
            <a:spLocks noGrp="1"/>
          </p:cNvSpPr>
          <p:nvPr>
            <p:ph type="subTitle" idx="8"/>
          </p:nvPr>
        </p:nvSpPr>
        <p:spPr>
          <a:xfrm>
            <a:off x="5835788" y="2984274"/>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453"/>
        <p:cNvGrpSpPr/>
        <p:nvPr/>
      </p:nvGrpSpPr>
      <p:grpSpPr>
        <a:xfrm>
          <a:off x="0" y="0"/>
          <a:ext cx="0" cy="0"/>
          <a:chOff x="0" y="0"/>
          <a:chExt cx="0" cy="0"/>
        </a:xfrm>
      </p:grpSpPr>
      <p:sp>
        <p:nvSpPr>
          <p:cNvPr id="454" name="Google Shape;454;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5" name="Google Shape;455;p28"/>
          <p:cNvSpPr txBox="1">
            <a:spLocks noGrp="1"/>
          </p:cNvSpPr>
          <p:nvPr>
            <p:ph type="subTitle" idx="1"/>
          </p:nvPr>
        </p:nvSpPr>
        <p:spPr>
          <a:xfrm>
            <a:off x="1109155" y="23455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56" name="Google Shape;456;p28"/>
          <p:cNvSpPr txBox="1">
            <a:spLocks noGrp="1"/>
          </p:cNvSpPr>
          <p:nvPr>
            <p:ph type="subTitle" idx="2"/>
          </p:nvPr>
        </p:nvSpPr>
        <p:spPr>
          <a:xfrm>
            <a:off x="3579000" y="23455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57" name="Google Shape;457;p28"/>
          <p:cNvSpPr txBox="1">
            <a:spLocks noGrp="1"/>
          </p:cNvSpPr>
          <p:nvPr>
            <p:ph type="subTitle" idx="3"/>
          </p:nvPr>
        </p:nvSpPr>
        <p:spPr>
          <a:xfrm>
            <a:off x="1109155" y="4119190"/>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58" name="Google Shape;458;p28"/>
          <p:cNvSpPr txBox="1">
            <a:spLocks noGrp="1"/>
          </p:cNvSpPr>
          <p:nvPr>
            <p:ph type="subTitle" idx="4"/>
          </p:nvPr>
        </p:nvSpPr>
        <p:spPr>
          <a:xfrm>
            <a:off x="3579000" y="4121574"/>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59" name="Google Shape;459;p28"/>
          <p:cNvSpPr txBox="1">
            <a:spLocks noGrp="1"/>
          </p:cNvSpPr>
          <p:nvPr>
            <p:ph type="subTitle" idx="5"/>
          </p:nvPr>
        </p:nvSpPr>
        <p:spPr>
          <a:xfrm>
            <a:off x="6048845" y="23455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0" name="Google Shape;460;p28"/>
          <p:cNvSpPr txBox="1">
            <a:spLocks noGrp="1"/>
          </p:cNvSpPr>
          <p:nvPr>
            <p:ph type="subTitle" idx="6"/>
          </p:nvPr>
        </p:nvSpPr>
        <p:spPr>
          <a:xfrm>
            <a:off x="6048845" y="4121574"/>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1" name="Google Shape;461;p28"/>
          <p:cNvSpPr txBox="1">
            <a:spLocks noGrp="1"/>
          </p:cNvSpPr>
          <p:nvPr>
            <p:ph type="subTitle" idx="7"/>
          </p:nvPr>
        </p:nvSpPr>
        <p:spPr>
          <a:xfrm>
            <a:off x="1113055" y="21381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2" name="Google Shape;462;p28"/>
          <p:cNvSpPr txBox="1">
            <a:spLocks noGrp="1"/>
          </p:cNvSpPr>
          <p:nvPr>
            <p:ph type="subTitle" idx="8"/>
          </p:nvPr>
        </p:nvSpPr>
        <p:spPr>
          <a:xfrm>
            <a:off x="3582900" y="21381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3" name="Google Shape;463;p28"/>
          <p:cNvSpPr txBox="1">
            <a:spLocks noGrp="1"/>
          </p:cNvSpPr>
          <p:nvPr>
            <p:ph type="subTitle" idx="9"/>
          </p:nvPr>
        </p:nvSpPr>
        <p:spPr>
          <a:xfrm>
            <a:off x="6052745" y="21381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4" name="Google Shape;464;p28"/>
          <p:cNvSpPr txBox="1">
            <a:spLocks noGrp="1"/>
          </p:cNvSpPr>
          <p:nvPr>
            <p:ph type="subTitle" idx="13"/>
          </p:nvPr>
        </p:nvSpPr>
        <p:spPr>
          <a:xfrm>
            <a:off x="1113055" y="391700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5" name="Google Shape;465;p28"/>
          <p:cNvSpPr txBox="1">
            <a:spLocks noGrp="1"/>
          </p:cNvSpPr>
          <p:nvPr>
            <p:ph type="subTitle" idx="14"/>
          </p:nvPr>
        </p:nvSpPr>
        <p:spPr>
          <a:xfrm>
            <a:off x="3582900" y="3919392"/>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6" name="Google Shape;466;p28"/>
          <p:cNvSpPr txBox="1">
            <a:spLocks noGrp="1"/>
          </p:cNvSpPr>
          <p:nvPr>
            <p:ph type="subTitle" idx="15"/>
          </p:nvPr>
        </p:nvSpPr>
        <p:spPr>
          <a:xfrm>
            <a:off x="6052745" y="3919392"/>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7" name="Google Shape;467;p28"/>
          <p:cNvSpPr/>
          <p:nvPr/>
        </p:nvSpPr>
        <p:spPr>
          <a:xfrm rot="-2459967" flipH="1">
            <a:off x="8397778" y="3597069"/>
            <a:ext cx="1130385" cy="1529058"/>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28"/>
          <p:cNvGrpSpPr/>
          <p:nvPr/>
        </p:nvGrpSpPr>
        <p:grpSpPr>
          <a:xfrm rot="3865850">
            <a:off x="-259675" y="3772246"/>
            <a:ext cx="1131430" cy="1663521"/>
            <a:chOff x="2815975" y="2698500"/>
            <a:chExt cx="1404850" cy="2065525"/>
          </a:xfrm>
        </p:grpSpPr>
        <p:sp>
          <p:nvSpPr>
            <p:cNvPr id="469" name="Google Shape;469;p28"/>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8"/>
          <p:cNvGrpSpPr/>
          <p:nvPr/>
        </p:nvGrpSpPr>
        <p:grpSpPr>
          <a:xfrm rot="-10026395">
            <a:off x="8187762" y="4142740"/>
            <a:ext cx="1081049" cy="1006894"/>
            <a:chOff x="4264500" y="3421125"/>
            <a:chExt cx="1286525" cy="1198275"/>
          </a:xfrm>
        </p:grpSpPr>
        <p:sp>
          <p:nvSpPr>
            <p:cNvPr id="472" name="Google Shape;472;p28"/>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28"/>
          <p:cNvSpPr/>
          <p:nvPr/>
        </p:nvSpPr>
        <p:spPr>
          <a:xfrm rot="-8018564" flipH="1">
            <a:off x="-413003" y="4162609"/>
            <a:ext cx="885177" cy="967157"/>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flipH="1">
            <a:off x="8701531" y="2717933"/>
            <a:ext cx="319321" cy="35905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flipH="1">
            <a:off x="8435722" y="2345577"/>
            <a:ext cx="265835" cy="298913"/>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483"/>
        <p:cNvGrpSpPr/>
        <p:nvPr/>
      </p:nvGrpSpPr>
      <p:grpSpPr>
        <a:xfrm>
          <a:off x="0" y="0"/>
          <a:ext cx="0" cy="0"/>
          <a:chOff x="0" y="0"/>
          <a:chExt cx="0" cy="0"/>
        </a:xfrm>
      </p:grpSpPr>
      <p:sp>
        <p:nvSpPr>
          <p:cNvPr id="484" name="Google Shape;484;p29"/>
          <p:cNvSpPr txBox="1">
            <a:spLocks noGrp="1"/>
          </p:cNvSpPr>
          <p:nvPr>
            <p:ph type="title" hasCustomPrompt="1"/>
          </p:nvPr>
        </p:nvSpPr>
        <p:spPr>
          <a:xfrm>
            <a:off x="2223600" y="659130"/>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85" name="Google Shape;485;p29"/>
          <p:cNvSpPr txBox="1">
            <a:spLocks noGrp="1"/>
          </p:cNvSpPr>
          <p:nvPr>
            <p:ph type="subTitle" idx="1"/>
          </p:nvPr>
        </p:nvSpPr>
        <p:spPr>
          <a:xfrm>
            <a:off x="2223600" y="1264732"/>
            <a:ext cx="4696800" cy="5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486" name="Google Shape;486;p29"/>
          <p:cNvSpPr txBox="1">
            <a:spLocks noGrp="1"/>
          </p:cNvSpPr>
          <p:nvPr>
            <p:ph type="title" idx="2" hasCustomPrompt="1"/>
          </p:nvPr>
        </p:nvSpPr>
        <p:spPr>
          <a:xfrm>
            <a:off x="2223600" y="1943216"/>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87" name="Google Shape;487;p29"/>
          <p:cNvSpPr txBox="1">
            <a:spLocks noGrp="1"/>
          </p:cNvSpPr>
          <p:nvPr>
            <p:ph type="subTitle" idx="3"/>
          </p:nvPr>
        </p:nvSpPr>
        <p:spPr>
          <a:xfrm>
            <a:off x="2223600" y="2575151"/>
            <a:ext cx="4696800" cy="5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488" name="Google Shape;488;p29"/>
          <p:cNvSpPr txBox="1">
            <a:spLocks noGrp="1"/>
          </p:cNvSpPr>
          <p:nvPr>
            <p:ph type="title" idx="4" hasCustomPrompt="1"/>
          </p:nvPr>
        </p:nvSpPr>
        <p:spPr>
          <a:xfrm>
            <a:off x="2223600" y="3254543"/>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89" name="Google Shape;489;p29"/>
          <p:cNvSpPr txBox="1">
            <a:spLocks noGrp="1"/>
          </p:cNvSpPr>
          <p:nvPr>
            <p:ph type="subTitle" idx="5"/>
          </p:nvPr>
        </p:nvSpPr>
        <p:spPr>
          <a:xfrm>
            <a:off x="2223600" y="3885570"/>
            <a:ext cx="4696800" cy="5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490"/>
        <p:cNvGrpSpPr/>
        <p:nvPr/>
      </p:nvGrpSpPr>
      <p:grpSpPr>
        <a:xfrm>
          <a:off x="0" y="0"/>
          <a:ext cx="0" cy="0"/>
          <a:chOff x="0" y="0"/>
          <a:chExt cx="0" cy="0"/>
        </a:xfrm>
      </p:grpSpPr>
      <p:sp>
        <p:nvSpPr>
          <p:cNvPr id="491" name="Google Shape;491;p30"/>
          <p:cNvSpPr txBox="1">
            <a:spLocks noGrp="1"/>
          </p:cNvSpPr>
          <p:nvPr>
            <p:ph type="title" hasCustomPrompt="1"/>
          </p:nvPr>
        </p:nvSpPr>
        <p:spPr>
          <a:xfrm>
            <a:off x="1644360" y="1450251"/>
            <a:ext cx="1100400" cy="40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24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92" name="Google Shape;492;p30"/>
          <p:cNvSpPr txBox="1">
            <a:spLocks noGrp="1"/>
          </p:cNvSpPr>
          <p:nvPr>
            <p:ph type="subTitle" idx="1"/>
          </p:nvPr>
        </p:nvSpPr>
        <p:spPr>
          <a:xfrm>
            <a:off x="1107960" y="3482289"/>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493" name="Google Shape;493;p30"/>
          <p:cNvSpPr txBox="1">
            <a:spLocks noGrp="1"/>
          </p:cNvSpPr>
          <p:nvPr>
            <p:ph type="subTitle" idx="2"/>
          </p:nvPr>
        </p:nvSpPr>
        <p:spPr>
          <a:xfrm>
            <a:off x="1107960" y="3152539"/>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94" name="Google Shape;494;p30"/>
          <p:cNvSpPr txBox="1">
            <a:spLocks noGrp="1"/>
          </p:cNvSpPr>
          <p:nvPr>
            <p:ph type="title" idx="3" hasCustomPrompt="1"/>
          </p:nvPr>
        </p:nvSpPr>
        <p:spPr>
          <a:xfrm>
            <a:off x="4023300" y="1450251"/>
            <a:ext cx="1097400" cy="40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24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95" name="Google Shape;495;p30"/>
          <p:cNvSpPr txBox="1">
            <a:spLocks noGrp="1"/>
          </p:cNvSpPr>
          <p:nvPr>
            <p:ph type="subTitle" idx="4"/>
          </p:nvPr>
        </p:nvSpPr>
        <p:spPr>
          <a:xfrm>
            <a:off x="3485400" y="3482289"/>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496" name="Google Shape;496;p30"/>
          <p:cNvSpPr txBox="1">
            <a:spLocks noGrp="1"/>
          </p:cNvSpPr>
          <p:nvPr>
            <p:ph type="subTitle" idx="5"/>
          </p:nvPr>
        </p:nvSpPr>
        <p:spPr>
          <a:xfrm>
            <a:off x="3485400" y="3152539"/>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97" name="Google Shape;497;p30"/>
          <p:cNvSpPr txBox="1">
            <a:spLocks noGrp="1"/>
          </p:cNvSpPr>
          <p:nvPr>
            <p:ph type="title" idx="6" hasCustomPrompt="1"/>
          </p:nvPr>
        </p:nvSpPr>
        <p:spPr>
          <a:xfrm>
            <a:off x="6400740" y="1450251"/>
            <a:ext cx="1097400" cy="40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24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98" name="Google Shape;498;p30"/>
          <p:cNvSpPr txBox="1">
            <a:spLocks noGrp="1"/>
          </p:cNvSpPr>
          <p:nvPr>
            <p:ph type="subTitle" idx="7"/>
          </p:nvPr>
        </p:nvSpPr>
        <p:spPr>
          <a:xfrm>
            <a:off x="5862840" y="3482289"/>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499" name="Google Shape;499;p30"/>
          <p:cNvSpPr txBox="1">
            <a:spLocks noGrp="1"/>
          </p:cNvSpPr>
          <p:nvPr>
            <p:ph type="subTitle" idx="8"/>
          </p:nvPr>
        </p:nvSpPr>
        <p:spPr>
          <a:xfrm>
            <a:off x="5862840" y="3152539"/>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latin typeface="Lobster Two"/>
                <a:ea typeface="Lobster Two"/>
                <a:cs typeface="Lobster Two"/>
                <a:sym typeface="Lobster Tw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00" name="Google Shape;500;p30"/>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1" name="Google Shape;501;p30"/>
          <p:cNvSpPr/>
          <p:nvPr/>
        </p:nvSpPr>
        <p:spPr>
          <a:xfrm rot="-10372580">
            <a:off x="-129064" y="4592503"/>
            <a:ext cx="1077962" cy="725109"/>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0"/>
          <p:cNvSpPr/>
          <p:nvPr/>
        </p:nvSpPr>
        <p:spPr>
          <a:xfrm rot="-3045731">
            <a:off x="-657043" y="3591372"/>
            <a:ext cx="1430941" cy="1061955"/>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0"/>
          <p:cNvSpPr/>
          <p:nvPr/>
        </p:nvSpPr>
        <p:spPr>
          <a:xfrm rot="-2516741" flipH="1">
            <a:off x="8353396" y="3007922"/>
            <a:ext cx="1480078" cy="2002085"/>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30"/>
          <p:cNvGrpSpPr/>
          <p:nvPr/>
        </p:nvGrpSpPr>
        <p:grpSpPr>
          <a:xfrm rot="-6510378">
            <a:off x="-338033" y="3988595"/>
            <a:ext cx="1241498" cy="1156337"/>
            <a:chOff x="4264500" y="3421125"/>
            <a:chExt cx="1286525" cy="1198275"/>
          </a:xfrm>
        </p:grpSpPr>
        <p:sp>
          <p:nvSpPr>
            <p:cNvPr id="505" name="Google Shape;505;p30"/>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0"/>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0"/>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0"/>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0"/>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0"/>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0"/>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0"/>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30"/>
          <p:cNvSpPr/>
          <p:nvPr/>
        </p:nvSpPr>
        <p:spPr>
          <a:xfrm rot="-6128841">
            <a:off x="8303568" y="4351718"/>
            <a:ext cx="1149908" cy="773504"/>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0"/>
          <p:cNvSpPr/>
          <p:nvPr/>
        </p:nvSpPr>
        <p:spPr>
          <a:xfrm flipH="1">
            <a:off x="587099" y="267600"/>
            <a:ext cx="483600" cy="54377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0"/>
          <p:cNvSpPr/>
          <p:nvPr/>
        </p:nvSpPr>
        <p:spPr>
          <a:xfrm flipH="1">
            <a:off x="184550" y="906922"/>
            <a:ext cx="402549" cy="45263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0"/>
          <p:cNvSpPr/>
          <p:nvPr/>
        </p:nvSpPr>
        <p:spPr>
          <a:xfrm rot="1493171" flipH="1">
            <a:off x="8589808" y="1698404"/>
            <a:ext cx="443418" cy="372482"/>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0"/>
          <p:cNvSpPr/>
          <p:nvPr/>
        </p:nvSpPr>
        <p:spPr>
          <a:xfrm rot="-201547" flipH="1">
            <a:off x="8539133" y="2509497"/>
            <a:ext cx="299622" cy="25169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518"/>
        <p:cNvGrpSpPr/>
        <p:nvPr/>
      </p:nvGrpSpPr>
      <p:grpSpPr>
        <a:xfrm>
          <a:off x="0" y="0"/>
          <a:ext cx="0" cy="0"/>
          <a:chOff x="0" y="0"/>
          <a:chExt cx="0" cy="0"/>
        </a:xfrm>
      </p:grpSpPr>
      <p:sp>
        <p:nvSpPr>
          <p:cNvPr id="519" name="Google Shape;519;p31"/>
          <p:cNvSpPr txBox="1">
            <a:spLocks noGrp="1"/>
          </p:cNvSpPr>
          <p:nvPr>
            <p:ph type="title"/>
          </p:nvPr>
        </p:nvSpPr>
        <p:spPr>
          <a:xfrm>
            <a:off x="715475" y="540000"/>
            <a:ext cx="4517100" cy="118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8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0" name="Google Shape;520;p31"/>
          <p:cNvSpPr txBox="1">
            <a:spLocks noGrp="1"/>
          </p:cNvSpPr>
          <p:nvPr>
            <p:ph type="subTitle" idx="1"/>
          </p:nvPr>
        </p:nvSpPr>
        <p:spPr>
          <a:xfrm>
            <a:off x="715475" y="1560700"/>
            <a:ext cx="4517100" cy="10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22" name="Google Shape;522;p31"/>
          <p:cNvSpPr/>
          <p:nvPr/>
        </p:nvSpPr>
        <p:spPr>
          <a:xfrm flipH="1">
            <a:off x="229624" y="1930364"/>
            <a:ext cx="483600" cy="54377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flipH="1">
            <a:off x="112877" y="2824717"/>
            <a:ext cx="345435" cy="38841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6427473" y="2935604"/>
            <a:ext cx="2716564" cy="2207898"/>
          </a:xfrm>
          <a:custGeom>
            <a:avLst/>
            <a:gdLst/>
            <a:ahLst/>
            <a:cxnLst/>
            <a:rect l="l" t="t" r="r" b="b"/>
            <a:pathLst>
              <a:path w="59120" h="48050" extrusionOk="0">
                <a:moveTo>
                  <a:pt x="59120" y="1"/>
                </a:moveTo>
                <a:cubicBezTo>
                  <a:pt x="51981" y="125"/>
                  <a:pt x="44801" y="3786"/>
                  <a:pt x="41299" y="10069"/>
                </a:cubicBezTo>
                <a:cubicBezTo>
                  <a:pt x="39174" y="13884"/>
                  <a:pt x="38189" y="18507"/>
                  <a:pt x="34918" y="21401"/>
                </a:cubicBezTo>
                <a:cubicBezTo>
                  <a:pt x="29347" y="26328"/>
                  <a:pt x="20607" y="23663"/>
                  <a:pt x="13396" y="25479"/>
                </a:cubicBezTo>
                <a:cubicBezTo>
                  <a:pt x="8428" y="26728"/>
                  <a:pt x="4106" y="30335"/>
                  <a:pt x="1988" y="35000"/>
                </a:cubicBezTo>
                <a:cubicBezTo>
                  <a:pt x="142" y="39067"/>
                  <a:pt x="1" y="43861"/>
                  <a:pt x="1535" y="48049"/>
                </a:cubicBezTo>
                <a:lnTo>
                  <a:pt x="59120" y="48049"/>
                </a:lnTo>
                <a:lnTo>
                  <a:pt x="59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rot="-2274758" flipH="1">
            <a:off x="7881526" y="1848841"/>
            <a:ext cx="1700534" cy="2300293"/>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31"/>
          <p:cNvGrpSpPr/>
          <p:nvPr/>
        </p:nvGrpSpPr>
        <p:grpSpPr>
          <a:xfrm rot="-1545399">
            <a:off x="7419271" y="3351458"/>
            <a:ext cx="1794575" cy="2638530"/>
            <a:chOff x="2815975" y="2698500"/>
            <a:chExt cx="1404850" cy="2065525"/>
          </a:xfrm>
        </p:grpSpPr>
        <p:sp>
          <p:nvSpPr>
            <p:cNvPr id="527" name="Google Shape;527;p31"/>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29"/>
        <p:cNvGrpSpPr/>
        <p:nvPr/>
      </p:nvGrpSpPr>
      <p:grpSpPr>
        <a:xfrm>
          <a:off x="0" y="0"/>
          <a:ext cx="0" cy="0"/>
          <a:chOff x="0" y="0"/>
          <a:chExt cx="0" cy="0"/>
        </a:xfrm>
      </p:grpSpPr>
      <p:sp>
        <p:nvSpPr>
          <p:cNvPr id="530" name="Google Shape;530;p32"/>
          <p:cNvSpPr/>
          <p:nvPr/>
        </p:nvSpPr>
        <p:spPr>
          <a:xfrm rot="9144913" flipH="1">
            <a:off x="170179" y="-214542"/>
            <a:ext cx="1086105" cy="730585"/>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rot="-8251238" flipH="1">
            <a:off x="-276518" y="372110"/>
            <a:ext cx="909415" cy="611733"/>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 name="Google Shape;532;p32"/>
          <p:cNvGrpSpPr/>
          <p:nvPr/>
        </p:nvGrpSpPr>
        <p:grpSpPr>
          <a:xfrm rot="10800000" flipH="1">
            <a:off x="3" y="3847268"/>
            <a:ext cx="9144093" cy="1296223"/>
            <a:chOff x="-12" y="0"/>
            <a:chExt cx="7084600" cy="1027525"/>
          </a:xfrm>
        </p:grpSpPr>
        <p:sp>
          <p:nvSpPr>
            <p:cNvPr id="533" name="Google Shape;533;p32"/>
            <p:cNvSpPr/>
            <p:nvPr/>
          </p:nvSpPr>
          <p:spPr>
            <a:xfrm rot="5400000">
              <a:off x="1371250" y="-1371262"/>
              <a:ext cx="1027525" cy="3770050"/>
            </a:xfrm>
            <a:custGeom>
              <a:avLst/>
              <a:gdLst/>
              <a:ahLst/>
              <a:cxnLst/>
              <a:rect l="l" t="t" r="r" b="b"/>
              <a:pathLst>
                <a:path w="41101" h="150802" extrusionOk="0">
                  <a:moveTo>
                    <a:pt x="1" y="0"/>
                  </a:moveTo>
                  <a:lnTo>
                    <a:pt x="1" y="150801"/>
                  </a:lnTo>
                  <a:lnTo>
                    <a:pt x="35226" y="150801"/>
                  </a:lnTo>
                  <a:cubicBezTo>
                    <a:pt x="38917" y="146193"/>
                    <a:pt x="41100" y="138964"/>
                    <a:pt x="37771" y="132556"/>
                  </a:cubicBezTo>
                  <a:cubicBezTo>
                    <a:pt x="35307" y="127813"/>
                    <a:pt x="28278" y="124490"/>
                    <a:pt x="25037" y="124490"/>
                  </a:cubicBezTo>
                  <a:cubicBezTo>
                    <a:pt x="25019" y="124490"/>
                    <a:pt x="25002" y="124490"/>
                    <a:pt x="24985" y="124490"/>
                  </a:cubicBezTo>
                  <a:cubicBezTo>
                    <a:pt x="34955" y="118826"/>
                    <a:pt x="28903" y="102740"/>
                    <a:pt x="21992" y="102740"/>
                  </a:cubicBezTo>
                  <a:cubicBezTo>
                    <a:pt x="21848" y="102740"/>
                    <a:pt x="21704" y="102747"/>
                    <a:pt x="21559" y="102761"/>
                  </a:cubicBezTo>
                  <a:cubicBezTo>
                    <a:pt x="33141" y="94285"/>
                    <a:pt x="33326" y="73827"/>
                    <a:pt x="19119" y="68169"/>
                  </a:cubicBezTo>
                  <a:cubicBezTo>
                    <a:pt x="27139" y="63580"/>
                    <a:pt x="25075" y="54331"/>
                    <a:pt x="21150" y="50394"/>
                  </a:cubicBezTo>
                  <a:lnTo>
                    <a:pt x="21150" y="50394"/>
                  </a:lnTo>
                  <a:cubicBezTo>
                    <a:pt x="21684" y="50571"/>
                    <a:pt x="22243" y="50656"/>
                    <a:pt x="22815" y="50656"/>
                  </a:cubicBezTo>
                  <a:cubicBezTo>
                    <a:pt x="28050" y="50656"/>
                    <a:pt x="34422" y="43480"/>
                    <a:pt x="33725" y="33405"/>
                  </a:cubicBezTo>
                  <a:cubicBezTo>
                    <a:pt x="33401" y="28744"/>
                    <a:pt x="28138" y="24075"/>
                    <a:pt x="25607" y="23128"/>
                  </a:cubicBezTo>
                  <a:lnTo>
                    <a:pt x="25607" y="23128"/>
                  </a:lnTo>
                  <a:cubicBezTo>
                    <a:pt x="25767" y="23148"/>
                    <a:pt x="25928" y="23157"/>
                    <a:pt x="26090" y="23157"/>
                  </a:cubicBezTo>
                  <a:cubicBezTo>
                    <a:pt x="31985" y="23157"/>
                    <a:pt x="38539" y="10521"/>
                    <a:pt x="32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rot="-5400000" flipH="1">
              <a:off x="4685800" y="-1371262"/>
              <a:ext cx="1027525" cy="3770050"/>
            </a:xfrm>
            <a:custGeom>
              <a:avLst/>
              <a:gdLst/>
              <a:ahLst/>
              <a:cxnLst/>
              <a:rect l="l" t="t" r="r" b="b"/>
              <a:pathLst>
                <a:path w="41101" h="150802" extrusionOk="0">
                  <a:moveTo>
                    <a:pt x="1" y="0"/>
                  </a:moveTo>
                  <a:lnTo>
                    <a:pt x="1" y="150801"/>
                  </a:lnTo>
                  <a:lnTo>
                    <a:pt x="35226" y="150801"/>
                  </a:lnTo>
                  <a:cubicBezTo>
                    <a:pt x="38917" y="146193"/>
                    <a:pt x="41100" y="138964"/>
                    <a:pt x="37771" y="132556"/>
                  </a:cubicBezTo>
                  <a:cubicBezTo>
                    <a:pt x="35307" y="127813"/>
                    <a:pt x="28278" y="124490"/>
                    <a:pt x="25037" y="124490"/>
                  </a:cubicBezTo>
                  <a:cubicBezTo>
                    <a:pt x="25019" y="124490"/>
                    <a:pt x="25002" y="124490"/>
                    <a:pt x="24985" y="124490"/>
                  </a:cubicBezTo>
                  <a:cubicBezTo>
                    <a:pt x="34955" y="118826"/>
                    <a:pt x="28903" y="102740"/>
                    <a:pt x="21992" y="102740"/>
                  </a:cubicBezTo>
                  <a:cubicBezTo>
                    <a:pt x="21848" y="102740"/>
                    <a:pt x="21704" y="102747"/>
                    <a:pt x="21559" y="102761"/>
                  </a:cubicBezTo>
                  <a:cubicBezTo>
                    <a:pt x="33141" y="94285"/>
                    <a:pt x="33326" y="73827"/>
                    <a:pt x="19119" y="68169"/>
                  </a:cubicBezTo>
                  <a:cubicBezTo>
                    <a:pt x="27139" y="63580"/>
                    <a:pt x="25075" y="54331"/>
                    <a:pt x="21150" y="50394"/>
                  </a:cubicBezTo>
                  <a:lnTo>
                    <a:pt x="21150" y="50394"/>
                  </a:lnTo>
                  <a:cubicBezTo>
                    <a:pt x="21684" y="50571"/>
                    <a:pt x="22243" y="50656"/>
                    <a:pt x="22815" y="50656"/>
                  </a:cubicBezTo>
                  <a:cubicBezTo>
                    <a:pt x="28050" y="50656"/>
                    <a:pt x="34422" y="43480"/>
                    <a:pt x="33725" y="33405"/>
                  </a:cubicBezTo>
                  <a:cubicBezTo>
                    <a:pt x="33401" y="28744"/>
                    <a:pt x="28138" y="24075"/>
                    <a:pt x="25607" y="23128"/>
                  </a:cubicBezTo>
                  <a:lnTo>
                    <a:pt x="25607" y="23128"/>
                  </a:lnTo>
                  <a:cubicBezTo>
                    <a:pt x="25767" y="23148"/>
                    <a:pt x="25928" y="23157"/>
                    <a:pt x="26090" y="23157"/>
                  </a:cubicBezTo>
                  <a:cubicBezTo>
                    <a:pt x="31985" y="23157"/>
                    <a:pt x="38539" y="10521"/>
                    <a:pt x="32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32"/>
          <p:cNvGrpSpPr/>
          <p:nvPr/>
        </p:nvGrpSpPr>
        <p:grpSpPr>
          <a:xfrm rot="-5700198" flipH="1">
            <a:off x="-352475" y="-264366"/>
            <a:ext cx="1484000" cy="1382324"/>
            <a:chOff x="4264500" y="3421125"/>
            <a:chExt cx="1286525" cy="1198275"/>
          </a:xfrm>
        </p:grpSpPr>
        <p:sp>
          <p:nvSpPr>
            <p:cNvPr id="536" name="Google Shape;536;p32"/>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 name="Google Shape;544;p32"/>
          <p:cNvSpPr/>
          <p:nvPr/>
        </p:nvSpPr>
        <p:spPr>
          <a:xfrm rot="-8236172">
            <a:off x="8360214" y="-351003"/>
            <a:ext cx="1150012" cy="1555608"/>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32"/>
          <p:cNvGrpSpPr/>
          <p:nvPr/>
        </p:nvGrpSpPr>
        <p:grpSpPr>
          <a:xfrm rot="-5400000">
            <a:off x="7984450" y="-524559"/>
            <a:ext cx="1404850" cy="2065525"/>
            <a:chOff x="2815975" y="2698500"/>
            <a:chExt cx="1404850" cy="2065525"/>
          </a:xfrm>
        </p:grpSpPr>
        <p:sp>
          <p:nvSpPr>
            <p:cNvPr id="546" name="Google Shape;546;p32"/>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32"/>
          <p:cNvSpPr/>
          <p:nvPr/>
        </p:nvSpPr>
        <p:spPr>
          <a:xfrm rot="-1077172">
            <a:off x="148360" y="2450199"/>
            <a:ext cx="482340" cy="405531"/>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rot="773315">
            <a:off x="402329" y="1432286"/>
            <a:ext cx="293921" cy="247117"/>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flipH="1">
            <a:off x="8547524" y="1835114"/>
            <a:ext cx="483600" cy="54377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flipH="1">
            <a:off x="8430777" y="2729467"/>
            <a:ext cx="345435" cy="38841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3"/>
          <p:cNvSpPr/>
          <p:nvPr/>
        </p:nvSpPr>
        <p:spPr>
          <a:xfrm rot="1631360">
            <a:off x="8199840" y="2951137"/>
            <a:ext cx="1045724" cy="1414539"/>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3"/>
          <p:cNvSpPr/>
          <p:nvPr/>
        </p:nvSpPr>
        <p:spPr>
          <a:xfrm rot="-2902359" flipH="1">
            <a:off x="1327278" y="-141327"/>
            <a:ext cx="885147" cy="967125"/>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7691775" y="3942250"/>
            <a:ext cx="1478000" cy="1201250"/>
          </a:xfrm>
          <a:custGeom>
            <a:avLst/>
            <a:gdLst/>
            <a:ahLst/>
            <a:cxnLst/>
            <a:rect l="l" t="t" r="r" b="b"/>
            <a:pathLst>
              <a:path w="59120" h="48050" extrusionOk="0">
                <a:moveTo>
                  <a:pt x="59120" y="1"/>
                </a:moveTo>
                <a:cubicBezTo>
                  <a:pt x="51981" y="125"/>
                  <a:pt x="44801" y="3786"/>
                  <a:pt x="41299" y="10069"/>
                </a:cubicBezTo>
                <a:cubicBezTo>
                  <a:pt x="39174" y="13884"/>
                  <a:pt x="38189" y="18507"/>
                  <a:pt x="34918" y="21401"/>
                </a:cubicBezTo>
                <a:cubicBezTo>
                  <a:pt x="29347" y="26328"/>
                  <a:pt x="20607" y="23663"/>
                  <a:pt x="13396" y="25479"/>
                </a:cubicBezTo>
                <a:cubicBezTo>
                  <a:pt x="8428" y="26728"/>
                  <a:pt x="4106" y="30335"/>
                  <a:pt x="1988" y="35000"/>
                </a:cubicBezTo>
                <a:cubicBezTo>
                  <a:pt x="142" y="39067"/>
                  <a:pt x="1" y="43861"/>
                  <a:pt x="1535" y="48049"/>
                </a:cubicBezTo>
                <a:lnTo>
                  <a:pt x="59120" y="48049"/>
                </a:lnTo>
                <a:lnTo>
                  <a:pt x="59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rot="10800000">
            <a:off x="0" y="0"/>
            <a:ext cx="1478000" cy="1201250"/>
          </a:xfrm>
          <a:custGeom>
            <a:avLst/>
            <a:gdLst/>
            <a:ahLst/>
            <a:cxnLst/>
            <a:rect l="l" t="t" r="r" b="b"/>
            <a:pathLst>
              <a:path w="59120" h="48050" extrusionOk="0">
                <a:moveTo>
                  <a:pt x="59120" y="1"/>
                </a:moveTo>
                <a:cubicBezTo>
                  <a:pt x="51981" y="125"/>
                  <a:pt x="44801" y="3786"/>
                  <a:pt x="41299" y="10069"/>
                </a:cubicBezTo>
                <a:cubicBezTo>
                  <a:pt x="39174" y="13884"/>
                  <a:pt x="38189" y="18507"/>
                  <a:pt x="34918" y="21401"/>
                </a:cubicBezTo>
                <a:cubicBezTo>
                  <a:pt x="29347" y="26328"/>
                  <a:pt x="20607" y="23663"/>
                  <a:pt x="13396" y="25479"/>
                </a:cubicBezTo>
                <a:cubicBezTo>
                  <a:pt x="8428" y="26728"/>
                  <a:pt x="4106" y="30335"/>
                  <a:pt x="1988" y="35000"/>
                </a:cubicBezTo>
                <a:cubicBezTo>
                  <a:pt x="142" y="39067"/>
                  <a:pt x="1" y="43861"/>
                  <a:pt x="1535" y="48049"/>
                </a:cubicBezTo>
                <a:lnTo>
                  <a:pt x="59120" y="48049"/>
                </a:lnTo>
                <a:lnTo>
                  <a:pt x="59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rot="10800000" flipH="1">
            <a:off x="73000" y="4118628"/>
            <a:ext cx="431661" cy="485374"/>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3"/>
          <p:cNvSpPr/>
          <p:nvPr/>
        </p:nvSpPr>
        <p:spPr>
          <a:xfrm rot="10800000" flipH="1">
            <a:off x="361963" y="3460938"/>
            <a:ext cx="351250" cy="394925"/>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3"/>
          <p:cNvSpPr/>
          <p:nvPr/>
        </p:nvSpPr>
        <p:spPr>
          <a:xfrm rot="-1077172">
            <a:off x="8481535" y="1383399"/>
            <a:ext cx="482340" cy="405531"/>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rot="773315">
            <a:off x="8745029" y="477061"/>
            <a:ext cx="293921" cy="247117"/>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 name="Google Shape;561;p33"/>
          <p:cNvGrpSpPr/>
          <p:nvPr/>
        </p:nvGrpSpPr>
        <p:grpSpPr>
          <a:xfrm rot="7127779" flipH="1">
            <a:off x="-430084" y="-342750"/>
            <a:ext cx="1437813" cy="2113991"/>
            <a:chOff x="2815975" y="2698500"/>
            <a:chExt cx="1404850" cy="2065525"/>
          </a:xfrm>
        </p:grpSpPr>
        <p:sp>
          <p:nvSpPr>
            <p:cNvPr id="562" name="Google Shape;562;p33"/>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33"/>
          <p:cNvGrpSpPr/>
          <p:nvPr/>
        </p:nvGrpSpPr>
        <p:grpSpPr>
          <a:xfrm rot="5546820" flipH="1">
            <a:off x="8049232" y="3976733"/>
            <a:ext cx="1346933" cy="1254540"/>
            <a:chOff x="4264500" y="3421125"/>
            <a:chExt cx="1286525" cy="1198275"/>
          </a:xfrm>
        </p:grpSpPr>
        <p:sp>
          <p:nvSpPr>
            <p:cNvPr id="565" name="Google Shape;565;p33"/>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 name="Google Shape;56;p4"/>
          <p:cNvSpPr txBox="1">
            <a:spLocks noGrp="1"/>
          </p:cNvSpPr>
          <p:nvPr>
            <p:ph type="body" idx="1"/>
          </p:nvPr>
        </p:nvSpPr>
        <p:spPr>
          <a:xfrm>
            <a:off x="720000" y="1225475"/>
            <a:ext cx="7704000" cy="338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57" name="Google Shape;57;p4"/>
          <p:cNvSpPr/>
          <p:nvPr/>
        </p:nvSpPr>
        <p:spPr>
          <a:xfrm rot="-9331709" flipH="1">
            <a:off x="8256108" y="3788041"/>
            <a:ext cx="1202771" cy="1314164"/>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1896527" flipH="1">
            <a:off x="8488247" y="4398896"/>
            <a:ext cx="738506" cy="1104122"/>
          </a:xfrm>
          <a:custGeom>
            <a:avLst/>
            <a:gdLst/>
            <a:ahLst/>
            <a:cxnLst/>
            <a:rect l="l" t="t" r="r" b="b"/>
            <a:pathLst>
              <a:path w="20199" h="30199" extrusionOk="0">
                <a:moveTo>
                  <a:pt x="16401" y="1"/>
                </a:moveTo>
                <a:cubicBezTo>
                  <a:pt x="0" y="6983"/>
                  <a:pt x="4146" y="30199"/>
                  <a:pt x="4146" y="30199"/>
                </a:cubicBezTo>
                <a:cubicBezTo>
                  <a:pt x="20199" y="15761"/>
                  <a:pt x="16401" y="1"/>
                  <a:pt x="16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6218564" flipH="1">
            <a:off x="24071" y="4344691"/>
            <a:ext cx="866649" cy="1295632"/>
          </a:xfrm>
          <a:custGeom>
            <a:avLst/>
            <a:gdLst/>
            <a:ahLst/>
            <a:cxnLst/>
            <a:rect l="l" t="t" r="r" b="b"/>
            <a:pathLst>
              <a:path w="20199" h="30199" extrusionOk="0">
                <a:moveTo>
                  <a:pt x="16401" y="1"/>
                </a:moveTo>
                <a:cubicBezTo>
                  <a:pt x="0" y="6983"/>
                  <a:pt x="4146" y="30199"/>
                  <a:pt x="4146" y="30199"/>
                </a:cubicBezTo>
                <a:cubicBezTo>
                  <a:pt x="20199" y="15761"/>
                  <a:pt x="16401" y="1"/>
                  <a:pt x="16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2976572">
            <a:off x="-555144" y="3831652"/>
            <a:ext cx="1252495" cy="1694235"/>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flipH="1">
            <a:off x="156650" y="630613"/>
            <a:ext cx="351250" cy="394925"/>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flipH="1">
            <a:off x="507901" y="53476"/>
            <a:ext cx="410625" cy="461719"/>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 name="Google Shape;71;p6"/>
          <p:cNvSpPr/>
          <p:nvPr/>
        </p:nvSpPr>
        <p:spPr>
          <a:xfrm rot="3247199" flipH="1">
            <a:off x="8555776" y="128306"/>
            <a:ext cx="1077957" cy="725105"/>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rot="427420">
            <a:off x="8189643" y="-190321"/>
            <a:ext cx="1077962" cy="725109"/>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6"/>
          <p:cNvGrpSpPr/>
          <p:nvPr/>
        </p:nvGrpSpPr>
        <p:grpSpPr>
          <a:xfrm rot="4474351">
            <a:off x="8235029" y="-17872"/>
            <a:ext cx="1241458" cy="1156299"/>
            <a:chOff x="4264500" y="3421125"/>
            <a:chExt cx="1286525" cy="1198275"/>
          </a:xfrm>
        </p:grpSpPr>
        <p:sp>
          <p:nvSpPr>
            <p:cNvPr id="74" name="Google Shape;74;p6"/>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6"/>
          <p:cNvSpPr/>
          <p:nvPr/>
        </p:nvSpPr>
        <p:spPr>
          <a:xfrm rot="10800000">
            <a:off x="218139" y="2745743"/>
            <a:ext cx="345435" cy="38841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rot="-9593001">
            <a:off x="109784" y="4387822"/>
            <a:ext cx="1073939" cy="1175359"/>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6"/>
          <p:cNvGrpSpPr/>
          <p:nvPr/>
        </p:nvGrpSpPr>
        <p:grpSpPr>
          <a:xfrm rot="2700000">
            <a:off x="-581246" y="3700280"/>
            <a:ext cx="1213114" cy="1783620"/>
            <a:chOff x="2815975" y="2698500"/>
            <a:chExt cx="1404850" cy="2065525"/>
          </a:xfrm>
        </p:grpSpPr>
        <p:sp>
          <p:nvSpPr>
            <p:cNvPr id="85" name="Google Shape;85;p6"/>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6"/>
          <p:cNvSpPr/>
          <p:nvPr/>
        </p:nvSpPr>
        <p:spPr>
          <a:xfrm rot="1493171" flipH="1">
            <a:off x="8384345" y="4417766"/>
            <a:ext cx="443418" cy="372482"/>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rot="-201547" flipH="1">
            <a:off x="8578808" y="3806084"/>
            <a:ext cx="299622" cy="25169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10800000">
            <a:off x="1582489" y="4603993"/>
            <a:ext cx="345435" cy="38841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sp>
        <p:nvSpPr>
          <p:cNvPr id="91" name="Google Shape;91;p7"/>
          <p:cNvSpPr/>
          <p:nvPr/>
        </p:nvSpPr>
        <p:spPr>
          <a:xfrm rot="9022607">
            <a:off x="-138977" y="-642226"/>
            <a:ext cx="1149962" cy="1555540"/>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7"/>
          <p:cNvSpPr txBox="1">
            <a:spLocks noGrp="1"/>
          </p:cNvSpPr>
          <p:nvPr>
            <p:ph type="subTitle" idx="1"/>
          </p:nvPr>
        </p:nvSpPr>
        <p:spPr>
          <a:xfrm>
            <a:off x="4046900" y="1658730"/>
            <a:ext cx="4128300" cy="219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grpSp>
        <p:nvGrpSpPr>
          <p:cNvPr id="94" name="Google Shape;94;p7"/>
          <p:cNvGrpSpPr/>
          <p:nvPr/>
        </p:nvGrpSpPr>
        <p:grpSpPr>
          <a:xfrm rot="-4223991" flipH="1">
            <a:off x="-394390" y="41583"/>
            <a:ext cx="1330422" cy="1239161"/>
            <a:chOff x="4264500" y="3421125"/>
            <a:chExt cx="1286525" cy="1198275"/>
          </a:xfrm>
        </p:grpSpPr>
        <p:sp>
          <p:nvSpPr>
            <p:cNvPr id="95" name="Google Shape;95;p7"/>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7"/>
          <p:cNvSpPr/>
          <p:nvPr/>
        </p:nvSpPr>
        <p:spPr>
          <a:xfrm flipH="1">
            <a:off x="586650" y="4604000"/>
            <a:ext cx="351241" cy="290263"/>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215173" y="4011016"/>
            <a:ext cx="504827" cy="417186"/>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rot="-9028270" flipH="1">
            <a:off x="8023588" y="3482910"/>
            <a:ext cx="1464548" cy="1600306"/>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7"/>
          <p:cNvGrpSpPr/>
          <p:nvPr/>
        </p:nvGrpSpPr>
        <p:grpSpPr>
          <a:xfrm rot="-572252">
            <a:off x="7933557" y="4110499"/>
            <a:ext cx="1354881" cy="1992056"/>
            <a:chOff x="2815975" y="2698500"/>
            <a:chExt cx="1404850" cy="2065525"/>
          </a:xfrm>
        </p:grpSpPr>
        <p:sp>
          <p:nvSpPr>
            <p:cNvPr id="107" name="Google Shape;107;p7"/>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p:nvPr/>
        </p:nvSpPr>
        <p:spPr>
          <a:xfrm flipH="1">
            <a:off x="8456491" y="768021"/>
            <a:ext cx="255570" cy="287347"/>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flipH="1">
            <a:off x="8615433" y="266963"/>
            <a:ext cx="351867" cy="395651"/>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1"/>
        <p:cNvGrpSpPr/>
        <p:nvPr/>
      </p:nvGrpSpPr>
      <p:grpSpPr>
        <a:xfrm>
          <a:off x="0" y="0"/>
          <a:ext cx="0" cy="0"/>
          <a:chOff x="0" y="0"/>
          <a:chExt cx="0" cy="0"/>
        </a:xfrm>
      </p:grpSpPr>
      <p:sp>
        <p:nvSpPr>
          <p:cNvPr id="112" name="Google Shape;112;p8"/>
          <p:cNvSpPr txBox="1">
            <a:spLocks noGrp="1"/>
          </p:cNvSpPr>
          <p:nvPr>
            <p:ph type="title"/>
          </p:nvPr>
        </p:nvSpPr>
        <p:spPr>
          <a:xfrm>
            <a:off x="2285550" y="1307100"/>
            <a:ext cx="4572900" cy="25293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3"/>
        <p:cNvGrpSpPr/>
        <p:nvPr/>
      </p:nvGrpSpPr>
      <p:grpSpPr>
        <a:xfrm>
          <a:off x="0" y="0"/>
          <a:ext cx="0" cy="0"/>
          <a:chOff x="0" y="0"/>
          <a:chExt cx="0" cy="0"/>
        </a:xfrm>
      </p:grpSpPr>
      <p:sp>
        <p:nvSpPr>
          <p:cNvPr id="114" name="Google Shape;114;p9"/>
          <p:cNvSpPr/>
          <p:nvPr/>
        </p:nvSpPr>
        <p:spPr>
          <a:xfrm rot="-7370828">
            <a:off x="484921" y="-83696"/>
            <a:ext cx="818688" cy="550704"/>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9"/>
          <p:cNvSpPr txBox="1">
            <a:spLocks noGrp="1"/>
          </p:cNvSpPr>
          <p:nvPr>
            <p:ph type="title"/>
          </p:nvPr>
        </p:nvSpPr>
        <p:spPr>
          <a:xfrm>
            <a:off x="1925054" y="1326200"/>
            <a:ext cx="5293800" cy="182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6" name="Google Shape;116;p9"/>
          <p:cNvSpPr txBox="1">
            <a:spLocks noGrp="1"/>
          </p:cNvSpPr>
          <p:nvPr>
            <p:ph type="subTitle" idx="1"/>
          </p:nvPr>
        </p:nvSpPr>
        <p:spPr>
          <a:xfrm>
            <a:off x="1924500" y="3146200"/>
            <a:ext cx="52950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7" name="Google Shape;117;p9"/>
          <p:cNvSpPr/>
          <p:nvPr/>
        </p:nvSpPr>
        <p:spPr>
          <a:xfrm rot="1635461" flipH="1">
            <a:off x="-434043" y="-66077"/>
            <a:ext cx="1391677" cy="1520566"/>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rot="-9164427" flipH="1">
            <a:off x="8011181" y="3132575"/>
            <a:ext cx="1521839" cy="1662783"/>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9"/>
          <p:cNvGrpSpPr/>
          <p:nvPr/>
        </p:nvGrpSpPr>
        <p:grpSpPr>
          <a:xfrm rot="10113995">
            <a:off x="-245210" y="-1131672"/>
            <a:ext cx="1674659" cy="2462220"/>
            <a:chOff x="2815975" y="2698500"/>
            <a:chExt cx="1404850" cy="2065525"/>
          </a:xfrm>
        </p:grpSpPr>
        <p:sp>
          <p:nvSpPr>
            <p:cNvPr id="120" name="Google Shape;120;p9"/>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9"/>
          <p:cNvSpPr/>
          <p:nvPr/>
        </p:nvSpPr>
        <p:spPr>
          <a:xfrm>
            <a:off x="8587957" y="2198787"/>
            <a:ext cx="368286" cy="414079"/>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rot="-2208279">
            <a:off x="7387390" y="4205862"/>
            <a:ext cx="1345519" cy="1820068"/>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9"/>
          <p:cNvGrpSpPr/>
          <p:nvPr/>
        </p:nvGrpSpPr>
        <p:grpSpPr>
          <a:xfrm rot="198689">
            <a:off x="7515118" y="3698479"/>
            <a:ext cx="1831330" cy="2692570"/>
            <a:chOff x="2815975" y="2698500"/>
            <a:chExt cx="1404850" cy="2065525"/>
          </a:xfrm>
        </p:grpSpPr>
        <p:sp>
          <p:nvSpPr>
            <p:cNvPr id="125" name="Google Shape;125;p9"/>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9"/>
        <p:cNvGrpSpPr/>
        <p:nvPr/>
      </p:nvGrpSpPr>
      <p:grpSpPr>
        <a:xfrm>
          <a:off x="0" y="0"/>
          <a:ext cx="0" cy="0"/>
          <a:chOff x="0" y="0"/>
          <a:chExt cx="0" cy="0"/>
        </a:xfrm>
      </p:grpSpPr>
      <p:sp>
        <p:nvSpPr>
          <p:cNvPr id="130" name="Google Shape;130;p11"/>
          <p:cNvSpPr txBox="1">
            <a:spLocks noGrp="1"/>
          </p:cNvSpPr>
          <p:nvPr>
            <p:ph type="title" hasCustomPrompt="1"/>
          </p:nvPr>
        </p:nvSpPr>
        <p:spPr>
          <a:xfrm>
            <a:off x="1056300" y="1568250"/>
            <a:ext cx="7031400" cy="16143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31" name="Google Shape;131;p11"/>
          <p:cNvSpPr txBox="1">
            <a:spLocks noGrp="1"/>
          </p:cNvSpPr>
          <p:nvPr>
            <p:ph type="subTitle" idx="1"/>
          </p:nvPr>
        </p:nvSpPr>
        <p:spPr>
          <a:xfrm>
            <a:off x="1830300" y="3182550"/>
            <a:ext cx="5483400" cy="3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132" name="Google Shape;132;p11"/>
          <p:cNvSpPr/>
          <p:nvPr/>
        </p:nvSpPr>
        <p:spPr>
          <a:xfrm rot="-9900716">
            <a:off x="-485352" y="-357727"/>
            <a:ext cx="1480087" cy="2002097"/>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11"/>
          <p:cNvGrpSpPr/>
          <p:nvPr/>
        </p:nvGrpSpPr>
        <p:grpSpPr>
          <a:xfrm rot="-6935324" flipH="1">
            <a:off x="-165733" y="-408072"/>
            <a:ext cx="1688326" cy="1572623"/>
            <a:chOff x="4264500" y="3421125"/>
            <a:chExt cx="1286525" cy="1198275"/>
          </a:xfrm>
        </p:grpSpPr>
        <p:sp>
          <p:nvSpPr>
            <p:cNvPr id="134" name="Google Shape;134;p11"/>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1"/>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1"/>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11"/>
          <p:cNvSpPr/>
          <p:nvPr/>
        </p:nvSpPr>
        <p:spPr>
          <a:xfrm>
            <a:off x="8430763" y="2299863"/>
            <a:ext cx="483600" cy="54377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rot="1493171" flipH="1">
            <a:off x="167223" y="2385529"/>
            <a:ext cx="443418" cy="372482"/>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1"/>
          <p:cNvSpPr/>
          <p:nvPr/>
        </p:nvSpPr>
        <p:spPr>
          <a:xfrm rot="2024273">
            <a:off x="8101872" y="3316440"/>
            <a:ext cx="1480084" cy="2002092"/>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11"/>
          <p:cNvGrpSpPr/>
          <p:nvPr/>
        </p:nvGrpSpPr>
        <p:grpSpPr>
          <a:xfrm rot="4989590" flipH="1">
            <a:off x="7511232" y="3645941"/>
            <a:ext cx="1688359" cy="1572664"/>
            <a:chOff x="4264500" y="3421125"/>
            <a:chExt cx="1286525" cy="1198275"/>
          </a:xfrm>
        </p:grpSpPr>
        <p:sp>
          <p:nvSpPr>
            <p:cNvPr id="146" name="Google Shape;146;p11"/>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Lobster Two"/>
              <a:buNone/>
              <a:defRPr sz="3500">
                <a:solidFill>
                  <a:schemeClr val="lt1"/>
                </a:solidFill>
                <a:latin typeface="Lobster Two"/>
                <a:ea typeface="Lobster Two"/>
                <a:cs typeface="Lobster Two"/>
                <a:sym typeface="Lobster Two"/>
              </a:defRPr>
            </a:lvl1pPr>
            <a:lvl2pPr lvl="1" rtl="0">
              <a:spcBef>
                <a:spcPts val="0"/>
              </a:spcBef>
              <a:spcAft>
                <a:spcPts val="0"/>
              </a:spcAft>
              <a:buClr>
                <a:schemeClr val="lt1"/>
              </a:buClr>
              <a:buSzPts val="3500"/>
              <a:buFont typeface="Lobster Two"/>
              <a:buNone/>
              <a:defRPr sz="3500">
                <a:solidFill>
                  <a:schemeClr val="lt1"/>
                </a:solidFill>
                <a:latin typeface="Lobster Two"/>
                <a:ea typeface="Lobster Two"/>
                <a:cs typeface="Lobster Two"/>
                <a:sym typeface="Lobster Two"/>
              </a:defRPr>
            </a:lvl2pPr>
            <a:lvl3pPr lvl="2" rtl="0">
              <a:spcBef>
                <a:spcPts val="0"/>
              </a:spcBef>
              <a:spcAft>
                <a:spcPts val="0"/>
              </a:spcAft>
              <a:buClr>
                <a:schemeClr val="lt1"/>
              </a:buClr>
              <a:buSzPts val="3500"/>
              <a:buFont typeface="Lobster Two"/>
              <a:buNone/>
              <a:defRPr sz="3500">
                <a:solidFill>
                  <a:schemeClr val="lt1"/>
                </a:solidFill>
                <a:latin typeface="Lobster Two"/>
                <a:ea typeface="Lobster Two"/>
                <a:cs typeface="Lobster Two"/>
                <a:sym typeface="Lobster Two"/>
              </a:defRPr>
            </a:lvl3pPr>
            <a:lvl4pPr lvl="3" rtl="0">
              <a:spcBef>
                <a:spcPts val="0"/>
              </a:spcBef>
              <a:spcAft>
                <a:spcPts val="0"/>
              </a:spcAft>
              <a:buClr>
                <a:schemeClr val="lt1"/>
              </a:buClr>
              <a:buSzPts val="3500"/>
              <a:buFont typeface="Lobster Two"/>
              <a:buNone/>
              <a:defRPr sz="3500">
                <a:solidFill>
                  <a:schemeClr val="lt1"/>
                </a:solidFill>
                <a:latin typeface="Lobster Two"/>
                <a:ea typeface="Lobster Two"/>
                <a:cs typeface="Lobster Two"/>
                <a:sym typeface="Lobster Two"/>
              </a:defRPr>
            </a:lvl4pPr>
            <a:lvl5pPr lvl="4" rtl="0">
              <a:spcBef>
                <a:spcPts val="0"/>
              </a:spcBef>
              <a:spcAft>
                <a:spcPts val="0"/>
              </a:spcAft>
              <a:buClr>
                <a:schemeClr val="lt1"/>
              </a:buClr>
              <a:buSzPts val="3500"/>
              <a:buFont typeface="Lobster Two"/>
              <a:buNone/>
              <a:defRPr sz="3500">
                <a:solidFill>
                  <a:schemeClr val="lt1"/>
                </a:solidFill>
                <a:latin typeface="Lobster Two"/>
                <a:ea typeface="Lobster Two"/>
                <a:cs typeface="Lobster Two"/>
                <a:sym typeface="Lobster Two"/>
              </a:defRPr>
            </a:lvl5pPr>
            <a:lvl6pPr lvl="5" rtl="0">
              <a:spcBef>
                <a:spcPts val="0"/>
              </a:spcBef>
              <a:spcAft>
                <a:spcPts val="0"/>
              </a:spcAft>
              <a:buClr>
                <a:schemeClr val="lt1"/>
              </a:buClr>
              <a:buSzPts val="3500"/>
              <a:buFont typeface="Lobster Two"/>
              <a:buNone/>
              <a:defRPr sz="3500">
                <a:solidFill>
                  <a:schemeClr val="lt1"/>
                </a:solidFill>
                <a:latin typeface="Lobster Two"/>
                <a:ea typeface="Lobster Two"/>
                <a:cs typeface="Lobster Two"/>
                <a:sym typeface="Lobster Two"/>
              </a:defRPr>
            </a:lvl6pPr>
            <a:lvl7pPr lvl="6" rtl="0">
              <a:spcBef>
                <a:spcPts val="0"/>
              </a:spcBef>
              <a:spcAft>
                <a:spcPts val="0"/>
              </a:spcAft>
              <a:buClr>
                <a:schemeClr val="lt1"/>
              </a:buClr>
              <a:buSzPts val="3500"/>
              <a:buFont typeface="Lobster Two"/>
              <a:buNone/>
              <a:defRPr sz="3500">
                <a:solidFill>
                  <a:schemeClr val="lt1"/>
                </a:solidFill>
                <a:latin typeface="Lobster Two"/>
                <a:ea typeface="Lobster Two"/>
                <a:cs typeface="Lobster Two"/>
                <a:sym typeface="Lobster Two"/>
              </a:defRPr>
            </a:lvl7pPr>
            <a:lvl8pPr lvl="7" rtl="0">
              <a:spcBef>
                <a:spcPts val="0"/>
              </a:spcBef>
              <a:spcAft>
                <a:spcPts val="0"/>
              </a:spcAft>
              <a:buClr>
                <a:schemeClr val="lt1"/>
              </a:buClr>
              <a:buSzPts val="3500"/>
              <a:buFont typeface="Lobster Two"/>
              <a:buNone/>
              <a:defRPr sz="3500">
                <a:solidFill>
                  <a:schemeClr val="lt1"/>
                </a:solidFill>
                <a:latin typeface="Lobster Two"/>
                <a:ea typeface="Lobster Two"/>
                <a:cs typeface="Lobster Two"/>
                <a:sym typeface="Lobster Two"/>
              </a:defRPr>
            </a:lvl8pPr>
            <a:lvl9pPr lvl="8" rtl="0">
              <a:spcBef>
                <a:spcPts val="0"/>
              </a:spcBef>
              <a:spcAft>
                <a:spcPts val="0"/>
              </a:spcAft>
              <a:buClr>
                <a:schemeClr val="lt1"/>
              </a:buClr>
              <a:buSzPts val="3500"/>
              <a:buFont typeface="Lobster Two"/>
              <a:buNone/>
              <a:defRPr sz="3500">
                <a:solidFill>
                  <a:schemeClr val="lt1"/>
                </a:solidFill>
                <a:latin typeface="Lobster Two"/>
                <a:ea typeface="Lobster Two"/>
                <a:cs typeface="Lobster Two"/>
                <a:sym typeface="Lobster Tw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Cabin"/>
              <a:buChar char="●"/>
              <a:defRPr>
                <a:solidFill>
                  <a:schemeClr val="lt1"/>
                </a:solidFill>
                <a:latin typeface="Cabin"/>
                <a:ea typeface="Cabin"/>
                <a:cs typeface="Cabin"/>
                <a:sym typeface="Cabin"/>
              </a:defRPr>
            </a:lvl1pPr>
            <a:lvl2pPr marL="914400" lvl="1" indent="-317500">
              <a:lnSpc>
                <a:spcPct val="100000"/>
              </a:lnSpc>
              <a:spcBef>
                <a:spcPts val="1600"/>
              </a:spcBef>
              <a:spcAft>
                <a:spcPts val="0"/>
              </a:spcAft>
              <a:buClr>
                <a:schemeClr val="lt1"/>
              </a:buClr>
              <a:buSzPts val="1400"/>
              <a:buFont typeface="Cabin"/>
              <a:buChar char="○"/>
              <a:defRPr>
                <a:solidFill>
                  <a:schemeClr val="lt1"/>
                </a:solidFill>
                <a:latin typeface="Cabin"/>
                <a:ea typeface="Cabin"/>
                <a:cs typeface="Cabin"/>
                <a:sym typeface="Cabin"/>
              </a:defRPr>
            </a:lvl2pPr>
            <a:lvl3pPr marL="1371600" lvl="2" indent="-317500">
              <a:lnSpc>
                <a:spcPct val="100000"/>
              </a:lnSpc>
              <a:spcBef>
                <a:spcPts val="1600"/>
              </a:spcBef>
              <a:spcAft>
                <a:spcPts val="0"/>
              </a:spcAft>
              <a:buClr>
                <a:schemeClr val="lt1"/>
              </a:buClr>
              <a:buSzPts val="1400"/>
              <a:buFont typeface="Cabin"/>
              <a:buChar char="■"/>
              <a:defRPr>
                <a:solidFill>
                  <a:schemeClr val="lt1"/>
                </a:solidFill>
                <a:latin typeface="Cabin"/>
                <a:ea typeface="Cabin"/>
                <a:cs typeface="Cabin"/>
                <a:sym typeface="Cabin"/>
              </a:defRPr>
            </a:lvl3pPr>
            <a:lvl4pPr marL="1828800" lvl="3" indent="-317500">
              <a:lnSpc>
                <a:spcPct val="100000"/>
              </a:lnSpc>
              <a:spcBef>
                <a:spcPts val="1600"/>
              </a:spcBef>
              <a:spcAft>
                <a:spcPts val="0"/>
              </a:spcAft>
              <a:buClr>
                <a:schemeClr val="lt1"/>
              </a:buClr>
              <a:buSzPts val="1400"/>
              <a:buFont typeface="Cabin"/>
              <a:buChar char="●"/>
              <a:defRPr>
                <a:solidFill>
                  <a:schemeClr val="lt1"/>
                </a:solidFill>
                <a:latin typeface="Cabin"/>
                <a:ea typeface="Cabin"/>
                <a:cs typeface="Cabin"/>
                <a:sym typeface="Cabin"/>
              </a:defRPr>
            </a:lvl4pPr>
            <a:lvl5pPr marL="2286000" lvl="4" indent="-317500">
              <a:lnSpc>
                <a:spcPct val="100000"/>
              </a:lnSpc>
              <a:spcBef>
                <a:spcPts val="1600"/>
              </a:spcBef>
              <a:spcAft>
                <a:spcPts val="0"/>
              </a:spcAft>
              <a:buClr>
                <a:schemeClr val="lt1"/>
              </a:buClr>
              <a:buSzPts val="1400"/>
              <a:buFont typeface="Cabin"/>
              <a:buChar char="○"/>
              <a:defRPr>
                <a:solidFill>
                  <a:schemeClr val="lt1"/>
                </a:solidFill>
                <a:latin typeface="Cabin"/>
                <a:ea typeface="Cabin"/>
                <a:cs typeface="Cabin"/>
                <a:sym typeface="Cabin"/>
              </a:defRPr>
            </a:lvl5pPr>
            <a:lvl6pPr marL="2743200" lvl="5" indent="-317500">
              <a:lnSpc>
                <a:spcPct val="100000"/>
              </a:lnSpc>
              <a:spcBef>
                <a:spcPts val="1600"/>
              </a:spcBef>
              <a:spcAft>
                <a:spcPts val="0"/>
              </a:spcAft>
              <a:buClr>
                <a:schemeClr val="lt1"/>
              </a:buClr>
              <a:buSzPts val="1400"/>
              <a:buFont typeface="Cabin"/>
              <a:buChar char="■"/>
              <a:defRPr>
                <a:solidFill>
                  <a:schemeClr val="lt1"/>
                </a:solidFill>
                <a:latin typeface="Cabin"/>
                <a:ea typeface="Cabin"/>
                <a:cs typeface="Cabin"/>
                <a:sym typeface="Cabin"/>
              </a:defRPr>
            </a:lvl6pPr>
            <a:lvl7pPr marL="3200400" lvl="6" indent="-317500">
              <a:lnSpc>
                <a:spcPct val="100000"/>
              </a:lnSpc>
              <a:spcBef>
                <a:spcPts val="1600"/>
              </a:spcBef>
              <a:spcAft>
                <a:spcPts val="0"/>
              </a:spcAft>
              <a:buClr>
                <a:schemeClr val="lt1"/>
              </a:buClr>
              <a:buSzPts val="1400"/>
              <a:buFont typeface="Cabin"/>
              <a:buChar char="●"/>
              <a:defRPr>
                <a:solidFill>
                  <a:schemeClr val="lt1"/>
                </a:solidFill>
                <a:latin typeface="Cabin"/>
                <a:ea typeface="Cabin"/>
                <a:cs typeface="Cabin"/>
                <a:sym typeface="Cabin"/>
              </a:defRPr>
            </a:lvl7pPr>
            <a:lvl8pPr marL="3657600" lvl="7" indent="-317500">
              <a:lnSpc>
                <a:spcPct val="100000"/>
              </a:lnSpc>
              <a:spcBef>
                <a:spcPts val="1600"/>
              </a:spcBef>
              <a:spcAft>
                <a:spcPts val="0"/>
              </a:spcAft>
              <a:buClr>
                <a:schemeClr val="lt1"/>
              </a:buClr>
              <a:buSzPts val="1400"/>
              <a:buFont typeface="Cabin"/>
              <a:buChar char="○"/>
              <a:defRPr>
                <a:solidFill>
                  <a:schemeClr val="lt1"/>
                </a:solidFill>
                <a:latin typeface="Cabin"/>
                <a:ea typeface="Cabin"/>
                <a:cs typeface="Cabin"/>
                <a:sym typeface="Cabin"/>
              </a:defRPr>
            </a:lvl8pPr>
            <a:lvl9pPr marL="4114800" lvl="8" indent="-317500">
              <a:lnSpc>
                <a:spcPct val="100000"/>
              </a:lnSpc>
              <a:spcBef>
                <a:spcPts val="1600"/>
              </a:spcBef>
              <a:spcAft>
                <a:spcPts val="1600"/>
              </a:spcAft>
              <a:buClr>
                <a:schemeClr val="lt1"/>
              </a:buClr>
              <a:buSzPts val="1400"/>
              <a:buFont typeface="Cabin"/>
              <a:buChar char="■"/>
              <a:defRPr>
                <a:solidFill>
                  <a:schemeClr val="lt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8.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4.sv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41.svg"/></Relationships>
</file>

<file path=ppt/slides/_rels/slide2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microsoft.com/office/2007/relationships/hdphoto" Target="../media/hdphoto2.wdp"/><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6.xml"/><Relationship Id="rId5" Type="http://schemas.openxmlformats.org/officeDocument/2006/relationships/image" Target="../media/image7.gif"/><Relationship Id="rId4" Type="http://schemas.openxmlformats.org/officeDocument/2006/relationships/image" Target="../media/image46.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11.sv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17.xml"/><Relationship Id="rId5" Type="http://schemas.openxmlformats.org/officeDocument/2006/relationships/image" Target="../media/image11.sv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60.sv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6.xml"/><Relationship Id="rId5" Type="http://schemas.openxmlformats.org/officeDocument/2006/relationships/image" Target="../media/image63.sv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4.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7.sv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9.svg"/></Relationships>
</file>

<file path=ppt/slides/_rels/slide43.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Layout" Target="../slideLayouts/slideLayout17.xml"/><Relationship Id="rId6" Type="http://schemas.openxmlformats.org/officeDocument/2006/relationships/image" Target="../media/image70.png"/><Relationship Id="rId5" Type="http://schemas.openxmlformats.org/officeDocument/2006/relationships/image" Target="../media/image74.svg"/><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77.sv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7.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82"/>
        <p:cNvGrpSpPr/>
        <p:nvPr/>
      </p:nvGrpSpPr>
      <p:grpSpPr>
        <a:xfrm>
          <a:off x="0" y="0"/>
          <a:ext cx="0" cy="0"/>
          <a:chOff x="0" y="0"/>
          <a:chExt cx="0" cy="0"/>
        </a:xfrm>
      </p:grpSpPr>
      <p:sp>
        <p:nvSpPr>
          <p:cNvPr id="583" name="Google Shape;583;p37"/>
          <p:cNvSpPr/>
          <p:nvPr/>
        </p:nvSpPr>
        <p:spPr>
          <a:xfrm rot="10613724" flipH="1">
            <a:off x="7639064" y="3751112"/>
            <a:ext cx="1376088" cy="1503533"/>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7"/>
          <p:cNvSpPr/>
          <p:nvPr/>
        </p:nvSpPr>
        <p:spPr>
          <a:xfrm rot="-877860" flipH="1">
            <a:off x="2907599" y="851656"/>
            <a:ext cx="357485" cy="300558"/>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7"/>
          <p:cNvSpPr/>
          <p:nvPr/>
        </p:nvSpPr>
        <p:spPr>
          <a:xfrm rot="-877962" flipH="1">
            <a:off x="465445" y="4395677"/>
            <a:ext cx="495554" cy="416641"/>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7"/>
          <p:cNvSpPr/>
          <p:nvPr/>
        </p:nvSpPr>
        <p:spPr>
          <a:xfrm rot="865032" flipH="1">
            <a:off x="7917022" y="3120498"/>
            <a:ext cx="285571" cy="240097"/>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859;p1">
            <a:extLst>
              <a:ext uri="{FF2B5EF4-FFF2-40B4-BE49-F238E27FC236}">
                <a16:creationId xmlns:a16="http://schemas.microsoft.com/office/drawing/2014/main" id="{59392C52-FF24-4188-A2A2-4918E43DEFAF}"/>
              </a:ext>
            </a:extLst>
          </p:cNvPr>
          <p:cNvSpPr txBox="1"/>
          <p:nvPr/>
        </p:nvSpPr>
        <p:spPr>
          <a:xfrm>
            <a:off x="1214808" y="1009943"/>
            <a:ext cx="6175332" cy="3139281"/>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EE9C08"/>
                </a:solidFill>
                <a:effectLst/>
                <a:uLnTx/>
                <a:uFillTx/>
              </a:rPr>
              <a:t>CHÀO MỪNG CÁC EM </a:t>
            </a:r>
            <a:endParaRPr kumimoji="0" sz="4400" b="0" i="0" u="none" strike="noStrike" kern="0" cap="none" spc="0" normalizeH="0" baseline="0" noProof="0" dirty="0">
              <a:ln>
                <a:noFill/>
              </a:ln>
              <a:solidFill>
                <a:srgbClr val="EE9C08"/>
              </a:solidFill>
              <a:effectLst/>
              <a:uLnTx/>
              <a:uFillTx/>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EE9C08"/>
                </a:solidFill>
                <a:effectLst/>
                <a:uLnTx/>
                <a:uFillTx/>
              </a:rPr>
              <a:t>ĐẾN VỚI TIẾT HỌC HÔM NAY!</a:t>
            </a:r>
            <a:endParaRPr kumimoji="0" sz="4400" b="1" i="0" u="none" strike="noStrike" kern="0" cap="none" spc="0" normalizeH="0" baseline="0" noProof="0" dirty="0">
              <a:ln>
                <a:noFill/>
              </a:ln>
              <a:solidFill>
                <a:srgbClr val="EE9C08"/>
              </a:solidFill>
              <a:effectLst/>
              <a:uLnTx/>
              <a:uFillTx/>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FF664D7-4760-4C0E-A44E-BCB2E8C5F9C9}"/>
              </a:ext>
            </a:extLst>
          </p:cNvPr>
          <p:cNvGraphicFramePr>
            <a:graphicFrameLocks noGrp="1"/>
          </p:cNvGraphicFramePr>
          <p:nvPr>
            <p:extLst>
              <p:ext uri="{D42A27DB-BD31-4B8C-83A1-F6EECF244321}">
                <p14:modId xmlns:p14="http://schemas.microsoft.com/office/powerpoint/2010/main" val="4204457475"/>
              </p:ext>
            </p:extLst>
          </p:nvPr>
        </p:nvGraphicFramePr>
        <p:xfrm>
          <a:off x="0" y="0"/>
          <a:ext cx="9144000" cy="5143500"/>
        </p:xfrm>
        <a:graphic>
          <a:graphicData uri="http://schemas.openxmlformats.org/drawingml/2006/table">
            <a:tbl>
              <a:tblPr firstRow="1" firstCol="1" bandRow="1"/>
              <a:tblGrid>
                <a:gridCol w="803730">
                  <a:extLst>
                    <a:ext uri="{9D8B030D-6E8A-4147-A177-3AD203B41FA5}">
                      <a16:colId xmlns:a16="http://schemas.microsoft.com/office/drawing/2014/main" val="1360860334"/>
                    </a:ext>
                  </a:extLst>
                </a:gridCol>
                <a:gridCol w="1826659">
                  <a:extLst>
                    <a:ext uri="{9D8B030D-6E8A-4147-A177-3AD203B41FA5}">
                      <a16:colId xmlns:a16="http://schemas.microsoft.com/office/drawing/2014/main" val="1628956118"/>
                    </a:ext>
                  </a:extLst>
                </a:gridCol>
                <a:gridCol w="6513611">
                  <a:extLst>
                    <a:ext uri="{9D8B030D-6E8A-4147-A177-3AD203B41FA5}">
                      <a16:colId xmlns:a16="http://schemas.microsoft.com/office/drawing/2014/main" val="529928378"/>
                    </a:ext>
                  </a:extLst>
                </a:gridCol>
              </a:tblGrid>
              <a:tr h="908695">
                <a:tc>
                  <a:txBody>
                    <a:bodyPr/>
                    <a:lstStyle/>
                    <a:p>
                      <a:pPr algn="ctr">
                        <a:lnSpc>
                          <a:spcPct val="150000"/>
                        </a:lnSpc>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Giai đoạn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50000"/>
                        </a:lnSpc>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50000"/>
                        </a:lnSpc>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Mô tả</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872893985"/>
                  </a:ext>
                </a:extLst>
              </a:tr>
              <a:tr h="3326110">
                <a:tc rowSpan="2">
                  <a:txBody>
                    <a:bodyPr/>
                    <a:lstStyle/>
                    <a:p>
                      <a:pPr algn="ctr">
                        <a:lnSpc>
                          <a:spcPct val="15000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Kì trung gian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Pha G</a:t>
                      </a:r>
                      <a:r>
                        <a:rPr lang="en-US" sz="1800"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Sinh trưởng, cơ sở cho nhân đôi DNA</a:t>
                      </a:r>
                      <a:endParaRPr lang="vi-VN"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0" lvl="8" indent="0" algn="l"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Các chất cần thiết cho sự sinh trưởng và hoạt động sống của tế bào được tổng hợp. Khi tế bào tăng kích thước, nếu nhận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được</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tín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hiệu</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đủ điều kiện nhân đôi DNA tại điểm kiểm soát G</a:t>
                      </a:r>
                      <a:r>
                        <a:rPr kumimoji="0" lang="en-US" sz="1800" b="0" i="0" u="none" strike="noStrike" kern="0" cap="none" spc="0" normalizeH="0" baseline="-2500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1</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thì chuyển sang pha S. Nếu không nhận được tín hiệu đi tiếp, tế bào ra khỏi chu kì và bước vào pha G</a:t>
                      </a:r>
                      <a:r>
                        <a:rPr kumimoji="0" lang="en-US" sz="1800" b="0" i="0" u="none" strike="noStrike" kern="0" cap="none" spc="0" normalizeH="0" baseline="-2500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0</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Nếu</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TB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ở</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G</a:t>
                      </a:r>
                      <a:r>
                        <a:rPr kumimoji="0" lang="en-US" sz="1800" b="0" i="0" u="none" strike="noStrike" kern="0" cap="none" spc="0" normalizeH="0" baseline="-2500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0</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duy</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trì</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khả</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năng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phân</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chia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thì</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xuất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hiện nhu cầu (như hồi phục tổ thương) sẽ đi vào pha G</a:t>
                      </a:r>
                      <a:r>
                        <a:rPr kumimoji="0" lang="en-US" sz="1800" b="0" i="0" u="none" strike="noStrike" kern="0" cap="none" spc="0" normalizeH="0" baseline="-2500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1</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a:txBody>
                  <a:tcPr marL="32174" marR="32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984687"/>
                  </a:ext>
                </a:extLst>
              </a:tr>
              <a:tr h="908695">
                <a:tc vMerge="1">
                  <a:txBody>
                    <a:bodyPr/>
                    <a:lstStyle/>
                    <a:p>
                      <a:endParaRPr lang="en-US"/>
                    </a:p>
                  </a:txBody>
                  <a:tcPr/>
                </a:tc>
                <a:tc>
                  <a:txBody>
                    <a:bodyPr/>
                    <a:lstStyle/>
                    <a:p>
                      <a:pPr algn="ctr">
                        <a:lnSpc>
                          <a:spcPct val="150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Pha S: Nhân đôi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algn="just">
                        <a:lnSpc>
                          <a:spcPct val="150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DNA và nhiễm sắc thể nhân đôi, mỗi nhiễm sắc thể gồm hai chromatid dính ở tâm động, tế bào tiếp tục tăng trưởng.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0594001"/>
                  </a:ext>
                </a:extLst>
              </a:tr>
            </a:tbl>
          </a:graphicData>
        </a:graphic>
      </p:graphicFrame>
    </p:spTree>
    <p:extLst>
      <p:ext uri="{BB962C8B-B14F-4D97-AF65-F5344CB8AC3E}">
        <p14:creationId xmlns:p14="http://schemas.microsoft.com/office/powerpoint/2010/main" val="2641418762"/>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7F03BDC-ED42-4DDF-AD38-3981B2ED8661}"/>
              </a:ext>
            </a:extLst>
          </p:cNvPr>
          <p:cNvGraphicFramePr>
            <a:graphicFrameLocks noGrp="1"/>
          </p:cNvGraphicFramePr>
          <p:nvPr>
            <p:extLst>
              <p:ext uri="{D42A27DB-BD31-4B8C-83A1-F6EECF244321}">
                <p14:modId xmlns:p14="http://schemas.microsoft.com/office/powerpoint/2010/main" val="3126270356"/>
              </p:ext>
            </p:extLst>
          </p:nvPr>
        </p:nvGraphicFramePr>
        <p:xfrm>
          <a:off x="0" y="1"/>
          <a:ext cx="9144000" cy="5143500"/>
        </p:xfrm>
        <a:graphic>
          <a:graphicData uri="http://schemas.openxmlformats.org/drawingml/2006/table">
            <a:tbl>
              <a:tblPr firstRow="1" firstCol="1" bandRow="1"/>
              <a:tblGrid>
                <a:gridCol w="879040">
                  <a:extLst>
                    <a:ext uri="{9D8B030D-6E8A-4147-A177-3AD203B41FA5}">
                      <a16:colId xmlns:a16="http://schemas.microsoft.com/office/drawing/2014/main" val="655761297"/>
                    </a:ext>
                  </a:extLst>
                </a:gridCol>
                <a:gridCol w="794504">
                  <a:extLst>
                    <a:ext uri="{9D8B030D-6E8A-4147-A177-3AD203B41FA5}">
                      <a16:colId xmlns:a16="http://schemas.microsoft.com/office/drawing/2014/main" val="2693016222"/>
                    </a:ext>
                  </a:extLst>
                </a:gridCol>
                <a:gridCol w="2560723">
                  <a:extLst>
                    <a:ext uri="{9D8B030D-6E8A-4147-A177-3AD203B41FA5}">
                      <a16:colId xmlns:a16="http://schemas.microsoft.com/office/drawing/2014/main" val="156478462"/>
                    </a:ext>
                  </a:extLst>
                </a:gridCol>
                <a:gridCol w="4909733">
                  <a:extLst>
                    <a:ext uri="{9D8B030D-6E8A-4147-A177-3AD203B41FA5}">
                      <a16:colId xmlns:a16="http://schemas.microsoft.com/office/drawing/2014/main" val="3107124017"/>
                    </a:ext>
                  </a:extLst>
                </a:gridCol>
              </a:tblGrid>
              <a:tr h="870283">
                <a:tc>
                  <a:txBody>
                    <a:bodyPr/>
                    <a:lstStyle/>
                    <a:p>
                      <a:pPr algn="ctr">
                        <a:lnSpc>
                          <a:spcPct val="150000"/>
                        </a:lnSpc>
                        <a:spcBef>
                          <a:spcPts val="300"/>
                        </a:spcBef>
                        <a:spcAft>
                          <a:spcPts val="300"/>
                        </a:spcAft>
                      </a:pPr>
                      <a:r>
                        <a:rPr lang="en-US" sz="2000" b="1" dirty="0" err="1">
                          <a:effectLst/>
                          <a:latin typeface="Arial" panose="020B0604020202020204" pitchFamily="34" charset="0"/>
                          <a:ea typeface="Times New Roman" panose="02020603050405020304" pitchFamily="18" charset="0"/>
                          <a:cs typeface="Times New Roman" panose="02020603050405020304" pitchFamily="18" charset="0"/>
                        </a:rPr>
                        <a:t>Giai</a:t>
                      </a: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dirty="0" err="1">
                          <a:effectLst/>
                          <a:latin typeface="Arial" panose="020B0604020202020204" pitchFamily="34" charset="0"/>
                          <a:ea typeface="Times New Roman" panose="02020603050405020304" pitchFamily="18" charset="0"/>
                          <a:cs typeface="Times New Roman" panose="02020603050405020304" pitchFamily="18" charset="0"/>
                        </a:rPr>
                        <a:t>đoạn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2">
                  <a:txBody>
                    <a:bodyPr/>
                    <a:lstStyle/>
                    <a:p>
                      <a:pPr algn="ctr">
                        <a:lnSpc>
                          <a:spcPct val="150000"/>
                        </a:lnSpc>
                        <a:spcBef>
                          <a:spcPts val="300"/>
                        </a:spcBef>
                        <a:spcAft>
                          <a:spcPts val="3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algn="ctr">
                        <a:lnSpc>
                          <a:spcPct val="150000"/>
                        </a:lnSpc>
                        <a:spcBef>
                          <a:spcPts val="300"/>
                        </a:spcBef>
                        <a:spcAft>
                          <a:spcPts val="3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Mô tả</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956659249"/>
                  </a:ext>
                </a:extLst>
              </a:tr>
              <a:tr h="1752209">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Kì trung gian</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nSpc>
                          <a:spcPct val="150000"/>
                        </a:lnSpc>
                        <a:spcBef>
                          <a:spcPts val="300"/>
                        </a:spcBef>
                        <a:spcAft>
                          <a:spcPts val="3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Pha G</a:t>
                      </a:r>
                      <a:r>
                        <a:rPr lang="en-US" sz="18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sinh trưởng và chuẩn bị phân bào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algn="just">
                        <a:lnSpc>
                          <a:spcPct val="150000"/>
                        </a:lnSpc>
                        <a:spcBef>
                          <a:spcPts val="300"/>
                        </a:spcBef>
                        <a:spcAft>
                          <a:spcPts val="3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Tế bào tiếp tục sinh trưởng và tổng hợp tất cả các chất cần thiết cho quá trình phân chia tế bào. Nếu tế bào vượt qua điểm kiểm soát G</a:t>
                      </a:r>
                      <a:r>
                        <a:rPr lang="en-US" sz="18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thì chuyển sang pha 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605469"/>
                  </a:ext>
                </a:extLst>
              </a:tr>
              <a:tr h="1771114">
                <a:tc rowSpan="2">
                  <a:txBody>
                    <a:bodyPr/>
                    <a:lstStyle/>
                    <a:p>
                      <a:pPr algn="ctr">
                        <a:lnSpc>
                          <a:spcPct val="150000"/>
                        </a:lnSpc>
                        <a:spcBef>
                          <a:spcPts val="300"/>
                        </a:spcBef>
                        <a:spcAft>
                          <a:spcPts val="3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Phân bào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2">
                  <a:txBody>
                    <a:bodyPr/>
                    <a:lstStyle/>
                    <a:p>
                      <a:pPr algn="ctr">
                        <a:lnSpc>
                          <a:spcPct val="150000"/>
                        </a:lnSpc>
                        <a:spcBef>
                          <a:spcPts val="300"/>
                        </a:spcBef>
                        <a:spcAft>
                          <a:spcPts val="300"/>
                        </a:spcAft>
                      </a:pP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Pha</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nSpc>
                          <a:spcPct val="150000"/>
                        </a:lnSpc>
                        <a:spcBef>
                          <a:spcPts val="300"/>
                        </a:spcBef>
                        <a:spcAft>
                          <a:spcPts val="3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Kì đầu</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effectLst/>
                          <a:latin typeface="Arial" panose="020B0604020202020204" pitchFamily="34" charset="0"/>
                          <a:ea typeface="Times New Roman" panose="02020603050405020304" pitchFamily="18" charset="0"/>
                          <a:cs typeface="Times New Roman" panose="02020603050405020304" pitchFamily="18" charset="0"/>
                        </a:rPr>
                        <a:t>Kì giữa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Bef>
                          <a:spcPts val="300"/>
                        </a:spcBef>
                        <a:spcAft>
                          <a:spcPts val="3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Kì sau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Bef>
                          <a:spcPts val="300"/>
                        </a:spcBef>
                        <a:spcAft>
                          <a:spcPts val="3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Kì cuối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rowSpan="2">
                  <a:txBody>
                    <a:bodyPr/>
                    <a:lstStyle/>
                    <a:p>
                      <a:pPr>
                        <a:lnSpc>
                          <a:spcPct val="150000"/>
                        </a:lnSpc>
                        <a:spcBef>
                          <a:spcPts val="300"/>
                        </a:spcBef>
                        <a:spcAft>
                          <a:spcPts val="3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Tế bào ngừng sinh trưởng và toàn bộ năng lượng được tập trung vào phân chia tế bào. Trong pha này có điểm kiểm soát M điều khiển hoàn tất quá trình phân bào.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250581"/>
                  </a:ext>
                </a:extLst>
              </a:tr>
              <a:tr h="749894">
                <a:tc vMerge="1">
                  <a:txBody>
                    <a:bodyPr/>
                    <a:lstStyle/>
                    <a:p>
                      <a:pPr algn="ctr">
                        <a:lnSpc>
                          <a:spcPct val="150000"/>
                        </a:lnSpc>
                        <a:spcBef>
                          <a:spcPts val="300"/>
                        </a:spcBef>
                        <a:spcAft>
                          <a:spcPts val="300"/>
                        </a:spcAft>
                      </a:pPr>
                      <a:endParaRPr lang="en-US"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US" sz="2000" dirty="0"/>
                    </a:p>
                  </a:txBody>
                  <a:tcPr>
                    <a:lnT w="12700" cap="flat" cmpd="sng" algn="ctr">
                      <a:solidFill>
                        <a:srgbClr val="000000"/>
                      </a:solidFill>
                      <a:prstDash val="solid"/>
                      <a:round/>
                      <a:headEnd type="none" w="med" len="med"/>
                      <a:tailEnd type="none" w="med" len="med"/>
                    </a:lnT>
                  </a:tcPr>
                </a:tc>
                <a:tc>
                  <a:txBody>
                    <a:bodyPr/>
                    <a:lstStyle/>
                    <a:p>
                      <a:pPr>
                        <a:lnSpc>
                          <a:spcPct val="150000"/>
                        </a:lnSpc>
                        <a:spcBef>
                          <a:spcPts val="300"/>
                        </a:spcBef>
                        <a:spcAft>
                          <a:spcPts val="3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Phân chia tế </a:t>
                      </a:r>
                      <a:r>
                        <a:rPr lang="vi-VN" sz="2000" dirty="0">
                          <a:effectLst/>
                          <a:latin typeface="Arial" panose="020B0604020202020204" pitchFamily="34" charset="0"/>
                          <a:ea typeface="Times New Roman" panose="02020603050405020304" pitchFamily="18" charset="0"/>
                          <a:cs typeface="Times New Roman" panose="02020603050405020304" pitchFamily="18" charset="0"/>
                        </a:rPr>
                        <a:t>b</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ào chất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50000"/>
                        </a:lnSpc>
                        <a:spcBef>
                          <a:spcPts val="300"/>
                        </a:spcBef>
                        <a:spcAft>
                          <a:spcPts val="300"/>
                        </a:spcAft>
                      </a:pPr>
                      <a:endParaRPr lang="en-US" sz="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74" marR="321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351970"/>
                  </a:ext>
                </a:extLst>
              </a:tr>
            </a:tbl>
          </a:graphicData>
        </a:graphic>
      </p:graphicFrame>
    </p:spTree>
    <p:extLst>
      <p:ext uri="{BB962C8B-B14F-4D97-AF65-F5344CB8AC3E}">
        <p14:creationId xmlns:p14="http://schemas.microsoft.com/office/powerpoint/2010/main" val="90198843"/>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90" name="Google Shape;1090;p39"/>
          <p:cNvSpPr/>
          <p:nvPr/>
        </p:nvSpPr>
        <p:spPr>
          <a:xfrm>
            <a:off x="636595" y="595658"/>
            <a:ext cx="254682" cy="210468"/>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5" name="Picture 6">
            <a:extLst>
              <a:ext uri="{FF2B5EF4-FFF2-40B4-BE49-F238E27FC236}">
                <a16:creationId xmlns:a16="http://schemas.microsoft.com/office/drawing/2014/main" id="{4DEF0832-31C9-4834-ADFD-58A8C34282E7}"/>
              </a:ext>
            </a:extLst>
          </p:cNvPr>
          <p:cNvPicPr>
            <a:picLocks noChangeAspect="1"/>
          </p:cNvPicPr>
          <p:nvPr/>
        </p:nvPicPr>
        <p:blipFill>
          <a:blip r:embed="rId3"/>
          <a:srcRect/>
          <a:stretch>
            <a:fillRect/>
          </a:stretch>
        </p:blipFill>
        <p:spPr>
          <a:xfrm>
            <a:off x="891277" y="213163"/>
            <a:ext cx="7106045" cy="4717173"/>
          </a:xfrm>
          <a:prstGeom prst="rect">
            <a:avLst/>
          </a:prstGeom>
        </p:spPr>
      </p:pic>
      <p:pic>
        <p:nvPicPr>
          <p:cNvPr id="257" name="Picture 7">
            <a:extLst>
              <a:ext uri="{FF2B5EF4-FFF2-40B4-BE49-F238E27FC236}">
                <a16:creationId xmlns:a16="http://schemas.microsoft.com/office/drawing/2014/main" id="{FF107EC2-8728-46D1-9675-4EDF5F8D13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57843">
            <a:off x="7892218" y="3224501"/>
            <a:ext cx="1086769" cy="1722545"/>
          </a:xfrm>
          <a:prstGeom prst="rect">
            <a:avLst/>
          </a:prstGeom>
        </p:spPr>
      </p:pic>
      <p:sp>
        <p:nvSpPr>
          <p:cNvPr id="259" name="TextBox 258">
            <a:extLst>
              <a:ext uri="{FF2B5EF4-FFF2-40B4-BE49-F238E27FC236}">
                <a16:creationId xmlns:a16="http://schemas.microsoft.com/office/drawing/2014/main" id="{F13AEB0B-FE65-408F-9657-4FFB91599467}"/>
              </a:ext>
            </a:extLst>
          </p:cNvPr>
          <p:cNvSpPr txBox="1"/>
          <p:nvPr/>
        </p:nvSpPr>
        <p:spPr>
          <a:xfrm>
            <a:off x="1090438" y="1080446"/>
            <a:ext cx="6707721" cy="3422219"/>
          </a:xfrm>
          <a:prstGeom prst="rect">
            <a:avLst/>
          </a:prstGeom>
          <a:noFill/>
        </p:spPr>
        <p:txBody>
          <a:bodyPr wrap="square">
            <a:spAutoFit/>
          </a:bodyPr>
          <a:lstStyle/>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CH1. </a:t>
            </a:r>
            <a:r>
              <a:rPr lang="vi-VN" sz="2000" dirty="0">
                <a:effectLst/>
                <a:latin typeface="Arial" panose="020B0604020202020204" pitchFamily="34" charset="0"/>
                <a:ea typeface="Times New Roman" panose="02020603050405020304" pitchFamily="18" charset="0"/>
              </a:rPr>
              <a:t>Quan sát hình 13.1 và bảng 13.1, cho biết chu kì tế bào gồm các giai đoạn, pha nào. Nếu đặc điểm mỗi pha.</a:t>
            </a:r>
            <a:endParaRPr lang="en-US" sz="20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CH2. </a:t>
            </a:r>
            <a:r>
              <a:rPr lang="vi-VN" sz="2000" dirty="0">
                <a:effectLst/>
                <a:latin typeface="Arial" panose="020B0604020202020204" pitchFamily="34" charset="0"/>
                <a:ea typeface="Times New Roman" panose="02020603050405020304" pitchFamily="18" charset="0"/>
              </a:rPr>
              <a:t>Trong giai đoạn nào của chu kì tế bào thì một nhiễm sắc thể gồm có hai chromatid giống hệt nhau?</a:t>
            </a:r>
            <a:endParaRPr lang="en-US" sz="20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CH3. </a:t>
            </a:r>
            <a:r>
              <a:rPr lang="vi-VN" sz="2000" dirty="0">
                <a:effectLst/>
                <a:latin typeface="Arial" panose="020B0604020202020204" pitchFamily="34" charset="0"/>
                <a:ea typeface="Times New Roman" panose="02020603050405020304" pitchFamily="18" charset="0"/>
              </a:rPr>
              <a:t>Dựa vào bảng 13.1, cho biết điểm kiểm soát có những pha nào trong chu kì tế bào và vai trò của chúng ở mỗi pha là gì.</a:t>
            </a:r>
            <a:endParaRPr lang="en-US" sz="2000" dirty="0">
              <a:effectLst/>
              <a:latin typeface="Times New Roman" panose="02020603050405020304" pitchFamily="18" charset="0"/>
              <a:ea typeface="Times New Roman" panose="02020603050405020304" pitchFamily="18" charset="0"/>
            </a:endParaRPr>
          </a:p>
        </p:txBody>
      </p:sp>
      <p:sp>
        <p:nvSpPr>
          <p:cNvPr id="41" name="TextBox 40">
            <a:extLst>
              <a:ext uri="{FF2B5EF4-FFF2-40B4-BE49-F238E27FC236}">
                <a16:creationId xmlns:a16="http://schemas.microsoft.com/office/drawing/2014/main" id="{32BEDB5E-31C5-43AA-9051-9367204D8638}"/>
              </a:ext>
            </a:extLst>
          </p:cNvPr>
          <p:cNvSpPr txBox="1"/>
          <p:nvPr/>
        </p:nvSpPr>
        <p:spPr>
          <a:xfrm>
            <a:off x="3566160" y="391165"/>
            <a:ext cx="2011680" cy="523220"/>
          </a:xfrm>
          <a:prstGeom prst="rect">
            <a:avLst/>
          </a:prstGeom>
          <a:noFill/>
        </p:spPr>
        <p:txBody>
          <a:bodyPr wrap="square" rtlCol="0">
            <a:spAutoFit/>
          </a:bodyPr>
          <a:lstStyle/>
          <a:p>
            <a:r>
              <a:rPr lang="vi-VN" sz="2800" b="1" dirty="0">
                <a:solidFill>
                  <a:srgbClr val="EE9C08"/>
                </a:solidFill>
              </a:rPr>
              <a:t>Câu hỏi </a:t>
            </a:r>
            <a:endParaRPr lang="en-US" sz="2800" b="1" dirty="0">
              <a:solidFill>
                <a:srgbClr val="EE9C08"/>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9">
                                            <p:txEl>
                                              <p:pRg st="0" end="0"/>
                                            </p:txEl>
                                          </p:spTgt>
                                        </p:tgtEl>
                                        <p:attrNameLst>
                                          <p:attrName>style.visibility</p:attrName>
                                        </p:attrNameLst>
                                      </p:cBhvr>
                                      <p:to>
                                        <p:strVal val="visible"/>
                                      </p:to>
                                    </p:set>
                                    <p:animEffect transition="in" filter="wipe(left)">
                                      <p:cBhvr>
                                        <p:cTn id="7" dur="500"/>
                                        <p:tgtEl>
                                          <p:spTgt spid="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9">
                                            <p:txEl>
                                              <p:pRg st="1" end="1"/>
                                            </p:txEl>
                                          </p:spTgt>
                                        </p:tgtEl>
                                        <p:attrNameLst>
                                          <p:attrName>style.visibility</p:attrName>
                                        </p:attrNameLst>
                                      </p:cBhvr>
                                      <p:to>
                                        <p:strVal val="visible"/>
                                      </p:to>
                                    </p:set>
                                    <p:animEffect transition="in" filter="wipe(left)">
                                      <p:cBhvr>
                                        <p:cTn id="12" dur="500"/>
                                        <p:tgtEl>
                                          <p:spTgt spid="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9">
                                            <p:txEl>
                                              <p:pRg st="2" end="2"/>
                                            </p:txEl>
                                          </p:spTgt>
                                        </p:tgtEl>
                                        <p:attrNameLst>
                                          <p:attrName>style.visibility</p:attrName>
                                        </p:attrNameLst>
                                      </p:cBhvr>
                                      <p:to>
                                        <p:strVal val="visible"/>
                                      </p:to>
                                    </p:set>
                                    <p:animEffect transition="in" filter="wipe(left)">
                                      <p:cBhvr>
                                        <p:cTn id="17" dur="500"/>
                                        <p:tgtEl>
                                          <p:spTgt spid="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E2A928-FDFA-49D0-B638-AF940335449E}"/>
              </a:ext>
            </a:extLst>
          </p:cNvPr>
          <p:cNvSpPr txBox="1"/>
          <p:nvPr/>
        </p:nvSpPr>
        <p:spPr>
          <a:xfrm>
            <a:off x="3997250" y="264603"/>
            <a:ext cx="1174190" cy="461665"/>
          </a:xfrm>
          <a:prstGeom prst="rect">
            <a:avLst/>
          </a:prstGeom>
          <a:noFill/>
        </p:spPr>
        <p:txBody>
          <a:bodyPr wrap="square" rtlCol="0">
            <a:spAutoFit/>
          </a:bodyPr>
          <a:lstStyle/>
          <a:p>
            <a:r>
              <a:rPr lang="vi-VN" sz="2400" b="1" u="sng" dirty="0">
                <a:solidFill>
                  <a:srgbClr val="EE9C08"/>
                </a:solidFill>
              </a:rPr>
              <a:t>Trả lời </a:t>
            </a:r>
            <a:endParaRPr lang="en-US" sz="2400" b="1" u="sng" dirty="0">
              <a:solidFill>
                <a:srgbClr val="EE9C08"/>
              </a:solidFill>
            </a:endParaRPr>
          </a:p>
        </p:txBody>
      </p:sp>
      <p:pic>
        <p:nvPicPr>
          <p:cNvPr id="5" name="Picture 4">
            <a:extLst>
              <a:ext uri="{FF2B5EF4-FFF2-40B4-BE49-F238E27FC236}">
                <a16:creationId xmlns:a16="http://schemas.microsoft.com/office/drawing/2014/main" id="{5235DE98-7753-4617-A01D-F96887FF4E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795570" y="1406886"/>
            <a:ext cx="3078480" cy="2492287"/>
          </a:xfrm>
          <a:prstGeom prst="rect">
            <a:avLst/>
          </a:prstGeom>
        </p:spPr>
      </p:pic>
      <p:sp>
        <p:nvSpPr>
          <p:cNvPr id="6" name="TextBox 5">
            <a:extLst>
              <a:ext uri="{FF2B5EF4-FFF2-40B4-BE49-F238E27FC236}">
                <a16:creationId xmlns:a16="http://schemas.microsoft.com/office/drawing/2014/main" id="{00B3EAD3-4C05-4DD0-8A3C-A3770F88F593}"/>
              </a:ext>
            </a:extLst>
          </p:cNvPr>
          <p:cNvSpPr txBox="1"/>
          <p:nvPr/>
        </p:nvSpPr>
        <p:spPr>
          <a:xfrm>
            <a:off x="5809733" y="3899173"/>
            <a:ext cx="3177184" cy="369332"/>
          </a:xfrm>
          <a:prstGeom prst="rect">
            <a:avLst/>
          </a:prstGeom>
          <a:noFill/>
        </p:spPr>
        <p:txBody>
          <a:bodyPr wrap="square">
            <a:spAutoFit/>
          </a:bodyPr>
          <a:lstStyle/>
          <a:p>
            <a:r>
              <a:rPr lang="vi-VN" sz="1800" b="1" dirty="0">
                <a:effectLst/>
                <a:latin typeface="Arial" panose="020B0604020202020204" pitchFamily="34" charset="0"/>
                <a:ea typeface="Times New Roman" panose="02020603050405020304" pitchFamily="18" charset="0"/>
              </a:rPr>
              <a:t>Hình 13.1. </a:t>
            </a:r>
            <a:r>
              <a:rPr lang="vi-VN" sz="1800" dirty="0">
                <a:effectLst/>
                <a:latin typeface="Arial" panose="020B0604020202020204" pitchFamily="34" charset="0"/>
                <a:ea typeface="Times New Roman" panose="02020603050405020304" pitchFamily="18" charset="0"/>
              </a:rPr>
              <a:t>Chu kì tế bào </a:t>
            </a:r>
            <a:endParaRPr lang="en-US" sz="1800" dirty="0"/>
          </a:p>
        </p:txBody>
      </p:sp>
      <p:sp>
        <p:nvSpPr>
          <p:cNvPr id="9" name="TextBox 8">
            <a:extLst>
              <a:ext uri="{FF2B5EF4-FFF2-40B4-BE49-F238E27FC236}">
                <a16:creationId xmlns:a16="http://schemas.microsoft.com/office/drawing/2014/main" id="{FC1D18E5-F215-427F-A745-40B43760B708}"/>
              </a:ext>
            </a:extLst>
          </p:cNvPr>
          <p:cNvSpPr txBox="1"/>
          <p:nvPr/>
        </p:nvSpPr>
        <p:spPr>
          <a:xfrm>
            <a:off x="617943" y="820021"/>
            <a:ext cx="7908113" cy="966483"/>
          </a:xfrm>
          <a:prstGeom prst="rect">
            <a:avLst/>
          </a:prstGeom>
          <a:noFill/>
        </p:spPr>
        <p:txBody>
          <a:bodyPr wrap="square">
            <a:spAutoFit/>
          </a:bodyPr>
          <a:lstStyle/>
          <a:p>
            <a:pPr algn="just">
              <a:lnSpc>
                <a:spcPct val="150000"/>
              </a:lnSpc>
            </a:pPr>
            <a:r>
              <a:rPr lang="vi-VN" sz="2000" b="1" i="0" dirty="0">
                <a:solidFill>
                  <a:srgbClr val="000000"/>
                </a:solidFill>
                <a:effectLst/>
                <a:latin typeface="+mn-lt"/>
              </a:rPr>
              <a:t>CH1. </a:t>
            </a:r>
            <a:r>
              <a:rPr lang="vi-VN" sz="2000" b="0" i="0" dirty="0">
                <a:solidFill>
                  <a:srgbClr val="000000"/>
                </a:solidFill>
                <a:effectLst/>
                <a:latin typeface="+mn-lt"/>
              </a:rPr>
              <a:t>Chu kì tế bào chia làm 2 giai đoạn là kì trung gian và quá trình phân bào. </a:t>
            </a:r>
          </a:p>
        </p:txBody>
      </p:sp>
      <p:sp>
        <p:nvSpPr>
          <p:cNvPr id="14" name="TextBox 13">
            <a:extLst>
              <a:ext uri="{FF2B5EF4-FFF2-40B4-BE49-F238E27FC236}">
                <a16:creationId xmlns:a16="http://schemas.microsoft.com/office/drawing/2014/main" id="{567D4ACA-3593-49AF-BF7E-DEDCF12A6BBE}"/>
              </a:ext>
            </a:extLst>
          </p:cNvPr>
          <p:cNvSpPr txBox="1"/>
          <p:nvPr/>
        </p:nvSpPr>
        <p:spPr>
          <a:xfrm>
            <a:off x="681458" y="1719593"/>
            <a:ext cx="5064760" cy="327480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mn-lt"/>
                <a:cs typeface="Arial"/>
                <a:sym typeface="Arial"/>
              </a:rPr>
              <a:t>- Kì trung gian gồm 3 pha: Pha G</a:t>
            </a:r>
            <a:r>
              <a:rPr kumimoji="0" lang="vi-VN" sz="2000" b="0" i="0" u="none" strike="noStrike" kern="0" cap="none" spc="0" normalizeH="0" baseline="-25000" noProof="0" dirty="0">
                <a:ln>
                  <a:noFill/>
                </a:ln>
                <a:solidFill>
                  <a:srgbClr val="000000"/>
                </a:solidFill>
                <a:effectLst/>
                <a:uLnTx/>
                <a:uFillTx/>
                <a:latin typeface="+mn-lt"/>
                <a:cs typeface="Arial"/>
                <a:sym typeface="Arial"/>
              </a:rPr>
              <a:t>1</a:t>
            </a:r>
            <a:r>
              <a:rPr kumimoji="0" lang="vi-VN" sz="2000" b="0" i="0" u="none" strike="noStrike" kern="0" cap="none" spc="0" normalizeH="0" baseline="0" noProof="0" dirty="0">
                <a:ln>
                  <a:noFill/>
                </a:ln>
                <a:solidFill>
                  <a:srgbClr val="000000"/>
                </a:solidFill>
                <a:effectLst/>
                <a:uLnTx/>
                <a:uFillTx/>
                <a:latin typeface="+mn-lt"/>
                <a:cs typeface="Arial"/>
                <a:sym typeface="Arial"/>
              </a:rPr>
              <a:t> – Sinh trưởng, cơ sở cho nhân đôi DNA; Pha S - Nhân đôi; Pha G</a:t>
            </a:r>
            <a:r>
              <a:rPr kumimoji="0" lang="vi-VN" sz="2000" b="0" i="0" u="none" strike="noStrike" kern="0" cap="none" spc="0" normalizeH="0" baseline="-25000" noProof="0" dirty="0">
                <a:ln>
                  <a:noFill/>
                </a:ln>
                <a:solidFill>
                  <a:srgbClr val="000000"/>
                </a:solidFill>
                <a:effectLst/>
                <a:uLnTx/>
                <a:uFillTx/>
                <a:latin typeface="+mn-lt"/>
                <a:cs typeface="Arial"/>
                <a:sym typeface="Arial"/>
              </a:rPr>
              <a:t>2</a:t>
            </a:r>
            <a:r>
              <a:rPr kumimoji="0" lang="vi-VN" sz="2000" b="0" i="0" u="none" strike="noStrike" kern="0" cap="none" spc="0" normalizeH="0" baseline="0" noProof="0" dirty="0">
                <a:ln>
                  <a:noFill/>
                </a:ln>
                <a:solidFill>
                  <a:srgbClr val="000000"/>
                </a:solidFill>
                <a:effectLst/>
                <a:uLnTx/>
                <a:uFillTx/>
                <a:latin typeface="+mn-lt"/>
                <a:cs typeface="Arial"/>
                <a:sym typeface="Arial"/>
              </a:rPr>
              <a:t> – Sinh trưởng và chuẩn bị phân bào.</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mn-lt"/>
                <a:cs typeface="Arial"/>
                <a:sym typeface="Arial"/>
              </a:rPr>
              <a:t>- Quá trình phân bào (pha M) gồm 4 kì: kì đầu, kì giữa, kì sau, kì cuối và phân chia tế bào chất.</a:t>
            </a:r>
          </a:p>
        </p:txBody>
      </p:sp>
    </p:spTree>
    <p:extLst>
      <p:ext uri="{BB962C8B-B14F-4D97-AF65-F5344CB8AC3E}">
        <p14:creationId xmlns:p14="http://schemas.microsoft.com/office/powerpoint/2010/main" val="12532024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circle(in)">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anim calcmode="lin" valueType="num">
                                      <p:cBhvr>
                                        <p:cTn id="2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xEl>
                                              <p:pRg st="1" end="1"/>
                                            </p:txEl>
                                          </p:spTgt>
                                        </p:tgtEl>
                                        <p:attrNameLst>
                                          <p:attrName>style.visibility</p:attrName>
                                        </p:attrNameLst>
                                      </p:cBhvr>
                                      <p:to>
                                        <p:strVal val="visible"/>
                                      </p:to>
                                    </p:set>
                                    <p:animEffect transition="in" filter="fade">
                                      <p:cBhvr>
                                        <p:cTn id="30" dur="500"/>
                                        <p:tgtEl>
                                          <p:spTgt spid="14">
                                            <p:txEl>
                                              <p:pRg st="1" end="1"/>
                                            </p:txEl>
                                          </p:spTgt>
                                        </p:tgtEl>
                                      </p:cBhvr>
                                    </p:animEffect>
                                    <p:anim calcmode="lin" valueType="num">
                                      <p:cBhvr>
                                        <p:cTn id="3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pic>
        <p:nvPicPr>
          <p:cNvPr id="122" name="Picture 11">
            <a:extLst>
              <a:ext uri="{FF2B5EF4-FFF2-40B4-BE49-F238E27FC236}">
                <a16:creationId xmlns:a16="http://schemas.microsoft.com/office/drawing/2014/main" id="{10F2FF26-744C-44AE-8C67-04B87B5837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2125" y="906294"/>
            <a:ext cx="6362115" cy="4114800"/>
          </a:xfrm>
          <a:prstGeom prst="rect">
            <a:avLst/>
          </a:prstGeom>
        </p:spPr>
      </p:pic>
      <p:sp>
        <p:nvSpPr>
          <p:cNvPr id="1804" name="Google Shape;1804;p42"/>
          <p:cNvSpPr/>
          <p:nvPr/>
        </p:nvSpPr>
        <p:spPr>
          <a:xfrm>
            <a:off x="540875" y="1017713"/>
            <a:ext cx="351250" cy="394925"/>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TextBox 117">
            <a:extLst>
              <a:ext uri="{FF2B5EF4-FFF2-40B4-BE49-F238E27FC236}">
                <a16:creationId xmlns:a16="http://schemas.microsoft.com/office/drawing/2014/main" id="{015BBE89-3274-4A3D-A514-38DF9C8A605C}"/>
              </a:ext>
            </a:extLst>
          </p:cNvPr>
          <p:cNvSpPr txBox="1"/>
          <p:nvPr/>
        </p:nvSpPr>
        <p:spPr>
          <a:xfrm>
            <a:off x="3844850" y="361533"/>
            <a:ext cx="2011680" cy="461665"/>
          </a:xfrm>
          <a:prstGeom prst="rect">
            <a:avLst/>
          </a:prstGeom>
          <a:noFill/>
        </p:spPr>
        <p:txBody>
          <a:bodyPr wrap="square" rtlCol="0">
            <a:spAutoFit/>
          </a:bodyPr>
          <a:lstStyle/>
          <a:p>
            <a:r>
              <a:rPr lang="vi-VN" sz="2400" b="1" u="sng" dirty="0">
                <a:solidFill>
                  <a:srgbClr val="EE9C08"/>
                </a:solidFill>
              </a:rPr>
              <a:t>Trả lời </a:t>
            </a:r>
            <a:endParaRPr lang="en-US" sz="2400" b="1" u="sng" dirty="0">
              <a:solidFill>
                <a:srgbClr val="EE9C08"/>
              </a:solidFill>
            </a:endParaRPr>
          </a:p>
        </p:txBody>
      </p:sp>
      <p:sp>
        <p:nvSpPr>
          <p:cNvPr id="120" name="TextBox 119">
            <a:extLst>
              <a:ext uri="{FF2B5EF4-FFF2-40B4-BE49-F238E27FC236}">
                <a16:creationId xmlns:a16="http://schemas.microsoft.com/office/drawing/2014/main" id="{56E007EE-57A0-4961-88AC-0EB21D0FDACE}"/>
              </a:ext>
            </a:extLst>
          </p:cNvPr>
          <p:cNvSpPr txBox="1"/>
          <p:nvPr/>
        </p:nvSpPr>
        <p:spPr>
          <a:xfrm>
            <a:off x="1889760" y="1352076"/>
            <a:ext cx="4763210" cy="2805320"/>
          </a:xfrm>
          <a:prstGeom prst="rect">
            <a:avLst/>
          </a:prstGeom>
          <a:noFill/>
        </p:spPr>
        <p:txBody>
          <a:bodyPr wrap="square">
            <a:spAutoFit/>
          </a:bodyPr>
          <a:lstStyle/>
          <a:p>
            <a:pPr algn="just">
              <a:lnSpc>
                <a:spcPct val="150000"/>
              </a:lnSpc>
            </a:pPr>
            <a:r>
              <a:rPr lang="vi-VN" sz="2000" b="1" i="0" dirty="0">
                <a:solidFill>
                  <a:srgbClr val="000000"/>
                </a:solidFill>
                <a:effectLst/>
                <a:latin typeface="+mn-lt"/>
              </a:rPr>
              <a:t>CH2. </a:t>
            </a:r>
            <a:r>
              <a:rPr lang="vi-VN" sz="2000" b="0" i="0" dirty="0">
                <a:solidFill>
                  <a:srgbClr val="000000"/>
                </a:solidFill>
                <a:effectLst/>
                <a:latin typeface="+mn-lt"/>
              </a:rPr>
              <a:t>Giai đoạn của chu kì tế bào mà một nhiễm sắc thể gồm có hai chromatid giống hệt nhau : từ pha S sau khi nhiễm sắc thể nhân đôi đến kì giữa của pha M trước khi nhiễm sắc thể phân chia (pha S, pha G</a:t>
            </a:r>
            <a:r>
              <a:rPr lang="vi-VN" sz="2000" b="0" i="0" baseline="-25000" dirty="0">
                <a:solidFill>
                  <a:srgbClr val="000000"/>
                </a:solidFill>
                <a:effectLst/>
                <a:latin typeface="+mn-lt"/>
              </a:rPr>
              <a:t>2</a:t>
            </a:r>
            <a:r>
              <a:rPr lang="vi-VN" sz="2000" b="0" i="0" dirty="0">
                <a:solidFill>
                  <a:srgbClr val="000000"/>
                </a:solidFill>
                <a:effectLst/>
                <a:latin typeface="+mn-lt"/>
              </a:rPr>
              <a:t>, kì đầu, kì giữa).</a:t>
            </a:r>
            <a:endParaRPr lang="en-US" sz="2000" dirty="0">
              <a:latin typeface="+mn-lt"/>
            </a:endParaRPr>
          </a:p>
        </p:txBody>
      </p:sp>
      <p:pic>
        <p:nvPicPr>
          <p:cNvPr id="121" name="Picture 21">
            <a:extLst>
              <a:ext uri="{FF2B5EF4-FFF2-40B4-BE49-F238E27FC236}">
                <a16:creationId xmlns:a16="http://schemas.microsoft.com/office/drawing/2014/main" id="{57D8B8BA-F604-45AE-B330-6BE95134B9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49841" y="3231654"/>
            <a:ext cx="1504995" cy="1624826"/>
          </a:xfrm>
          <a:prstGeom prst="rect">
            <a:avLst/>
          </a:prstGeom>
        </p:spPr>
      </p:pic>
      <p:pic>
        <p:nvPicPr>
          <p:cNvPr id="123" name="Picture 22">
            <a:extLst>
              <a:ext uri="{FF2B5EF4-FFF2-40B4-BE49-F238E27FC236}">
                <a16:creationId xmlns:a16="http://schemas.microsoft.com/office/drawing/2014/main" id="{E89074A5-2665-448A-8A68-8DBA3B2D96F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92211">
            <a:off x="6616002" y="304650"/>
            <a:ext cx="1014284" cy="112019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500" fill="hold"/>
                                        <p:tgtEl>
                                          <p:spTgt spid="120"/>
                                        </p:tgtEl>
                                        <p:attrNameLst>
                                          <p:attrName>ppt_w</p:attrName>
                                        </p:attrNameLst>
                                      </p:cBhvr>
                                      <p:tavLst>
                                        <p:tav tm="0">
                                          <p:val>
                                            <p:fltVal val="0"/>
                                          </p:val>
                                        </p:tav>
                                        <p:tav tm="100000">
                                          <p:val>
                                            <p:strVal val="#ppt_w"/>
                                          </p:val>
                                        </p:tav>
                                      </p:tavLst>
                                    </p:anim>
                                    <p:anim calcmode="lin" valueType="num">
                                      <p:cBhvr>
                                        <p:cTn id="8" dur="500" fill="hold"/>
                                        <p:tgtEl>
                                          <p:spTgt spid="120"/>
                                        </p:tgtEl>
                                        <p:attrNameLst>
                                          <p:attrName>ppt_h</p:attrName>
                                        </p:attrNameLst>
                                      </p:cBhvr>
                                      <p:tavLst>
                                        <p:tav tm="0">
                                          <p:val>
                                            <p:fltVal val="0"/>
                                          </p:val>
                                        </p:tav>
                                        <p:tav tm="100000">
                                          <p:val>
                                            <p:strVal val="#ppt_h"/>
                                          </p:val>
                                        </p:tav>
                                      </p:tavLst>
                                    </p:anim>
                                    <p:animEffect transition="in" filter="fade">
                                      <p:cBhvr>
                                        <p:cTn id="9" dur="500"/>
                                        <p:tgtEl>
                                          <p:spTgt spid="120"/>
                                        </p:tgtEl>
                                      </p:cBhvr>
                                    </p:animEffect>
                                  </p:childTnLst>
                                </p:cTn>
                              </p:par>
                              <p:par>
                                <p:cTn id="10" presetID="53" presetClass="entr" presetSubtype="16" fill="hold" nodeType="withEffect">
                                  <p:stCondLst>
                                    <p:cond delay="0"/>
                                  </p:stCondLst>
                                  <p:childTnLst>
                                    <p:set>
                                      <p:cBhvr>
                                        <p:cTn id="11" dur="1" fill="hold">
                                          <p:stCondLst>
                                            <p:cond delay="0"/>
                                          </p:stCondLst>
                                        </p:cTn>
                                        <p:tgtEl>
                                          <p:spTgt spid="122"/>
                                        </p:tgtEl>
                                        <p:attrNameLst>
                                          <p:attrName>style.visibility</p:attrName>
                                        </p:attrNameLst>
                                      </p:cBhvr>
                                      <p:to>
                                        <p:strVal val="visible"/>
                                      </p:to>
                                    </p:set>
                                    <p:anim calcmode="lin" valueType="num">
                                      <p:cBhvr>
                                        <p:cTn id="12" dur="500" fill="hold"/>
                                        <p:tgtEl>
                                          <p:spTgt spid="122"/>
                                        </p:tgtEl>
                                        <p:attrNameLst>
                                          <p:attrName>ppt_w</p:attrName>
                                        </p:attrNameLst>
                                      </p:cBhvr>
                                      <p:tavLst>
                                        <p:tav tm="0">
                                          <p:val>
                                            <p:fltVal val="0"/>
                                          </p:val>
                                        </p:tav>
                                        <p:tav tm="100000">
                                          <p:val>
                                            <p:strVal val="#ppt_w"/>
                                          </p:val>
                                        </p:tav>
                                      </p:tavLst>
                                    </p:anim>
                                    <p:anim calcmode="lin" valueType="num">
                                      <p:cBhvr>
                                        <p:cTn id="13" dur="500" fill="hold"/>
                                        <p:tgtEl>
                                          <p:spTgt spid="122"/>
                                        </p:tgtEl>
                                        <p:attrNameLst>
                                          <p:attrName>ppt_h</p:attrName>
                                        </p:attrNameLst>
                                      </p:cBhvr>
                                      <p:tavLst>
                                        <p:tav tm="0">
                                          <p:val>
                                            <p:fltVal val="0"/>
                                          </p:val>
                                        </p:tav>
                                        <p:tav tm="100000">
                                          <p:val>
                                            <p:strVal val="#ppt_h"/>
                                          </p:val>
                                        </p:tav>
                                      </p:tavLst>
                                    </p:anim>
                                    <p:animEffect transition="in" filter="fade">
                                      <p:cBhvr>
                                        <p:cTn id="14" dur="500"/>
                                        <p:tgtEl>
                                          <p:spTgt spid="122"/>
                                        </p:tgtEl>
                                      </p:cBhvr>
                                    </p:animEffect>
                                  </p:childTnLst>
                                </p:cTn>
                              </p:par>
                              <p:par>
                                <p:cTn id="15" presetID="53" presetClass="entr" presetSubtype="16" fill="hold" nodeType="withEffect">
                                  <p:stCondLst>
                                    <p:cond delay="0"/>
                                  </p:stCondLst>
                                  <p:childTnLst>
                                    <p:set>
                                      <p:cBhvr>
                                        <p:cTn id="16" dur="1" fill="hold">
                                          <p:stCondLst>
                                            <p:cond delay="0"/>
                                          </p:stCondLst>
                                        </p:cTn>
                                        <p:tgtEl>
                                          <p:spTgt spid="123"/>
                                        </p:tgtEl>
                                        <p:attrNameLst>
                                          <p:attrName>style.visibility</p:attrName>
                                        </p:attrNameLst>
                                      </p:cBhvr>
                                      <p:to>
                                        <p:strVal val="visible"/>
                                      </p:to>
                                    </p:set>
                                    <p:anim calcmode="lin" valueType="num">
                                      <p:cBhvr>
                                        <p:cTn id="17" dur="500" fill="hold"/>
                                        <p:tgtEl>
                                          <p:spTgt spid="123"/>
                                        </p:tgtEl>
                                        <p:attrNameLst>
                                          <p:attrName>ppt_w</p:attrName>
                                        </p:attrNameLst>
                                      </p:cBhvr>
                                      <p:tavLst>
                                        <p:tav tm="0">
                                          <p:val>
                                            <p:fltVal val="0"/>
                                          </p:val>
                                        </p:tav>
                                        <p:tav tm="100000">
                                          <p:val>
                                            <p:strVal val="#ppt_w"/>
                                          </p:val>
                                        </p:tav>
                                      </p:tavLst>
                                    </p:anim>
                                    <p:anim calcmode="lin" valueType="num">
                                      <p:cBhvr>
                                        <p:cTn id="18" dur="500" fill="hold"/>
                                        <p:tgtEl>
                                          <p:spTgt spid="123"/>
                                        </p:tgtEl>
                                        <p:attrNameLst>
                                          <p:attrName>ppt_h</p:attrName>
                                        </p:attrNameLst>
                                      </p:cBhvr>
                                      <p:tavLst>
                                        <p:tav tm="0">
                                          <p:val>
                                            <p:fltVal val="0"/>
                                          </p:val>
                                        </p:tav>
                                        <p:tav tm="100000">
                                          <p:val>
                                            <p:strVal val="#ppt_h"/>
                                          </p:val>
                                        </p:tav>
                                      </p:tavLst>
                                    </p:anim>
                                    <p:animEffect transition="in" filter="fade">
                                      <p:cBhvr>
                                        <p:cTn id="19"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grpSp>
        <p:nvGrpSpPr>
          <p:cNvPr id="2205" name="Google Shape;2205;p44"/>
          <p:cNvGrpSpPr/>
          <p:nvPr/>
        </p:nvGrpSpPr>
        <p:grpSpPr>
          <a:xfrm rot="1011447">
            <a:off x="8701395" y="4369758"/>
            <a:ext cx="502939" cy="472747"/>
            <a:chOff x="3015243" y="3208979"/>
            <a:chExt cx="391301" cy="368040"/>
          </a:xfrm>
        </p:grpSpPr>
        <p:sp>
          <p:nvSpPr>
            <p:cNvPr id="2206" name="Google Shape;2206;p44"/>
            <p:cNvSpPr/>
            <p:nvPr/>
          </p:nvSpPr>
          <p:spPr>
            <a:xfrm>
              <a:off x="3022603" y="3214663"/>
              <a:ext cx="380089" cy="356671"/>
            </a:xfrm>
            <a:custGeom>
              <a:avLst/>
              <a:gdLst/>
              <a:ahLst/>
              <a:cxnLst/>
              <a:rect l="l" t="t" r="r" b="b"/>
              <a:pathLst>
                <a:path w="14510" h="13616" extrusionOk="0">
                  <a:moveTo>
                    <a:pt x="7257" y="0"/>
                  </a:moveTo>
                  <a:cubicBezTo>
                    <a:pt x="7119" y="0"/>
                    <a:pt x="6981" y="75"/>
                    <a:pt x="6916" y="224"/>
                  </a:cubicBezTo>
                  <a:lnTo>
                    <a:pt x="5079" y="4490"/>
                  </a:lnTo>
                  <a:lnTo>
                    <a:pt x="453" y="4919"/>
                  </a:lnTo>
                  <a:cubicBezTo>
                    <a:pt x="131" y="4950"/>
                    <a:pt x="0" y="5351"/>
                    <a:pt x="244" y="5566"/>
                  </a:cubicBezTo>
                  <a:lnTo>
                    <a:pt x="3732" y="8633"/>
                  </a:lnTo>
                  <a:lnTo>
                    <a:pt x="2711" y="13164"/>
                  </a:lnTo>
                  <a:cubicBezTo>
                    <a:pt x="2655" y="13409"/>
                    <a:pt x="2850" y="13615"/>
                    <a:pt x="3072" y="13615"/>
                  </a:cubicBezTo>
                  <a:cubicBezTo>
                    <a:pt x="3135" y="13615"/>
                    <a:pt x="3201" y="13598"/>
                    <a:pt x="3263" y="13561"/>
                  </a:cubicBezTo>
                  <a:lnTo>
                    <a:pt x="7255" y="11190"/>
                  </a:lnTo>
                  <a:lnTo>
                    <a:pt x="11247" y="13561"/>
                  </a:lnTo>
                  <a:cubicBezTo>
                    <a:pt x="11309" y="13598"/>
                    <a:pt x="11375" y="13615"/>
                    <a:pt x="11438" y="13615"/>
                  </a:cubicBezTo>
                  <a:cubicBezTo>
                    <a:pt x="11660" y="13615"/>
                    <a:pt x="11855" y="13409"/>
                    <a:pt x="11799" y="13164"/>
                  </a:cubicBezTo>
                  <a:lnTo>
                    <a:pt x="10778" y="8633"/>
                  </a:lnTo>
                  <a:lnTo>
                    <a:pt x="14266" y="5566"/>
                  </a:lnTo>
                  <a:cubicBezTo>
                    <a:pt x="14509" y="5354"/>
                    <a:pt x="14383" y="4953"/>
                    <a:pt x="14061" y="4919"/>
                  </a:cubicBezTo>
                  <a:lnTo>
                    <a:pt x="9434" y="4490"/>
                  </a:lnTo>
                  <a:lnTo>
                    <a:pt x="7598" y="224"/>
                  </a:lnTo>
                  <a:cubicBezTo>
                    <a:pt x="7533" y="75"/>
                    <a:pt x="7395" y="0"/>
                    <a:pt x="7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4"/>
            <p:cNvSpPr/>
            <p:nvPr/>
          </p:nvSpPr>
          <p:spPr>
            <a:xfrm>
              <a:off x="3022603" y="3214663"/>
              <a:ext cx="222815" cy="356671"/>
            </a:xfrm>
            <a:custGeom>
              <a:avLst/>
              <a:gdLst/>
              <a:ahLst/>
              <a:cxnLst/>
              <a:rect l="l" t="t" r="r" b="b"/>
              <a:pathLst>
                <a:path w="8506" h="13616" extrusionOk="0">
                  <a:moveTo>
                    <a:pt x="7257" y="0"/>
                  </a:moveTo>
                  <a:cubicBezTo>
                    <a:pt x="7119" y="0"/>
                    <a:pt x="6981" y="75"/>
                    <a:pt x="6916" y="224"/>
                  </a:cubicBezTo>
                  <a:lnTo>
                    <a:pt x="5079" y="4490"/>
                  </a:lnTo>
                  <a:lnTo>
                    <a:pt x="453" y="4919"/>
                  </a:lnTo>
                  <a:cubicBezTo>
                    <a:pt x="131" y="4950"/>
                    <a:pt x="0" y="5351"/>
                    <a:pt x="244" y="5566"/>
                  </a:cubicBezTo>
                  <a:lnTo>
                    <a:pt x="3732" y="8630"/>
                  </a:lnTo>
                  <a:lnTo>
                    <a:pt x="2711" y="13164"/>
                  </a:lnTo>
                  <a:cubicBezTo>
                    <a:pt x="2655" y="13409"/>
                    <a:pt x="2850" y="13615"/>
                    <a:pt x="3072" y="13615"/>
                  </a:cubicBezTo>
                  <a:cubicBezTo>
                    <a:pt x="3135" y="13615"/>
                    <a:pt x="3201" y="13598"/>
                    <a:pt x="3263" y="13561"/>
                  </a:cubicBezTo>
                  <a:lnTo>
                    <a:pt x="4154" y="13033"/>
                  </a:lnTo>
                  <a:cubicBezTo>
                    <a:pt x="4277" y="7955"/>
                    <a:pt x="6638" y="4381"/>
                    <a:pt x="8506" y="2335"/>
                  </a:cubicBezTo>
                  <a:lnTo>
                    <a:pt x="7598" y="224"/>
                  </a:lnTo>
                  <a:cubicBezTo>
                    <a:pt x="7533" y="75"/>
                    <a:pt x="7395" y="0"/>
                    <a:pt x="7257"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4"/>
            <p:cNvSpPr/>
            <p:nvPr/>
          </p:nvSpPr>
          <p:spPr>
            <a:xfrm>
              <a:off x="3085917" y="3269306"/>
              <a:ext cx="320627" cy="307713"/>
            </a:xfrm>
            <a:custGeom>
              <a:avLst/>
              <a:gdLst/>
              <a:ahLst/>
              <a:cxnLst/>
              <a:rect l="l" t="t" r="r" b="b"/>
              <a:pathLst>
                <a:path w="12240" h="11747" extrusionOk="0">
                  <a:moveTo>
                    <a:pt x="6082" y="1"/>
                  </a:moveTo>
                  <a:cubicBezTo>
                    <a:pt x="5943" y="1"/>
                    <a:pt x="5803" y="133"/>
                    <a:pt x="5876" y="304"/>
                  </a:cubicBezTo>
                  <a:lnTo>
                    <a:pt x="6819" y="2490"/>
                  </a:lnTo>
                  <a:cubicBezTo>
                    <a:pt x="6850" y="2562"/>
                    <a:pt x="6918" y="2613"/>
                    <a:pt x="6997" y="2620"/>
                  </a:cubicBezTo>
                  <a:lnTo>
                    <a:pt x="11623" y="3049"/>
                  </a:lnTo>
                  <a:cubicBezTo>
                    <a:pt x="11760" y="3059"/>
                    <a:pt x="11815" y="3230"/>
                    <a:pt x="11712" y="3319"/>
                  </a:cubicBezTo>
                  <a:lnTo>
                    <a:pt x="8224" y="6383"/>
                  </a:lnTo>
                  <a:cubicBezTo>
                    <a:pt x="8162" y="6434"/>
                    <a:pt x="8138" y="6517"/>
                    <a:pt x="8155" y="6592"/>
                  </a:cubicBezTo>
                  <a:lnTo>
                    <a:pt x="9176" y="11126"/>
                  </a:lnTo>
                  <a:cubicBezTo>
                    <a:pt x="9200" y="11227"/>
                    <a:pt x="9119" y="11313"/>
                    <a:pt x="9027" y="11313"/>
                  </a:cubicBezTo>
                  <a:cubicBezTo>
                    <a:pt x="9000" y="11313"/>
                    <a:pt x="8973" y="11306"/>
                    <a:pt x="8947" y="11290"/>
                  </a:cubicBezTo>
                  <a:lnTo>
                    <a:pt x="4951" y="8919"/>
                  </a:lnTo>
                  <a:cubicBezTo>
                    <a:pt x="4917" y="8900"/>
                    <a:pt x="4879" y="8890"/>
                    <a:pt x="4841" y="8890"/>
                  </a:cubicBezTo>
                  <a:cubicBezTo>
                    <a:pt x="4804" y="8890"/>
                    <a:pt x="4766" y="8900"/>
                    <a:pt x="4732" y="8919"/>
                  </a:cubicBezTo>
                  <a:lnTo>
                    <a:pt x="740" y="11290"/>
                  </a:lnTo>
                  <a:cubicBezTo>
                    <a:pt x="713" y="11306"/>
                    <a:pt x="685" y="11313"/>
                    <a:pt x="658" y="11313"/>
                  </a:cubicBezTo>
                  <a:cubicBezTo>
                    <a:pt x="565" y="11313"/>
                    <a:pt x="485" y="11227"/>
                    <a:pt x="507" y="11126"/>
                  </a:cubicBezTo>
                  <a:lnTo>
                    <a:pt x="1034" y="8785"/>
                  </a:lnTo>
                  <a:cubicBezTo>
                    <a:pt x="1072" y="8622"/>
                    <a:pt x="945" y="8522"/>
                    <a:pt x="820" y="8522"/>
                  </a:cubicBezTo>
                  <a:cubicBezTo>
                    <a:pt x="731" y="8522"/>
                    <a:pt x="642" y="8573"/>
                    <a:pt x="616" y="8689"/>
                  </a:cubicBezTo>
                  <a:lnTo>
                    <a:pt x="88" y="11030"/>
                  </a:lnTo>
                  <a:cubicBezTo>
                    <a:pt x="0" y="11420"/>
                    <a:pt x="311" y="11746"/>
                    <a:pt x="662" y="11746"/>
                  </a:cubicBezTo>
                  <a:cubicBezTo>
                    <a:pt x="760" y="11746"/>
                    <a:pt x="862" y="11721"/>
                    <a:pt x="959" y="11664"/>
                  </a:cubicBezTo>
                  <a:lnTo>
                    <a:pt x="4841" y="9357"/>
                  </a:lnTo>
                  <a:lnTo>
                    <a:pt x="8724" y="11664"/>
                  </a:lnTo>
                  <a:cubicBezTo>
                    <a:pt x="8816" y="11718"/>
                    <a:pt x="8919" y="11745"/>
                    <a:pt x="9022" y="11745"/>
                  </a:cubicBezTo>
                  <a:cubicBezTo>
                    <a:pt x="9144" y="11745"/>
                    <a:pt x="9266" y="11707"/>
                    <a:pt x="9368" y="11633"/>
                  </a:cubicBezTo>
                  <a:cubicBezTo>
                    <a:pt x="9560" y="11496"/>
                    <a:pt x="9649" y="11256"/>
                    <a:pt x="9594" y="11030"/>
                  </a:cubicBezTo>
                  <a:lnTo>
                    <a:pt x="8604" y="6623"/>
                  </a:lnTo>
                  <a:lnTo>
                    <a:pt x="11997" y="3641"/>
                  </a:lnTo>
                  <a:cubicBezTo>
                    <a:pt x="12171" y="3487"/>
                    <a:pt x="12240" y="3244"/>
                    <a:pt x="12164" y="3021"/>
                  </a:cubicBezTo>
                  <a:cubicBezTo>
                    <a:pt x="12096" y="2799"/>
                    <a:pt x="11897" y="2637"/>
                    <a:pt x="11661" y="2620"/>
                  </a:cubicBezTo>
                  <a:lnTo>
                    <a:pt x="7165" y="2202"/>
                  </a:lnTo>
                  <a:lnTo>
                    <a:pt x="6274" y="132"/>
                  </a:lnTo>
                  <a:cubicBezTo>
                    <a:pt x="6233" y="40"/>
                    <a:pt x="6157" y="1"/>
                    <a:pt x="60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4"/>
            <p:cNvSpPr/>
            <p:nvPr/>
          </p:nvSpPr>
          <p:spPr>
            <a:xfrm>
              <a:off x="3015243" y="3208979"/>
              <a:ext cx="226639" cy="270752"/>
            </a:xfrm>
            <a:custGeom>
              <a:avLst/>
              <a:gdLst/>
              <a:ahLst/>
              <a:cxnLst/>
              <a:rect l="l" t="t" r="r" b="b"/>
              <a:pathLst>
                <a:path w="8652" h="10336" extrusionOk="0">
                  <a:moveTo>
                    <a:pt x="7541" y="1"/>
                  </a:moveTo>
                  <a:cubicBezTo>
                    <a:pt x="7323" y="1"/>
                    <a:pt x="7104" y="119"/>
                    <a:pt x="7001" y="355"/>
                  </a:cubicBezTo>
                  <a:lnTo>
                    <a:pt x="5216" y="4505"/>
                  </a:lnTo>
                  <a:lnTo>
                    <a:pt x="717" y="4920"/>
                  </a:lnTo>
                  <a:cubicBezTo>
                    <a:pt x="206" y="4968"/>
                    <a:pt x="0" y="5605"/>
                    <a:pt x="384" y="5944"/>
                  </a:cubicBezTo>
                  <a:lnTo>
                    <a:pt x="3777" y="8926"/>
                  </a:lnTo>
                  <a:lnTo>
                    <a:pt x="3520" y="10074"/>
                  </a:lnTo>
                  <a:cubicBezTo>
                    <a:pt x="3492" y="10187"/>
                    <a:pt x="3564" y="10303"/>
                    <a:pt x="3681" y="10331"/>
                  </a:cubicBezTo>
                  <a:cubicBezTo>
                    <a:pt x="3696" y="10334"/>
                    <a:pt x="3711" y="10335"/>
                    <a:pt x="3726" y="10335"/>
                  </a:cubicBezTo>
                  <a:cubicBezTo>
                    <a:pt x="3826" y="10335"/>
                    <a:pt x="3917" y="10268"/>
                    <a:pt x="3938" y="10166"/>
                  </a:cubicBezTo>
                  <a:lnTo>
                    <a:pt x="4226" y="8895"/>
                  </a:lnTo>
                  <a:cubicBezTo>
                    <a:pt x="4243" y="8820"/>
                    <a:pt x="4215" y="8737"/>
                    <a:pt x="4157" y="8686"/>
                  </a:cubicBezTo>
                  <a:lnTo>
                    <a:pt x="669" y="5622"/>
                  </a:lnTo>
                  <a:cubicBezTo>
                    <a:pt x="566" y="5530"/>
                    <a:pt x="621" y="5362"/>
                    <a:pt x="758" y="5348"/>
                  </a:cubicBezTo>
                  <a:lnTo>
                    <a:pt x="5384" y="4920"/>
                  </a:lnTo>
                  <a:cubicBezTo>
                    <a:pt x="5463" y="4913"/>
                    <a:pt x="5531" y="4865"/>
                    <a:pt x="5562" y="4793"/>
                  </a:cubicBezTo>
                  <a:lnTo>
                    <a:pt x="7399" y="527"/>
                  </a:lnTo>
                  <a:cubicBezTo>
                    <a:pt x="7425" y="465"/>
                    <a:pt x="7482" y="434"/>
                    <a:pt x="7540" y="434"/>
                  </a:cubicBezTo>
                  <a:cubicBezTo>
                    <a:pt x="7598" y="434"/>
                    <a:pt x="7656" y="465"/>
                    <a:pt x="7683" y="527"/>
                  </a:cubicBezTo>
                  <a:lnTo>
                    <a:pt x="8180" y="1685"/>
                  </a:lnTo>
                  <a:cubicBezTo>
                    <a:pt x="8221" y="1778"/>
                    <a:pt x="8297" y="1817"/>
                    <a:pt x="8372" y="1817"/>
                  </a:cubicBezTo>
                  <a:cubicBezTo>
                    <a:pt x="8511" y="1817"/>
                    <a:pt x="8651" y="1685"/>
                    <a:pt x="8578" y="1514"/>
                  </a:cubicBezTo>
                  <a:lnTo>
                    <a:pt x="8077" y="355"/>
                  </a:lnTo>
                  <a:cubicBezTo>
                    <a:pt x="7976" y="119"/>
                    <a:pt x="7759" y="1"/>
                    <a:pt x="75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0" name="Google Shape;2210;p44"/>
          <p:cNvGrpSpPr/>
          <p:nvPr/>
        </p:nvGrpSpPr>
        <p:grpSpPr>
          <a:xfrm rot="20851234">
            <a:off x="7983342" y="208671"/>
            <a:ext cx="502918" cy="452621"/>
            <a:chOff x="5739863" y="3222757"/>
            <a:chExt cx="385407" cy="343128"/>
          </a:xfrm>
        </p:grpSpPr>
        <p:sp>
          <p:nvSpPr>
            <p:cNvPr id="2211" name="Google Shape;2211;p44"/>
            <p:cNvSpPr/>
            <p:nvPr/>
          </p:nvSpPr>
          <p:spPr>
            <a:xfrm>
              <a:off x="5748665" y="3229594"/>
              <a:ext cx="367699" cy="329612"/>
            </a:xfrm>
            <a:custGeom>
              <a:avLst/>
              <a:gdLst/>
              <a:ahLst/>
              <a:cxnLst/>
              <a:rect l="l" t="t" r="r" b="b"/>
              <a:pathLst>
                <a:path w="14037" h="12583" extrusionOk="0">
                  <a:moveTo>
                    <a:pt x="3852" y="0"/>
                  </a:moveTo>
                  <a:cubicBezTo>
                    <a:pt x="1724" y="0"/>
                    <a:pt x="4" y="1734"/>
                    <a:pt x="4" y="3872"/>
                  </a:cubicBezTo>
                  <a:lnTo>
                    <a:pt x="1" y="3872"/>
                  </a:lnTo>
                  <a:cubicBezTo>
                    <a:pt x="1" y="7868"/>
                    <a:pt x="5148" y="11504"/>
                    <a:pt x="6628" y="12467"/>
                  </a:cubicBezTo>
                  <a:cubicBezTo>
                    <a:pt x="6746" y="12544"/>
                    <a:pt x="6883" y="12582"/>
                    <a:pt x="7019" y="12582"/>
                  </a:cubicBezTo>
                  <a:cubicBezTo>
                    <a:pt x="7156" y="12582"/>
                    <a:pt x="7293" y="12544"/>
                    <a:pt x="7413" y="12467"/>
                  </a:cubicBezTo>
                  <a:cubicBezTo>
                    <a:pt x="8890" y="11504"/>
                    <a:pt x="14037" y="7868"/>
                    <a:pt x="14037" y="3872"/>
                  </a:cubicBezTo>
                  <a:cubicBezTo>
                    <a:pt x="14037" y="1734"/>
                    <a:pt x="12313" y="0"/>
                    <a:pt x="10189" y="0"/>
                  </a:cubicBezTo>
                  <a:cubicBezTo>
                    <a:pt x="9174" y="0"/>
                    <a:pt x="8204" y="401"/>
                    <a:pt x="7488" y="1117"/>
                  </a:cubicBezTo>
                  <a:cubicBezTo>
                    <a:pt x="7358" y="1244"/>
                    <a:pt x="7188" y="1307"/>
                    <a:pt x="7019" y="1307"/>
                  </a:cubicBezTo>
                  <a:cubicBezTo>
                    <a:pt x="6850" y="1307"/>
                    <a:pt x="6681" y="1244"/>
                    <a:pt x="6553" y="1117"/>
                  </a:cubicBezTo>
                  <a:cubicBezTo>
                    <a:pt x="5837" y="401"/>
                    <a:pt x="4863" y="0"/>
                    <a:pt x="3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4"/>
            <p:cNvSpPr/>
            <p:nvPr/>
          </p:nvSpPr>
          <p:spPr>
            <a:xfrm>
              <a:off x="5748770" y="3229594"/>
              <a:ext cx="183758" cy="329533"/>
            </a:xfrm>
            <a:custGeom>
              <a:avLst/>
              <a:gdLst/>
              <a:ahLst/>
              <a:cxnLst/>
              <a:rect l="l" t="t" r="r" b="b"/>
              <a:pathLst>
                <a:path w="7015" h="12580" extrusionOk="0">
                  <a:moveTo>
                    <a:pt x="3848" y="0"/>
                  </a:moveTo>
                  <a:cubicBezTo>
                    <a:pt x="1720" y="0"/>
                    <a:pt x="0" y="1731"/>
                    <a:pt x="0" y="3869"/>
                  </a:cubicBezTo>
                  <a:cubicBezTo>
                    <a:pt x="0" y="7868"/>
                    <a:pt x="5147" y="11504"/>
                    <a:pt x="6624" y="12463"/>
                  </a:cubicBezTo>
                  <a:cubicBezTo>
                    <a:pt x="6741" y="12542"/>
                    <a:pt x="6878" y="12580"/>
                    <a:pt x="7015" y="12580"/>
                  </a:cubicBezTo>
                  <a:cubicBezTo>
                    <a:pt x="1758" y="5404"/>
                    <a:pt x="3629" y="1388"/>
                    <a:pt x="5411" y="336"/>
                  </a:cubicBezTo>
                  <a:cubicBezTo>
                    <a:pt x="4921" y="113"/>
                    <a:pt x="4386" y="0"/>
                    <a:pt x="384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4"/>
            <p:cNvSpPr/>
            <p:nvPr/>
          </p:nvSpPr>
          <p:spPr>
            <a:xfrm>
              <a:off x="5739863" y="3222757"/>
              <a:ext cx="385407" cy="343128"/>
            </a:xfrm>
            <a:custGeom>
              <a:avLst/>
              <a:gdLst/>
              <a:ahLst/>
              <a:cxnLst/>
              <a:rect l="l" t="t" r="r" b="b"/>
              <a:pathLst>
                <a:path w="14713" h="13099" extrusionOk="0">
                  <a:moveTo>
                    <a:pt x="10577" y="459"/>
                  </a:moveTo>
                  <a:cubicBezTo>
                    <a:pt x="10940" y="459"/>
                    <a:pt x="11306" y="513"/>
                    <a:pt x="11666" y="624"/>
                  </a:cubicBezTo>
                  <a:cubicBezTo>
                    <a:pt x="13204" y="1104"/>
                    <a:pt x="14250" y="2526"/>
                    <a:pt x="14250" y="4137"/>
                  </a:cubicBezTo>
                  <a:cubicBezTo>
                    <a:pt x="14250" y="6488"/>
                    <a:pt x="12358" y="8674"/>
                    <a:pt x="10771" y="10096"/>
                  </a:cubicBezTo>
                  <a:cubicBezTo>
                    <a:pt x="9712" y="11035"/>
                    <a:pt x="8568" y="11875"/>
                    <a:pt x="7355" y="12608"/>
                  </a:cubicBezTo>
                  <a:cubicBezTo>
                    <a:pt x="6145" y="11878"/>
                    <a:pt x="5004" y="11038"/>
                    <a:pt x="3949" y="10103"/>
                  </a:cubicBezTo>
                  <a:cubicBezTo>
                    <a:pt x="2359" y="8677"/>
                    <a:pt x="460" y="6488"/>
                    <a:pt x="460" y="4140"/>
                  </a:cubicBezTo>
                  <a:cubicBezTo>
                    <a:pt x="460" y="2530"/>
                    <a:pt x="1505" y="1104"/>
                    <a:pt x="3044" y="624"/>
                  </a:cubicBezTo>
                  <a:cubicBezTo>
                    <a:pt x="3403" y="513"/>
                    <a:pt x="3770" y="459"/>
                    <a:pt x="4133" y="459"/>
                  </a:cubicBezTo>
                  <a:cubicBezTo>
                    <a:pt x="5322" y="459"/>
                    <a:pt x="6468" y="1037"/>
                    <a:pt x="7166" y="2053"/>
                  </a:cubicBezTo>
                  <a:cubicBezTo>
                    <a:pt x="7213" y="2120"/>
                    <a:pt x="7285" y="2154"/>
                    <a:pt x="7356" y="2154"/>
                  </a:cubicBezTo>
                  <a:cubicBezTo>
                    <a:pt x="7428" y="2154"/>
                    <a:pt x="7499" y="2120"/>
                    <a:pt x="7543" y="2053"/>
                  </a:cubicBezTo>
                  <a:cubicBezTo>
                    <a:pt x="8244" y="1037"/>
                    <a:pt x="9388" y="459"/>
                    <a:pt x="10577" y="459"/>
                  </a:cubicBezTo>
                  <a:close/>
                  <a:moveTo>
                    <a:pt x="4137" y="0"/>
                  </a:moveTo>
                  <a:cubicBezTo>
                    <a:pt x="3677" y="0"/>
                    <a:pt x="3211" y="77"/>
                    <a:pt x="2759" y="237"/>
                  </a:cubicBezTo>
                  <a:cubicBezTo>
                    <a:pt x="1108" y="820"/>
                    <a:pt x="1" y="2382"/>
                    <a:pt x="1" y="4137"/>
                  </a:cubicBezTo>
                  <a:cubicBezTo>
                    <a:pt x="1" y="5257"/>
                    <a:pt x="388" y="6426"/>
                    <a:pt x="1152" y="7615"/>
                  </a:cubicBezTo>
                  <a:cubicBezTo>
                    <a:pt x="1755" y="8551"/>
                    <a:pt x="2592" y="9503"/>
                    <a:pt x="3640" y="10442"/>
                  </a:cubicBezTo>
                  <a:cubicBezTo>
                    <a:pt x="4754" y="11429"/>
                    <a:pt x="5960" y="12310"/>
                    <a:pt x="7242" y="13071"/>
                  </a:cubicBezTo>
                  <a:cubicBezTo>
                    <a:pt x="7278" y="13089"/>
                    <a:pt x="7317" y="13099"/>
                    <a:pt x="7356" y="13099"/>
                  </a:cubicBezTo>
                  <a:cubicBezTo>
                    <a:pt x="7395" y="13099"/>
                    <a:pt x="7434" y="13089"/>
                    <a:pt x="7468" y="13071"/>
                  </a:cubicBezTo>
                  <a:cubicBezTo>
                    <a:pt x="8750" y="12310"/>
                    <a:pt x="9959" y="11429"/>
                    <a:pt x="11073" y="10442"/>
                  </a:cubicBezTo>
                  <a:cubicBezTo>
                    <a:pt x="12121" y="9500"/>
                    <a:pt x="12958" y="8551"/>
                    <a:pt x="13561" y="7615"/>
                  </a:cubicBezTo>
                  <a:cubicBezTo>
                    <a:pt x="14325" y="6426"/>
                    <a:pt x="14712" y="5257"/>
                    <a:pt x="14712" y="4137"/>
                  </a:cubicBezTo>
                  <a:cubicBezTo>
                    <a:pt x="14705" y="1855"/>
                    <a:pt x="12855" y="4"/>
                    <a:pt x="10573" y="4"/>
                  </a:cubicBezTo>
                  <a:cubicBezTo>
                    <a:pt x="9325" y="4"/>
                    <a:pt x="8143" y="566"/>
                    <a:pt x="7355" y="1539"/>
                  </a:cubicBezTo>
                  <a:cubicBezTo>
                    <a:pt x="6555" y="548"/>
                    <a:pt x="5364" y="0"/>
                    <a:pt x="41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4"/>
            <p:cNvSpPr/>
            <p:nvPr/>
          </p:nvSpPr>
          <p:spPr>
            <a:xfrm>
              <a:off x="5840504" y="3246909"/>
              <a:ext cx="80026" cy="45789"/>
            </a:xfrm>
            <a:custGeom>
              <a:avLst/>
              <a:gdLst/>
              <a:ahLst/>
              <a:cxnLst/>
              <a:rect l="l" t="t" r="r" b="b"/>
              <a:pathLst>
                <a:path w="3055" h="1748" extrusionOk="0">
                  <a:moveTo>
                    <a:pt x="295" y="1"/>
                  </a:moveTo>
                  <a:cubicBezTo>
                    <a:pt x="0" y="11"/>
                    <a:pt x="0" y="446"/>
                    <a:pt x="295" y="460"/>
                  </a:cubicBezTo>
                  <a:cubicBezTo>
                    <a:pt x="1203" y="460"/>
                    <a:pt x="2050" y="909"/>
                    <a:pt x="2567" y="1656"/>
                  </a:cubicBezTo>
                  <a:cubicBezTo>
                    <a:pt x="2616" y="1721"/>
                    <a:pt x="2680" y="1748"/>
                    <a:pt x="2743" y="1748"/>
                  </a:cubicBezTo>
                  <a:cubicBezTo>
                    <a:pt x="2902" y="1748"/>
                    <a:pt x="3055" y="1572"/>
                    <a:pt x="2944" y="1395"/>
                  </a:cubicBezTo>
                  <a:cubicBezTo>
                    <a:pt x="2344" y="521"/>
                    <a:pt x="1354"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4"/>
            <p:cNvSpPr/>
            <p:nvPr/>
          </p:nvSpPr>
          <p:spPr>
            <a:xfrm>
              <a:off x="6010510" y="3246909"/>
              <a:ext cx="90609" cy="88906"/>
            </a:xfrm>
            <a:custGeom>
              <a:avLst/>
              <a:gdLst/>
              <a:ahLst/>
              <a:cxnLst/>
              <a:rect l="l" t="t" r="r" b="b"/>
              <a:pathLst>
                <a:path w="3459" h="3394" extrusionOk="0">
                  <a:moveTo>
                    <a:pt x="229" y="0"/>
                  </a:moveTo>
                  <a:cubicBezTo>
                    <a:pt x="104" y="0"/>
                    <a:pt x="1" y="104"/>
                    <a:pt x="1" y="230"/>
                  </a:cubicBezTo>
                  <a:cubicBezTo>
                    <a:pt x="1" y="356"/>
                    <a:pt x="104" y="460"/>
                    <a:pt x="229" y="460"/>
                  </a:cubicBezTo>
                  <a:cubicBezTo>
                    <a:pt x="233" y="460"/>
                    <a:pt x="237" y="460"/>
                    <a:pt x="241" y="460"/>
                  </a:cubicBezTo>
                  <a:cubicBezTo>
                    <a:pt x="1742" y="467"/>
                    <a:pt x="2961" y="1666"/>
                    <a:pt x="2996" y="3167"/>
                  </a:cubicBezTo>
                  <a:cubicBezTo>
                    <a:pt x="2999" y="3294"/>
                    <a:pt x="3102" y="3393"/>
                    <a:pt x="3225" y="3393"/>
                  </a:cubicBezTo>
                  <a:lnTo>
                    <a:pt x="3232" y="3393"/>
                  </a:lnTo>
                  <a:cubicBezTo>
                    <a:pt x="3359" y="3390"/>
                    <a:pt x="3458" y="3287"/>
                    <a:pt x="3455" y="3160"/>
                  </a:cubicBezTo>
                  <a:cubicBezTo>
                    <a:pt x="3424" y="1416"/>
                    <a:pt x="1981" y="1"/>
                    <a:pt x="241" y="1"/>
                  </a:cubicBezTo>
                  <a:cubicBezTo>
                    <a:pt x="237" y="0"/>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TextBox 313">
            <a:extLst>
              <a:ext uri="{FF2B5EF4-FFF2-40B4-BE49-F238E27FC236}">
                <a16:creationId xmlns:a16="http://schemas.microsoft.com/office/drawing/2014/main" id="{37D98489-B9F3-4E49-8569-949B29EB36B3}"/>
              </a:ext>
            </a:extLst>
          </p:cNvPr>
          <p:cNvSpPr txBox="1"/>
          <p:nvPr/>
        </p:nvSpPr>
        <p:spPr>
          <a:xfrm>
            <a:off x="3987090" y="138129"/>
            <a:ext cx="2011680" cy="461665"/>
          </a:xfrm>
          <a:prstGeom prst="rect">
            <a:avLst/>
          </a:prstGeom>
          <a:noFill/>
        </p:spPr>
        <p:txBody>
          <a:bodyPr wrap="square" rtlCol="0">
            <a:spAutoFit/>
          </a:bodyPr>
          <a:lstStyle/>
          <a:p>
            <a:r>
              <a:rPr lang="vi-VN" sz="2400" b="1" u="sng" dirty="0">
                <a:solidFill>
                  <a:srgbClr val="EE9C08"/>
                </a:solidFill>
              </a:rPr>
              <a:t>Trả lời </a:t>
            </a:r>
            <a:endParaRPr lang="en-US" sz="2400" b="1" u="sng" dirty="0">
              <a:solidFill>
                <a:srgbClr val="EE9C08"/>
              </a:solidFill>
            </a:endParaRPr>
          </a:p>
        </p:txBody>
      </p:sp>
      <p:sp>
        <p:nvSpPr>
          <p:cNvPr id="316" name="TextBox 315">
            <a:extLst>
              <a:ext uri="{FF2B5EF4-FFF2-40B4-BE49-F238E27FC236}">
                <a16:creationId xmlns:a16="http://schemas.microsoft.com/office/drawing/2014/main" id="{E3E3AEFF-475F-4B59-B4D7-7745DFF572E5}"/>
              </a:ext>
            </a:extLst>
          </p:cNvPr>
          <p:cNvSpPr txBox="1"/>
          <p:nvPr/>
        </p:nvSpPr>
        <p:spPr>
          <a:xfrm>
            <a:off x="579171" y="696164"/>
            <a:ext cx="8064483" cy="4190314"/>
          </a:xfrm>
          <a:prstGeom prst="rect">
            <a:avLst/>
          </a:prstGeom>
          <a:noFill/>
        </p:spPr>
        <p:txBody>
          <a:bodyPr wrap="square">
            <a:spAutoFit/>
          </a:bodyPr>
          <a:lstStyle/>
          <a:p>
            <a:pPr algn="just">
              <a:lnSpc>
                <a:spcPct val="150000"/>
              </a:lnSpc>
            </a:pPr>
            <a:r>
              <a:rPr lang="en-US" sz="2000" b="1" i="0" dirty="0">
                <a:solidFill>
                  <a:srgbClr val="000000"/>
                </a:solidFill>
                <a:effectLst/>
                <a:latin typeface="+mn-lt"/>
              </a:rPr>
              <a:t>CH3. </a:t>
            </a:r>
            <a:r>
              <a:rPr lang="vi-VN" sz="2000" b="0" i="0" dirty="0">
                <a:solidFill>
                  <a:srgbClr val="000000"/>
                </a:solidFill>
                <a:effectLst/>
                <a:latin typeface="+mn-lt"/>
              </a:rPr>
              <a:t>- Điểm kiểm soát có ở pha G</a:t>
            </a:r>
            <a:r>
              <a:rPr lang="vi-VN" sz="2000" b="0" i="0" baseline="-25000" dirty="0">
                <a:solidFill>
                  <a:srgbClr val="000000"/>
                </a:solidFill>
                <a:effectLst/>
                <a:latin typeface="+mn-lt"/>
              </a:rPr>
              <a:t>1</a:t>
            </a:r>
            <a:r>
              <a:rPr lang="vi-VN" sz="2000" b="0" i="0" dirty="0">
                <a:solidFill>
                  <a:srgbClr val="000000"/>
                </a:solidFill>
                <a:effectLst/>
                <a:latin typeface="+mn-lt"/>
              </a:rPr>
              <a:t>, pha G</a:t>
            </a:r>
            <a:r>
              <a:rPr lang="vi-VN" sz="2000" b="0" i="0" baseline="-25000" dirty="0">
                <a:solidFill>
                  <a:srgbClr val="000000"/>
                </a:solidFill>
                <a:effectLst/>
                <a:latin typeface="+mn-lt"/>
              </a:rPr>
              <a:t>2</a:t>
            </a:r>
            <a:r>
              <a:rPr lang="vi-VN" sz="2000" b="0" i="0" dirty="0">
                <a:solidFill>
                  <a:srgbClr val="000000"/>
                </a:solidFill>
                <a:effectLst/>
                <a:latin typeface="+mn-lt"/>
              </a:rPr>
              <a:t> và pha M.</a:t>
            </a:r>
          </a:p>
          <a:p>
            <a:pPr algn="just">
              <a:lnSpc>
                <a:spcPct val="150000"/>
              </a:lnSpc>
            </a:pPr>
            <a:r>
              <a:rPr lang="vi-VN" sz="2000" b="0" i="0" dirty="0">
                <a:solidFill>
                  <a:srgbClr val="000000"/>
                </a:solidFill>
                <a:effectLst/>
                <a:latin typeface="+mn-lt"/>
              </a:rPr>
              <a:t>- Vai trò của các điểm kiểm soát:</a:t>
            </a:r>
          </a:p>
          <a:p>
            <a:pPr algn="just">
              <a:lnSpc>
                <a:spcPct val="150000"/>
              </a:lnSpc>
            </a:pPr>
            <a:r>
              <a:rPr lang="vi-VN" sz="2000" b="0" i="0" dirty="0">
                <a:solidFill>
                  <a:srgbClr val="000000"/>
                </a:solidFill>
                <a:effectLst/>
                <a:latin typeface="+mn-lt"/>
              </a:rPr>
              <a:t>+ Điểm kiểm soát G</a:t>
            </a:r>
            <a:r>
              <a:rPr lang="vi-VN" sz="2000" b="0" i="0" baseline="-25000" dirty="0">
                <a:solidFill>
                  <a:srgbClr val="000000"/>
                </a:solidFill>
                <a:effectLst/>
                <a:latin typeface="+mn-lt"/>
              </a:rPr>
              <a:t>1</a:t>
            </a:r>
            <a:r>
              <a:rPr lang="vi-VN" sz="2000" b="0" i="0" dirty="0">
                <a:solidFill>
                  <a:srgbClr val="000000"/>
                </a:solidFill>
                <a:effectLst/>
                <a:latin typeface="+mn-lt"/>
              </a:rPr>
              <a:t>: Khi tế bào tăng kích thước, nếu nhận được tín hiệu đủ điều kiện nhân đôi DNA tại điểm kiểm soát G</a:t>
            </a:r>
            <a:r>
              <a:rPr lang="vi-VN" sz="2000" b="0" i="0" baseline="-25000" dirty="0">
                <a:solidFill>
                  <a:srgbClr val="000000"/>
                </a:solidFill>
                <a:effectLst/>
                <a:latin typeface="+mn-lt"/>
              </a:rPr>
              <a:t>1</a:t>
            </a:r>
            <a:r>
              <a:rPr lang="vi-VN" sz="2000" b="0" i="0" dirty="0">
                <a:solidFill>
                  <a:srgbClr val="000000"/>
                </a:solidFill>
                <a:effectLst/>
                <a:latin typeface="+mn-lt"/>
              </a:rPr>
              <a:t> thì chuyển sang pha S. Nếu không nhận được tín hiệu đi tiếp, tế bào ra khỏi chu kì và bước vào trạng thái không phân chia.</a:t>
            </a:r>
          </a:p>
          <a:p>
            <a:pPr algn="just">
              <a:lnSpc>
                <a:spcPct val="150000"/>
              </a:lnSpc>
            </a:pPr>
            <a:r>
              <a:rPr lang="vi-VN" sz="2000" b="0" i="0" dirty="0">
                <a:solidFill>
                  <a:srgbClr val="000000"/>
                </a:solidFill>
                <a:effectLst/>
                <a:latin typeface="+mn-lt"/>
              </a:rPr>
              <a:t>+ Điểm kiểm soát G</a:t>
            </a:r>
            <a:r>
              <a:rPr lang="vi-VN" sz="2000" b="0" i="0" baseline="-25000" dirty="0">
                <a:solidFill>
                  <a:srgbClr val="000000"/>
                </a:solidFill>
                <a:effectLst/>
                <a:latin typeface="+mn-lt"/>
              </a:rPr>
              <a:t>2</a:t>
            </a:r>
            <a:r>
              <a:rPr lang="vi-VN" sz="2000" b="0" i="0" dirty="0">
                <a:solidFill>
                  <a:srgbClr val="000000"/>
                </a:solidFill>
                <a:effectLst/>
                <a:latin typeface="+mn-lt"/>
              </a:rPr>
              <a:t>: Nếu tế bào vượt qua điểm kiểm soát G</a:t>
            </a:r>
            <a:r>
              <a:rPr lang="vi-VN" sz="2000" b="0" i="0" baseline="-25000" dirty="0">
                <a:solidFill>
                  <a:srgbClr val="000000"/>
                </a:solidFill>
                <a:effectLst/>
                <a:latin typeface="+mn-lt"/>
              </a:rPr>
              <a:t>2</a:t>
            </a:r>
            <a:r>
              <a:rPr lang="vi-VN" sz="2000" b="0" i="0" dirty="0">
                <a:solidFill>
                  <a:srgbClr val="000000"/>
                </a:solidFill>
                <a:effectLst/>
                <a:latin typeface="+mn-lt"/>
              </a:rPr>
              <a:t> thì chuyển sang pha M.</a:t>
            </a:r>
          </a:p>
          <a:p>
            <a:pPr algn="just">
              <a:lnSpc>
                <a:spcPct val="150000"/>
              </a:lnSpc>
            </a:pPr>
            <a:r>
              <a:rPr lang="vi-VN" sz="2000" b="0" i="0" dirty="0">
                <a:solidFill>
                  <a:srgbClr val="000000"/>
                </a:solidFill>
                <a:effectLst/>
                <a:latin typeface="+mn-lt"/>
              </a:rPr>
              <a:t>- Điểm kiểm soát M: điều khiển toàn tất quá trình phân bào.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6">
                                            <p:txEl>
                                              <p:pRg st="0" end="0"/>
                                            </p:txEl>
                                          </p:spTgt>
                                        </p:tgtEl>
                                        <p:attrNameLst>
                                          <p:attrName>style.visibility</p:attrName>
                                        </p:attrNameLst>
                                      </p:cBhvr>
                                      <p:to>
                                        <p:strVal val="visible"/>
                                      </p:to>
                                    </p:set>
                                    <p:animEffect transition="in" filter="barn(inVertical)">
                                      <p:cBhvr>
                                        <p:cTn id="7" dur="500"/>
                                        <p:tgtEl>
                                          <p:spTgt spid="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6">
                                            <p:txEl>
                                              <p:pRg st="1" end="1"/>
                                            </p:txEl>
                                          </p:spTgt>
                                        </p:tgtEl>
                                        <p:attrNameLst>
                                          <p:attrName>style.visibility</p:attrName>
                                        </p:attrNameLst>
                                      </p:cBhvr>
                                      <p:to>
                                        <p:strVal val="visible"/>
                                      </p:to>
                                    </p:set>
                                    <p:animEffect transition="in" filter="barn(inVertical)">
                                      <p:cBhvr>
                                        <p:cTn id="12" dur="500"/>
                                        <p:tgtEl>
                                          <p:spTgt spid="3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6">
                                            <p:txEl>
                                              <p:pRg st="2" end="2"/>
                                            </p:txEl>
                                          </p:spTgt>
                                        </p:tgtEl>
                                        <p:attrNameLst>
                                          <p:attrName>style.visibility</p:attrName>
                                        </p:attrNameLst>
                                      </p:cBhvr>
                                      <p:to>
                                        <p:strVal val="visible"/>
                                      </p:to>
                                    </p:set>
                                    <p:animEffect transition="in" filter="barn(inVertical)">
                                      <p:cBhvr>
                                        <p:cTn id="17" dur="500"/>
                                        <p:tgtEl>
                                          <p:spTgt spid="3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6">
                                            <p:txEl>
                                              <p:pRg st="3" end="3"/>
                                            </p:txEl>
                                          </p:spTgt>
                                        </p:tgtEl>
                                        <p:attrNameLst>
                                          <p:attrName>style.visibility</p:attrName>
                                        </p:attrNameLst>
                                      </p:cBhvr>
                                      <p:to>
                                        <p:strVal val="visible"/>
                                      </p:to>
                                    </p:set>
                                    <p:animEffect transition="in" filter="barn(inVertical)">
                                      <p:cBhvr>
                                        <p:cTn id="22" dur="500"/>
                                        <p:tgtEl>
                                          <p:spTgt spid="3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6">
                                            <p:txEl>
                                              <p:pRg st="4" end="4"/>
                                            </p:txEl>
                                          </p:spTgt>
                                        </p:tgtEl>
                                        <p:attrNameLst>
                                          <p:attrName>style.visibility</p:attrName>
                                        </p:attrNameLst>
                                      </p:cBhvr>
                                      <p:to>
                                        <p:strVal val="visible"/>
                                      </p:to>
                                    </p:set>
                                    <p:animEffect transition="in" filter="barn(inVertical)">
                                      <p:cBhvr>
                                        <p:cTn id="27" dur="500"/>
                                        <p:tgtEl>
                                          <p:spTgt spid="3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2230" name="Google Shape;2230;p45"/>
          <p:cNvSpPr/>
          <p:nvPr/>
        </p:nvSpPr>
        <p:spPr>
          <a:xfrm flipH="1">
            <a:off x="-18988" y="2329660"/>
            <a:ext cx="325801" cy="366341"/>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3" name="Google Shape;2403;p45"/>
          <p:cNvGrpSpPr/>
          <p:nvPr/>
        </p:nvGrpSpPr>
        <p:grpSpPr>
          <a:xfrm>
            <a:off x="7896583" y="4228098"/>
            <a:ext cx="487677" cy="457176"/>
            <a:chOff x="3019495" y="1843473"/>
            <a:chExt cx="487677" cy="457176"/>
          </a:xfrm>
        </p:grpSpPr>
        <p:sp>
          <p:nvSpPr>
            <p:cNvPr id="2404" name="Google Shape;2404;p45"/>
            <p:cNvSpPr/>
            <p:nvPr/>
          </p:nvSpPr>
          <p:spPr>
            <a:xfrm>
              <a:off x="3236395" y="1930231"/>
              <a:ext cx="53777" cy="54699"/>
            </a:xfrm>
            <a:custGeom>
              <a:avLst/>
              <a:gdLst/>
              <a:ahLst/>
              <a:cxnLst/>
              <a:rect l="l" t="t" r="r" b="b"/>
              <a:pathLst>
                <a:path w="1622" h="1622" extrusionOk="0">
                  <a:moveTo>
                    <a:pt x="1" y="0"/>
                  </a:moveTo>
                  <a:lnTo>
                    <a:pt x="1" y="1621"/>
                  </a:lnTo>
                  <a:lnTo>
                    <a:pt x="1622" y="1621"/>
                  </a:lnTo>
                  <a:lnTo>
                    <a:pt x="16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5"/>
            <p:cNvSpPr/>
            <p:nvPr/>
          </p:nvSpPr>
          <p:spPr>
            <a:xfrm>
              <a:off x="3236395" y="1958761"/>
              <a:ext cx="53777" cy="26169"/>
            </a:xfrm>
            <a:custGeom>
              <a:avLst/>
              <a:gdLst/>
              <a:ahLst/>
              <a:cxnLst/>
              <a:rect l="l" t="t" r="r" b="b"/>
              <a:pathLst>
                <a:path w="1622" h="776" extrusionOk="0">
                  <a:moveTo>
                    <a:pt x="1" y="1"/>
                  </a:moveTo>
                  <a:lnTo>
                    <a:pt x="1" y="775"/>
                  </a:lnTo>
                  <a:lnTo>
                    <a:pt x="1622" y="775"/>
                  </a:lnTo>
                  <a:lnTo>
                    <a:pt x="16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5"/>
            <p:cNvSpPr/>
            <p:nvPr/>
          </p:nvSpPr>
          <p:spPr>
            <a:xfrm>
              <a:off x="3046317" y="1850779"/>
              <a:ext cx="190111" cy="134253"/>
            </a:xfrm>
            <a:custGeom>
              <a:avLst/>
              <a:gdLst/>
              <a:ahLst/>
              <a:cxnLst/>
              <a:rect l="l" t="t" r="r" b="b"/>
              <a:pathLst>
                <a:path w="5734" h="3981" extrusionOk="0">
                  <a:moveTo>
                    <a:pt x="2401" y="0"/>
                  </a:moveTo>
                  <a:cubicBezTo>
                    <a:pt x="1887" y="0"/>
                    <a:pt x="1420" y="288"/>
                    <a:pt x="1097" y="1064"/>
                  </a:cubicBezTo>
                  <a:cubicBezTo>
                    <a:pt x="1" y="3699"/>
                    <a:pt x="2118" y="3980"/>
                    <a:pt x="2118" y="3980"/>
                  </a:cubicBezTo>
                  <a:lnTo>
                    <a:pt x="5734" y="3980"/>
                  </a:lnTo>
                  <a:lnTo>
                    <a:pt x="5734" y="2356"/>
                  </a:lnTo>
                  <a:cubicBezTo>
                    <a:pt x="5734" y="2356"/>
                    <a:pt x="3873" y="0"/>
                    <a:pt x="2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5"/>
            <p:cNvSpPr/>
            <p:nvPr/>
          </p:nvSpPr>
          <p:spPr>
            <a:xfrm>
              <a:off x="3290139" y="1850779"/>
              <a:ext cx="190111" cy="134253"/>
            </a:xfrm>
            <a:custGeom>
              <a:avLst/>
              <a:gdLst/>
              <a:ahLst/>
              <a:cxnLst/>
              <a:rect l="l" t="t" r="r" b="b"/>
              <a:pathLst>
                <a:path w="5734" h="3981" extrusionOk="0">
                  <a:moveTo>
                    <a:pt x="3333" y="0"/>
                  </a:moveTo>
                  <a:cubicBezTo>
                    <a:pt x="1862" y="0"/>
                    <a:pt x="1" y="2356"/>
                    <a:pt x="1" y="2356"/>
                  </a:cubicBezTo>
                  <a:lnTo>
                    <a:pt x="1" y="3980"/>
                  </a:lnTo>
                  <a:lnTo>
                    <a:pt x="3612" y="3980"/>
                  </a:lnTo>
                  <a:cubicBezTo>
                    <a:pt x="3612" y="3980"/>
                    <a:pt x="5734" y="3699"/>
                    <a:pt x="4637" y="1064"/>
                  </a:cubicBezTo>
                  <a:cubicBezTo>
                    <a:pt x="4314" y="288"/>
                    <a:pt x="3847" y="0"/>
                    <a:pt x="3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5"/>
            <p:cNvSpPr/>
            <p:nvPr/>
          </p:nvSpPr>
          <p:spPr>
            <a:xfrm>
              <a:off x="3063923" y="1918192"/>
              <a:ext cx="172506" cy="66840"/>
            </a:xfrm>
            <a:custGeom>
              <a:avLst/>
              <a:gdLst/>
              <a:ahLst/>
              <a:cxnLst/>
              <a:rect l="l" t="t" r="r" b="b"/>
              <a:pathLst>
                <a:path w="5203" h="1982" extrusionOk="0">
                  <a:moveTo>
                    <a:pt x="285" y="1"/>
                  </a:moveTo>
                  <a:cubicBezTo>
                    <a:pt x="1" y="1769"/>
                    <a:pt x="1587" y="1981"/>
                    <a:pt x="1587" y="1981"/>
                  </a:cubicBezTo>
                  <a:lnTo>
                    <a:pt x="5203" y="1981"/>
                  </a:lnTo>
                  <a:lnTo>
                    <a:pt x="5203" y="1204"/>
                  </a:lnTo>
                  <a:lnTo>
                    <a:pt x="1587" y="1204"/>
                  </a:lnTo>
                  <a:cubicBezTo>
                    <a:pt x="1587" y="1204"/>
                    <a:pt x="498" y="1060"/>
                    <a:pt x="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5"/>
            <p:cNvSpPr/>
            <p:nvPr/>
          </p:nvSpPr>
          <p:spPr>
            <a:xfrm>
              <a:off x="3290139" y="1918192"/>
              <a:ext cx="172506" cy="66739"/>
            </a:xfrm>
            <a:custGeom>
              <a:avLst/>
              <a:gdLst/>
              <a:ahLst/>
              <a:cxnLst/>
              <a:rect l="l" t="t" r="r" b="b"/>
              <a:pathLst>
                <a:path w="5203" h="1979" extrusionOk="0">
                  <a:moveTo>
                    <a:pt x="4918" y="1"/>
                  </a:moveTo>
                  <a:lnTo>
                    <a:pt x="4918" y="1"/>
                  </a:lnTo>
                  <a:cubicBezTo>
                    <a:pt x="4706" y="1060"/>
                    <a:pt x="3612" y="1204"/>
                    <a:pt x="3612" y="1204"/>
                  </a:cubicBezTo>
                  <a:lnTo>
                    <a:pt x="1" y="1204"/>
                  </a:lnTo>
                  <a:lnTo>
                    <a:pt x="1" y="1978"/>
                  </a:lnTo>
                  <a:lnTo>
                    <a:pt x="3616" y="1978"/>
                  </a:lnTo>
                  <a:cubicBezTo>
                    <a:pt x="3616" y="1978"/>
                    <a:pt x="5202" y="1769"/>
                    <a:pt x="4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5"/>
            <p:cNvSpPr/>
            <p:nvPr/>
          </p:nvSpPr>
          <p:spPr>
            <a:xfrm>
              <a:off x="3062795" y="2056863"/>
              <a:ext cx="400977" cy="236503"/>
            </a:xfrm>
            <a:custGeom>
              <a:avLst/>
              <a:gdLst/>
              <a:ahLst/>
              <a:cxnLst/>
              <a:rect l="l" t="t" r="r" b="b"/>
              <a:pathLst>
                <a:path w="12094" h="7013" extrusionOk="0">
                  <a:moveTo>
                    <a:pt x="1" y="1"/>
                  </a:moveTo>
                  <a:lnTo>
                    <a:pt x="1" y="6293"/>
                  </a:lnTo>
                  <a:cubicBezTo>
                    <a:pt x="1" y="6690"/>
                    <a:pt x="323" y="7012"/>
                    <a:pt x="720" y="7012"/>
                  </a:cubicBezTo>
                  <a:lnTo>
                    <a:pt x="11374" y="7012"/>
                  </a:lnTo>
                  <a:cubicBezTo>
                    <a:pt x="11772" y="7012"/>
                    <a:pt x="12094" y="6690"/>
                    <a:pt x="12094" y="6293"/>
                  </a:cubicBezTo>
                  <a:lnTo>
                    <a:pt x="120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5"/>
            <p:cNvSpPr/>
            <p:nvPr/>
          </p:nvSpPr>
          <p:spPr>
            <a:xfrm>
              <a:off x="3062795" y="2056863"/>
              <a:ext cx="400977" cy="26169"/>
            </a:xfrm>
            <a:custGeom>
              <a:avLst/>
              <a:gdLst/>
              <a:ahLst/>
              <a:cxnLst/>
              <a:rect l="l" t="t" r="r" b="b"/>
              <a:pathLst>
                <a:path w="12094" h="776" extrusionOk="0">
                  <a:moveTo>
                    <a:pt x="1" y="1"/>
                  </a:moveTo>
                  <a:lnTo>
                    <a:pt x="1" y="775"/>
                  </a:lnTo>
                  <a:lnTo>
                    <a:pt x="12094" y="775"/>
                  </a:lnTo>
                  <a:lnTo>
                    <a:pt x="120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5"/>
            <p:cNvSpPr/>
            <p:nvPr/>
          </p:nvSpPr>
          <p:spPr>
            <a:xfrm>
              <a:off x="3026557" y="1984897"/>
              <a:ext cx="473454" cy="72000"/>
            </a:xfrm>
            <a:custGeom>
              <a:avLst/>
              <a:gdLst/>
              <a:ahLst/>
              <a:cxnLst/>
              <a:rect l="l" t="t" r="r" b="b"/>
              <a:pathLst>
                <a:path w="14280" h="2135" extrusionOk="0">
                  <a:moveTo>
                    <a:pt x="0" y="0"/>
                  </a:moveTo>
                  <a:lnTo>
                    <a:pt x="0" y="2135"/>
                  </a:lnTo>
                  <a:lnTo>
                    <a:pt x="14280" y="2135"/>
                  </a:lnTo>
                  <a:lnTo>
                    <a:pt x="14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5"/>
            <p:cNvSpPr/>
            <p:nvPr/>
          </p:nvSpPr>
          <p:spPr>
            <a:xfrm>
              <a:off x="3026557" y="2030659"/>
              <a:ext cx="473454" cy="26237"/>
            </a:xfrm>
            <a:custGeom>
              <a:avLst/>
              <a:gdLst/>
              <a:ahLst/>
              <a:cxnLst/>
              <a:rect l="l" t="t" r="r" b="b"/>
              <a:pathLst>
                <a:path w="14280" h="778" extrusionOk="0">
                  <a:moveTo>
                    <a:pt x="0" y="0"/>
                  </a:moveTo>
                  <a:lnTo>
                    <a:pt x="0" y="778"/>
                  </a:lnTo>
                  <a:lnTo>
                    <a:pt x="14280" y="778"/>
                  </a:lnTo>
                  <a:lnTo>
                    <a:pt x="14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5"/>
            <p:cNvSpPr/>
            <p:nvPr/>
          </p:nvSpPr>
          <p:spPr>
            <a:xfrm>
              <a:off x="3227874" y="1984897"/>
              <a:ext cx="70819" cy="308468"/>
            </a:xfrm>
            <a:custGeom>
              <a:avLst/>
              <a:gdLst/>
              <a:ahLst/>
              <a:cxnLst/>
              <a:rect l="l" t="t" r="r" b="b"/>
              <a:pathLst>
                <a:path w="2136" h="9147" extrusionOk="0">
                  <a:moveTo>
                    <a:pt x="1" y="0"/>
                  </a:moveTo>
                  <a:lnTo>
                    <a:pt x="1" y="9146"/>
                  </a:lnTo>
                  <a:lnTo>
                    <a:pt x="2136" y="9146"/>
                  </a:lnTo>
                  <a:lnTo>
                    <a:pt x="21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5"/>
            <p:cNvSpPr/>
            <p:nvPr/>
          </p:nvSpPr>
          <p:spPr>
            <a:xfrm>
              <a:off x="3272866" y="1984897"/>
              <a:ext cx="25828" cy="308468"/>
            </a:xfrm>
            <a:custGeom>
              <a:avLst/>
              <a:gdLst/>
              <a:ahLst/>
              <a:cxnLst/>
              <a:rect l="l" t="t" r="r" b="b"/>
              <a:pathLst>
                <a:path w="779" h="9147" extrusionOk="0">
                  <a:moveTo>
                    <a:pt x="1" y="0"/>
                  </a:moveTo>
                  <a:lnTo>
                    <a:pt x="1" y="9146"/>
                  </a:lnTo>
                  <a:lnTo>
                    <a:pt x="779" y="9146"/>
                  </a:lnTo>
                  <a:lnTo>
                    <a:pt x="7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5"/>
            <p:cNvSpPr/>
            <p:nvPr/>
          </p:nvSpPr>
          <p:spPr>
            <a:xfrm>
              <a:off x="3019495" y="1843473"/>
              <a:ext cx="487677" cy="457176"/>
            </a:xfrm>
            <a:custGeom>
              <a:avLst/>
              <a:gdLst/>
              <a:ahLst/>
              <a:cxnLst/>
              <a:rect l="l" t="t" r="r" b="b"/>
              <a:pathLst>
                <a:path w="14709" h="13557" extrusionOk="0">
                  <a:moveTo>
                    <a:pt x="7948" y="2789"/>
                  </a:moveTo>
                  <a:lnTo>
                    <a:pt x="7948" y="3978"/>
                  </a:lnTo>
                  <a:lnTo>
                    <a:pt x="6759" y="3978"/>
                  </a:lnTo>
                  <a:lnTo>
                    <a:pt x="6759" y="2789"/>
                  </a:lnTo>
                  <a:close/>
                  <a:moveTo>
                    <a:pt x="11498" y="432"/>
                  </a:moveTo>
                  <a:cubicBezTo>
                    <a:pt x="11548" y="432"/>
                    <a:pt x="11597" y="435"/>
                    <a:pt x="11645" y="442"/>
                  </a:cubicBezTo>
                  <a:cubicBezTo>
                    <a:pt x="12053" y="497"/>
                    <a:pt x="12365" y="798"/>
                    <a:pt x="12601" y="1364"/>
                  </a:cubicBezTo>
                  <a:cubicBezTo>
                    <a:pt x="12951" y="2207"/>
                    <a:pt x="12995" y="2868"/>
                    <a:pt x="12728" y="3334"/>
                  </a:cubicBezTo>
                  <a:cubicBezTo>
                    <a:pt x="12440" y="3841"/>
                    <a:pt x="11851" y="3964"/>
                    <a:pt x="11762" y="3978"/>
                  </a:cubicBezTo>
                  <a:lnTo>
                    <a:pt x="8383" y="3978"/>
                  </a:lnTo>
                  <a:lnTo>
                    <a:pt x="8383" y="2649"/>
                  </a:lnTo>
                  <a:cubicBezTo>
                    <a:pt x="8729" y="2231"/>
                    <a:pt x="9102" y="1840"/>
                    <a:pt x="9507" y="1480"/>
                  </a:cubicBezTo>
                  <a:cubicBezTo>
                    <a:pt x="10286" y="792"/>
                    <a:pt x="10968" y="432"/>
                    <a:pt x="11498" y="432"/>
                  </a:cubicBezTo>
                  <a:close/>
                  <a:moveTo>
                    <a:pt x="6070" y="4413"/>
                  </a:moveTo>
                  <a:lnTo>
                    <a:pt x="6070" y="6113"/>
                  </a:lnTo>
                  <a:lnTo>
                    <a:pt x="429" y="6113"/>
                  </a:lnTo>
                  <a:lnTo>
                    <a:pt x="429" y="4413"/>
                  </a:lnTo>
                  <a:close/>
                  <a:moveTo>
                    <a:pt x="8205" y="4413"/>
                  </a:moveTo>
                  <a:lnTo>
                    <a:pt x="8205" y="13124"/>
                  </a:lnTo>
                  <a:lnTo>
                    <a:pt x="6502" y="13124"/>
                  </a:lnTo>
                  <a:lnTo>
                    <a:pt x="6502" y="4413"/>
                  </a:lnTo>
                  <a:close/>
                  <a:moveTo>
                    <a:pt x="14277" y="4413"/>
                  </a:moveTo>
                  <a:lnTo>
                    <a:pt x="14277" y="6113"/>
                  </a:lnTo>
                  <a:lnTo>
                    <a:pt x="11978" y="6113"/>
                  </a:lnTo>
                  <a:cubicBezTo>
                    <a:pt x="11690" y="6113"/>
                    <a:pt x="11690" y="6545"/>
                    <a:pt x="11978" y="6545"/>
                  </a:cubicBezTo>
                  <a:lnTo>
                    <a:pt x="13184" y="6545"/>
                  </a:lnTo>
                  <a:lnTo>
                    <a:pt x="13184" y="12621"/>
                  </a:lnTo>
                  <a:cubicBezTo>
                    <a:pt x="13184" y="12898"/>
                    <a:pt x="12958" y="13124"/>
                    <a:pt x="12680" y="13124"/>
                  </a:cubicBezTo>
                  <a:lnTo>
                    <a:pt x="8636" y="13124"/>
                  </a:lnTo>
                  <a:lnTo>
                    <a:pt x="8636" y="6545"/>
                  </a:lnTo>
                  <a:lnTo>
                    <a:pt x="11114" y="6545"/>
                  </a:lnTo>
                  <a:cubicBezTo>
                    <a:pt x="11234" y="6545"/>
                    <a:pt x="11330" y="6449"/>
                    <a:pt x="11330" y="6329"/>
                  </a:cubicBezTo>
                  <a:cubicBezTo>
                    <a:pt x="11330" y="6209"/>
                    <a:pt x="11234" y="6113"/>
                    <a:pt x="11114" y="6113"/>
                  </a:cubicBezTo>
                  <a:lnTo>
                    <a:pt x="8636" y="6113"/>
                  </a:lnTo>
                  <a:lnTo>
                    <a:pt x="8636" y="4413"/>
                  </a:lnTo>
                  <a:close/>
                  <a:moveTo>
                    <a:pt x="11504" y="0"/>
                  </a:moveTo>
                  <a:cubicBezTo>
                    <a:pt x="10086" y="0"/>
                    <a:pt x="8417" y="1925"/>
                    <a:pt x="8061" y="2357"/>
                  </a:cubicBezTo>
                  <a:lnTo>
                    <a:pt x="6645" y="2357"/>
                  </a:lnTo>
                  <a:cubicBezTo>
                    <a:pt x="6436" y="2104"/>
                    <a:pt x="5768" y="1329"/>
                    <a:pt x="4966" y="736"/>
                  </a:cubicBezTo>
                  <a:cubicBezTo>
                    <a:pt x="4923" y="704"/>
                    <a:pt x="4878" y="690"/>
                    <a:pt x="4836" y="690"/>
                  </a:cubicBezTo>
                  <a:cubicBezTo>
                    <a:pt x="4657" y="690"/>
                    <a:pt x="4523" y="944"/>
                    <a:pt x="4709" y="1083"/>
                  </a:cubicBezTo>
                  <a:cubicBezTo>
                    <a:pt x="5484" y="1658"/>
                    <a:pt x="6149" y="2436"/>
                    <a:pt x="6327" y="2652"/>
                  </a:cubicBezTo>
                  <a:lnTo>
                    <a:pt x="6327" y="3982"/>
                  </a:lnTo>
                  <a:lnTo>
                    <a:pt x="2945" y="3982"/>
                  </a:lnTo>
                  <a:cubicBezTo>
                    <a:pt x="2855" y="3964"/>
                    <a:pt x="2269" y="3845"/>
                    <a:pt x="1978" y="3337"/>
                  </a:cubicBezTo>
                  <a:cubicBezTo>
                    <a:pt x="1711" y="2871"/>
                    <a:pt x="1755" y="2207"/>
                    <a:pt x="2105" y="1367"/>
                  </a:cubicBezTo>
                  <a:cubicBezTo>
                    <a:pt x="2297" y="911"/>
                    <a:pt x="2544" y="620"/>
                    <a:pt x="2849" y="500"/>
                  </a:cubicBezTo>
                  <a:cubicBezTo>
                    <a:pt x="2960" y="456"/>
                    <a:pt x="3081" y="434"/>
                    <a:pt x="3210" y="434"/>
                  </a:cubicBezTo>
                  <a:cubicBezTo>
                    <a:pt x="3431" y="434"/>
                    <a:pt x="3677" y="497"/>
                    <a:pt x="3949" y="620"/>
                  </a:cubicBezTo>
                  <a:cubicBezTo>
                    <a:pt x="3982" y="635"/>
                    <a:pt x="4015" y="642"/>
                    <a:pt x="4045" y="642"/>
                  </a:cubicBezTo>
                  <a:cubicBezTo>
                    <a:pt x="4248" y="642"/>
                    <a:pt x="4353" y="330"/>
                    <a:pt x="4127" y="226"/>
                  </a:cubicBezTo>
                  <a:cubicBezTo>
                    <a:pt x="3800" y="77"/>
                    <a:pt x="3495" y="3"/>
                    <a:pt x="3214" y="3"/>
                  </a:cubicBezTo>
                  <a:cubicBezTo>
                    <a:pt x="3029" y="3"/>
                    <a:pt x="2854" y="35"/>
                    <a:pt x="2691" y="99"/>
                  </a:cubicBezTo>
                  <a:cubicBezTo>
                    <a:pt x="2280" y="260"/>
                    <a:pt x="1944" y="634"/>
                    <a:pt x="1707" y="1199"/>
                  </a:cubicBezTo>
                  <a:cubicBezTo>
                    <a:pt x="1303" y="2176"/>
                    <a:pt x="1269" y="2971"/>
                    <a:pt x="1608" y="3557"/>
                  </a:cubicBezTo>
                  <a:cubicBezTo>
                    <a:pt x="1701" y="3718"/>
                    <a:pt x="1821" y="3862"/>
                    <a:pt x="1964" y="3982"/>
                  </a:cubicBezTo>
                  <a:lnTo>
                    <a:pt x="213" y="3982"/>
                  </a:lnTo>
                  <a:cubicBezTo>
                    <a:pt x="97" y="3982"/>
                    <a:pt x="1" y="4078"/>
                    <a:pt x="1" y="4197"/>
                  </a:cubicBezTo>
                  <a:lnTo>
                    <a:pt x="1" y="6329"/>
                  </a:lnTo>
                  <a:cubicBezTo>
                    <a:pt x="1" y="6445"/>
                    <a:pt x="97" y="6541"/>
                    <a:pt x="213" y="6541"/>
                  </a:cubicBezTo>
                  <a:lnTo>
                    <a:pt x="1091" y="6541"/>
                  </a:lnTo>
                  <a:lnTo>
                    <a:pt x="1091" y="12617"/>
                  </a:lnTo>
                  <a:cubicBezTo>
                    <a:pt x="1091" y="13135"/>
                    <a:pt x="1509" y="13556"/>
                    <a:pt x="2026" y="13556"/>
                  </a:cubicBezTo>
                  <a:lnTo>
                    <a:pt x="3496" y="13556"/>
                  </a:lnTo>
                  <a:cubicBezTo>
                    <a:pt x="3616" y="13556"/>
                    <a:pt x="3712" y="13460"/>
                    <a:pt x="3712" y="13340"/>
                  </a:cubicBezTo>
                  <a:cubicBezTo>
                    <a:pt x="3712" y="13220"/>
                    <a:pt x="3616" y="13124"/>
                    <a:pt x="3496" y="13124"/>
                  </a:cubicBezTo>
                  <a:lnTo>
                    <a:pt x="2026" y="13124"/>
                  </a:lnTo>
                  <a:cubicBezTo>
                    <a:pt x="1749" y="13124"/>
                    <a:pt x="1522" y="12898"/>
                    <a:pt x="1522" y="12617"/>
                  </a:cubicBezTo>
                  <a:lnTo>
                    <a:pt x="1522" y="6545"/>
                  </a:lnTo>
                  <a:lnTo>
                    <a:pt x="6070" y="6545"/>
                  </a:lnTo>
                  <a:lnTo>
                    <a:pt x="6070" y="13124"/>
                  </a:lnTo>
                  <a:lnTo>
                    <a:pt x="4360" y="13124"/>
                  </a:lnTo>
                  <a:cubicBezTo>
                    <a:pt x="4072" y="13124"/>
                    <a:pt x="4072" y="13556"/>
                    <a:pt x="4360" y="13556"/>
                  </a:cubicBezTo>
                  <a:lnTo>
                    <a:pt x="12680" y="13556"/>
                  </a:lnTo>
                  <a:cubicBezTo>
                    <a:pt x="13197" y="13556"/>
                    <a:pt x="13616" y="13138"/>
                    <a:pt x="13616" y="12617"/>
                  </a:cubicBezTo>
                  <a:lnTo>
                    <a:pt x="13616" y="6545"/>
                  </a:lnTo>
                  <a:lnTo>
                    <a:pt x="14493" y="6545"/>
                  </a:lnTo>
                  <a:cubicBezTo>
                    <a:pt x="14609" y="6545"/>
                    <a:pt x="14705" y="6449"/>
                    <a:pt x="14705" y="6329"/>
                  </a:cubicBezTo>
                  <a:lnTo>
                    <a:pt x="14705" y="4197"/>
                  </a:lnTo>
                  <a:cubicBezTo>
                    <a:pt x="14709" y="4080"/>
                    <a:pt x="14616" y="3982"/>
                    <a:pt x="14499" y="3982"/>
                  </a:cubicBezTo>
                  <a:cubicBezTo>
                    <a:pt x="14497" y="3982"/>
                    <a:pt x="14495" y="3982"/>
                    <a:pt x="14493" y="3982"/>
                  </a:cubicBezTo>
                  <a:lnTo>
                    <a:pt x="12742" y="3982"/>
                  </a:lnTo>
                  <a:cubicBezTo>
                    <a:pt x="12886" y="3858"/>
                    <a:pt x="13006" y="3714"/>
                    <a:pt x="13098" y="3553"/>
                  </a:cubicBezTo>
                  <a:cubicBezTo>
                    <a:pt x="13437" y="2967"/>
                    <a:pt x="13403" y="2172"/>
                    <a:pt x="12999" y="1199"/>
                  </a:cubicBezTo>
                  <a:cubicBezTo>
                    <a:pt x="12704" y="493"/>
                    <a:pt x="12272" y="92"/>
                    <a:pt x="11703" y="13"/>
                  </a:cubicBezTo>
                  <a:cubicBezTo>
                    <a:pt x="11638" y="4"/>
                    <a:pt x="11571" y="0"/>
                    <a:pt x="11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7" name="Google Shape;2417;p45"/>
          <p:cNvGrpSpPr/>
          <p:nvPr/>
        </p:nvGrpSpPr>
        <p:grpSpPr>
          <a:xfrm rot="20692994">
            <a:off x="79535" y="713425"/>
            <a:ext cx="598284" cy="706722"/>
            <a:chOff x="5264814" y="1843458"/>
            <a:chExt cx="320040" cy="457192"/>
          </a:xfrm>
        </p:grpSpPr>
        <p:sp>
          <p:nvSpPr>
            <p:cNvPr id="2418" name="Google Shape;2418;p45"/>
            <p:cNvSpPr/>
            <p:nvPr/>
          </p:nvSpPr>
          <p:spPr>
            <a:xfrm>
              <a:off x="5266551" y="1850084"/>
              <a:ext cx="316426" cy="181375"/>
            </a:xfrm>
            <a:custGeom>
              <a:avLst/>
              <a:gdLst/>
              <a:ahLst/>
              <a:cxnLst/>
              <a:rect l="l" t="t" r="r" b="b"/>
              <a:pathLst>
                <a:path w="9654" h="5502" extrusionOk="0">
                  <a:moveTo>
                    <a:pt x="4795" y="1"/>
                  </a:moveTo>
                  <a:lnTo>
                    <a:pt x="4795" y="6"/>
                  </a:lnTo>
                  <a:cubicBezTo>
                    <a:pt x="4546" y="25"/>
                    <a:pt x="4320" y="150"/>
                    <a:pt x="4167" y="346"/>
                  </a:cubicBezTo>
                  <a:cubicBezTo>
                    <a:pt x="4080" y="322"/>
                    <a:pt x="3989" y="313"/>
                    <a:pt x="3898" y="313"/>
                  </a:cubicBezTo>
                  <a:cubicBezTo>
                    <a:pt x="3895" y="313"/>
                    <a:pt x="3891" y="313"/>
                    <a:pt x="3888" y="313"/>
                  </a:cubicBezTo>
                  <a:cubicBezTo>
                    <a:pt x="3355" y="313"/>
                    <a:pt x="2914" y="714"/>
                    <a:pt x="2914" y="1215"/>
                  </a:cubicBezTo>
                  <a:lnTo>
                    <a:pt x="2914" y="1225"/>
                  </a:lnTo>
                  <a:cubicBezTo>
                    <a:pt x="2866" y="1215"/>
                    <a:pt x="2823" y="1215"/>
                    <a:pt x="2775" y="1215"/>
                  </a:cubicBezTo>
                  <a:cubicBezTo>
                    <a:pt x="2771" y="1215"/>
                    <a:pt x="2768" y="1215"/>
                    <a:pt x="2765" y="1215"/>
                  </a:cubicBezTo>
                  <a:cubicBezTo>
                    <a:pt x="2193" y="1215"/>
                    <a:pt x="1728" y="1645"/>
                    <a:pt x="1723" y="2180"/>
                  </a:cubicBezTo>
                  <a:cubicBezTo>
                    <a:pt x="1723" y="2315"/>
                    <a:pt x="1752" y="2449"/>
                    <a:pt x="1810" y="2569"/>
                  </a:cubicBezTo>
                  <a:cubicBezTo>
                    <a:pt x="1781" y="2569"/>
                    <a:pt x="1747" y="2564"/>
                    <a:pt x="1719" y="2564"/>
                  </a:cubicBezTo>
                  <a:cubicBezTo>
                    <a:pt x="1142" y="2564"/>
                    <a:pt x="667" y="2996"/>
                    <a:pt x="667" y="3534"/>
                  </a:cubicBezTo>
                  <a:cubicBezTo>
                    <a:pt x="667" y="3668"/>
                    <a:pt x="696" y="3798"/>
                    <a:pt x="754" y="3923"/>
                  </a:cubicBezTo>
                  <a:cubicBezTo>
                    <a:pt x="720" y="3923"/>
                    <a:pt x="691" y="3918"/>
                    <a:pt x="662" y="3918"/>
                  </a:cubicBezTo>
                  <a:lnTo>
                    <a:pt x="624" y="3918"/>
                  </a:lnTo>
                  <a:cubicBezTo>
                    <a:pt x="619" y="3918"/>
                    <a:pt x="614" y="3918"/>
                    <a:pt x="609" y="3918"/>
                  </a:cubicBezTo>
                  <a:cubicBezTo>
                    <a:pt x="104" y="3918"/>
                    <a:pt x="0" y="4634"/>
                    <a:pt x="490" y="4777"/>
                  </a:cubicBezTo>
                  <a:cubicBezTo>
                    <a:pt x="466" y="4839"/>
                    <a:pt x="451" y="4907"/>
                    <a:pt x="451" y="4974"/>
                  </a:cubicBezTo>
                  <a:cubicBezTo>
                    <a:pt x="451" y="5267"/>
                    <a:pt x="706" y="5502"/>
                    <a:pt x="1022" y="5502"/>
                  </a:cubicBezTo>
                  <a:lnTo>
                    <a:pt x="8631" y="5502"/>
                  </a:lnTo>
                  <a:cubicBezTo>
                    <a:pt x="8948" y="5502"/>
                    <a:pt x="9202" y="5262"/>
                    <a:pt x="9202" y="4974"/>
                  </a:cubicBezTo>
                  <a:cubicBezTo>
                    <a:pt x="9202" y="4907"/>
                    <a:pt x="9188" y="4839"/>
                    <a:pt x="9164" y="4777"/>
                  </a:cubicBezTo>
                  <a:cubicBezTo>
                    <a:pt x="9653" y="4634"/>
                    <a:pt x="9545" y="3918"/>
                    <a:pt x="9044" y="3918"/>
                  </a:cubicBezTo>
                  <a:cubicBezTo>
                    <a:pt x="9039" y="3918"/>
                    <a:pt x="9034" y="3918"/>
                    <a:pt x="9029" y="3918"/>
                  </a:cubicBezTo>
                  <a:lnTo>
                    <a:pt x="8991" y="3918"/>
                  </a:lnTo>
                  <a:cubicBezTo>
                    <a:pt x="8962" y="3918"/>
                    <a:pt x="8929" y="3918"/>
                    <a:pt x="8900" y="3923"/>
                  </a:cubicBezTo>
                  <a:cubicBezTo>
                    <a:pt x="8957" y="3798"/>
                    <a:pt x="8986" y="3668"/>
                    <a:pt x="8986" y="3534"/>
                  </a:cubicBezTo>
                  <a:cubicBezTo>
                    <a:pt x="8986" y="2996"/>
                    <a:pt x="8511" y="2564"/>
                    <a:pt x="7935" y="2564"/>
                  </a:cubicBezTo>
                  <a:cubicBezTo>
                    <a:pt x="7901" y="2564"/>
                    <a:pt x="7872" y="2564"/>
                    <a:pt x="7844" y="2569"/>
                  </a:cubicBezTo>
                  <a:cubicBezTo>
                    <a:pt x="7901" y="2449"/>
                    <a:pt x="7930" y="2315"/>
                    <a:pt x="7930" y="2180"/>
                  </a:cubicBezTo>
                  <a:cubicBezTo>
                    <a:pt x="7925" y="1645"/>
                    <a:pt x="7460" y="1215"/>
                    <a:pt x="6888" y="1215"/>
                  </a:cubicBezTo>
                  <a:cubicBezTo>
                    <a:pt x="6885" y="1215"/>
                    <a:pt x="6882" y="1215"/>
                    <a:pt x="6879" y="1215"/>
                  </a:cubicBezTo>
                  <a:cubicBezTo>
                    <a:pt x="6831" y="1215"/>
                    <a:pt x="6788" y="1215"/>
                    <a:pt x="6740" y="1225"/>
                  </a:cubicBezTo>
                  <a:lnTo>
                    <a:pt x="6740" y="1215"/>
                  </a:lnTo>
                  <a:cubicBezTo>
                    <a:pt x="6740" y="714"/>
                    <a:pt x="6303" y="313"/>
                    <a:pt x="5765" y="313"/>
                  </a:cubicBezTo>
                  <a:cubicBezTo>
                    <a:pt x="5762" y="313"/>
                    <a:pt x="5759" y="313"/>
                    <a:pt x="5756" y="313"/>
                  </a:cubicBezTo>
                  <a:cubicBezTo>
                    <a:pt x="5664" y="313"/>
                    <a:pt x="5573" y="322"/>
                    <a:pt x="5482" y="346"/>
                  </a:cubicBezTo>
                  <a:cubicBezTo>
                    <a:pt x="5333" y="150"/>
                    <a:pt x="5108" y="25"/>
                    <a:pt x="4858" y="6"/>
                  </a:cubicBezTo>
                  <a:lnTo>
                    <a:pt x="48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5"/>
            <p:cNvSpPr/>
            <p:nvPr/>
          </p:nvSpPr>
          <p:spPr>
            <a:xfrm>
              <a:off x="5404377" y="1850084"/>
              <a:ext cx="178600" cy="181375"/>
            </a:xfrm>
            <a:custGeom>
              <a:avLst/>
              <a:gdLst/>
              <a:ahLst/>
              <a:cxnLst/>
              <a:rect l="l" t="t" r="r" b="b"/>
              <a:pathLst>
                <a:path w="5449" h="5502" extrusionOk="0">
                  <a:moveTo>
                    <a:pt x="590" y="1"/>
                  </a:moveTo>
                  <a:lnTo>
                    <a:pt x="590" y="6"/>
                  </a:lnTo>
                  <a:cubicBezTo>
                    <a:pt x="360" y="25"/>
                    <a:pt x="149" y="135"/>
                    <a:pt x="0" y="308"/>
                  </a:cubicBezTo>
                  <a:cubicBezTo>
                    <a:pt x="3000" y="1455"/>
                    <a:pt x="3303" y="4479"/>
                    <a:pt x="3408" y="4777"/>
                  </a:cubicBezTo>
                  <a:cubicBezTo>
                    <a:pt x="3437" y="4835"/>
                    <a:pt x="3451" y="4902"/>
                    <a:pt x="3451" y="4974"/>
                  </a:cubicBezTo>
                  <a:cubicBezTo>
                    <a:pt x="3451" y="5267"/>
                    <a:pt x="3192" y="5502"/>
                    <a:pt x="2880" y="5502"/>
                  </a:cubicBezTo>
                  <a:lnTo>
                    <a:pt x="4431" y="5502"/>
                  </a:lnTo>
                  <a:cubicBezTo>
                    <a:pt x="4748" y="5502"/>
                    <a:pt x="5002" y="5262"/>
                    <a:pt x="5002" y="4974"/>
                  </a:cubicBezTo>
                  <a:cubicBezTo>
                    <a:pt x="5002" y="4902"/>
                    <a:pt x="4988" y="4835"/>
                    <a:pt x="4959" y="4777"/>
                  </a:cubicBezTo>
                  <a:cubicBezTo>
                    <a:pt x="5448" y="4630"/>
                    <a:pt x="5340" y="3918"/>
                    <a:pt x="4839" y="3918"/>
                  </a:cubicBezTo>
                  <a:cubicBezTo>
                    <a:pt x="4834" y="3918"/>
                    <a:pt x="4829" y="3918"/>
                    <a:pt x="4824" y="3918"/>
                  </a:cubicBezTo>
                  <a:lnTo>
                    <a:pt x="4786" y="3918"/>
                  </a:lnTo>
                  <a:cubicBezTo>
                    <a:pt x="4757" y="3918"/>
                    <a:pt x="4724" y="3918"/>
                    <a:pt x="4695" y="3923"/>
                  </a:cubicBezTo>
                  <a:cubicBezTo>
                    <a:pt x="4752" y="3798"/>
                    <a:pt x="4781" y="3668"/>
                    <a:pt x="4781" y="3534"/>
                  </a:cubicBezTo>
                  <a:cubicBezTo>
                    <a:pt x="4781" y="2996"/>
                    <a:pt x="4306" y="2564"/>
                    <a:pt x="3730" y="2564"/>
                  </a:cubicBezTo>
                  <a:cubicBezTo>
                    <a:pt x="3696" y="2564"/>
                    <a:pt x="3667" y="2564"/>
                    <a:pt x="3639" y="2569"/>
                  </a:cubicBezTo>
                  <a:cubicBezTo>
                    <a:pt x="3696" y="2449"/>
                    <a:pt x="3725" y="2315"/>
                    <a:pt x="3725" y="2180"/>
                  </a:cubicBezTo>
                  <a:cubicBezTo>
                    <a:pt x="3720" y="1645"/>
                    <a:pt x="3255" y="1215"/>
                    <a:pt x="2683" y="1215"/>
                  </a:cubicBezTo>
                  <a:cubicBezTo>
                    <a:pt x="2680" y="1215"/>
                    <a:pt x="2677" y="1215"/>
                    <a:pt x="2674" y="1215"/>
                  </a:cubicBezTo>
                  <a:cubicBezTo>
                    <a:pt x="2626" y="1215"/>
                    <a:pt x="2583" y="1215"/>
                    <a:pt x="2535" y="1225"/>
                  </a:cubicBezTo>
                  <a:lnTo>
                    <a:pt x="2535" y="1215"/>
                  </a:lnTo>
                  <a:cubicBezTo>
                    <a:pt x="2535" y="714"/>
                    <a:pt x="2098" y="313"/>
                    <a:pt x="1560" y="313"/>
                  </a:cubicBezTo>
                  <a:cubicBezTo>
                    <a:pt x="1557" y="313"/>
                    <a:pt x="1554" y="313"/>
                    <a:pt x="1551" y="313"/>
                  </a:cubicBezTo>
                  <a:cubicBezTo>
                    <a:pt x="1459" y="313"/>
                    <a:pt x="1368" y="322"/>
                    <a:pt x="1277" y="346"/>
                  </a:cubicBezTo>
                  <a:cubicBezTo>
                    <a:pt x="1128" y="150"/>
                    <a:pt x="903" y="25"/>
                    <a:pt x="653" y="6"/>
                  </a:cubicBezTo>
                  <a:lnTo>
                    <a:pt x="6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5"/>
            <p:cNvSpPr/>
            <p:nvPr/>
          </p:nvSpPr>
          <p:spPr>
            <a:xfrm>
              <a:off x="5279760" y="2000274"/>
              <a:ext cx="290303" cy="293721"/>
            </a:xfrm>
            <a:custGeom>
              <a:avLst/>
              <a:gdLst/>
              <a:ahLst/>
              <a:cxnLst/>
              <a:rect l="l" t="t" r="r" b="b"/>
              <a:pathLst>
                <a:path w="8857" h="8910" extrusionOk="0">
                  <a:moveTo>
                    <a:pt x="6182" y="0"/>
                  </a:moveTo>
                  <a:cubicBezTo>
                    <a:pt x="6179" y="0"/>
                    <a:pt x="6176" y="0"/>
                    <a:pt x="6173" y="0"/>
                  </a:cubicBezTo>
                  <a:lnTo>
                    <a:pt x="6159" y="0"/>
                  </a:lnTo>
                  <a:cubicBezTo>
                    <a:pt x="5694" y="0"/>
                    <a:pt x="5316" y="363"/>
                    <a:pt x="5300" y="828"/>
                  </a:cubicBezTo>
                  <a:lnTo>
                    <a:pt x="5300" y="828"/>
                  </a:lnTo>
                  <a:cubicBezTo>
                    <a:pt x="5283" y="372"/>
                    <a:pt x="4903" y="0"/>
                    <a:pt x="4440" y="0"/>
                  </a:cubicBezTo>
                  <a:lnTo>
                    <a:pt x="4421" y="0"/>
                  </a:lnTo>
                  <a:cubicBezTo>
                    <a:pt x="3954" y="0"/>
                    <a:pt x="3574" y="372"/>
                    <a:pt x="3557" y="828"/>
                  </a:cubicBezTo>
                  <a:lnTo>
                    <a:pt x="3557" y="828"/>
                  </a:lnTo>
                  <a:cubicBezTo>
                    <a:pt x="3541" y="363"/>
                    <a:pt x="3158" y="0"/>
                    <a:pt x="2698" y="0"/>
                  </a:cubicBezTo>
                  <a:lnTo>
                    <a:pt x="2684" y="0"/>
                  </a:lnTo>
                  <a:cubicBezTo>
                    <a:pt x="2172" y="0"/>
                    <a:pt x="1778" y="434"/>
                    <a:pt x="1822" y="939"/>
                  </a:cubicBezTo>
                  <a:lnTo>
                    <a:pt x="1822" y="939"/>
                  </a:lnTo>
                  <a:lnTo>
                    <a:pt x="1805" y="768"/>
                  </a:lnTo>
                  <a:cubicBezTo>
                    <a:pt x="1752" y="331"/>
                    <a:pt x="1388" y="0"/>
                    <a:pt x="946" y="0"/>
                  </a:cubicBezTo>
                  <a:cubicBezTo>
                    <a:pt x="408" y="0"/>
                    <a:pt x="0" y="495"/>
                    <a:pt x="96" y="1023"/>
                  </a:cubicBezTo>
                  <a:lnTo>
                    <a:pt x="1469" y="8439"/>
                  </a:lnTo>
                  <a:cubicBezTo>
                    <a:pt x="1517" y="8708"/>
                    <a:pt x="1757" y="8909"/>
                    <a:pt x="2031" y="8909"/>
                  </a:cubicBezTo>
                  <a:lnTo>
                    <a:pt x="6817" y="8909"/>
                  </a:lnTo>
                  <a:cubicBezTo>
                    <a:pt x="7095" y="8909"/>
                    <a:pt x="7330" y="8708"/>
                    <a:pt x="7383" y="8439"/>
                  </a:cubicBezTo>
                  <a:lnTo>
                    <a:pt x="8756" y="1018"/>
                  </a:lnTo>
                  <a:cubicBezTo>
                    <a:pt x="8857" y="490"/>
                    <a:pt x="8449" y="0"/>
                    <a:pt x="7911" y="0"/>
                  </a:cubicBezTo>
                  <a:cubicBezTo>
                    <a:pt x="7469" y="0"/>
                    <a:pt x="7100" y="331"/>
                    <a:pt x="7052" y="768"/>
                  </a:cubicBezTo>
                  <a:lnTo>
                    <a:pt x="7035" y="939"/>
                  </a:lnTo>
                  <a:lnTo>
                    <a:pt x="7035" y="939"/>
                  </a:lnTo>
                  <a:cubicBezTo>
                    <a:pt x="7079" y="437"/>
                    <a:pt x="6684" y="0"/>
                    <a:pt x="6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5"/>
            <p:cNvSpPr/>
            <p:nvPr/>
          </p:nvSpPr>
          <p:spPr>
            <a:xfrm>
              <a:off x="5324599" y="2000241"/>
              <a:ext cx="245301" cy="293754"/>
            </a:xfrm>
            <a:custGeom>
              <a:avLst/>
              <a:gdLst/>
              <a:ahLst/>
              <a:cxnLst/>
              <a:rect l="l" t="t" r="r" b="b"/>
              <a:pathLst>
                <a:path w="7484" h="8911" extrusionOk="0">
                  <a:moveTo>
                    <a:pt x="6542" y="0"/>
                  </a:moveTo>
                  <a:cubicBezTo>
                    <a:pt x="6249" y="0"/>
                    <a:pt x="5970" y="152"/>
                    <a:pt x="5813" y="404"/>
                  </a:cubicBezTo>
                  <a:cubicBezTo>
                    <a:pt x="5929" y="587"/>
                    <a:pt x="5972" y="808"/>
                    <a:pt x="5933" y="1019"/>
                  </a:cubicBezTo>
                  <a:lnTo>
                    <a:pt x="4767" y="7307"/>
                  </a:lnTo>
                  <a:cubicBezTo>
                    <a:pt x="4666" y="7840"/>
                    <a:pt x="4201" y="8229"/>
                    <a:pt x="3663" y="8229"/>
                  </a:cubicBezTo>
                  <a:lnTo>
                    <a:pt x="543" y="8229"/>
                  </a:lnTo>
                  <a:cubicBezTo>
                    <a:pt x="312" y="8229"/>
                    <a:pt x="101" y="8099"/>
                    <a:pt x="0" y="7898"/>
                  </a:cubicBezTo>
                  <a:lnTo>
                    <a:pt x="0" y="7898"/>
                  </a:lnTo>
                  <a:lnTo>
                    <a:pt x="101" y="8440"/>
                  </a:lnTo>
                  <a:cubicBezTo>
                    <a:pt x="154" y="8709"/>
                    <a:pt x="389" y="8910"/>
                    <a:pt x="668" y="8910"/>
                  </a:cubicBezTo>
                  <a:lnTo>
                    <a:pt x="5453" y="8910"/>
                  </a:lnTo>
                  <a:cubicBezTo>
                    <a:pt x="5727" y="8910"/>
                    <a:pt x="5967" y="8709"/>
                    <a:pt x="6015" y="8440"/>
                  </a:cubicBezTo>
                  <a:lnTo>
                    <a:pt x="6116" y="7898"/>
                  </a:lnTo>
                  <a:lnTo>
                    <a:pt x="7388" y="1038"/>
                  </a:lnTo>
                  <a:cubicBezTo>
                    <a:pt x="7484" y="505"/>
                    <a:pt x="7124" y="30"/>
                    <a:pt x="6581" y="1"/>
                  </a:cubicBezTo>
                  <a:cubicBezTo>
                    <a:pt x="6568" y="1"/>
                    <a:pt x="6555" y="0"/>
                    <a:pt x="6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5"/>
            <p:cNvSpPr/>
            <p:nvPr/>
          </p:nvSpPr>
          <p:spPr>
            <a:xfrm>
              <a:off x="5443710" y="2000274"/>
              <a:ext cx="68471" cy="293721"/>
            </a:xfrm>
            <a:custGeom>
              <a:avLst/>
              <a:gdLst/>
              <a:ahLst/>
              <a:cxnLst/>
              <a:rect l="l" t="t" r="r" b="b"/>
              <a:pathLst>
                <a:path w="2089" h="8910" extrusionOk="0">
                  <a:moveTo>
                    <a:pt x="1162" y="0"/>
                  </a:moveTo>
                  <a:cubicBezTo>
                    <a:pt x="696" y="0"/>
                    <a:pt x="317" y="365"/>
                    <a:pt x="298" y="831"/>
                  </a:cubicBezTo>
                  <a:lnTo>
                    <a:pt x="0" y="8909"/>
                  </a:lnTo>
                  <a:lnTo>
                    <a:pt x="1143" y="8909"/>
                  </a:lnTo>
                  <a:lnTo>
                    <a:pt x="2031" y="960"/>
                  </a:lnTo>
                  <a:cubicBezTo>
                    <a:pt x="2088" y="447"/>
                    <a:pt x="1690" y="0"/>
                    <a:pt x="1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5"/>
            <p:cNvSpPr/>
            <p:nvPr/>
          </p:nvSpPr>
          <p:spPr>
            <a:xfrm>
              <a:off x="5324599" y="2000241"/>
              <a:ext cx="245301" cy="293754"/>
            </a:xfrm>
            <a:custGeom>
              <a:avLst/>
              <a:gdLst/>
              <a:ahLst/>
              <a:cxnLst/>
              <a:rect l="l" t="t" r="r" b="b"/>
              <a:pathLst>
                <a:path w="7484" h="8911" extrusionOk="0">
                  <a:moveTo>
                    <a:pt x="6542" y="0"/>
                  </a:moveTo>
                  <a:cubicBezTo>
                    <a:pt x="6249" y="0"/>
                    <a:pt x="5970" y="152"/>
                    <a:pt x="5813" y="404"/>
                  </a:cubicBezTo>
                  <a:cubicBezTo>
                    <a:pt x="5929" y="587"/>
                    <a:pt x="5972" y="808"/>
                    <a:pt x="5933" y="1019"/>
                  </a:cubicBezTo>
                  <a:lnTo>
                    <a:pt x="4767" y="7307"/>
                  </a:lnTo>
                  <a:cubicBezTo>
                    <a:pt x="4666" y="7840"/>
                    <a:pt x="4201" y="8229"/>
                    <a:pt x="3663" y="8229"/>
                  </a:cubicBezTo>
                  <a:lnTo>
                    <a:pt x="543" y="8229"/>
                  </a:lnTo>
                  <a:cubicBezTo>
                    <a:pt x="312" y="8229"/>
                    <a:pt x="101" y="8099"/>
                    <a:pt x="0" y="7898"/>
                  </a:cubicBezTo>
                  <a:lnTo>
                    <a:pt x="0" y="7898"/>
                  </a:lnTo>
                  <a:lnTo>
                    <a:pt x="101" y="8440"/>
                  </a:lnTo>
                  <a:cubicBezTo>
                    <a:pt x="154" y="8709"/>
                    <a:pt x="389" y="8910"/>
                    <a:pt x="668" y="8910"/>
                  </a:cubicBezTo>
                  <a:lnTo>
                    <a:pt x="5453" y="8910"/>
                  </a:lnTo>
                  <a:cubicBezTo>
                    <a:pt x="5727" y="8910"/>
                    <a:pt x="5967" y="8709"/>
                    <a:pt x="6015" y="8440"/>
                  </a:cubicBezTo>
                  <a:lnTo>
                    <a:pt x="6116" y="7898"/>
                  </a:lnTo>
                  <a:lnTo>
                    <a:pt x="7388" y="1038"/>
                  </a:lnTo>
                  <a:cubicBezTo>
                    <a:pt x="7484" y="505"/>
                    <a:pt x="7124" y="30"/>
                    <a:pt x="6581" y="1"/>
                  </a:cubicBezTo>
                  <a:cubicBezTo>
                    <a:pt x="6568" y="1"/>
                    <a:pt x="6555" y="0"/>
                    <a:pt x="6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5"/>
            <p:cNvSpPr/>
            <p:nvPr/>
          </p:nvSpPr>
          <p:spPr>
            <a:xfrm>
              <a:off x="5443710" y="2000274"/>
              <a:ext cx="68471" cy="293721"/>
            </a:xfrm>
            <a:custGeom>
              <a:avLst/>
              <a:gdLst/>
              <a:ahLst/>
              <a:cxnLst/>
              <a:rect l="l" t="t" r="r" b="b"/>
              <a:pathLst>
                <a:path w="2089" h="8910" extrusionOk="0">
                  <a:moveTo>
                    <a:pt x="1162" y="0"/>
                  </a:moveTo>
                  <a:cubicBezTo>
                    <a:pt x="696" y="0"/>
                    <a:pt x="317" y="365"/>
                    <a:pt x="298" y="831"/>
                  </a:cubicBezTo>
                  <a:lnTo>
                    <a:pt x="0" y="8909"/>
                  </a:lnTo>
                  <a:lnTo>
                    <a:pt x="1143" y="8909"/>
                  </a:lnTo>
                  <a:lnTo>
                    <a:pt x="2031" y="960"/>
                  </a:lnTo>
                  <a:cubicBezTo>
                    <a:pt x="2088" y="447"/>
                    <a:pt x="1690" y="0"/>
                    <a:pt x="1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5"/>
            <p:cNvSpPr/>
            <p:nvPr/>
          </p:nvSpPr>
          <p:spPr>
            <a:xfrm>
              <a:off x="5443546" y="2156761"/>
              <a:ext cx="52902" cy="137235"/>
            </a:xfrm>
            <a:custGeom>
              <a:avLst/>
              <a:gdLst/>
              <a:ahLst/>
              <a:cxnLst/>
              <a:rect l="l" t="t" r="r" b="b"/>
              <a:pathLst>
                <a:path w="1614" h="4163" extrusionOk="0">
                  <a:moveTo>
                    <a:pt x="1613" y="1"/>
                  </a:moveTo>
                  <a:lnTo>
                    <a:pt x="1138" y="2559"/>
                  </a:lnTo>
                  <a:cubicBezTo>
                    <a:pt x="1037" y="3092"/>
                    <a:pt x="572" y="3481"/>
                    <a:pt x="34" y="3481"/>
                  </a:cubicBezTo>
                  <a:lnTo>
                    <a:pt x="29" y="3481"/>
                  </a:lnTo>
                  <a:lnTo>
                    <a:pt x="0" y="4162"/>
                  </a:lnTo>
                  <a:lnTo>
                    <a:pt x="1148" y="4162"/>
                  </a:lnTo>
                  <a:lnTo>
                    <a:pt x="1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5"/>
            <p:cNvSpPr/>
            <p:nvPr/>
          </p:nvSpPr>
          <p:spPr>
            <a:xfrm>
              <a:off x="5337513" y="2000274"/>
              <a:ext cx="68471" cy="293721"/>
            </a:xfrm>
            <a:custGeom>
              <a:avLst/>
              <a:gdLst/>
              <a:ahLst/>
              <a:cxnLst/>
              <a:rect l="l" t="t" r="r" b="b"/>
              <a:pathLst>
                <a:path w="2089" h="8910" extrusionOk="0">
                  <a:moveTo>
                    <a:pt x="909" y="0"/>
                  </a:moveTo>
                  <a:cubicBezTo>
                    <a:pt x="394" y="0"/>
                    <a:pt x="0" y="449"/>
                    <a:pt x="58" y="960"/>
                  </a:cubicBezTo>
                  <a:lnTo>
                    <a:pt x="941" y="8909"/>
                  </a:lnTo>
                  <a:lnTo>
                    <a:pt x="2088" y="8909"/>
                  </a:lnTo>
                  <a:lnTo>
                    <a:pt x="1790" y="831"/>
                  </a:lnTo>
                  <a:cubicBezTo>
                    <a:pt x="1776" y="365"/>
                    <a:pt x="1392" y="0"/>
                    <a:pt x="931" y="0"/>
                  </a:cubicBezTo>
                  <a:lnTo>
                    <a:pt x="917" y="0"/>
                  </a:lnTo>
                  <a:cubicBezTo>
                    <a:pt x="914" y="0"/>
                    <a:pt x="911" y="0"/>
                    <a:pt x="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5"/>
            <p:cNvSpPr/>
            <p:nvPr/>
          </p:nvSpPr>
          <p:spPr>
            <a:xfrm>
              <a:off x="5365799" y="2271480"/>
              <a:ext cx="40184" cy="22515"/>
            </a:xfrm>
            <a:custGeom>
              <a:avLst/>
              <a:gdLst/>
              <a:ahLst/>
              <a:cxnLst/>
              <a:rect l="l" t="t" r="r" b="b"/>
              <a:pathLst>
                <a:path w="1226" h="683" extrusionOk="0">
                  <a:moveTo>
                    <a:pt x="1" y="1"/>
                  </a:moveTo>
                  <a:lnTo>
                    <a:pt x="78" y="682"/>
                  </a:lnTo>
                  <a:lnTo>
                    <a:pt x="1225" y="682"/>
                  </a:lnTo>
                  <a:lnTo>
                    <a:pt x="12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5"/>
            <p:cNvSpPr/>
            <p:nvPr/>
          </p:nvSpPr>
          <p:spPr>
            <a:xfrm>
              <a:off x="5336857" y="2090764"/>
              <a:ext cx="175781" cy="121906"/>
            </a:xfrm>
            <a:custGeom>
              <a:avLst/>
              <a:gdLst/>
              <a:ahLst/>
              <a:cxnLst/>
              <a:rect l="l" t="t" r="r" b="b"/>
              <a:pathLst>
                <a:path w="5363" h="3698" extrusionOk="0">
                  <a:moveTo>
                    <a:pt x="2679" y="1"/>
                  </a:moveTo>
                  <a:cubicBezTo>
                    <a:pt x="1201" y="1"/>
                    <a:pt x="1" y="827"/>
                    <a:pt x="1" y="1849"/>
                  </a:cubicBezTo>
                  <a:cubicBezTo>
                    <a:pt x="1" y="2871"/>
                    <a:pt x="1201" y="3697"/>
                    <a:pt x="2679" y="3697"/>
                  </a:cubicBezTo>
                  <a:cubicBezTo>
                    <a:pt x="4163" y="3697"/>
                    <a:pt x="5363" y="2871"/>
                    <a:pt x="5363" y="1849"/>
                  </a:cubicBezTo>
                  <a:cubicBezTo>
                    <a:pt x="5363" y="827"/>
                    <a:pt x="4163" y="1"/>
                    <a:pt x="2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5"/>
            <p:cNvSpPr/>
            <p:nvPr/>
          </p:nvSpPr>
          <p:spPr>
            <a:xfrm>
              <a:off x="5334498" y="1931904"/>
              <a:ext cx="41725" cy="39756"/>
            </a:xfrm>
            <a:custGeom>
              <a:avLst/>
              <a:gdLst/>
              <a:ahLst/>
              <a:cxnLst/>
              <a:rect l="l" t="t" r="r" b="b"/>
              <a:pathLst>
                <a:path w="1273" h="1206" extrusionOk="0">
                  <a:moveTo>
                    <a:pt x="999" y="1"/>
                  </a:moveTo>
                  <a:cubicBezTo>
                    <a:pt x="447" y="5"/>
                    <a:pt x="1" y="452"/>
                    <a:pt x="1" y="1004"/>
                  </a:cubicBezTo>
                  <a:cubicBezTo>
                    <a:pt x="1" y="1138"/>
                    <a:pt x="103" y="1205"/>
                    <a:pt x="205" y="1205"/>
                  </a:cubicBezTo>
                  <a:cubicBezTo>
                    <a:pt x="307" y="1205"/>
                    <a:pt x="409" y="1138"/>
                    <a:pt x="409" y="1004"/>
                  </a:cubicBezTo>
                  <a:cubicBezTo>
                    <a:pt x="409" y="673"/>
                    <a:pt x="673" y="409"/>
                    <a:pt x="999" y="409"/>
                  </a:cubicBezTo>
                  <a:cubicBezTo>
                    <a:pt x="1273" y="409"/>
                    <a:pt x="1273" y="1"/>
                    <a:pt x="9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5"/>
            <p:cNvSpPr/>
            <p:nvPr/>
          </p:nvSpPr>
          <p:spPr>
            <a:xfrm>
              <a:off x="5471865" y="1958177"/>
              <a:ext cx="41725" cy="39723"/>
            </a:xfrm>
            <a:custGeom>
              <a:avLst/>
              <a:gdLst/>
              <a:ahLst/>
              <a:cxnLst/>
              <a:rect l="l" t="t" r="r" b="b"/>
              <a:pathLst>
                <a:path w="1273" h="1205" extrusionOk="0">
                  <a:moveTo>
                    <a:pt x="274" y="0"/>
                  </a:moveTo>
                  <a:cubicBezTo>
                    <a:pt x="0" y="0"/>
                    <a:pt x="0" y="408"/>
                    <a:pt x="274" y="408"/>
                  </a:cubicBezTo>
                  <a:cubicBezTo>
                    <a:pt x="600" y="408"/>
                    <a:pt x="864" y="672"/>
                    <a:pt x="864" y="999"/>
                  </a:cubicBezTo>
                  <a:cubicBezTo>
                    <a:pt x="864" y="1136"/>
                    <a:pt x="966" y="1204"/>
                    <a:pt x="1068" y="1204"/>
                  </a:cubicBezTo>
                  <a:cubicBezTo>
                    <a:pt x="1170" y="1204"/>
                    <a:pt x="1272" y="1136"/>
                    <a:pt x="1272" y="999"/>
                  </a:cubicBezTo>
                  <a:cubicBezTo>
                    <a:pt x="1268" y="447"/>
                    <a:pt x="821"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5"/>
            <p:cNvSpPr/>
            <p:nvPr/>
          </p:nvSpPr>
          <p:spPr>
            <a:xfrm>
              <a:off x="5407917" y="1881104"/>
              <a:ext cx="48444" cy="33658"/>
            </a:xfrm>
            <a:custGeom>
              <a:avLst/>
              <a:gdLst/>
              <a:ahLst/>
              <a:cxnLst/>
              <a:rect l="l" t="t" r="r" b="b"/>
              <a:pathLst>
                <a:path w="1478" h="1021" extrusionOk="0">
                  <a:moveTo>
                    <a:pt x="479" y="1"/>
                  </a:moveTo>
                  <a:cubicBezTo>
                    <a:pt x="407" y="1"/>
                    <a:pt x="335" y="8"/>
                    <a:pt x="262" y="25"/>
                  </a:cubicBezTo>
                  <a:cubicBezTo>
                    <a:pt x="1" y="69"/>
                    <a:pt x="62" y="431"/>
                    <a:pt x="287" y="431"/>
                  </a:cubicBezTo>
                  <a:cubicBezTo>
                    <a:pt x="306" y="431"/>
                    <a:pt x="327" y="429"/>
                    <a:pt x="348" y="423"/>
                  </a:cubicBezTo>
                  <a:cubicBezTo>
                    <a:pt x="392" y="413"/>
                    <a:pt x="436" y="408"/>
                    <a:pt x="479" y="408"/>
                  </a:cubicBezTo>
                  <a:cubicBezTo>
                    <a:pt x="752" y="408"/>
                    <a:pt x="996" y="596"/>
                    <a:pt x="1059" y="869"/>
                  </a:cubicBezTo>
                  <a:cubicBezTo>
                    <a:pt x="1087" y="974"/>
                    <a:pt x="1168" y="1020"/>
                    <a:pt x="1250" y="1020"/>
                  </a:cubicBezTo>
                  <a:cubicBezTo>
                    <a:pt x="1363" y="1020"/>
                    <a:pt x="1477" y="931"/>
                    <a:pt x="1452" y="783"/>
                  </a:cubicBezTo>
                  <a:cubicBezTo>
                    <a:pt x="1348" y="318"/>
                    <a:pt x="936"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5"/>
            <p:cNvSpPr/>
            <p:nvPr/>
          </p:nvSpPr>
          <p:spPr>
            <a:xfrm>
              <a:off x="5330269" y="2084138"/>
              <a:ext cx="188990" cy="135158"/>
            </a:xfrm>
            <a:custGeom>
              <a:avLst/>
              <a:gdLst/>
              <a:ahLst/>
              <a:cxnLst/>
              <a:rect l="l" t="t" r="r" b="b"/>
              <a:pathLst>
                <a:path w="5766" h="4100" extrusionOk="0">
                  <a:moveTo>
                    <a:pt x="2885" y="404"/>
                  </a:moveTo>
                  <a:cubicBezTo>
                    <a:pt x="3557" y="404"/>
                    <a:pt x="4191" y="586"/>
                    <a:pt x="4661" y="908"/>
                  </a:cubicBezTo>
                  <a:cubicBezTo>
                    <a:pt x="5112" y="1220"/>
                    <a:pt x="5362" y="1623"/>
                    <a:pt x="5362" y="2050"/>
                  </a:cubicBezTo>
                  <a:cubicBezTo>
                    <a:pt x="5362" y="2477"/>
                    <a:pt x="5112" y="2880"/>
                    <a:pt x="4661" y="3188"/>
                  </a:cubicBezTo>
                  <a:cubicBezTo>
                    <a:pt x="4191" y="3514"/>
                    <a:pt x="3557" y="3697"/>
                    <a:pt x="2885" y="3697"/>
                  </a:cubicBezTo>
                  <a:cubicBezTo>
                    <a:pt x="2208" y="3697"/>
                    <a:pt x="1575" y="3514"/>
                    <a:pt x="1104" y="3188"/>
                  </a:cubicBezTo>
                  <a:cubicBezTo>
                    <a:pt x="653" y="2880"/>
                    <a:pt x="408" y="2477"/>
                    <a:pt x="408" y="2050"/>
                  </a:cubicBezTo>
                  <a:cubicBezTo>
                    <a:pt x="408" y="1623"/>
                    <a:pt x="653" y="1220"/>
                    <a:pt x="1104" y="908"/>
                  </a:cubicBezTo>
                  <a:cubicBezTo>
                    <a:pt x="1575" y="581"/>
                    <a:pt x="2208" y="404"/>
                    <a:pt x="2885" y="404"/>
                  </a:cubicBezTo>
                  <a:close/>
                  <a:moveTo>
                    <a:pt x="2880" y="0"/>
                  </a:moveTo>
                  <a:cubicBezTo>
                    <a:pt x="2127" y="0"/>
                    <a:pt x="1411" y="202"/>
                    <a:pt x="874" y="576"/>
                  </a:cubicBezTo>
                  <a:cubicBezTo>
                    <a:pt x="307" y="965"/>
                    <a:pt x="0" y="1488"/>
                    <a:pt x="0" y="2050"/>
                  </a:cubicBezTo>
                  <a:cubicBezTo>
                    <a:pt x="0" y="2612"/>
                    <a:pt x="307" y="3135"/>
                    <a:pt x="874" y="3524"/>
                  </a:cubicBezTo>
                  <a:cubicBezTo>
                    <a:pt x="1411" y="3898"/>
                    <a:pt x="2127" y="4100"/>
                    <a:pt x="2880" y="4100"/>
                  </a:cubicBezTo>
                  <a:cubicBezTo>
                    <a:pt x="3639" y="4100"/>
                    <a:pt x="4354" y="3898"/>
                    <a:pt x="4892" y="3524"/>
                  </a:cubicBezTo>
                  <a:cubicBezTo>
                    <a:pt x="5458" y="3135"/>
                    <a:pt x="5765" y="2612"/>
                    <a:pt x="5765" y="2050"/>
                  </a:cubicBezTo>
                  <a:cubicBezTo>
                    <a:pt x="5765" y="1488"/>
                    <a:pt x="5458" y="965"/>
                    <a:pt x="4892" y="576"/>
                  </a:cubicBezTo>
                  <a:cubicBezTo>
                    <a:pt x="4354" y="202"/>
                    <a:pt x="3639" y="0"/>
                    <a:pt x="2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5"/>
            <p:cNvSpPr/>
            <p:nvPr/>
          </p:nvSpPr>
          <p:spPr>
            <a:xfrm>
              <a:off x="5264814" y="1843458"/>
              <a:ext cx="320040" cy="457192"/>
            </a:xfrm>
            <a:custGeom>
              <a:avLst/>
              <a:gdLst/>
              <a:ahLst/>
              <a:cxnLst/>
              <a:rect l="l" t="t" r="r" b="b"/>
              <a:pathLst>
                <a:path w="9764" h="13869" extrusionOk="0">
                  <a:moveTo>
                    <a:pt x="4892" y="408"/>
                  </a:moveTo>
                  <a:cubicBezTo>
                    <a:pt x="5084" y="423"/>
                    <a:pt x="5257" y="519"/>
                    <a:pt x="5372" y="667"/>
                  </a:cubicBezTo>
                  <a:cubicBezTo>
                    <a:pt x="5412" y="723"/>
                    <a:pt x="5473" y="753"/>
                    <a:pt x="5535" y="753"/>
                  </a:cubicBezTo>
                  <a:cubicBezTo>
                    <a:pt x="5554" y="753"/>
                    <a:pt x="5574" y="750"/>
                    <a:pt x="5593" y="744"/>
                  </a:cubicBezTo>
                  <a:cubicBezTo>
                    <a:pt x="5660" y="725"/>
                    <a:pt x="5737" y="715"/>
                    <a:pt x="5809" y="715"/>
                  </a:cubicBezTo>
                  <a:cubicBezTo>
                    <a:pt x="6236" y="715"/>
                    <a:pt x="6591" y="1027"/>
                    <a:pt x="6591" y="1416"/>
                  </a:cubicBezTo>
                  <a:lnTo>
                    <a:pt x="6591" y="1421"/>
                  </a:lnTo>
                  <a:cubicBezTo>
                    <a:pt x="6587" y="1538"/>
                    <a:pt x="6682" y="1629"/>
                    <a:pt x="6793" y="1629"/>
                  </a:cubicBezTo>
                  <a:cubicBezTo>
                    <a:pt x="6801" y="1629"/>
                    <a:pt x="6809" y="1628"/>
                    <a:pt x="6817" y="1627"/>
                  </a:cubicBezTo>
                  <a:cubicBezTo>
                    <a:pt x="6855" y="1618"/>
                    <a:pt x="6893" y="1618"/>
                    <a:pt x="6927" y="1618"/>
                  </a:cubicBezTo>
                  <a:lnTo>
                    <a:pt x="6932" y="1618"/>
                  </a:lnTo>
                  <a:cubicBezTo>
                    <a:pt x="7397" y="1618"/>
                    <a:pt x="7772" y="1959"/>
                    <a:pt x="7777" y="2381"/>
                  </a:cubicBezTo>
                  <a:cubicBezTo>
                    <a:pt x="7781" y="2487"/>
                    <a:pt x="7757" y="2588"/>
                    <a:pt x="7709" y="2684"/>
                  </a:cubicBezTo>
                  <a:cubicBezTo>
                    <a:pt x="7650" y="2821"/>
                    <a:pt x="7748" y="2972"/>
                    <a:pt x="7892" y="2972"/>
                  </a:cubicBezTo>
                  <a:cubicBezTo>
                    <a:pt x="7898" y="2972"/>
                    <a:pt x="7905" y="2972"/>
                    <a:pt x="7911" y="2972"/>
                  </a:cubicBezTo>
                  <a:lnTo>
                    <a:pt x="7983" y="2972"/>
                  </a:lnTo>
                  <a:cubicBezTo>
                    <a:pt x="7986" y="2972"/>
                    <a:pt x="7990" y="2971"/>
                    <a:pt x="7993" y="2971"/>
                  </a:cubicBezTo>
                  <a:cubicBezTo>
                    <a:pt x="8459" y="2971"/>
                    <a:pt x="8833" y="3311"/>
                    <a:pt x="8833" y="3735"/>
                  </a:cubicBezTo>
                  <a:cubicBezTo>
                    <a:pt x="8838" y="3836"/>
                    <a:pt x="8814" y="3941"/>
                    <a:pt x="8770" y="4037"/>
                  </a:cubicBezTo>
                  <a:cubicBezTo>
                    <a:pt x="8708" y="4172"/>
                    <a:pt x="8804" y="4325"/>
                    <a:pt x="8953" y="4325"/>
                  </a:cubicBezTo>
                  <a:lnTo>
                    <a:pt x="8967" y="4325"/>
                  </a:lnTo>
                  <a:cubicBezTo>
                    <a:pt x="8996" y="4325"/>
                    <a:pt x="9020" y="4320"/>
                    <a:pt x="9044" y="4320"/>
                  </a:cubicBezTo>
                  <a:lnTo>
                    <a:pt x="9078" y="4320"/>
                  </a:lnTo>
                  <a:cubicBezTo>
                    <a:pt x="9279" y="4325"/>
                    <a:pt x="9318" y="4464"/>
                    <a:pt x="9327" y="4522"/>
                  </a:cubicBezTo>
                  <a:cubicBezTo>
                    <a:pt x="9346" y="4637"/>
                    <a:pt x="9274" y="4748"/>
                    <a:pt x="9159" y="4781"/>
                  </a:cubicBezTo>
                  <a:cubicBezTo>
                    <a:pt x="9130" y="4786"/>
                    <a:pt x="9102" y="4805"/>
                    <a:pt x="9078" y="4824"/>
                  </a:cubicBezTo>
                  <a:lnTo>
                    <a:pt x="9073" y="4820"/>
                  </a:lnTo>
                  <a:lnTo>
                    <a:pt x="9044" y="4800"/>
                  </a:lnTo>
                  <a:lnTo>
                    <a:pt x="9034" y="4786"/>
                  </a:lnTo>
                  <a:lnTo>
                    <a:pt x="9006" y="4767"/>
                  </a:lnTo>
                  <a:lnTo>
                    <a:pt x="8996" y="4762"/>
                  </a:lnTo>
                  <a:cubicBezTo>
                    <a:pt x="8948" y="4724"/>
                    <a:pt x="8895" y="4695"/>
                    <a:pt x="8842" y="4666"/>
                  </a:cubicBezTo>
                  <a:lnTo>
                    <a:pt x="8838" y="4661"/>
                  </a:lnTo>
                  <a:lnTo>
                    <a:pt x="8799" y="4647"/>
                  </a:lnTo>
                  <a:lnTo>
                    <a:pt x="8790" y="4642"/>
                  </a:lnTo>
                  <a:lnTo>
                    <a:pt x="8751" y="4623"/>
                  </a:lnTo>
                  <a:lnTo>
                    <a:pt x="8746" y="4623"/>
                  </a:lnTo>
                  <a:cubicBezTo>
                    <a:pt x="8708" y="4608"/>
                    <a:pt x="8665" y="4599"/>
                    <a:pt x="8626" y="4589"/>
                  </a:cubicBezTo>
                  <a:lnTo>
                    <a:pt x="8602" y="4584"/>
                  </a:lnTo>
                  <a:lnTo>
                    <a:pt x="8578" y="4575"/>
                  </a:lnTo>
                  <a:lnTo>
                    <a:pt x="8549" y="4570"/>
                  </a:lnTo>
                  <a:lnTo>
                    <a:pt x="8525" y="4565"/>
                  </a:lnTo>
                  <a:lnTo>
                    <a:pt x="8492" y="4560"/>
                  </a:lnTo>
                  <a:lnTo>
                    <a:pt x="8362" y="4560"/>
                  </a:lnTo>
                  <a:cubicBezTo>
                    <a:pt x="8319" y="4560"/>
                    <a:pt x="8276" y="4565"/>
                    <a:pt x="8233" y="4570"/>
                  </a:cubicBezTo>
                  <a:lnTo>
                    <a:pt x="8194" y="4575"/>
                  </a:lnTo>
                  <a:lnTo>
                    <a:pt x="8165" y="4580"/>
                  </a:lnTo>
                  <a:lnTo>
                    <a:pt x="8132" y="4589"/>
                  </a:lnTo>
                  <a:lnTo>
                    <a:pt x="8103" y="4594"/>
                  </a:lnTo>
                  <a:cubicBezTo>
                    <a:pt x="8021" y="4613"/>
                    <a:pt x="7949" y="4642"/>
                    <a:pt x="7873" y="4680"/>
                  </a:cubicBezTo>
                  <a:lnTo>
                    <a:pt x="7868" y="4685"/>
                  </a:lnTo>
                  <a:lnTo>
                    <a:pt x="7829" y="4704"/>
                  </a:lnTo>
                  <a:lnTo>
                    <a:pt x="7810" y="4714"/>
                  </a:lnTo>
                  <a:lnTo>
                    <a:pt x="7777" y="4738"/>
                  </a:lnTo>
                  <a:lnTo>
                    <a:pt x="7757" y="4748"/>
                  </a:lnTo>
                  <a:lnTo>
                    <a:pt x="7729" y="4767"/>
                  </a:lnTo>
                  <a:lnTo>
                    <a:pt x="7709" y="4786"/>
                  </a:lnTo>
                  <a:lnTo>
                    <a:pt x="7690" y="4800"/>
                  </a:lnTo>
                  <a:lnTo>
                    <a:pt x="7661" y="4824"/>
                  </a:lnTo>
                  <a:lnTo>
                    <a:pt x="7647" y="4834"/>
                  </a:lnTo>
                  <a:lnTo>
                    <a:pt x="7613" y="4868"/>
                  </a:lnTo>
                  <a:lnTo>
                    <a:pt x="7609" y="4872"/>
                  </a:lnTo>
                  <a:cubicBezTo>
                    <a:pt x="7585" y="4901"/>
                    <a:pt x="7556" y="4930"/>
                    <a:pt x="7532" y="4959"/>
                  </a:cubicBezTo>
                  <a:cubicBezTo>
                    <a:pt x="7517" y="4973"/>
                    <a:pt x="7508" y="4992"/>
                    <a:pt x="7493" y="5007"/>
                  </a:cubicBezTo>
                  <a:lnTo>
                    <a:pt x="7469" y="4973"/>
                  </a:lnTo>
                  <a:lnTo>
                    <a:pt x="7460" y="4959"/>
                  </a:lnTo>
                  <a:cubicBezTo>
                    <a:pt x="7450" y="4944"/>
                    <a:pt x="7436" y="4930"/>
                    <a:pt x="7426" y="4916"/>
                  </a:cubicBezTo>
                  <a:lnTo>
                    <a:pt x="7421" y="4911"/>
                  </a:lnTo>
                  <a:lnTo>
                    <a:pt x="7412" y="4906"/>
                  </a:lnTo>
                  <a:lnTo>
                    <a:pt x="7383" y="4872"/>
                  </a:lnTo>
                  <a:lnTo>
                    <a:pt x="7373" y="4863"/>
                  </a:lnTo>
                  <a:lnTo>
                    <a:pt x="7340" y="4834"/>
                  </a:lnTo>
                  <a:lnTo>
                    <a:pt x="7330" y="4824"/>
                  </a:lnTo>
                  <a:lnTo>
                    <a:pt x="7301" y="4800"/>
                  </a:lnTo>
                  <a:lnTo>
                    <a:pt x="7292" y="4791"/>
                  </a:lnTo>
                  <a:lnTo>
                    <a:pt x="7253" y="4767"/>
                  </a:lnTo>
                  <a:lnTo>
                    <a:pt x="7244" y="4757"/>
                  </a:lnTo>
                  <a:lnTo>
                    <a:pt x="7210" y="4733"/>
                  </a:lnTo>
                  <a:lnTo>
                    <a:pt x="7201" y="4728"/>
                  </a:lnTo>
                  <a:lnTo>
                    <a:pt x="7162" y="4704"/>
                  </a:lnTo>
                  <a:lnTo>
                    <a:pt x="7157" y="4704"/>
                  </a:lnTo>
                  <a:lnTo>
                    <a:pt x="7114" y="4680"/>
                  </a:lnTo>
                  <a:lnTo>
                    <a:pt x="7109" y="4680"/>
                  </a:lnTo>
                  <a:lnTo>
                    <a:pt x="7061" y="4656"/>
                  </a:lnTo>
                  <a:lnTo>
                    <a:pt x="7013" y="4637"/>
                  </a:lnTo>
                  <a:lnTo>
                    <a:pt x="6961" y="4618"/>
                  </a:lnTo>
                  <a:lnTo>
                    <a:pt x="6908" y="4604"/>
                  </a:lnTo>
                  <a:lnTo>
                    <a:pt x="6855" y="4589"/>
                  </a:lnTo>
                  <a:lnTo>
                    <a:pt x="6850" y="4589"/>
                  </a:lnTo>
                  <a:lnTo>
                    <a:pt x="6802" y="4580"/>
                  </a:lnTo>
                  <a:lnTo>
                    <a:pt x="6793" y="4580"/>
                  </a:lnTo>
                  <a:lnTo>
                    <a:pt x="6749" y="4575"/>
                  </a:lnTo>
                  <a:lnTo>
                    <a:pt x="6543" y="4575"/>
                  </a:lnTo>
                  <a:lnTo>
                    <a:pt x="6500" y="4580"/>
                  </a:lnTo>
                  <a:lnTo>
                    <a:pt x="6481" y="4580"/>
                  </a:lnTo>
                  <a:lnTo>
                    <a:pt x="6437" y="4584"/>
                  </a:lnTo>
                  <a:lnTo>
                    <a:pt x="6418" y="4589"/>
                  </a:lnTo>
                  <a:lnTo>
                    <a:pt x="6370" y="4599"/>
                  </a:lnTo>
                  <a:lnTo>
                    <a:pt x="6361" y="4599"/>
                  </a:lnTo>
                  <a:lnTo>
                    <a:pt x="6308" y="4613"/>
                  </a:lnTo>
                  <a:lnTo>
                    <a:pt x="6289" y="4623"/>
                  </a:lnTo>
                  <a:lnTo>
                    <a:pt x="6250" y="4632"/>
                  </a:lnTo>
                  <a:lnTo>
                    <a:pt x="6231" y="4642"/>
                  </a:lnTo>
                  <a:lnTo>
                    <a:pt x="6197" y="4656"/>
                  </a:lnTo>
                  <a:lnTo>
                    <a:pt x="6178" y="4661"/>
                  </a:lnTo>
                  <a:lnTo>
                    <a:pt x="6140" y="4680"/>
                  </a:lnTo>
                  <a:lnTo>
                    <a:pt x="6125" y="4690"/>
                  </a:lnTo>
                  <a:lnTo>
                    <a:pt x="6077" y="4714"/>
                  </a:lnTo>
                  <a:lnTo>
                    <a:pt x="6063" y="4724"/>
                  </a:lnTo>
                  <a:lnTo>
                    <a:pt x="6029" y="4748"/>
                  </a:lnTo>
                  <a:lnTo>
                    <a:pt x="6010" y="4757"/>
                  </a:lnTo>
                  <a:lnTo>
                    <a:pt x="5981" y="4781"/>
                  </a:lnTo>
                  <a:lnTo>
                    <a:pt x="5967" y="4791"/>
                  </a:lnTo>
                  <a:lnTo>
                    <a:pt x="5933" y="4820"/>
                  </a:lnTo>
                  <a:lnTo>
                    <a:pt x="5919" y="4829"/>
                  </a:lnTo>
                  <a:cubicBezTo>
                    <a:pt x="5909" y="4839"/>
                    <a:pt x="5895" y="4853"/>
                    <a:pt x="5881" y="4868"/>
                  </a:cubicBezTo>
                  <a:lnTo>
                    <a:pt x="5871" y="4872"/>
                  </a:lnTo>
                  <a:lnTo>
                    <a:pt x="5842" y="4906"/>
                  </a:lnTo>
                  <a:lnTo>
                    <a:pt x="5828" y="4920"/>
                  </a:lnTo>
                  <a:lnTo>
                    <a:pt x="5804" y="4949"/>
                  </a:lnTo>
                  <a:lnTo>
                    <a:pt x="5789" y="4964"/>
                  </a:lnTo>
                  <a:lnTo>
                    <a:pt x="5765" y="4997"/>
                  </a:lnTo>
                  <a:lnTo>
                    <a:pt x="5756" y="5007"/>
                  </a:lnTo>
                  <a:cubicBezTo>
                    <a:pt x="5727" y="4968"/>
                    <a:pt x="5698" y="4930"/>
                    <a:pt x="5665" y="4896"/>
                  </a:cubicBezTo>
                  <a:cubicBezTo>
                    <a:pt x="5463" y="4676"/>
                    <a:pt x="5185" y="4556"/>
                    <a:pt x="4892" y="4556"/>
                  </a:cubicBezTo>
                  <a:lnTo>
                    <a:pt x="4872" y="4556"/>
                  </a:lnTo>
                  <a:cubicBezTo>
                    <a:pt x="4867" y="4556"/>
                    <a:pt x="4861" y="4555"/>
                    <a:pt x="4856" y="4555"/>
                  </a:cubicBezTo>
                  <a:cubicBezTo>
                    <a:pt x="4569" y="4555"/>
                    <a:pt x="4297" y="4675"/>
                    <a:pt x="4104" y="4882"/>
                  </a:cubicBezTo>
                  <a:cubicBezTo>
                    <a:pt x="4071" y="4916"/>
                    <a:pt x="4037" y="4954"/>
                    <a:pt x="4008" y="4992"/>
                  </a:cubicBezTo>
                  <a:lnTo>
                    <a:pt x="3999" y="4983"/>
                  </a:lnTo>
                  <a:lnTo>
                    <a:pt x="3975" y="4949"/>
                  </a:lnTo>
                  <a:lnTo>
                    <a:pt x="3965" y="4935"/>
                  </a:lnTo>
                  <a:lnTo>
                    <a:pt x="3941" y="4906"/>
                  </a:lnTo>
                  <a:lnTo>
                    <a:pt x="3927" y="4892"/>
                  </a:lnTo>
                  <a:lnTo>
                    <a:pt x="3893" y="4858"/>
                  </a:lnTo>
                  <a:lnTo>
                    <a:pt x="3888" y="4853"/>
                  </a:lnTo>
                  <a:cubicBezTo>
                    <a:pt x="3874" y="4839"/>
                    <a:pt x="3860" y="4824"/>
                    <a:pt x="3845" y="4815"/>
                  </a:cubicBezTo>
                  <a:lnTo>
                    <a:pt x="3831" y="4805"/>
                  </a:lnTo>
                  <a:lnTo>
                    <a:pt x="3802" y="4776"/>
                  </a:lnTo>
                  <a:lnTo>
                    <a:pt x="3783" y="4767"/>
                  </a:lnTo>
                  <a:lnTo>
                    <a:pt x="3754" y="4743"/>
                  </a:lnTo>
                  <a:lnTo>
                    <a:pt x="3735" y="4733"/>
                  </a:lnTo>
                  <a:lnTo>
                    <a:pt x="3701" y="4709"/>
                  </a:lnTo>
                  <a:lnTo>
                    <a:pt x="3687" y="4700"/>
                  </a:lnTo>
                  <a:lnTo>
                    <a:pt x="3639" y="4671"/>
                  </a:lnTo>
                  <a:lnTo>
                    <a:pt x="3624" y="4666"/>
                  </a:lnTo>
                  <a:lnTo>
                    <a:pt x="3586" y="4647"/>
                  </a:lnTo>
                  <a:lnTo>
                    <a:pt x="3567" y="4642"/>
                  </a:lnTo>
                  <a:lnTo>
                    <a:pt x="3533" y="4628"/>
                  </a:lnTo>
                  <a:lnTo>
                    <a:pt x="3514" y="4618"/>
                  </a:lnTo>
                  <a:lnTo>
                    <a:pt x="3476" y="4608"/>
                  </a:lnTo>
                  <a:lnTo>
                    <a:pt x="3456" y="4599"/>
                  </a:lnTo>
                  <a:lnTo>
                    <a:pt x="3404" y="4584"/>
                  </a:lnTo>
                  <a:lnTo>
                    <a:pt x="3394" y="4584"/>
                  </a:lnTo>
                  <a:lnTo>
                    <a:pt x="3346" y="4575"/>
                  </a:lnTo>
                  <a:lnTo>
                    <a:pt x="3327" y="4570"/>
                  </a:lnTo>
                  <a:lnTo>
                    <a:pt x="3288" y="4565"/>
                  </a:lnTo>
                  <a:lnTo>
                    <a:pt x="3264" y="4565"/>
                  </a:lnTo>
                  <a:lnTo>
                    <a:pt x="3226" y="4560"/>
                  </a:lnTo>
                  <a:lnTo>
                    <a:pt x="3020" y="4560"/>
                  </a:lnTo>
                  <a:lnTo>
                    <a:pt x="2976" y="4565"/>
                  </a:lnTo>
                  <a:lnTo>
                    <a:pt x="2962" y="4565"/>
                  </a:lnTo>
                  <a:lnTo>
                    <a:pt x="2914" y="4575"/>
                  </a:lnTo>
                  <a:lnTo>
                    <a:pt x="2909" y="4575"/>
                  </a:lnTo>
                  <a:lnTo>
                    <a:pt x="2856" y="4589"/>
                  </a:lnTo>
                  <a:cubicBezTo>
                    <a:pt x="2804" y="4604"/>
                    <a:pt x="2751" y="4623"/>
                    <a:pt x="2698" y="4647"/>
                  </a:cubicBezTo>
                  <a:lnTo>
                    <a:pt x="2650" y="4666"/>
                  </a:lnTo>
                  <a:lnTo>
                    <a:pt x="2607" y="4690"/>
                  </a:lnTo>
                  <a:lnTo>
                    <a:pt x="2602" y="4690"/>
                  </a:lnTo>
                  <a:lnTo>
                    <a:pt x="2559" y="4719"/>
                  </a:lnTo>
                  <a:lnTo>
                    <a:pt x="2554" y="4724"/>
                  </a:lnTo>
                  <a:lnTo>
                    <a:pt x="2516" y="4748"/>
                  </a:lnTo>
                  <a:lnTo>
                    <a:pt x="2511" y="4752"/>
                  </a:lnTo>
                  <a:lnTo>
                    <a:pt x="2472" y="4781"/>
                  </a:lnTo>
                  <a:lnTo>
                    <a:pt x="2468" y="4786"/>
                  </a:lnTo>
                  <a:lnTo>
                    <a:pt x="2434" y="4815"/>
                  </a:lnTo>
                  <a:lnTo>
                    <a:pt x="2424" y="4824"/>
                  </a:lnTo>
                  <a:lnTo>
                    <a:pt x="2420" y="4824"/>
                  </a:lnTo>
                  <a:lnTo>
                    <a:pt x="2391" y="4848"/>
                  </a:lnTo>
                  <a:lnTo>
                    <a:pt x="2381" y="4858"/>
                  </a:lnTo>
                  <a:lnTo>
                    <a:pt x="2352" y="4892"/>
                  </a:lnTo>
                  <a:lnTo>
                    <a:pt x="2343" y="4896"/>
                  </a:lnTo>
                  <a:lnTo>
                    <a:pt x="2343" y="4901"/>
                  </a:lnTo>
                  <a:cubicBezTo>
                    <a:pt x="2328" y="4916"/>
                    <a:pt x="2314" y="4930"/>
                    <a:pt x="2304" y="4949"/>
                  </a:cubicBezTo>
                  <a:lnTo>
                    <a:pt x="2295" y="4964"/>
                  </a:lnTo>
                  <a:lnTo>
                    <a:pt x="2271" y="4992"/>
                  </a:lnTo>
                  <a:cubicBezTo>
                    <a:pt x="2256" y="4978"/>
                    <a:pt x="2247" y="4959"/>
                    <a:pt x="2232" y="4944"/>
                  </a:cubicBezTo>
                  <a:cubicBezTo>
                    <a:pt x="2223" y="4930"/>
                    <a:pt x="2213" y="4920"/>
                    <a:pt x="2204" y="4911"/>
                  </a:cubicBezTo>
                  <a:lnTo>
                    <a:pt x="2189" y="4896"/>
                  </a:lnTo>
                  <a:cubicBezTo>
                    <a:pt x="1991" y="4680"/>
                    <a:pt x="1706" y="4555"/>
                    <a:pt x="1414" y="4555"/>
                  </a:cubicBezTo>
                  <a:cubicBezTo>
                    <a:pt x="1408" y="4555"/>
                    <a:pt x="1403" y="4556"/>
                    <a:pt x="1397" y="4556"/>
                  </a:cubicBezTo>
                  <a:lnTo>
                    <a:pt x="1234" y="4556"/>
                  </a:lnTo>
                  <a:lnTo>
                    <a:pt x="1205" y="4560"/>
                  </a:lnTo>
                  <a:lnTo>
                    <a:pt x="1181" y="4565"/>
                  </a:lnTo>
                  <a:lnTo>
                    <a:pt x="1152" y="4575"/>
                  </a:lnTo>
                  <a:lnTo>
                    <a:pt x="1133" y="4580"/>
                  </a:lnTo>
                  <a:cubicBezTo>
                    <a:pt x="1090" y="4589"/>
                    <a:pt x="1051" y="4604"/>
                    <a:pt x="1013" y="4618"/>
                  </a:cubicBezTo>
                  <a:lnTo>
                    <a:pt x="1008" y="4618"/>
                  </a:lnTo>
                  <a:lnTo>
                    <a:pt x="970" y="4632"/>
                  </a:lnTo>
                  <a:lnTo>
                    <a:pt x="960" y="4637"/>
                  </a:lnTo>
                  <a:lnTo>
                    <a:pt x="922" y="4652"/>
                  </a:lnTo>
                  <a:lnTo>
                    <a:pt x="917" y="4652"/>
                  </a:lnTo>
                  <a:cubicBezTo>
                    <a:pt x="864" y="4680"/>
                    <a:pt x="811" y="4714"/>
                    <a:pt x="759" y="4748"/>
                  </a:cubicBezTo>
                  <a:lnTo>
                    <a:pt x="754" y="4752"/>
                  </a:lnTo>
                  <a:lnTo>
                    <a:pt x="725" y="4776"/>
                  </a:lnTo>
                  <a:lnTo>
                    <a:pt x="711" y="4786"/>
                  </a:lnTo>
                  <a:lnTo>
                    <a:pt x="687" y="4810"/>
                  </a:lnTo>
                  <a:lnTo>
                    <a:pt x="682" y="4815"/>
                  </a:lnTo>
                  <a:cubicBezTo>
                    <a:pt x="658" y="4791"/>
                    <a:pt x="629" y="4776"/>
                    <a:pt x="600" y="4767"/>
                  </a:cubicBezTo>
                  <a:cubicBezTo>
                    <a:pt x="485" y="4738"/>
                    <a:pt x="413" y="4623"/>
                    <a:pt x="432" y="4508"/>
                  </a:cubicBezTo>
                  <a:cubicBezTo>
                    <a:pt x="437" y="4445"/>
                    <a:pt x="475" y="4316"/>
                    <a:pt x="682" y="4306"/>
                  </a:cubicBezTo>
                  <a:lnTo>
                    <a:pt x="715" y="4306"/>
                  </a:lnTo>
                  <a:cubicBezTo>
                    <a:pt x="739" y="4306"/>
                    <a:pt x="763" y="4306"/>
                    <a:pt x="787" y="4311"/>
                  </a:cubicBezTo>
                  <a:cubicBezTo>
                    <a:pt x="794" y="4311"/>
                    <a:pt x="801" y="4312"/>
                    <a:pt x="807" y="4312"/>
                  </a:cubicBezTo>
                  <a:cubicBezTo>
                    <a:pt x="955" y="4312"/>
                    <a:pt x="1053" y="4161"/>
                    <a:pt x="989" y="4023"/>
                  </a:cubicBezTo>
                  <a:cubicBezTo>
                    <a:pt x="946" y="3927"/>
                    <a:pt x="922" y="3826"/>
                    <a:pt x="922" y="3720"/>
                  </a:cubicBezTo>
                  <a:cubicBezTo>
                    <a:pt x="922" y="3301"/>
                    <a:pt x="1301" y="2957"/>
                    <a:pt x="1762" y="2957"/>
                  </a:cubicBezTo>
                  <a:cubicBezTo>
                    <a:pt x="1765" y="2957"/>
                    <a:pt x="1768" y="2957"/>
                    <a:pt x="1772" y="2957"/>
                  </a:cubicBezTo>
                  <a:cubicBezTo>
                    <a:pt x="1796" y="2957"/>
                    <a:pt x="1820" y="2957"/>
                    <a:pt x="1844" y="2962"/>
                  </a:cubicBezTo>
                  <a:cubicBezTo>
                    <a:pt x="1848" y="2962"/>
                    <a:pt x="1853" y="2962"/>
                    <a:pt x="1857" y="2962"/>
                  </a:cubicBezTo>
                  <a:cubicBezTo>
                    <a:pt x="2008" y="2962"/>
                    <a:pt x="2110" y="2809"/>
                    <a:pt x="2045" y="2669"/>
                  </a:cubicBezTo>
                  <a:cubicBezTo>
                    <a:pt x="2002" y="2578"/>
                    <a:pt x="1978" y="2472"/>
                    <a:pt x="1978" y="2367"/>
                  </a:cubicBezTo>
                  <a:cubicBezTo>
                    <a:pt x="1978" y="1949"/>
                    <a:pt x="2362" y="1603"/>
                    <a:pt x="2823" y="1603"/>
                  </a:cubicBezTo>
                  <a:lnTo>
                    <a:pt x="2828" y="1603"/>
                  </a:lnTo>
                  <a:cubicBezTo>
                    <a:pt x="2866" y="1603"/>
                    <a:pt x="2904" y="1608"/>
                    <a:pt x="2943" y="1613"/>
                  </a:cubicBezTo>
                  <a:cubicBezTo>
                    <a:pt x="2951" y="1614"/>
                    <a:pt x="2959" y="1615"/>
                    <a:pt x="2967" y="1615"/>
                  </a:cubicBezTo>
                  <a:cubicBezTo>
                    <a:pt x="3076" y="1615"/>
                    <a:pt x="3168" y="1523"/>
                    <a:pt x="3168" y="1411"/>
                  </a:cubicBezTo>
                  <a:lnTo>
                    <a:pt x="3168" y="1416"/>
                  </a:lnTo>
                  <a:cubicBezTo>
                    <a:pt x="3173" y="1027"/>
                    <a:pt x="3519" y="715"/>
                    <a:pt x="3946" y="715"/>
                  </a:cubicBezTo>
                  <a:lnTo>
                    <a:pt x="3951" y="715"/>
                  </a:lnTo>
                  <a:cubicBezTo>
                    <a:pt x="4023" y="715"/>
                    <a:pt x="4100" y="725"/>
                    <a:pt x="4172" y="744"/>
                  </a:cubicBezTo>
                  <a:cubicBezTo>
                    <a:pt x="4191" y="750"/>
                    <a:pt x="4210" y="753"/>
                    <a:pt x="4229" y="753"/>
                  </a:cubicBezTo>
                  <a:cubicBezTo>
                    <a:pt x="4291" y="753"/>
                    <a:pt x="4351" y="723"/>
                    <a:pt x="4388" y="667"/>
                  </a:cubicBezTo>
                  <a:cubicBezTo>
                    <a:pt x="4503" y="519"/>
                    <a:pt x="4676" y="423"/>
                    <a:pt x="4868" y="408"/>
                  </a:cubicBezTo>
                  <a:close/>
                  <a:moveTo>
                    <a:pt x="8420" y="4959"/>
                  </a:moveTo>
                  <a:cubicBezTo>
                    <a:pt x="8453" y="4959"/>
                    <a:pt x="8487" y="4968"/>
                    <a:pt x="8516" y="4973"/>
                  </a:cubicBezTo>
                  <a:lnTo>
                    <a:pt x="8525" y="4973"/>
                  </a:lnTo>
                  <a:cubicBezTo>
                    <a:pt x="8559" y="4983"/>
                    <a:pt x="8593" y="4992"/>
                    <a:pt x="8621" y="5007"/>
                  </a:cubicBezTo>
                  <a:cubicBezTo>
                    <a:pt x="8655" y="5021"/>
                    <a:pt x="8684" y="5040"/>
                    <a:pt x="8713" y="5060"/>
                  </a:cubicBezTo>
                  <a:cubicBezTo>
                    <a:pt x="8741" y="5074"/>
                    <a:pt x="8770" y="5098"/>
                    <a:pt x="8794" y="5117"/>
                  </a:cubicBezTo>
                  <a:lnTo>
                    <a:pt x="8799" y="5122"/>
                  </a:lnTo>
                  <a:cubicBezTo>
                    <a:pt x="8814" y="5136"/>
                    <a:pt x="8823" y="5146"/>
                    <a:pt x="8833" y="5156"/>
                  </a:cubicBezTo>
                  <a:cubicBezTo>
                    <a:pt x="8842" y="5170"/>
                    <a:pt x="8852" y="5180"/>
                    <a:pt x="8862" y="5189"/>
                  </a:cubicBezTo>
                  <a:lnTo>
                    <a:pt x="8871" y="5204"/>
                  </a:lnTo>
                  <a:lnTo>
                    <a:pt x="8895" y="5232"/>
                  </a:lnTo>
                  <a:lnTo>
                    <a:pt x="8900" y="5242"/>
                  </a:lnTo>
                  <a:cubicBezTo>
                    <a:pt x="8910" y="5256"/>
                    <a:pt x="8919" y="5266"/>
                    <a:pt x="8924" y="5280"/>
                  </a:cubicBezTo>
                  <a:lnTo>
                    <a:pt x="8934" y="5295"/>
                  </a:lnTo>
                  <a:cubicBezTo>
                    <a:pt x="8938" y="5304"/>
                    <a:pt x="8943" y="5319"/>
                    <a:pt x="8948" y="5328"/>
                  </a:cubicBezTo>
                  <a:lnTo>
                    <a:pt x="8953" y="5338"/>
                  </a:lnTo>
                  <a:cubicBezTo>
                    <a:pt x="8958" y="5352"/>
                    <a:pt x="8967" y="5367"/>
                    <a:pt x="8972" y="5381"/>
                  </a:cubicBezTo>
                  <a:lnTo>
                    <a:pt x="8977" y="5396"/>
                  </a:lnTo>
                  <a:cubicBezTo>
                    <a:pt x="8982" y="5410"/>
                    <a:pt x="8986" y="5424"/>
                    <a:pt x="8991" y="5439"/>
                  </a:cubicBezTo>
                  <a:cubicBezTo>
                    <a:pt x="9020" y="5535"/>
                    <a:pt x="9030" y="5640"/>
                    <a:pt x="9015" y="5741"/>
                  </a:cubicBezTo>
                  <a:lnTo>
                    <a:pt x="9010" y="5741"/>
                  </a:lnTo>
                  <a:lnTo>
                    <a:pt x="7637" y="13158"/>
                  </a:lnTo>
                  <a:cubicBezTo>
                    <a:pt x="7604" y="13335"/>
                    <a:pt x="7450" y="13460"/>
                    <a:pt x="7273" y="13460"/>
                  </a:cubicBezTo>
                  <a:lnTo>
                    <a:pt x="6831" y="13460"/>
                  </a:lnTo>
                  <a:lnTo>
                    <a:pt x="7047" y="11502"/>
                  </a:lnTo>
                  <a:cubicBezTo>
                    <a:pt x="7055" y="11361"/>
                    <a:pt x="6949" y="11284"/>
                    <a:pt x="6843" y="11284"/>
                  </a:cubicBezTo>
                  <a:cubicBezTo>
                    <a:pt x="6753" y="11284"/>
                    <a:pt x="6664" y="11339"/>
                    <a:pt x="6644" y="11458"/>
                  </a:cubicBezTo>
                  <a:lnTo>
                    <a:pt x="6423" y="13460"/>
                  </a:lnTo>
                  <a:lnTo>
                    <a:pt x="5665" y="13460"/>
                  </a:lnTo>
                  <a:lnTo>
                    <a:pt x="5717" y="12087"/>
                  </a:lnTo>
                  <a:cubicBezTo>
                    <a:pt x="5717" y="11954"/>
                    <a:pt x="5615" y="11885"/>
                    <a:pt x="5512" y="11885"/>
                  </a:cubicBezTo>
                  <a:cubicBezTo>
                    <a:pt x="5415" y="11885"/>
                    <a:pt x="5319" y="11947"/>
                    <a:pt x="5309" y="12073"/>
                  </a:cubicBezTo>
                  <a:lnTo>
                    <a:pt x="5257" y="13465"/>
                  </a:lnTo>
                  <a:lnTo>
                    <a:pt x="4503" y="13465"/>
                  </a:lnTo>
                  <a:lnTo>
                    <a:pt x="4450" y="12068"/>
                  </a:lnTo>
                  <a:cubicBezTo>
                    <a:pt x="4450" y="11933"/>
                    <a:pt x="4350" y="11867"/>
                    <a:pt x="4248" y="11867"/>
                  </a:cubicBezTo>
                  <a:cubicBezTo>
                    <a:pt x="4141" y="11867"/>
                    <a:pt x="4032" y="11941"/>
                    <a:pt x="4042" y="12087"/>
                  </a:cubicBezTo>
                  <a:lnTo>
                    <a:pt x="4095" y="13465"/>
                  </a:lnTo>
                  <a:lnTo>
                    <a:pt x="3341" y="13465"/>
                  </a:lnTo>
                  <a:lnTo>
                    <a:pt x="3116" y="11458"/>
                  </a:lnTo>
                  <a:cubicBezTo>
                    <a:pt x="3096" y="11342"/>
                    <a:pt x="3007" y="11288"/>
                    <a:pt x="2918" y="11288"/>
                  </a:cubicBezTo>
                  <a:cubicBezTo>
                    <a:pt x="2812" y="11288"/>
                    <a:pt x="2705" y="11365"/>
                    <a:pt x="2712" y="11506"/>
                  </a:cubicBezTo>
                  <a:lnTo>
                    <a:pt x="2928" y="13460"/>
                  </a:lnTo>
                  <a:lnTo>
                    <a:pt x="2487" y="13460"/>
                  </a:lnTo>
                  <a:cubicBezTo>
                    <a:pt x="2309" y="13460"/>
                    <a:pt x="2156" y="13335"/>
                    <a:pt x="2122" y="13158"/>
                  </a:cubicBezTo>
                  <a:lnTo>
                    <a:pt x="749" y="5741"/>
                  </a:lnTo>
                  <a:cubicBezTo>
                    <a:pt x="730" y="5645"/>
                    <a:pt x="735" y="5544"/>
                    <a:pt x="759" y="5453"/>
                  </a:cubicBezTo>
                  <a:cubicBezTo>
                    <a:pt x="763" y="5439"/>
                    <a:pt x="763" y="5424"/>
                    <a:pt x="773" y="5405"/>
                  </a:cubicBezTo>
                  <a:lnTo>
                    <a:pt x="778" y="5396"/>
                  </a:lnTo>
                  <a:cubicBezTo>
                    <a:pt x="783" y="5376"/>
                    <a:pt x="787" y="5362"/>
                    <a:pt x="792" y="5348"/>
                  </a:cubicBezTo>
                  <a:lnTo>
                    <a:pt x="797" y="5343"/>
                  </a:lnTo>
                  <a:cubicBezTo>
                    <a:pt x="802" y="5328"/>
                    <a:pt x="807" y="5319"/>
                    <a:pt x="816" y="5304"/>
                  </a:cubicBezTo>
                  <a:lnTo>
                    <a:pt x="821" y="5295"/>
                  </a:lnTo>
                  <a:cubicBezTo>
                    <a:pt x="831" y="5280"/>
                    <a:pt x="835" y="5266"/>
                    <a:pt x="845" y="5256"/>
                  </a:cubicBezTo>
                  <a:lnTo>
                    <a:pt x="850" y="5247"/>
                  </a:lnTo>
                  <a:lnTo>
                    <a:pt x="874" y="5218"/>
                  </a:lnTo>
                  <a:lnTo>
                    <a:pt x="883" y="5204"/>
                  </a:lnTo>
                  <a:cubicBezTo>
                    <a:pt x="893" y="5194"/>
                    <a:pt x="903" y="5180"/>
                    <a:pt x="912" y="5170"/>
                  </a:cubicBezTo>
                  <a:cubicBezTo>
                    <a:pt x="922" y="5156"/>
                    <a:pt x="936" y="5146"/>
                    <a:pt x="946" y="5136"/>
                  </a:cubicBezTo>
                  <a:lnTo>
                    <a:pt x="955" y="5132"/>
                  </a:lnTo>
                  <a:cubicBezTo>
                    <a:pt x="979" y="5108"/>
                    <a:pt x="1003" y="5088"/>
                    <a:pt x="1032" y="5069"/>
                  </a:cubicBezTo>
                  <a:cubicBezTo>
                    <a:pt x="1061" y="5050"/>
                    <a:pt x="1095" y="5036"/>
                    <a:pt x="1123" y="5021"/>
                  </a:cubicBezTo>
                  <a:cubicBezTo>
                    <a:pt x="1157" y="5007"/>
                    <a:pt x="1191" y="4997"/>
                    <a:pt x="1224" y="4988"/>
                  </a:cubicBezTo>
                  <a:lnTo>
                    <a:pt x="1229" y="4988"/>
                  </a:lnTo>
                  <a:cubicBezTo>
                    <a:pt x="1263" y="4978"/>
                    <a:pt x="1296" y="4973"/>
                    <a:pt x="1325" y="4968"/>
                  </a:cubicBezTo>
                  <a:lnTo>
                    <a:pt x="1387" y="4968"/>
                  </a:lnTo>
                  <a:cubicBezTo>
                    <a:pt x="1724" y="4968"/>
                    <a:pt x="2007" y="5223"/>
                    <a:pt x="2045" y="5554"/>
                  </a:cubicBezTo>
                  <a:lnTo>
                    <a:pt x="2050" y="5602"/>
                  </a:lnTo>
                  <a:lnTo>
                    <a:pt x="2064" y="5736"/>
                  </a:lnTo>
                  <a:lnTo>
                    <a:pt x="2064" y="5746"/>
                  </a:lnTo>
                  <a:lnTo>
                    <a:pt x="2252" y="7421"/>
                  </a:lnTo>
                  <a:cubicBezTo>
                    <a:pt x="2261" y="7522"/>
                    <a:pt x="2348" y="7599"/>
                    <a:pt x="2453" y="7599"/>
                  </a:cubicBezTo>
                  <a:lnTo>
                    <a:pt x="2477" y="7599"/>
                  </a:lnTo>
                  <a:cubicBezTo>
                    <a:pt x="2588" y="7589"/>
                    <a:pt x="2669" y="7489"/>
                    <a:pt x="2655" y="7373"/>
                  </a:cubicBezTo>
                  <a:lnTo>
                    <a:pt x="2477" y="5693"/>
                  </a:lnTo>
                  <a:lnTo>
                    <a:pt x="2477" y="5688"/>
                  </a:lnTo>
                  <a:cubicBezTo>
                    <a:pt x="2477" y="5664"/>
                    <a:pt x="2472" y="5640"/>
                    <a:pt x="2472" y="5621"/>
                  </a:cubicBezTo>
                  <a:lnTo>
                    <a:pt x="2472" y="5602"/>
                  </a:lnTo>
                  <a:lnTo>
                    <a:pt x="2472" y="5588"/>
                  </a:lnTo>
                  <a:lnTo>
                    <a:pt x="2472" y="5559"/>
                  </a:lnTo>
                  <a:lnTo>
                    <a:pt x="2472" y="5554"/>
                  </a:lnTo>
                  <a:cubicBezTo>
                    <a:pt x="2472" y="5544"/>
                    <a:pt x="2472" y="5535"/>
                    <a:pt x="2477" y="5525"/>
                  </a:cubicBezTo>
                  <a:lnTo>
                    <a:pt x="2477" y="5520"/>
                  </a:lnTo>
                  <a:cubicBezTo>
                    <a:pt x="2477" y="5511"/>
                    <a:pt x="2477" y="5501"/>
                    <a:pt x="2482" y="5492"/>
                  </a:cubicBezTo>
                  <a:lnTo>
                    <a:pt x="2482" y="5487"/>
                  </a:lnTo>
                  <a:cubicBezTo>
                    <a:pt x="2482" y="5477"/>
                    <a:pt x="2487" y="5468"/>
                    <a:pt x="2487" y="5458"/>
                  </a:cubicBezTo>
                  <a:lnTo>
                    <a:pt x="2487" y="5453"/>
                  </a:lnTo>
                  <a:cubicBezTo>
                    <a:pt x="2487" y="5444"/>
                    <a:pt x="2492" y="5434"/>
                    <a:pt x="2496" y="5429"/>
                  </a:cubicBezTo>
                  <a:lnTo>
                    <a:pt x="2496" y="5420"/>
                  </a:lnTo>
                  <a:cubicBezTo>
                    <a:pt x="2496" y="5410"/>
                    <a:pt x="2501" y="5405"/>
                    <a:pt x="2501" y="5396"/>
                  </a:cubicBezTo>
                  <a:lnTo>
                    <a:pt x="2506" y="5386"/>
                  </a:lnTo>
                  <a:cubicBezTo>
                    <a:pt x="2511" y="5376"/>
                    <a:pt x="2511" y="5372"/>
                    <a:pt x="2516" y="5362"/>
                  </a:cubicBezTo>
                  <a:lnTo>
                    <a:pt x="2516" y="5357"/>
                  </a:lnTo>
                  <a:lnTo>
                    <a:pt x="2525" y="5333"/>
                  </a:lnTo>
                  <a:lnTo>
                    <a:pt x="2530" y="5324"/>
                  </a:lnTo>
                  <a:lnTo>
                    <a:pt x="2544" y="5304"/>
                  </a:lnTo>
                  <a:lnTo>
                    <a:pt x="2549" y="5295"/>
                  </a:lnTo>
                  <a:lnTo>
                    <a:pt x="2559" y="5276"/>
                  </a:lnTo>
                  <a:lnTo>
                    <a:pt x="2564" y="5261"/>
                  </a:lnTo>
                  <a:lnTo>
                    <a:pt x="2578" y="5247"/>
                  </a:lnTo>
                  <a:lnTo>
                    <a:pt x="2583" y="5237"/>
                  </a:lnTo>
                  <a:lnTo>
                    <a:pt x="2583" y="5232"/>
                  </a:lnTo>
                  <a:lnTo>
                    <a:pt x="2597" y="5218"/>
                  </a:lnTo>
                  <a:lnTo>
                    <a:pt x="2607" y="5204"/>
                  </a:lnTo>
                  <a:lnTo>
                    <a:pt x="2612" y="5199"/>
                  </a:lnTo>
                  <a:lnTo>
                    <a:pt x="2631" y="5180"/>
                  </a:lnTo>
                  <a:lnTo>
                    <a:pt x="2655" y="5151"/>
                  </a:lnTo>
                  <a:lnTo>
                    <a:pt x="2669" y="5136"/>
                  </a:lnTo>
                  <a:lnTo>
                    <a:pt x="2679" y="5132"/>
                  </a:lnTo>
                  <a:cubicBezTo>
                    <a:pt x="2799" y="5021"/>
                    <a:pt x="2957" y="4964"/>
                    <a:pt x="3120" y="4959"/>
                  </a:cubicBezTo>
                  <a:lnTo>
                    <a:pt x="3135" y="4959"/>
                  </a:lnTo>
                  <a:cubicBezTo>
                    <a:pt x="3490" y="4959"/>
                    <a:pt x="3783" y="5242"/>
                    <a:pt x="3792" y="5597"/>
                  </a:cubicBezTo>
                  <a:lnTo>
                    <a:pt x="3792" y="5607"/>
                  </a:lnTo>
                  <a:lnTo>
                    <a:pt x="3831" y="6644"/>
                  </a:lnTo>
                  <a:cubicBezTo>
                    <a:pt x="3831" y="6782"/>
                    <a:pt x="3933" y="6849"/>
                    <a:pt x="4036" y="6849"/>
                  </a:cubicBezTo>
                  <a:cubicBezTo>
                    <a:pt x="4144" y="6849"/>
                    <a:pt x="4251" y="6775"/>
                    <a:pt x="4239" y="6629"/>
                  </a:cubicBezTo>
                  <a:lnTo>
                    <a:pt x="4200" y="5645"/>
                  </a:lnTo>
                  <a:lnTo>
                    <a:pt x="4200" y="5626"/>
                  </a:lnTo>
                  <a:lnTo>
                    <a:pt x="4200" y="5612"/>
                  </a:lnTo>
                  <a:lnTo>
                    <a:pt x="4200" y="5597"/>
                  </a:lnTo>
                  <a:lnTo>
                    <a:pt x="4200" y="5578"/>
                  </a:lnTo>
                  <a:lnTo>
                    <a:pt x="4200" y="5564"/>
                  </a:lnTo>
                  <a:lnTo>
                    <a:pt x="4200" y="5544"/>
                  </a:lnTo>
                  <a:lnTo>
                    <a:pt x="4200" y="5530"/>
                  </a:lnTo>
                  <a:lnTo>
                    <a:pt x="4200" y="5511"/>
                  </a:lnTo>
                  <a:lnTo>
                    <a:pt x="4200" y="5496"/>
                  </a:lnTo>
                  <a:cubicBezTo>
                    <a:pt x="4200" y="5492"/>
                    <a:pt x="4200" y="5487"/>
                    <a:pt x="4205" y="5477"/>
                  </a:cubicBezTo>
                  <a:lnTo>
                    <a:pt x="4210" y="5468"/>
                  </a:lnTo>
                  <a:cubicBezTo>
                    <a:pt x="4210" y="5458"/>
                    <a:pt x="4210" y="5453"/>
                    <a:pt x="4215" y="5448"/>
                  </a:cubicBezTo>
                  <a:lnTo>
                    <a:pt x="4215" y="5434"/>
                  </a:lnTo>
                  <a:lnTo>
                    <a:pt x="4224" y="5415"/>
                  </a:lnTo>
                  <a:lnTo>
                    <a:pt x="4229" y="5405"/>
                  </a:lnTo>
                  <a:lnTo>
                    <a:pt x="4234" y="5386"/>
                  </a:lnTo>
                  <a:lnTo>
                    <a:pt x="4239" y="5372"/>
                  </a:lnTo>
                  <a:lnTo>
                    <a:pt x="4244" y="5357"/>
                  </a:lnTo>
                  <a:lnTo>
                    <a:pt x="4253" y="5343"/>
                  </a:lnTo>
                  <a:lnTo>
                    <a:pt x="4258" y="5328"/>
                  </a:lnTo>
                  <a:lnTo>
                    <a:pt x="4268" y="5314"/>
                  </a:lnTo>
                  <a:lnTo>
                    <a:pt x="4277" y="5300"/>
                  </a:lnTo>
                  <a:lnTo>
                    <a:pt x="4282" y="5285"/>
                  </a:lnTo>
                  <a:lnTo>
                    <a:pt x="4292" y="5271"/>
                  </a:lnTo>
                  <a:lnTo>
                    <a:pt x="4301" y="5256"/>
                  </a:lnTo>
                  <a:lnTo>
                    <a:pt x="4311" y="5242"/>
                  </a:lnTo>
                  <a:lnTo>
                    <a:pt x="4320" y="5228"/>
                  </a:lnTo>
                  <a:lnTo>
                    <a:pt x="4330" y="5213"/>
                  </a:lnTo>
                  <a:lnTo>
                    <a:pt x="4349" y="5194"/>
                  </a:lnTo>
                  <a:lnTo>
                    <a:pt x="4354" y="5189"/>
                  </a:lnTo>
                  <a:lnTo>
                    <a:pt x="4373" y="5165"/>
                  </a:lnTo>
                  <a:cubicBezTo>
                    <a:pt x="4474" y="5060"/>
                    <a:pt x="4608" y="4992"/>
                    <a:pt x="4748" y="4968"/>
                  </a:cubicBezTo>
                  <a:cubicBezTo>
                    <a:pt x="4781" y="4964"/>
                    <a:pt x="4815" y="4964"/>
                    <a:pt x="4848" y="4964"/>
                  </a:cubicBezTo>
                  <a:lnTo>
                    <a:pt x="4868" y="4964"/>
                  </a:lnTo>
                  <a:cubicBezTo>
                    <a:pt x="4874" y="4963"/>
                    <a:pt x="4881" y="4963"/>
                    <a:pt x="4887" y="4963"/>
                  </a:cubicBezTo>
                  <a:cubicBezTo>
                    <a:pt x="5210" y="4963"/>
                    <a:pt x="5488" y="5196"/>
                    <a:pt x="5540" y="5516"/>
                  </a:cubicBezTo>
                  <a:cubicBezTo>
                    <a:pt x="5540" y="5525"/>
                    <a:pt x="5540" y="5535"/>
                    <a:pt x="5545" y="5544"/>
                  </a:cubicBezTo>
                  <a:lnTo>
                    <a:pt x="5545" y="5549"/>
                  </a:lnTo>
                  <a:lnTo>
                    <a:pt x="5545" y="5578"/>
                  </a:lnTo>
                  <a:lnTo>
                    <a:pt x="5545" y="5583"/>
                  </a:lnTo>
                  <a:lnTo>
                    <a:pt x="5545" y="5612"/>
                  </a:lnTo>
                  <a:lnTo>
                    <a:pt x="5545" y="5616"/>
                  </a:lnTo>
                  <a:lnTo>
                    <a:pt x="5545" y="5645"/>
                  </a:lnTo>
                  <a:lnTo>
                    <a:pt x="5506" y="6625"/>
                  </a:lnTo>
                  <a:cubicBezTo>
                    <a:pt x="5509" y="6758"/>
                    <a:pt x="5611" y="6826"/>
                    <a:pt x="5713" y="6826"/>
                  </a:cubicBezTo>
                  <a:cubicBezTo>
                    <a:pt x="5809" y="6826"/>
                    <a:pt x="5905" y="6765"/>
                    <a:pt x="5914" y="6639"/>
                  </a:cubicBezTo>
                  <a:lnTo>
                    <a:pt x="5953" y="5597"/>
                  </a:lnTo>
                  <a:cubicBezTo>
                    <a:pt x="5967" y="5245"/>
                    <a:pt x="6255" y="4964"/>
                    <a:pt x="6606" y="4964"/>
                  </a:cubicBezTo>
                  <a:cubicBezTo>
                    <a:pt x="6609" y="4964"/>
                    <a:pt x="6612" y="4964"/>
                    <a:pt x="6615" y="4964"/>
                  </a:cubicBezTo>
                  <a:lnTo>
                    <a:pt x="6629" y="4964"/>
                  </a:lnTo>
                  <a:cubicBezTo>
                    <a:pt x="6788" y="4964"/>
                    <a:pt x="6946" y="5021"/>
                    <a:pt x="7071" y="5132"/>
                  </a:cubicBezTo>
                  <a:lnTo>
                    <a:pt x="7076" y="5136"/>
                  </a:lnTo>
                  <a:lnTo>
                    <a:pt x="7090" y="5156"/>
                  </a:lnTo>
                  <a:lnTo>
                    <a:pt x="7114" y="5180"/>
                  </a:lnTo>
                  <a:lnTo>
                    <a:pt x="7133" y="5199"/>
                  </a:lnTo>
                  <a:lnTo>
                    <a:pt x="7138" y="5204"/>
                  </a:lnTo>
                  <a:lnTo>
                    <a:pt x="7153" y="5223"/>
                  </a:lnTo>
                  <a:lnTo>
                    <a:pt x="7162" y="5232"/>
                  </a:lnTo>
                  <a:lnTo>
                    <a:pt x="7167" y="5237"/>
                  </a:lnTo>
                  <a:cubicBezTo>
                    <a:pt x="7177" y="5256"/>
                    <a:pt x="7191" y="5276"/>
                    <a:pt x="7201" y="5295"/>
                  </a:cubicBezTo>
                  <a:cubicBezTo>
                    <a:pt x="7205" y="5304"/>
                    <a:pt x="7210" y="5314"/>
                    <a:pt x="7215" y="5324"/>
                  </a:cubicBezTo>
                  <a:lnTo>
                    <a:pt x="7220" y="5333"/>
                  </a:lnTo>
                  <a:lnTo>
                    <a:pt x="7229" y="5352"/>
                  </a:lnTo>
                  <a:lnTo>
                    <a:pt x="7239" y="5372"/>
                  </a:lnTo>
                  <a:lnTo>
                    <a:pt x="7244" y="5386"/>
                  </a:lnTo>
                  <a:lnTo>
                    <a:pt x="7253" y="5405"/>
                  </a:lnTo>
                  <a:lnTo>
                    <a:pt x="7253" y="5420"/>
                  </a:lnTo>
                  <a:cubicBezTo>
                    <a:pt x="7253" y="5424"/>
                    <a:pt x="7258" y="5434"/>
                    <a:pt x="7263" y="5444"/>
                  </a:cubicBezTo>
                  <a:lnTo>
                    <a:pt x="7263" y="5453"/>
                  </a:lnTo>
                  <a:cubicBezTo>
                    <a:pt x="7263" y="5458"/>
                    <a:pt x="7268" y="5468"/>
                    <a:pt x="7268" y="5472"/>
                  </a:cubicBezTo>
                  <a:lnTo>
                    <a:pt x="7268" y="5487"/>
                  </a:lnTo>
                  <a:cubicBezTo>
                    <a:pt x="7268" y="5496"/>
                    <a:pt x="7273" y="5501"/>
                    <a:pt x="7273" y="5511"/>
                  </a:cubicBezTo>
                  <a:lnTo>
                    <a:pt x="7273" y="5520"/>
                  </a:lnTo>
                  <a:cubicBezTo>
                    <a:pt x="7273" y="5525"/>
                    <a:pt x="7273" y="5535"/>
                    <a:pt x="7277" y="5544"/>
                  </a:cubicBezTo>
                  <a:cubicBezTo>
                    <a:pt x="7282" y="5549"/>
                    <a:pt x="7277" y="5549"/>
                    <a:pt x="7277" y="5554"/>
                  </a:cubicBezTo>
                  <a:lnTo>
                    <a:pt x="7277" y="5573"/>
                  </a:lnTo>
                  <a:lnTo>
                    <a:pt x="7277" y="5588"/>
                  </a:lnTo>
                  <a:lnTo>
                    <a:pt x="7277" y="5597"/>
                  </a:lnTo>
                  <a:lnTo>
                    <a:pt x="7277" y="5607"/>
                  </a:lnTo>
                  <a:lnTo>
                    <a:pt x="7277" y="5616"/>
                  </a:lnTo>
                  <a:lnTo>
                    <a:pt x="7277" y="5650"/>
                  </a:lnTo>
                  <a:lnTo>
                    <a:pt x="7277" y="5684"/>
                  </a:lnTo>
                  <a:lnTo>
                    <a:pt x="7277" y="5688"/>
                  </a:lnTo>
                  <a:lnTo>
                    <a:pt x="7095" y="7345"/>
                  </a:lnTo>
                  <a:cubicBezTo>
                    <a:pt x="7081" y="7455"/>
                    <a:pt x="7162" y="7556"/>
                    <a:pt x="7273" y="7570"/>
                  </a:cubicBezTo>
                  <a:lnTo>
                    <a:pt x="7297" y="7570"/>
                  </a:lnTo>
                  <a:cubicBezTo>
                    <a:pt x="7397" y="7570"/>
                    <a:pt x="7484" y="7493"/>
                    <a:pt x="7498" y="7388"/>
                  </a:cubicBezTo>
                  <a:lnTo>
                    <a:pt x="7681" y="5736"/>
                  </a:lnTo>
                  <a:lnTo>
                    <a:pt x="7705" y="5544"/>
                  </a:lnTo>
                  <a:cubicBezTo>
                    <a:pt x="7738" y="5208"/>
                    <a:pt x="8021" y="4959"/>
                    <a:pt x="8357" y="4959"/>
                  </a:cubicBezTo>
                  <a:close/>
                  <a:moveTo>
                    <a:pt x="4853" y="0"/>
                  </a:moveTo>
                  <a:cubicBezTo>
                    <a:pt x="4834" y="0"/>
                    <a:pt x="4815" y="0"/>
                    <a:pt x="4796" y="10"/>
                  </a:cubicBezTo>
                  <a:cubicBezTo>
                    <a:pt x="4551" y="34"/>
                    <a:pt x="4320" y="149"/>
                    <a:pt x="4148" y="327"/>
                  </a:cubicBezTo>
                  <a:cubicBezTo>
                    <a:pt x="4085" y="312"/>
                    <a:pt x="4023" y="307"/>
                    <a:pt x="3956" y="307"/>
                  </a:cubicBezTo>
                  <a:lnTo>
                    <a:pt x="3951" y="307"/>
                  </a:lnTo>
                  <a:cubicBezTo>
                    <a:pt x="3375" y="307"/>
                    <a:pt x="2890" y="696"/>
                    <a:pt x="2784" y="1210"/>
                  </a:cubicBezTo>
                  <a:cubicBezTo>
                    <a:pt x="2117" y="1229"/>
                    <a:pt x="1580" y="1743"/>
                    <a:pt x="1575" y="2376"/>
                  </a:cubicBezTo>
                  <a:cubicBezTo>
                    <a:pt x="1575" y="2439"/>
                    <a:pt x="1580" y="2506"/>
                    <a:pt x="1594" y="2573"/>
                  </a:cubicBezTo>
                  <a:cubicBezTo>
                    <a:pt x="994" y="2655"/>
                    <a:pt x="523" y="3140"/>
                    <a:pt x="519" y="3730"/>
                  </a:cubicBezTo>
                  <a:cubicBezTo>
                    <a:pt x="519" y="3797"/>
                    <a:pt x="523" y="3864"/>
                    <a:pt x="538" y="3932"/>
                  </a:cubicBezTo>
                  <a:cubicBezTo>
                    <a:pt x="269" y="3980"/>
                    <a:pt x="63" y="4196"/>
                    <a:pt x="29" y="4469"/>
                  </a:cubicBezTo>
                  <a:cubicBezTo>
                    <a:pt x="0" y="4709"/>
                    <a:pt x="106" y="4949"/>
                    <a:pt x="307" y="5088"/>
                  </a:cubicBezTo>
                  <a:cubicBezTo>
                    <a:pt x="303" y="5117"/>
                    <a:pt x="303" y="5146"/>
                    <a:pt x="303" y="5175"/>
                  </a:cubicBezTo>
                  <a:cubicBezTo>
                    <a:pt x="303" y="5261"/>
                    <a:pt x="317" y="5343"/>
                    <a:pt x="351" y="5424"/>
                  </a:cubicBezTo>
                  <a:cubicBezTo>
                    <a:pt x="327" y="5554"/>
                    <a:pt x="327" y="5684"/>
                    <a:pt x="351" y="5813"/>
                  </a:cubicBezTo>
                  <a:lnTo>
                    <a:pt x="1724" y="13230"/>
                  </a:lnTo>
                  <a:cubicBezTo>
                    <a:pt x="1796" y="13599"/>
                    <a:pt x="2117" y="13868"/>
                    <a:pt x="2492" y="13868"/>
                  </a:cubicBezTo>
                  <a:lnTo>
                    <a:pt x="7277" y="13868"/>
                  </a:lnTo>
                  <a:cubicBezTo>
                    <a:pt x="7647" y="13863"/>
                    <a:pt x="7969" y="13599"/>
                    <a:pt x="8036" y="13234"/>
                  </a:cubicBezTo>
                  <a:lnTo>
                    <a:pt x="9418" y="5813"/>
                  </a:lnTo>
                  <a:cubicBezTo>
                    <a:pt x="9438" y="5684"/>
                    <a:pt x="9438" y="5554"/>
                    <a:pt x="9418" y="5424"/>
                  </a:cubicBezTo>
                  <a:cubicBezTo>
                    <a:pt x="9457" y="5319"/>
                    <a:pt x="9471" y="5199"/>
                    <a:pt x="9457" y="5088"/>
                  </a:cubicBezTo>
                  <a:cubicBezTo>
                    <a:pt x="9658" y="4949"/>
                    <a:pt x="9764" y="4709"/>
                    <a:pt x="9730" y="4469"/>
                  </a:cubicBezTo>
                  <a:cubicBezTo>
                    <a:pt x="9702" y="4196"/>
                    <a:pt x="9495" y="3980"/>
                    <a:pt x="9226" y="3932"/>
                  </a:cubicBezTo>
                  <a:cubicBezTo>
                    <a:pt x="9236" y="3864"/>
                    <a:pt x="9246" y="3797"/>
                    <a:pt x="9246" y="3730"/>
                  </a:cubicBezTo>
                  <a:cubicBezTo>
                    <a:pt x="9241" y="3140"/>
                    <a:pt x="8775" y="2655"/>
                    <a:pt x="8170" y="2573"/>
                  </a:cubicBezTo>
                  <a:cubicBezTo>
                    <a:pt x="8180" y="2506"/>
                    <a:pt x="8185" y="2439"/>
                    <a:pt x="8185" y="2376"/>
                  </a:cubicBezTo>
                  <a:cubicBezTo>
                    <a:pt x="8185" y="1743"/>
                    <a:pt x="7647" y="1229"/>
                    <a:pt x="6975" y="1210"/>
                  </a:cubicBezTo>
                  <a:cubicBezTo>
                    <a:pt x="6870" y="695"/>
                    <a:pt x="6390" y="307"/>
                    <a:pt x="5819" y="307"/>
                  </a:cubicBezTo>
                  <a:cubicBezTo>
                    <a:pt x="5816" y="307"/>
                    <a:pt x="5812" y="307"/>
                    <a:pt x="5809" y="307"/>
                  </a:cubicBezTo>
                  <a:cubicBezTo>
                    <a:pt x="5741" y="307"/>
                    <a:pt x="5679" y="312"/>
                    <a:pt x="5612" y="327"/>
                  </a:cubicBezTo>
                  <a:cubicBezTo>
                    <a:pt x="5439" y="149"/>
                    <a:pt x="5213" y="34"/>
                    <a:pt x="4968" y="10"/>
                  </a:cubicBezTo>
                  <a:cubicBezTo>
                    <a:pt x="4949" y="0"/>
                    <a:pt x="4930" y="0"/>
                    <a:pt x="4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7" name="Diagram 16">
            <a:extLst>
              <a:ext uri="{FF2B5EF4-FFF2-40B4-BE49-F238E27FC236}">
                <a16:creationId xmlns:a16="http://schemas.microsoft.com/office/drawing/2014/main" id="{35D82ECE-C5ED-4A8C-AFA6-86AD53589F26}"/>
              </a:ext>
            </a:extLst>
          </p:cNvPr>
          <p:cNvGraphicFramePr/>
          <p:nvPr>
            <p:extLst>
              <p:ext uri="{D42A27DB-BD31-4B8C-83A1-F6EECF244321}">
                <p14:modId xmlns:p14="http://schemas.microsoft.com/office/powerpoint/2010/main" val="1615986305"/>
              </p:ext>
            </p:extLst>
          </p:nvPr>
        </p:nvGraphicFramePr>
        <p:xfrm>
          <a:off x="-643615" y="753593"/>
          <a:ext cx="4377037" cy="3285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B8E182DB-7C8E-4599-BCD3-1CA0F8528860}"/>
              </a:ext>
            </a:extLst>
          </p:cNvPr>
          <p:cNvSpPr txBox="1"/>
          <p:nvPr/>
        </p:nvSpPr>
        <p:spPr>
          <a:xfrm>
            <a:off x="1105756" y="4466"/>
            <a:ext cx="2559330" cy="461665"/>
          </a:xfrm>
          <a:prstGeom prst="rect">
            <a:avLst/>
          </a:prstGeom>
          <a:noFill/>
        </p:spPr>
        <p:txBody>
          <a:bodyPr wrap="square" rtlCol="0">
            <a:spAutoFit/>
          </a:bodyPr>
          <a:lstStyle/>
          <a:p>
            <a:r>
              <a:rPr lang="vi-VN" sz="2400" b="1" u="sng" dirty="0">
                <a:solidFill>
                  <a:srgbClr val="EE9C08"/>
                </a:solidFill>
              </a:rPr>
              <a:t>KẾT LUẬN</a:t>
            </a:r>
            <a:r>
              <a:rPr lang="en-US" sz="2400" b="1" u="sng" dirty="0">
                <a:solidFill>
                  <a:srgbClr val="EE9C08"/>
                </a:solidFill>
              </a:rPr>
              <a:t> 2</a:t>
            </a:r>
            <a:r>
              <a:rPr lang="vi-VN" sz="2400" b="1" u="sng" dirty="0">
                <a:solidFill>
                  <a:srgbClr val="EE9C08"/>
                </a:solidFill>
              </a:rPr>
              <a:t> </a:t>
            </a:r>
            <a:endParaRPr lang="en-US" sz="2400" b="1" u="sng" dirty="0">
              <a:solidFill>
                <a:srgbClr val="EE9C08"/>
              </a:solidFill>
            </a:endParaRPr>
          </a:p>
        </p:txBody>
      </p:sp>
      <p:sp>
        <p:nvSpPr>
          <p:cNvPr id="260" name="TextBox 259">
            <a:extLst>
              <a:ext uri="{FF2B5EF4-FFF2-40B4-BE49-F238E27FC236}">
                <a16:creationId xmlns:a16="http://schemas.microsoft.com/office/drawing/2014/main" id="{B8BF5E55-DF68-4ECB-8551-CC2DAAEC5D1C}"/>
              </a:ext>
            </a:extLst>
          </p:cNvPr>
          <p:cNvSpPr txBox="1"/>
          <p:nvPr/>
        </p:nvSpPr>
        <p:spPr>
          <a:xfrm>
            <a:off x="3272119" y="125508"/>
            <a:ext cx="5777691" cy="4765343"/>
          </a:xfrm>
          <a:prstGeom prst="rect">
            <a:avLst/>
          </a:prstGeom>
          <a:solidFill>
            <a:schemeClr val="accent1">
              <a:lumMod val="20000"/>
              <a:lumOff val="80000"/>
            </a:schemeClr>
          </a:solidFill>
        </p:spPr>
        <p:txBody>
          <a:bodyPr wrap="square">
            <a:spAutoFit/>
          </a:bodyPr>
          <a:lstStyle/>
          <a:p>
            <a:pPr algn="just">
              <a:lnSpc>
                <a:spcPct val="150000"/>
              </a:lnSpc>
              <a:spcBef>
                <a:spcPts val="300"/>
              </a:spcBef>
              <a:spcAft>
                <a:spcPts val="300"/>
              </a:spcAft>
            </a:pPr>
            <a:r>
              <a:rPr lang="en-US" sz="2400" b="1" i="1" dirty="0">
                <a:latin typeface="Arial" panose="020B0604020202020204" pitchFamily="34" charset="0"/>
                <a:ea typeface="Times New Roman" panose="02020603050405020304" pitchFamily="18" charset="0"/>
              </a:rPr>
              <a:t>Chu </a:t>
            </a:r>
            <a:r>
              <a:rPr lang="vi-VN" sz="2400" b="1" i="1" dirty="0">
                <a:latin typeface="Arial" panose="020B0604020202020204" pitchFamily="34" charset="0"/>
                <a:ea typeface="Times New Roman" panose="02020603050405020304" pitchFamily="18" charset="0"/>
              </a:rPr>
              <a:t>kì tế bào g</a:t>
            </a:r>
            <a:r>
              <a:rPr lang="vi-VN" sz="2400" b="1" i="1" dirty="0">
                <a:effectLst/>
                <a:latin typeface="Arial" panose="020B0604020202020204" pitchFamily="34" charset="0"/>
                <a:ea typeface="Times New Roman" panose="02020603050405020304" pitchFamily="18" charset="0"/>
              </a:rPr>
              <a:t>ồm 4 pha:</a:t>
            </a:r>
            <a:endParaRPr lang="en-US" sz="2400" b="1" i="1"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rPr>
              <a:t>+ </a:t>
            </a:r>
            <a:r>
              <a:rPr lang="vi-VN" sz="2400" dirty="0">
                <a:latin typeface="Arial" panose="020B0604020202020204" pitchFamily="34" charset="0"/>
                <a:ea typeface="Times New Roman" panose="02020603050405020304" pitchFamily="18" charset="0"/>
              </a:rPr>
              <a:t>Pha G</a:t>
            </a:r>
            <a:r>
              <a:rPr lang="vi-VN" sz="2400" baseline="-25000" dirty="0">
                <a:latin typeface="Arial" panose="020B0604020202020204" pitchFamily="34" charset="0"/>
                <a:ea typeface="Times New Roman" panose="02020603050405020304" pitchFamily="18" charset="0"/>
              </a:rPr>
              <a:t>1</a:t>
            </a:r>
            <a:r>
              <a:rPr lang="vi-VN" sz="2400" dirty="0">
                <a:latin typeface="Arial" panose="020B0604020202020204" pitchFamily="34" charset="0"/>
                <a:ea typeface="Times New Roman" panose="02020603050405020304" pitchFamily="18" charset="0"/>
              </a:rPr>
              <a:t>: Pha </a:t>
            </a:r>
            <a:r>
              <a:rPr lang="vi-VN" sz="2400" dirty="0">
                <a:effectLst/>
                <a:latin typeface="Arial" panose="020B0604020202020204" pitchFamily="34" charset="0"/>
                <a:ea typeface="Times New Roman" panose="02020603050405020304" pitchFamily="18" charset="0"/>
              </a:rPr>
              <a:t>Sinh trưởng, cơ sở cho nhân đôi DNA </a:t>
            </a:r>
          </a:p>
          <a:p>
            <a:pPr algn="just">
              <a:lnSpc>
                <a:spcPct val="150000"/>
              </a:lnSpc>
              <a:spcBef>
                <a:spcPts val="300"/>
              </a:spcBef>
              <a:spcAft>
                <a:spcPts val="300"/>
              </a:spcAft>
            </a:pPr>
            <a:r>
              <a:rPr lang="vi-VN" sz="2400" dirty="0">
                <a:latin typeface="Arial" panose="020B0604020202020204" pitchFamily="34" charset="0"/>
                <a:ea typeface="Times New Roman" panose="02020603050405020304" pitchFamily="18" charset="0"/>
              </a:rPr>
              <a:t>+ Pha S: Pha </a:t>
            </a:r>
            <a:r>
              <a:rPr lang="vi-VN" sz="2400" dirty="0">
                <a:effectLst/>
                <a:latin typeface="Arial" panose="020B0604020202020204" pitchFamily="34" charset="0"/>
                <a:ea typeface="Times New Roman" panose="02020603050405020304" pitchFamily="18" charset="0"/>
              </a:rPr>
              <a:t>nhân đôi DNA và NST</a:t>
            </a:r>
            <a:endParaRPr lang="en-US" sz="24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rPr>
              <a:t>+ </a:t>
            </a:r>
            <a:r>
              <a:rPr lang="vi-VN" sz="2400" dirty="0">
                <a:latin typeface="Arial" panose="020B0604020202020204" pitchFamily="34" charset="0"/>
                <a:ea typeface="Times New Roman" panose="02020603050405020304" pitchFamily="18" charset="0"/>
              </a:rPr>
              <a:t>Pha G</a:t>
            </a:r>
            <a:r>
              <a:rPr lang="vi-VN" sz="2400" baseline="-25000" dirty="0">
                <a:latin typeface="Arial" panose="020B0604020202020204" pitchFamily="34" charset="0"/>
                <a:ea typeface="Times New Roman" panose="02020603050405020304" pitchFamily="18" charset="0"/>
              </a:rPr>
              <a:t>2: </a:t>
            </a:r>
            <a:r>
              <a:rPr lang="vi-VN" sz="2400" dirty="0">
                <a:latin typeface="Arial" panose="020B0604020202020204" pitchFamily="34" charset="0"/>
                <a:ea typeface="Times New Roman" panose="02020603050405020304" pitchFamily="18" charset="0"/>
              </a:rPr>
              <a:t>Pha </a:t>
            </a:r>
            <a:r>
              <a:rPr lang="vi-VN" sz="2400" dirty="0">
                <a:effectLst/>
                <a:latin typeface="Arial" panose="020B0604020202020204" pitchFamily="34" charset="0"/>
                <a:ea typeface="Times New Roman" panose="02020603050405020304" pitchFamily="18" charset="0"/>
              </a:rPr>
              <a:t>sinh trưởng và chuẩn bị cho phân bào</a:t>
            </a:r>
            <a:endParaRPr lang="en-US" sz="24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400" dirty="0">
                <a:effectLst/>
                <a:latin typeface="Arial" panose="020B0604020202020204" pitchFamily="34" charset="0"/>
                <a:ea typeface="Times New Roman" panose="02020603050405020304" pitchFamily="18" charset="0"/>
              </a:rPr>
              <a:t>+ Pha phân bào (M): Phân chia vật chất di truyền và phân chia tế bào chất</a:t>
            </a:r>
            <a:endParaRPr lang="en-US" sz="2400" dirty="0">
              <a:effectLst/>
              <a:latin typeface="Times New Roman" panose="02020603050405020304" pitchFamily="18" charset="0"/>
              <a:ea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0">
                                            <p:bg/>
                                          </p:spTgt>
                                        </p:tgtEl>
                                        <p:attrNameLst>
                                          <p:attrName>style.visibility</p:attrName>
                                        </p:attrNameLst>
                                      </p:cBhvr>
                                      <p:to>
                                        <p:strVal val="visible"/>
                                      </p:to>
                                    </p:set>
                                    <p:animEffect transition="in" filter="barn(inVertical)">
                                      <p:cBhvr>
                                        <p:cTn id="7" dur="500"/>
                                        <p:tgtEl>
                                          <p:spTgt spid="260">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0">
                                            <p:txEl>
                                              <p:pRg st="0" end="0"/>
                                            </p:txEl>
                                          </p:spTgt>
                                        </p:tgtEl>
                                        <p:attrNameLst>
                                          <p:attrName>style.visibility</p:attrName>
                                        </p:attrNameLst>
                                      </p:cBhvr>
                                      <p:to>
                                        <p:strVal val="visible"/>
                                      </p:to>
                                    </p:set>
                                    <p:animEffect transition="in" filter="barn(inVertical)">
                                      <p:cBhvr>
                                        <p:cTn id="12" dur="500"/>
                                        <p:tgtEl>
                                          <p:spTgt spid="260">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7">
                                            <p:graphicEl>
                                              <a:dgm id="{96DC8607-8419-4D8A-A831-0A2C5B1F9FBA}"/>
                                            </p:graphicEl>
                                          </p:spTgt>
                                        </p:tgtEl>
                                        <p:attrNameLst>
                                          <p:attrName>style.visibility</p:attrName>
                                        </p:attrNameLst>
                                      </p:cBhvr>
                                      <p:to>
                                        <p:strVal val="visible"/>
                                      </p:to>
                                    </p:set>
                                    <p:animEffect transition="in" filter="circle(in)">
                                      <p:cBhvr>
                                        <p:cTn id="15" dur="500"/>
                                        <p:tgtEl>
                                          <p:spTgt spid="17">
                                            <p:graphicEl>
                                              <a:dgm id="{96DC8607-8419-4D8A-A831-0A2C5B1F9FB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60">
                                            <p:txEl>
                                              <p:pRg st="1" end="1"/>
                                            </p:txEl>
                                          </p:spTgt>
                                        </p:tgtEl>
                                        <p:attrNameLst>
                                          <p:attrName>style.visibility</p:attrName>
                                        </p:attrNameLst>
                                      </p:cBhvr>
                                      <p:to>
                                        <p:strVal val="visible"/>
                                      </p:to>
                                    </p:set>
                                    <p:animEffect transition="in" filter="barn(inVertical)">
                                      <p:cBhvr>
                                        <p:cTn id="20" dur="500"/>
                                        <p:tgtEl>
                                          <p:spTgt spid="26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60">
                                            <p:txEl>
                                              <p:pRg st="2" end="2"/>
                                            </p:txEl>
                                          </p:spTgt>
                                        </p:tgtEl>
                                        <p:attrNameLst>
                                          <p:attrName>style.visibility</p:attrName>
                                        </p:attrNameLst>
                                      </p:cBhvr>
                                      <p:to>
                                        <p:strVal val="visible"/>
                                      </p:to>
                                    </p:set>
                                    <p:animEffect transition="in" filter="barn(inVertical)">
                                      <p:cBhvr>
                                        <p:cTn id="25" dur="500"/>
                                        <p:tgtEl>
                                          <p:spTgt spid="260">
                                            <p:txEl>
                                              <p:pRg st="2" end="2"/>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graphicEl>
                                              <a:dgm id="{7BF0ADB5-4D3A-4003-96E2-808298631DE5}"/>
                                            </p:graphicEl>
                                          </p:spTgt>
                                        </p:tgtEl>
                                        <p:attrNameLst>
                                          <p:attrName>style.visibility</p:attrName>
                                        </p:attrNameLst>
                                      </p:cBhvr>
                                      <p:to>
                                        <p:strVal val="visible"/>
                                      </p:to>
                                    </p:set>
                                    <p:animEffect transition="in" filter="circle(in)">
                                      <p:cBhvr>
                                        <p:cTn id="28" dur="500"/>
                                        <p:tgtEl>
                                          <p:spTgt spid="17">
                                            <p:graphicEl>
                                              <a:dgm id="{7BF0ADB5-4D3A-4003-96E2-808298631DE5}"/>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7">
                                            <p:graphicEl>
                                              <a:dgm id="{296B4C84-6118-47B3-B1D8-1D131B0024ED}"/>
                                            </p:graphicEl>
                                          </p:spTgt>
                                        </p:tgtEl>
                                        <p:attrNameLst>
                                          <p:attrName>style.visibility</p:attrName>
                                        </p:attrNameLst>
                                      </p:cBhvr>
                                      <p:to>
                                        <p:strVal val="visible"/>
                                      </p:to>
                                    </p:set>
                                    <p:animEffect transition="in" filter="circle(in)">
                                      <p:cBhvr>
                                        <p:cTn id="31" dur="500"/>
                                        <p:tgtEl>
                                          <p:spTgt spid="17">
                                            <p:graphicEl>
                                              <a:dgm id="{296B4C84-6118-47B3-B1D8-1D131B0024E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60">
                                            <p:txEl>
                                              <p:pRg st="3" end="3"/>
                                            </p:txEl>
                                          </p:spTgt>
                                        </p:tgtEl>
                                        <p:attrNameLst>
                                          <p:attrName>style.visibility</p:attrName>
                                        </p:attrNameLst>
                                      </p:cBhvr>
                                      <p:to>
                                        <p:strVal val="visible"/>
                                      </p:to>
                                    </p:set>
                                    <p:animEffect transition="in" filter="barn(inVertical)">
                                      <p:cBhvr>
                                        <p:cTn id="36" dur="500"/>
                                        <p:tgtEl>
                                          <p:spTgt spid="260">
                                            <p:txEl>
                                              <p:pRg st="3" end="3"/>
                                            </p:tx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7">
                                            <p:graphicEl>
                                              <a:dgm id="{D358608F-C60D-40A2-A149-4671BF7CA92D}"/>
                                            </p:graphicEl>
                                          </p:spTgt>
                                        </p:tgtEl>
                                        <p:attrNameLst>
                                          <p:attrName>style.visibility</p:attrName>
                                        </p:attrNameLst>
                                      </p:cBhvr>
                                      <p:to>
                                        <p:strVal val="visible"/>
                                      </p:to>
                                    </p:set>
                                    <p:animEffect transition="in" filter="circle(in)">
                                      <p:cBhvr>
                                        <p:cTn id="39" dur="500"/>
                                        <p:tgtEl>
                                          <p:spTgt spid="17">
                                            <p:graphicEl>
                                              <a:dgm id="{D358608F-C60D-40A2-A149-4671BF7CA92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60">
                                            <p:txEl>
                                              <p:pRg st="4" end="4"/>
                                            </p:txEl>
                                          </p:spTgt>
                                        </p:tgtEl>
                                        <p:attrNameLst>
                                          <p:attrName>style.visibility</p:attrName>
                                        </p:attrNameLst>
                                      </p:cBhvr>
                                      <p:to>
                                        <p:strVal val="visible"/>
                                      </p:to>
                                    </p:set>
                                    <p:animEffect transition="in" filter="barn(inVertical)">
                                      <p:cBhvr>
                                        <p:cTn id="44" dur="500"/>
                                        <p:tgtEl>
                                          <p:spTgt spid="260">
                                            <p:txEl>
                                              <p:pRg st="4" end="4"/>
                                            </p:txEl>
                                          </p:spTgt>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7">
                                            <p:graphicEl>
                                              <a:dgm id="{46756830-FF20-4D88-8BFA-660929521318}"/>
                                            </p:graphicEl>
                                          </p:spTgt>
                                        </p:tgtEl>
                                        <p:attrNameLst>
                                          <p:attrName>style.visibility</p:attrName>
                                        </p:attrNameLst>
                                      </p:cBhvr>
                                      <p:to>
                                        <p:strVal val="visible"/>
                                      </p:to>
                                    </p:set>
                                    <p:animEffect transition="in" filter="circle(in)">
                                      <p:cBhvr>
                                        <p:cTn id="47" dur="500"/>
                                        <p:tgtEl>
                                          <p:spTgt spid="17">
                                            <p:graphicEl>
                                              <a:dgm id="{46756830-FF20-4D88-8BFA-6609295213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uiExpand="1">
        <p:bldSub>
          <a:bldDgm bld="one"/>
        </p:bldSub>
      </p:bldGraphic>
      <p:bldP spid="260"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94"/>
        <p:cNvGrpSpPr/>
        <p:nvPr/>
      </p:nvGrpSpPr>
      <p:grpSpPr>
        <a:xfrm>
          <a:off x="0" y="0"/>
          <a:ext cx="0" cy="0"/>
          <a:chOff x="0" y="0"/>
          <a:chExt cx="0" cy="0"/>
        </a:xfrm>
      </p:grpSpPr>
      <p:sp>
        <p:nvSpPr>
          <p:cNvPr id="4696" name="Google Shape;4696;p54"/>
          <p:cNvSpPr txBox="1">
            <a:spLocks noGrp="1"/>
          </p:cNvSpPr>
          <p:nvPr>
            <p:ph type="title" idx="2"/>
          </p:nvPr>
        </p:nvSpPr>
        <p:spPr>
          <a:xfrm>
            <a:off x="2163365" y="1910446"/>
            <a:ext cx="1318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02</a:t>
            </a:r>
            <a:endParaRPr b="1" dirty="0">
              <a:latin typeface="+mn-lt"/>
            </a:endParaRPr>
          </a:p>
        </p:txBody>
      </p:sp>
      <p:sp>
        <p:nvSpPr>
          <p:cNvPr id="4698" name="Google Shape;4698;p54"/>
          <p:cNvSpPr/>
          <p:nvPr/>
        </p:nvSpPr>
        <p:spPr>
          <a:xfrm flipH="1">
            <a:off x="7085214" y="3466100"/>
            <a:ext cx="345435" cy="38841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mn-lt"/>
              <a:cs typeface="Arial"/>
              <a:sym typeface="Arial"/>
            </a:endParaRPr>
          </a:p>
        </p:txBody>
      </p:sp>
      <p:sp>
        <p:nvSpPr>
          <p:cNvPr id="4699" name="Google Shape;4699;p54"/>
          <p:cNvSpPr/>
          <p:nvPr/>
        </p:nvSpPr>
        <p:spPr>
          <a:xfrm rot="201482">
            <a:off x="1583705" y="1508590"/>
            <a:ext cx="395453" cy="332214"/>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000000"/>
              </a:solidFill>
              <a:effectLst/>
              <a:uLnTx/>
              <a:uFillTx/>
              <a:latin typeface="+mn-lt"/>
              <a:cs typeface="Arial"/>
              <a:sym typeface="Arial"/>
            </a:endParaRPr>
          </a:p>
        </p:txBody>
      </p:sp>
      <p:sp>
        <p:nvSpPr>
          <p:cNvPr id="313" name="TextBox 312">
            <a:extLst>
              <a:ext uri="{FF2B5EF4-FFF2-40B4-BE49-F238E27FC236}">
                <a16:creationId xmlns:a16="http://schemas.microsoft.com/office/drawing/2014/main" id="{4F8121C9-2641-48B6-8C6D-5BEC941F8325}"/>
              </a:ext>
            </a:extLst>
          </p:cNvPr>
          <p:cNvSpPr txBox="1"/>
          <p:nvPr/>
        </p:nvSpPr>
        <p:spPr>
          <a:xfrm>
            <a:off x="244277" y="2963521"/>
            <a:ext cx="6933037" cy="1654171"/>
          </a:xfrm>
          <a:prstGeom prst="rect">
            <a:avLst/>
          </a:prstGeom>
          <a:noFill/>
        </p:spPr>
        <p:txBody>
          <a:bodyPr wrap="square">
            <a:spAutoFit/>
          </a:bodyPr>
          <a:lstStyle/>
          <a:p>
            <a:pPr algn="ctr">
              <a:lnSpc>
                <a:spcPct val="150000"/>
              </a:lnSpc>
              <a:spcBef>
                <a:spcPts val="300"/>
              </a:spcBef>
              <a:spcAft>
                <a:spcPts val="300"/>
              </a:spcAft>
            </a:pPr>
            <a:r>
              <a:rPr lang="vi-VN" sz="3600" b="1" dirty="0">
                <a:effectLst/>
                <a:latin typeface="Arial" panose="020B0604020202020204" pitchFamily="34" charset="0"/>
                <a:ea typeface="Times New Roman" panose="02020603050405020304" pitchFamily="18" charset="0"/>
              </a:rPr>
              <a:t>SINH SẢN CỦA TẾ BÀO THEO CƠ CHẾ NGUYÊN PHÂN</a:t>
            </a:r>
            <a:endParaRPr lang="en-US" sz="3600" dirty="0">
              <a:effectLst/>
              <a:latin typeface="Times New Roman" panose="02020603050405020304" pitchFamily="18" charset="0"/>
              <a:ea typeface="Times New Roman" panose="02020603050405020304" pitchFamily="18" charset="0"/>
            </a:endParaRPr>
          </a:p>
        </p:txBody>
      </p:sp>
      <p:pic>
        <p:nvPicPr>
          <p:cNvPr id="6" name="Picture 17">
            <a:extLst>
              <a:ext uri="{FF2B5EF4-FFF2-40B4-BE49-F238E27FC236}">
                <a16:creationId xmlns:a16="http://schemas.microsoft.com/office/drawing/2014/main" id="{C85BF991-0CAD-4F46-AE5B-A0002C40C3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37754" y="113414"/>
            <a:ext cx="2547499" cy="2458336"/>
          </a:xfrm>
          <a:prstGeom prst="rect">
            <a:avLst/>
          </a:prstGeom>
        </p:spPr>
      </p:pic>
    </p:spTree>
    <p:extLst>
      <p:ext uri="{BB962C8B-B14F-4D97-AF65-F5344CB8AC3E}">
        <p14:creationId xmlns:p14="http://schemas.microsoft.com/office/powerpoint/2010/main" val="41688782"/>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6"/>
        <p:cNvGrpSpPr/>
        <p:nvPr/>
      </p:nvGrpSpPr>
      <p:grpSpPr>
        <a:xfrm>
          <a:off x="0" y="0"/>
          <a:ext cx="0" cy="0"/>
          <a:chOff x="0" y="0"/>
          <a:chExt cx="0" cy="0"/>
        </a:xfrm>
      </p:grpSpPr>
      <p:sp>
        <p:nvSpPr>
          <p:cNvPr id="3004" name="Google Shape;3004;p47"/>
          <p:cNvSpPr/>
          <p:nvPr/>
        </p:nvSpPr>
        <p:spPr>
          <a:xfrm rot="450403" flipH="1">
            <a:off x="471747" y="388006"/>
            <a:ext cx="384796" cy="323244"/>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TextBox 377">
            <a:extLst>
              <a:ext uri="{FF2B5EF4-FFF2-40B4-BE49-F238E27FC236}">
                <a16:creationId xmlns:a16="http://schemas.microsoft.com/office/drawing/2014/main" id="{ED1C974F-20AE-4766-9495-B07871E34F92}"/>
              </a:ext>
            </a:extLst>
          </p:cNvPr>
          <p:cNvSpPr txBox="1"/>
          <p:nvPr/>
        </p:nvSpPr>
        <p:spPr>
          <a:xfrm>
            <a:off x="876009" y="222899"/>
            <a:ext cx="6145680" cy="660758"/>
          </a:xfrm>
          <a:prstGeom prst="rect">
            <a:avLst/>
          </a:prstGeom>
          <a:noFill/>
        </p:spPr>
        <p:txBody>
          <a:bodyPr wrap="square">
            <a:spAutoFit/>
          </a:bodyPr>
          <a:lstStyle/>
          <a:p>
            <a:pPr algn="just">
              <a:lnSpc>
                <a:spcPct val="150000"/>
              </a:lnSpc>
              <a:spcBef>
                <a:spcPts val="300"/>
              </a:spcBef>
              <a:spcAft>
                <a:spcPts val="300"/>
              </a:spcAft>
            </a:pPr>
            <a:r>
              <a:rPr lang="vi-VN" sz="2800" b="1" dirty="0">
                <a:effectLst/>
                <a:latin typeface="Arial" panose="020B0604020202020204" pitchFamily="34" charset="0"/>
                <a:ea typeface="Times New Roman" panose="02020603050405020304" pitchFamily="18" charset="0"/>
              </a:rPr>
              <a:t>1. Khái niệm sinh sản của tế bào</a:t>
            </a:r>
            <a:endParaRPr lang="en-US" sz="2800" dirty="0">
              <a:effectLst/>
              <a:latin typeface="Times New Roman" panose="02020603050405020304" pitchFamily="18" charset="0"/>
              <a:ea typeface="Times New Roman" panose="02020603050405020304" pitchFamily="18" charset="0"/>
            </a:endParaRPr>
          </a:p>
        </p:txBody>
      </p:sp>
      <p:grpSp>
        <p:nvGrpSpPr>
          <p:cNvPr id="379" name="Group 378">
            <a:extLst>
              <a:ext uri="{FF2B5EF4-FFF2-40B4-BE49-F238E27FC236}">
                <a16:creationId xmlns:a16="http://schemas.microsoft.com/office/drawing/2014/main" id="{E9BDB589-2CD3-4D85-AB43-AB2DFB6471E8}"/>
              </a:ext>
            </a:extLst>
          </p:cNvPr>
          <p:cNvGrpSpPr/>
          <p:nvPr/>
        </p:nvGrpSpPr>
        <p:grpSpPr>
          <a:xfrm>
            <a:off x="570887" y="1237173"/>
            <a:ext cx="2176098" cy="1031916"/>
            <a:chOff x="2802346" y="749811"/>
            <a:chExt cx="3257986" cy="1031916"/>
          </a:xfrm>
        </p:grpSpPr>
        <p:pic>
          <p:nvPicPr>
            <p:cNvPr id="380" name="Picture 3">
              <a:extLst>
                <a:ext uri="{FF2B5EF4-FFF2-40B4-BE49-F238E27FC236}">
                  <a16:creationId xmlns:a16="http://schemas.microsoft.com/office/drawing/2014/main" id="{91A995D2-BE81-42A3-887A-115EB2026E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802346" y="850678"/>
              <a:ext cx="3257986" cy="931049"/>
            </a:xfrm>
            <a:prstGeom prst="rect">
              <a:avLst/>
            </a:prstGeom>
          </p:spPr>
        </p:pic>
        <p:sp>
          <p:nvSpPr>
            <p:cNvPr id="381" name="TextBox 380">
              <a:extLst>
                <a:ext uri="{FF2B5EF4-FFF2-40B4-BE49-F238E27FC236}">
                  <a16:creationId xmlns:a16="http://schemas.microsoft.com/office/drawing/2014/main" id="{7F39956B-9E24-4705-BB1C-72DF4A5C61FD}"/>
                </a:ext>
              </a:extLst>
            </p:cNvPr>
            <p:cNvSpPr txBox="1"/>
            <p:nvPr/>
          </p:nvSpPr>
          <p:spPr>
            <a:xfrm>
              <a:off x="3049479" y="749811"/>
              <a:ext cx="2709445" cy="958660"/>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rPr>
                <a:t>Kĩ thuật </a:t>
              </a:r>
              <a:endParaRPr kumimoji="0" lang="vi-VN" sz="2000" b="1" i="0" u="none" strike="noStrike" kern="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solidFill>
                  <a:effectLst/>
                  <a:uLnTx/>
                  <a:uFillTx/>
                </a:rPr>
                <a:t>Khăn trải bàn </a:t>
              </a:r>
              <a:endParaRPr kumimoji="0" lang="en-US" sz="2000" b="1" i="0" u="none" strike="noStrike" kern="0" cap="none" spc="0" normalizeH="0" baseline="0" noProof="0" dirty="0">
                <a:ln>
                  <a:noFill/>
                </a:ln>
                <a:solidFill>
                  <a:srgbClr val="FFFFFF"/>
                </a:solidFill>
                <a:effectLst/>
                <a:uLnTx/>
                <a:uFillTx/>
              </a:endParaRPr>
            </a:p>
          </p:txBody>
        </p:sp>
      </p:grpSp>
      <p:grpSp>
        <p:nvGrpSpPr>
          <p:cNvPr id="382" name="Group 381">
            <a:extLst>
              <a:ext uri="{FF2B5EF4-FFF2-40B4-BE49-F238E27FC236}">
                <a16:creationId xmlns:a16="http://schemas.microsoft.com/office/drawing/2014/main" id="{11B89715-C149-4D8B-B353-56438E430DB1}"/>
              </a:ext>
            </a:extLst>
          </p:cNvPr>
          <p:cNvGrpSpPr/>
          <p:nvPr/>
        </p:nvGrpSpPr>
        <p:grpSpPr>
          <a:xfrm>
            <a:off x="3020585" y="1237173"/>
            <a:ext cx="5258176" cy="3250975"/>
            <a:chOff x="2782628" y="1294514"/>
            <a:chExt cx="5524498" cy="3409566"/>
          </a:xfrm>
        </p:grpSpPr>
        <p:sp>
          <p:nvSpPr>
            <p:cNvPr id="383" name="Rectangle 382">
              <a:extLst>
                <a:ext uri="{FF2B5EF4-FFF2-40B4-BE49-F238E27FC236}">
                  <a16:creationId xmlns:a16="http://schemas.microsoft.com/office/drawing/2014/main" id="{FC7CB9C6-080D-4B82-9978-CBA4BA434067}"/>
                </a:ext>
              </a:extLst>
            </p:cNvPr>
            <p:cNvSpPr/>
            <p:nvPr/>
          </p:nvSpPr>
          <p:spPr>
            <a:xfrm>
              <a:off x="2782628" y="1294514"/>
              <a:ext cx="5524498" cy="3409566"/>
            </a:xfrm>
            <a:prstGeom prst="rect">
              <a:avLst/>
            </a:prstGeom>
            <a:solidFill>
              <a:srgbClr val="ED6A30">
                <a:lumMod val="40000"/>
                <a:lumOff val="60000"/>
              </a:srgbClr>
            </a:solidFill>
            <a:ln w="25400" cap="flat" cmpd="sng" algn="ctr">
              <a:solidFill>
                <a:srgbClr val="ED6A3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a:ea typeface="+mn-ea"/>
                <a:cs typeface="+mn-cs"/>
              </a:endParaRPr>
            </a:p>
          </p:txBody>
        </p:sp>
        <p:sp>
          <p:nvSpPr>
            <p:cNvPr id="384" name="Rectangle 383">
              <a:extLst>
                <a:ext uri="{FF2B5EF4-FFF2-40B4-BE49-F238E27FC236}">
                  <a16:creationId xmlns:a16="http://schemas.microsoft.com/office/drawing/2014/main" id="{81EFA6D5-6109-47CF-B567-AA2FDA9D9C7A}"/>
                </a:ext>
              </a:extLst>
            </p:cNvPr>
            <p:cNvSpPr/>
            <p:nvPr/>
          </p:nvSpPr>
          <p:spPr>
            <a:xfrm>
              <a:off x="3657601" y="2195450"/>
              <a:ext cx="3732028" cy="1653536"/>
            </a:xfrm>
            <a:prstGeom prst="rect">
              <a:avLst/>
            </a:prstGeom>
            <a:noFill/>
            <a:ln w="25400" cap="flat" cmpd="sng" algn="ctr">
              <a:solidFill>
                <a:srgbClr val="ED6A3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a:ea typeface="+mn-ea"/>
                <a:cs typeface="+mn-cs"/>
              </a:endParaRPr>
            </a:p>
          </p:txBody>
        </p:sp>
        <p:cxnSp>
          <p:nvCxnSpPr>
            <p:cNvPr id="385" name="Straight Connector 384">
              <a:extLst>
                <a:ext uri="{FF2B5EF4-FFF2-40B4-BE49-F238E27FC236}">
                  <a16:creationId xmlns:a16="http://schemas.microsoft.com/office/drawing/2014/main" id="{F3C9B8DD-B937-473A-BAC7-A6032D717487}"/>
                </a:ext>
              </a:extLst>
            </p:cNvPr>
            <p:cNvCxnSpPr>
              <a:cxnSpLocks/>
            </p:cNvCxnSpPr>
            <p:nvPr/>
          </p:nvCxnSpPr>
          <p:spPr>
            <a:xfrm>
              <a:off x="2782628" y="1294514"/>
              <a:ext cx="874973" cy="900935"/>
            </a:xfrm>
            <a:prstGeom prst="line">
              <a:avLst/>
            </a:prstGeom>
            <a:noFill/>
            <a:ln w="19050" cap="flat" cmpd="sng" algn="ctr">
              <a:solidFill>
                <a:srgbClr val="ED6A30">
                  <a:lumMod val="50000"/>
                </a:srgbClr>
              </a:solidFill>
              <a:prstDash val="solid"/>
            </a:ln>
            <a:effectLst/>
          </p:spPr>
        </p:cxnSp>
        <p:cxnSp>
          <p:nvCxnSpPr>
            <p:cNvPr id="386" name="Straight Connector 385">
              <a:extLst>
                <a:ext uri="{FF2B5EF4-FFF2-40B4-BE49-F238E27FC236}">
                  <a16:creationId xmlns:a16="http://schemas.microsoft.com/office/drawing/2014/main" id="{22E6773E-EE33-4F54-B5A7-8E4156008ECC}"/>
                </a:ext>
              </a:extLst>
            </p:cNvPr>
            <p:cNvCxnSpPr>
              <a:cxnSpLocks/>
            </p:cNvCxnSpPr>
            <p:nvPr/>
          </p:nvCxnSpPr>
          <p:spPr>
            <a:xfrm flipH="1">
              <a:off x="7389630" y="1294514"/>
              <a:ext cx="917496" cy="900935"/>
            </a:xfrm>
            <a:prstGeom prst="line">
              <a:avLst/>
            </a:prstGeom>
            <a:noFill/>
            <a:ln w="19050" cap="flat" cmpd="sng" algn="ctr">
              <a:solidFill>
                <a:srgbClr val="ED6A30">
                  <a:lumMod val="50000"/>
                </a:srgbClr>
              </a:solidFill>
              <a:prstDash val="solid"/>
            </a:ln>
            <a:effectLst/>
          </p:spPr>
        </p:cxnSp>
        <p:cxnSp>
          <p:nvCxnSpPr>
            <p:cNvPr id="387" name="Straight Connector 386">
              <a:extLst>
                <a:ext uri="{FF2B5EF4-FFF2-40B4-BE49-F238E27FC236}">
                  <a16:creationId xmlns:a16="http://schemas.microsoft.com/office/drawing/2014/main" id="{136069F9-C3FE-48FE-89E2-7E986B3FA1D2}"/>
                </a:ext>
              </a:extLst>
            </p:cNvPr>
            <p:cNvCxnSpPr>
              <a:cxnSpLocks/>
            </p:cNvCxnSpPr>
            <p:nvPr/>
          </p:nvCxnSpPr>
          <p:spPr>
            <a:xfrm>
              <a:off x="7389629" y="3848986"/>
              <a:ext cx="917497" cy="855094"/>
            </a:xfrm>
            <a:prstGeom prst="line">
              <a:avLst/>
            </a:prstGeom>
            <a:noFill/>
            <a:ln w="19050" cap="flat" cmpd="sng" algn="ctr">
              <a:solidFill>
                <a:srgbClr val="ED6A30">
                  <a:lumMod val="50000"/>
                </a:srgbClr>
              </a:solidFill>
              <a:prstDash val="solid"/>
            </a:ln>
            <a:effectLst/>
          </p:spPr>
        </p:cxnSp>
        <p:cxnSp>
          <p:nvCxnSpPr>
            <p:cNvPr id="388" name="Straight Connector 387">
              <a:extLst>
                <a:ext uri="{FF2B5EF4-FFF2-40B4-BE49-F238E27FC236}">
                  <a16:creationId xmlns:a16="http://schemas.microsoft.com/office/drawing/2014/main" id="{981473C4-83D4-4A8E-8F71-565AFA97F243}"/>
                </a:ext>
              </a:extLst>
            </p:cNvPr>
            <p:cNvCxnSpPr>
              <a:cxnSpLocks/>
            </p:cNvCxnSpPr>
            <p:nvPr/>
          </p:nvCxnSpPr>
          <p:spPr>
            <a:xfrm flipH="1">
              <a:off x="2782628" y="3848986"/>
              <a:ext cx="874974" cy="855094"/>
            </a:xfrm>
            <a:prstGeom prst="line">
              <a:avLst/>
            </a:prstGeom>
            <a:noFill/>
            <a:ln w="19050" cap="flat" cmpd="sng" algn="ctr">
              <a:solidFill>
                <a:srgbClr val="ED6A30">
                  <a:lumMod val="50000"/>
                </a:srgbClr>
              </a:solidFill>
              <a:prstDash val="solid"/>
            </a:ln>
            <a:effectLst/>
          </p:spPr>
        </p:cxnSp>
        <p:sp>
          <p:nvSpPr>
            <p:cNvPr id="389" name="TextBox 388">
              <a:extLst>
                <a:ext uri="{FF2B5EF4-FFF2-40B4-BE49-F238E27FC236}">
                  <a16:creationId xmlns:a16="http://schemas.microsoft.com/office/drawing/2014/main" id="{6D2592A6-4DB1-44A5-B4BA-637A32CA2613}"/>
                </a:ext>
              </a:extLst>
            </p:cNvPr>
            <p:cNvSpPr txBox="1"/>
            <p:nvPr/>
          </p:nvSpPr>
          <p:spPr>
            <a:xfrm>
              <a:off x="4439731" y="1806802"/>
              <a:ext cx="2641423"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ysClr val="windowText" lastClr="000000"/>
                  </a:solidFill>
                  <a:effectLst/>
                  <a:uLnTx/>
                  <a:uFillTx/>
                </a:rPr>
                <a:t>Viết ý kiến cá nhân </a:t>
              </a:r>
              <a:endParaRPr kumimoji="0" lang="en-US" sz="2000" b="1" i="0" u="none" strike="noStrike" kern="0" cap="none" spc="0" normalizeH="0" baseline="0" noProof="0" dirty="0">
                <a:ln>
                  <a:noFill/>
                </a:ln>
                <a:solidFill>
                  <a:sysClr val="windowText" lastClr="000000"/>
                </a:solidFill>
                <a:effectLst/>
                <a:uLnTx/>
                <a:uFillTx/>
              </a:endParaRPr>
            </a:p>
          </p:txBody>
        </p:sp>
        <p:sp>
          <p:nvSpPr>
            <p:cNvPr id="390" name="TextBox 389">
              <a:extLst>
                <a:ext uri="{FF2B5EF4-FFF2-40B4-BE49-F238E27FC236}">
                  <a16:creationId xmlns:a16="http://schemas.microsoft.com/office/drawing/2014/main" id="{E8027539-C945-47C8-8877-2A9FFEF6037C}"/>
                </a:ext>
              </a:extLst>
            </p:cNvPr>
            <p:cNvSpPr txBox="1"/>
            <p:nvPr/>
          </p:nvSpPr>
          <p:spPr>
            <a:xfrm>
              <a:off x="4459223" y="3835027"/>
              <a:ext cx="275022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ysClr val="windowText" lastClr="000000"/>
                  </a:solidFill>
                  <a:effectLst/>
                  <a:uLnTx/>
                  <a:uFillTx/>
                </a:rPr>
                <a:t>Viết ý kiến cá nhân </a:t>
              </a:r>
              <a:endParaRPr kumimoji="0" lang="en-US" sz="2000" b="1" i="0" u="none" strike="noStrike" kern="0" cap="none" spc="0" normalizeH="0" baseline="0" noProof="0" dirty="0">
                <a:ln>
                  <a:noFill/>
                </a:ln>
                <a:solidFill>
                  <a:sysClr val="windowText" lastClr="000000"/>
                </a:solidFill>
                <a:effectLst/>
                <a:uLnTx/>
                <a:uFillTx/>
              </a:endParaRPr>
            </a:p>
          </p:txBody>
        </p:sp>
        <p:sp>
          <p:nvSpPr>
            <p:cNvPr id="391" name="TextBox 390">
              <a:extLst>
                <a:ext uri="{FF2B5EF4-FFF2-40B4-BE49-F238E27FC236}">
                  <a16:creationId xmlns:a16="http://schemas.microsoft.com/office/drawing/2014/main" id="{6AD821B2-6032-4565-A2F4-493B452A9C45}"/>
                </a:ext>
              </a:extLst>
            </p:cNvPr>
            <p:cNvSpPr txBox="1"/>
            <p:nvPr/>
          </p:nvSpPr>
          <p:spPr>
            <a:xfrm rot="16200000" flipH="1" flipV="1">
              <a:off x="1665442" y="2975156"/>
              <a:ext cx="264619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ysClr val="windowText" lastClr="000000"/>
                  </a:solidFill>
                  <a:effectLst/>
                  <a:uLnTx/>
                  <a:uFillTx/>
                </a:rPr>
                <a:t>Viết ý kiến cá nhân </a:t>
              </a:r>
              <a:endParaRPr kumimoji="0" lang="en-US" sz="2000" b="1" i="0" u="none" strike="noStrike" kern="0" cap="none" spc="0" normalizeH="0" baseline="0" noProof="0" dirty="0">
                <a:ln>
                  <a:noFill/>
                </a:ln>
                <a:solidFill>
                  <a:sysClr val="windowText" lastClr="000000"/>
                </a:solidFill>
                <a:effectLst/>
                <a:uLnTx/>
                <a:uFillTx/>
              </a:endParaRPr>
            </a:p>
          </p:txBody>
        </p:sp>
        <p:sp>
          <p:nvSpPr>
            <p:cNvPr id="392" name="TextBox 391">
              <a:extLst>
                <a:ext uri="{FF2B5EF4-FFF2-40B4-BE49-F238E27FC236}">
                  <a16:creationId xmlns:a16="http://schemas.microsoft.com/office/drawing/2014/main" id="{6D898B29-8B84-40E5-B6B2-3196140213AC}"/>
                </a:ext>
              </a:extLst>
            </p:cNvPr>
            <p:cNvSpPr txBox="1"/>
            <p:nvPr/>
          </p:nvSpPr>
          <p:spPr>
            <a:xfrm rot="5400000" flipV="1">
              <a:off x="6807944" y="2824107"/>
              <a:ext cx="259144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ysClr val="windowText" lastClr="000000"/>
                  </a:solidFill>
                  <a:effectLst/>
                  <a:uLnTx/>
                  <a:uFillTx/>
                </a:rPr>
                <a:t>Viết ý kiến cá nhân </a:t>
              </a:r>
              <a:endParaRPr kumimoji="0" lang="en-US" sz="2000" b="1" i="0" u="none" strike="noStrike" kern="0" cap="none" spc="0" normalizeH="0" baseline="0" noProof="0" dirty="0">
                <a:ln>
                  <a:noFill/>
                </a:ln>
                <a:solidFill>
                  <a:sysClr val="windowText" lastClr="000000"/>
                </a:solidFill>
                <a:effectLst/>
                <a:uLnTx/>
                <a:uFillTx/>
              </a:endParaRPr>
            </a:p>
          </p:txBody>
        </p:sp>
        <p:sp>
          <p:nvSpPr>
            <p:cNvPr id="393" name="Oval 392">
              <a:extLst>
                <a:ext uri="{FF2B5EF4-FFF2-40B4-BE49-F238E27FC236}">
                  <a16:creationId xmlns:a16="http://schemas.microsoft.com/office/drawing/2014/main" id="{0E93410F-21D5-42C6-AC35-38C742CB5BD0}"/>
                </a:ext>
              </a:extLst>
            </p:cNvPr>
            <p:cNvSpPr/>
            <p:nvPr/>
          </p:nvSpPr>
          <p:spPr>
            <a:xfrm>
              <a:off x="5413586" y="1363938"/>
              <a:ext cx="450376" cy="449291"/>
            </a:xfrm>
            <a:prstGeom prst="ellipse">
              <a:avLst/>
            </a:prstGeom>
            <a:solidFill>
              <a:srgbClr val="FFFFFF"/>
            </a:solidFill>
            <a:ln w="25400" cap="flat" cmpd="sng" algn="ctr">
              <a:solidFill>
                <a:srgbClr val="FFA28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lumMod val="10000"/>
                    </a:srgbClr>
                  </a:solidFill>
                  <a:effectLst/>
                  <a:uLnTx/>
                  <a:uFillTx/>
                  <a:latin typeface="Arial" panose="020B0604020202020204" pitchFamily="34" charset="0"/>
                  <a:ea typeface="+mn-ea"/>
                  <a:cs typeface="+mn-cs"/>
                </a:rPr>
                <a:t>1</a:t>
              </a:r>
              <a:endParaRPr kumimoji="0" lang="en-US" sz="2000" b="1" i="0" u="none" strike="noStrike" kern="0" cap="none" spc="0" normalizeH="0" baseline="0" noProof="0" dirty="0">
                <a:ln>
                  <a:noFill/>
                </a:ln>
                <a:solidFill>
                  <a:srgbClr val="FFFFFF">
                    <a:lumMod val="10000"/>
                  </a:srgbClr>
                </a:solidFill>
                <a:effectLst/>
                <a:uLnTx/>
                <a:uFillTx/>
                <a:latin typeface="Arial"/>
                <a:ea typeface="+mn-ea"/>
                <a:cs typeface="+mn-cs"/>
              </a:endParaRPr>
            </a:p>
          </p:txBody>
        </p:sp>
        <p:sp>
          <p:nvSpPr>
            <p:cNvPr id="394" name="Oval 393">
              <a:extLst>
                <a:ext uri="{FF2B5EF4-FFF2-40B4-BE49-F238E27FC236}">
                  <a16:creationId xmlns:a16="http://schemas.microsoft.com/office/drawing/2014/main" id="{B039CD11-4AC4-4670-84FF-38F689339C7C}"/>
                </a:ext>
              </a:extLst>
            </p:cNvPr>
            <p:cNvSpPr/>
            <p:nvPr/>
          </p:nvSpPr>
          <p:spPr>
            <a:xfrm>
              <a:off x="7444347" y="2797572"/>
              <a:ext cx="450376" cy="449291"/>
            </a:xfrm>
            <a:prstGeom prst="ellipse">
              <a:avLst/>
            </a:prstGeom>
            <a:solidFill>
              <a:srgbClr val="FFFFFF"/>
            </a:solidFill>
            <a:ln w="25400" cap="flat" cmpd="sng" algn="ctr">
              <a:solidFill>
                <a:srgbClr val="FFA28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lumMod val="10000"/>
                    </a:srgbClr>
                  </a:solidFill>
                  <a:effectLst/>
                  <a:uLnTx/>
                  <a:uFillTx/>
                  <a:latin typeface="Arial" panose="020B0604020202020204" pitchFamily="34" charset="0"/>
                  <a:ea typeface="+mn-ea"/>
                  <a:cs typeface="+mn-cs"/>
                </a:rPr>
                <a:t>2</a:t>
              </a:r>
              <a:endParaRPr kumimoji="0" lang="en-US" sz="2000" b="1" i="0" u="none" strike="noStrike" kern="0" cap="none" spc="0" normalizeH="0" baseline="0" noProof="0" dirty="0">
                <a:ln>
                  <a:noFill/>
                </a:ln>
                <a:solidFill>
                  <a:srgbClr val="FFFFFF">
                    <a:lumMod val="10000"/>
                  </a:srgbClr>
                </a:solidFill>
                <a:effectLst/>
                <a:uLnTx/>
                <a:uFillTx/>
                <a:latin typeface="Arial"/>
                <a:ea typeface="+mn-ea"/>
                <a:cs typeface="+mn-cs"/>
              </a:endParaRPr>
            </a:p>
          </p:txBody>
        </p:sp>
        <p:sp>
          <p:nvSpPr>
            <p:cNvPr id="395" name="Oval 394">
              <a:extLst>
                <a:ext uri="{FF2B5EF4-FFF2-40B4-BE49-F238E27FC236}">
                  <a16:creationId xmlns:a16="http://schemas.microsoft.com/office/drawing/2014/main" id="{12712A7F-D2D0-43AA-B4BC-C1619D265560}"/>
                </a:ext>
              </a:extLst>
            </p:cNvPr>
            <p:cNvSpPr/>
            <p:nvPr/>
          </p:nvSpPr>
          <p:spPr>
            <a:xfrm>
              <a:off x="5467275" y="4204288"/>
              <a:ext cx="450376" cy="449291"/>
            </a:xfrm>
            <a:prstGeom prst="ellipse">
              <a:avLst/>
            </a:prstGeom>
            <a:solidFill>
              <a:srgbClr val="FFFFFF"/>
            </a:solidFill>
            <a:ln w="25400" cap="flat" cmpd="sng" algn="ctr">
              <a:solidFill>
                <a:srgbClr val="FFA28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lumMod val="10000"/>
                    </a:srgbClr>
                  </a:solidFill>
                  <a:effectLst/>
                  <a:uLnTx/>
                  <a:uFillTx/>
                  <a:latin typeface="Arial" panose="020B0604020202020204" pitchFamily="34" charset="0"/>
                  <a:ea typeface="+mn-ea"/>
                  <a:cs typeface="+mn-cs"/>
                </a:rPr>
                <a:t>3</a:t>
              </a:r>
              <a:endParaRPr kumimoji="0" lang="en-US" sz="2000" b="1" i="0" u="none" strike="noStrike" kern="0" cap="none" spc="0" normalizeH="0" baseline="0" noProof="0" dirty="0">
                <a:ln>
                  <a:noFill/>
                </a:ln>
                <a:solidFill>
                  <a:srgbClr val="FFFFFF">
                    <a:lumMod val="10000"/>
                  </a:srgbClr>
                </a:solidFill>
                <a:effectLst/>
                <a:uLnTx/>
                <a:uFillTx/>
                <a:latin typeface="Arial"/>
                <a:ea typeface="+mn-ea"/>
                <a:cs typeface="+mn-cs"/>
              </a:endParaRPr>
            </a:p>
          </p:txBody>
        </p:sp>
        <p:sp>
          <p:nvSpPr>
            <p:cNvPr id="396" name="Oval 395">
              <a:extLst>
                <a:ext uri="{FF2B5EF4-FFF2-40B4-BE49-F238E27FC236}">
                  <a16:creationId xmlns:a16="http://schemas.microsoft.com/office/drawing/2014/main" id="{0C1BD588-A34C-4ED5-A0DC-18AFE3019694}"/>
                </a:ext>
              </a:extLst>
            </p:cNvPr>
            <p:cNvSpPr/>
            <p:nvPr/>
          </p:nvSpPr>
          <p:spPr>
            <a:xfrm>
              <a:off x="3159218" y="2774651"/>
              <a:ext cx="450376" cy="449291"/>
            </a:xfrm>
            <a:prstGeom prst="ellipse">
              <a:avLst/>
            </a:prstGeom>
            <a:solidFill>
              <a:srgbClr val="FFFFFF"/>
            </a:solidFill>
            <a:ln w="25400" cap="flat" cmpd="sng" algn="ctr">
              <a:solidFill>
                <a:srgbClr val="FFA28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FFFF">
                      <a:lumMod val="10000"/>
                    </a:srgbClr>
                  </a:solidFill>
                  <a:effectLst/>
                  <a:uLnTx/>
                  <a:uFillTx/>
                  <a:latin typeface="Arial" panose="020B0604020202020204" pitchFamily="34" charset="0"/>
                  <a:ea typeface="+mn-ea"/>
                  <a:cs typeface="+mn-cs"/>
                </a:rPr>
                <a:t>4</a:t>
              </a:r>
              <a:endParaRPr kumimoji="0" lang="en-US" sz="2000" b="1" i="0" u="none" strike="noStrike" kern="0" cap="none" spc="0" normalizeH="0" baseline="0" noProof="0" dirty="0">
                <a:ln>
                  <a:noFill/>
                </a:ln>
                <a:solidFill>
                  <a:srgbClr val="FFFFFF">
                    <a:lumMod val="10000"/>
                  </a:srgbClr>
                </a:solidFill>
                <a:effectLst/>
                <a:uLnTx/>
                <a:uFillTx/>
                <a:latin typeface="Arial"/>
                <a:ea typeface="+mn-ea"/>
                <a:cs typeface="+mn-cs"/>
              </a:endParaRPr>
            </a:p>
          </p:txBody>
        </p:sp>
        <p:sp>
          <p:nvSpPr>
            <p:cNvPr id="397" name="TextBox 396">
              <a:extLst>
                <a:ext uri="{FF2B5EF4-FFF2-40B4-BE49-F238E27FC236}">
                  <a16:creationId xmlns:a16="http://schemas.microsoft.com/office/drawing/2014/main" id="{B9731827-948D-4112-9242-B069114E1369}"/>
                </a:ext>
              </a:extLst>
            </p:cNvPr>
            <p:cNvSpPr txBox="1"/>
            <p:nvPr/>
          </p:nvSpPr>
          <p:spPr>
            <a:xfrm>
              <a:off x="3728857" y="2605135"/>
              <a:ext cx="3589514" cy="1005426"/>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1" i="0" u="none" strike="noStrike" kern="0" cap="none" spc="0" normalizeH="0" baseline="0" noProof="0" dirty="0">
                  <a:ln>
                    <a:noFill/>
                  </a:ln>
                  <a:solidFill>
                    <a:sysClr val="windowText" lastClr="000000"/>
                  </a:solidFill>
                  <a:effectLst/>
                  <a:uLnTx/>
                  <a:uFillTx/>
                </a:rPr>
                <a:t>Ý kiến chung của cả nhóm về chủ đề </a:t>
              </a:r>
              <a:endParaRPr kumimoji="0" lang="en-US" sz="2000" b="1" i="0" u="none" strike="noStrike" kern="0" cap="none" spc="0" normalizeH="0" baseline="0" noProof="0" dirty="0">
                <a:ln>
                  <a:noFill/>
                </a:ln>
                <a:solidFill>
                  <a:sysClr val="windowText" lastClr="000000"/>
                </a:solidFill>
                <a:effectLst/>
                <a:uLnTx/>
                <a:uFillTx/>
              </a:endParaRPr>
            </a:p>
          </p:txBody>
        </p:sp>
      </p:grpSp>
      <p:pic>
        <p:nvPicPr>
          <p:cNvPr id="398" name="Picture 5">
            <a:extLst>
              <a:ext uri="{FF2B5EF4-FFF2-40B4-BE49-F238E27FC236}">
                <a16:creationId xmlns:a16="http://schemas.microsoft.com/office/drawing/2014/main" id="{93D4067C-CEB1-4C19-B8B1-21EB70E51B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4591" y="2369956"/>
            <a:ext cx="1936329" cy="1921807"/>
          </a:xfrm>
          <a:prstGeom prst="rect">
            <a:avLst/>
          </a:prstGeom>
        </p:spPr>
      </p:pic>
    </p:spTree>
    <p:extLst>
      <p:ext uri="{BB962C8B-B14F-4D97-AF65-F5344CB8AC3E}">
        <p14:creationId xmlns:p14="http://schemas.microsoft.com/office/powerpoint/2010/main" val="2216561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barn(inVertical)">
                                      <p:cBhvr>
                                        <p:cTn id="7" dur="500"/>
                                        <p:tgtEl>
                                          <p:spTgt spid="398"/>
                                        </p:tgtEl>
                                      </p:cBhvr>
                                    </p:animEffect>
                                  </p:childTnLst>
                                </p:cTn>
                              </p:par>
                              <p:par>
                                <p:cTn id="8" presetID="16" presetClass="entr" presetSubtype="21" fill="hold" nodeType="withEffect">
                                  <p:stCondLst>
                                    <p:cond delay="0"/>
                                  </p:stCondLst>
                                  <p:childTnLst>
                                    <p:set>
                                      <p:cBhvr>
                                        <p:cTn id="9" dur="1" fill="hold">
                                          <p:stCondLst>
                                            <p:cond delay="0"/>
                                          </p:stCondLst>
                                        </p:cTn>
                                        <p:tgtEl>
                                          <p:spTgt spid="379"/>
                                        </p:tgtEl>
                                        <p:attrNameLst>
                                          <p:attrName>style.visibility</p:attrName>
                                        </p:attrNameLst>
                                      </p:cBhvr>
                                      <p:to>
                                        <p:strVal val="visible"/>
                                      </p:to>
                                    </p:set>
                                    <p:animEffect transition="in" filter="barn(inVertical)">
                                      <p:cBhvr>
                                        <p:cTn id="10" dur="500"/>
                                        <p:tgtEl>
                                          <p:spTgt spid="37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82"/>
                                        </p:tgtEl>
                                        <p:attrNameLst>
                                          <p:attrName>style.visibility</p:attrName>
                                        </p:attrNameLst>
                                      </p:cBhvr>
                                      <p:to>
                                        <p:strVal val="visible"/>
                                      </p:to>
                                    </p:set>
                                    <p:animEffect transition="in" filter="randombar(horizontal)">
                                      <p:cBhvr>
                                        <p:cTn id="15" dur="5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9"/>
        <p:cNvGrpSpPr/>
        <p:nvPr/>
      </p:nvGrpSpPr>
      <p:grpSpPr>
        <a:xfrm>
          <a:off x="0" y="0"/>
          <a:ext cx="0" cy="0"/>
          <a:chOff x="0" y="0"/>
          <a:chExt cx="0" cy="0"/>
        </a:xfrm>
      </p:grpSpPr>
      <p:grpSp>
        <p:nvGrpSpPr>
          <p:cNvPr id="3101" name="Google Shape;3101;p48"/>
          <p:cNvGrpSpPr/>
          <p:nvPr/>
        </p:nvGrpSpPr>
        <p:grpSpPr>
          <a:xfrm>
            <a:off x="-327530" y="2433907"/>
            <a:ext cx="3220947" cy="3121453"/>
            <a:chOff x="-207731" y="2035293"/>
            <a:chExt cx="2565895" cy="3654882"/>
          </a:xfrm>
        </p:grpSpPr>
        <p:sp>
          <p:nvSpPr>
            <p:cNvPr id="3102" name="Google Shape;3102;p48"/>
            <p:cNvSpPr/>
            <p:nvPr/>
          </p:nvSpPr>
          <p:spPr>
            <a:xfrm rot="529102">
              <a:off x="49864" y="4569390"/>
              <a:ext cx="1092218" cy="734697"/>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8"/>
            <p:cNvSpPr/>
            <p:nvPr/>
          </p:nvSpPr>
          <p:spPr>
            <a:xfrm rot="-3895986">
              <a:off x="-196146" y="3887905"/>
              <a:ext cx="702055" cy="472249"/>
            </a:xfrm>
            <a:custGeom>
              <a:avLst/>
              <a:gdLst/>
              <a:ahLst/>
              <a:cxnLst/>
              <a:rect l="l" t="t" r="r" b="b"/>
              <a:pathLst>
                <a:path w="27226" h="18314" extrusionOk="0">
                  <a:moveTo>
                    <a:pt x="23356" y="0"/>
                  </a:moveTo>
                  <a:cubicBezTo>
                    <a:pt x="8323" y="0"/>
                    <a:pt x="1" y="18313"/>
                    <a:pt x="1" y="18313"/>
                  </a:cubicBezTo>
                  <a:cubicBezTo>
                    <a:pt x="21410" y="15529"/>
                    <a:pt x="27226" y="397"/>
                    <a:pt x="27226" y="397"/>
                  </a:cubicBezTo>
                  <a:cubicBezTo>
                    <a:pt x="25891" y="126"/>
                    <a:pt x="24600" y="0"/>
                    <a:pt x="23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8"/>
            <p:cNvSpPr/>
            <p:nvPr/>
          </p:nvSpPr>
          <p:spPr>
            <a:xfrm rot="9164618">
              <a:off x="101398" y="2302583"/>
              <a:ext cx="1587909" cy="1734971"/>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5" name="Google Shape;3105;p48"/>
            <p:cNvGrpSpPr/>
            <p:nvPr/>
          </p:nvGrpSpPr>
          <p:grpSpPr>
            <a:xfrm rot="685982" flipH="1">
              <a:off x="187969" y="2719378"/>
              <a:ext cx="1910720" cy="2809296"/>
              <a:chOff x="2815975" y="2698500"/>
              <a:chExt cx="1404850" cy="2065525"/>
            </a:xfrm>
          </p:grpSpPr>
          <p:sp>
            <p:nvSpPr>
              <p:cNvPr id="3106" name="Google Shape;3106;p48"/>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rgbClr val="FBE5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8"/>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08" name="Google Shape;3108;p48"/>
          <p:cNvSpPr/>
          <p:nvPr/>
        </p:nvSpPr>
        <p:spPr>
          <a:xfrm flipH="1">
            <a:off x="189481" y="478588"/>
            <a:ext cx="609094" cy="68488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8"/>
          <p:cNvSpPr/>
          <p:nvPr/>
        </p:nvSpPr>
        <p:spPr>
          <a:xfrm flipH="1">
            <a:off x="511951" y="1597122"/>
            <a:ext cx="402549" cy="45263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8"/>
          <p:cNvSpPr/>
          <p:nvPr/>
        </p:nvSpPr>
        <p:spPr>
          <a:xfrm rot="1493235" flipH="1">
            <a:off x="8214462" y="362561"/>
            <a:ext cx="638003" cy="535932"/>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8"/>
          <p:cNvSpPr/>
          <p:nvPr/>
        </p:nvSpPr>
        <p:spPr>
          <a:xfrm rot="-201570" flipH="1">
            <a:off x="8239746" y="1388300"/>
            <a:ext cx="431123" cy="362134"/>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8"/>
          <p:cNvSpPr/>
          <p:nvPr/>
        </p:nvSpPr>
        <p:spPr>
          <a:xfrm flipH="1">
            <a:off x="1126016" y="363049"/>
            <a:ext cx="313856" cy="352910"/>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3" name="Google Shape;3113;p48"/>
          <p:cNvGrpSpPr/>
          <p:nvPr/>
        </p:nvGrpSpPr>
        <p:grpSpPr>
          <a:xfrm>
            <a:off x="7083374" y="2367371"/>
            <a:ext cx="2509807" cy="2776088"/>
            <a:chOff x="7083374" y="2367371"/>
            <a:chExt cx="2509807" cy="2776088"/>
          </a:xfrm>
        </p:grpSpPr>
        <p:grpSp>
          <p:nvGrpSpPr>
            <p:cNvPr id="3114" name="Google Shape;3114;p48"/>
            <p:cNvGrpSpPr/>
            <p:nvPr/>
          </p:nvGrpSpPr>
          <p:grpSpPr>
            <a:xfrm rot="9057925" flipH="1">
              <a:off x="7763517" y="2657022"/>
              <a:ext cx="1572976" cy="1465077"/>
              <a:chOff x="4264500" y="3421125"/>
              <a:chExt cx="1286525" cy="1198275"/>
            </a:xfrm>
          </p:grpSpPr>
          <p:sp>
            <p:nvSpPr>
              <p:cNvPr id="3115" name="Google Shape;3115;p48"/>
              <p:cNvSpPr/>
              <p:nvPr/>
            </p:nvSpPr>
            <p:spPr>
              <a:xfrm>
                <a:off x="4264500" y="3421125"/>
                <a:ext cx="1286525" cy="1198275"/>
              </a:xfrm>
              <a:custGeom>
                <a:avLst/>
                <a:gdLst/>
                <a:ahLst/>
                <a:cxnLst/>
                <a:rect l="l" t="t" r="r" b="b"/>
                <a:pathLst>
                  <a:path w="51461" h="47931" extrusionOk="0">
                    <a:moveTo>
                      <a:pt x="1" y="0"/>
                    </a:moveTo>
                    <a:cubicBezTo>
                      <a:pt x="1" y="1"/>
                      <a:pt x="12694" y="47930"/>
                      <a:pt x="50000" y="47930"/>
                    </a:cubicBezTo>
                    <a:cubicBezTo>
                      <a:pt x="50483" y="47930"/>
                      <a:pt x="50970" y="47922"/>
                      <a:pt x="51460" y="47906"/>
                    </a:cubicBezTo>
                    <a:cubicBezTo>
                      <a:pt x="51460" y="47903"/>
                      <a:pt x="44539" y="13624"/>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8"/>
              <p:cNvSpPr/>
              <p:nvPr/>
            </p:nvSpPr>
            <p:spPr>
              <a:xfrm>
                <a:off x="4312900" y="3472025"/>
                <a:ext cx="1198450" cy="1126100"/>
              </a:xfrm>
              <a:custGeom>
                <a:avLst/>
                <a:gdLst/>
                <a:ahLst/>
                <a:cxnLst/>
                <a:rect l="l" t="t" r="r" b="b"/>
                <a:pathLst>
                  <a:path w="47938" h="45044" extrusionOk="0">
                    <a:moveTo>
                      <a:pt x="362" y="0"/>
                    </a:moveTo>
                    <a:cubicBezTo>
                      <a:pt x="176" y="0"/>
                      <a:pt x="0" y="253"/>
                      <a:pt x="156" y="448"/>
                    </a:cubicBezTo>
                    <a:cubicBezTo>
                      <a:pt x="764" y="1206"/>
                      <a:pt x="1385" y="1954"/>
                      <a:pt x="2006" y="2699"/>
                    </a:cubicBezTo>
                    <a:cubicBezTo>
                      <a:pt x="7818" y="9663"/>
                      <a:pt x="13930" y="16390"/>
                      <a:pt x="20342" y="22803"/>
                    </a:cubicBezTo>
                    <a:cubicBezTo>
                      <a:pt x="28560" y="31020"/>
                      <a:pt x="37340" y="39111"/>
                      <a:pt x="47416" y="45005"/>
                    </a:cubicBezTo>
                    <a:cubicBezTo>
                      <a:pt x="47462" y="45032"/>
                      <a:pt x="47507" y="45043"/>
                      <a:pt x="47549" y="45043"/>
                    </a:cubicBezTo>
                    <a:cubicBezTo>
                      <a:pt x="47779" y="45043"/>
                      <a:pt x="47937" y="44707"/>
                      <a:pt x="47693" y="44563"/>
                    </a:cubicBezTo>
                    <a:cubicBezTo>
                      <a:pt x="44188" y="42514"/>
                      <a:pt x="40859" y="40171"/>
                      <a:pt x="37664" y="37670"/>
                    </a:cubicBezTo>
                    <a:cubicBezTo>
                      <a:pt x="28364" y="30394"/>
                      <a:pt x="19940" y="21993"/>
                      <a:pt x="11977" y="13294"/>
                    </a:cubicBezTo>
                    <a:cubicBezTo>
                      <a:pt x="8049" y="9001"/>
                      <a:pt x="4175" y="4633"/>
                      <a:pt x="535" y="91"/>
                    </a:cubicBezTo>
                    <a:cubicBezTo>
                      <a:pt x="483" y="27"/>
                      <a:pt x="422" y="0"/>
                      <a:pt x="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8"/>
              <p:cNvSpPr/>
              <p:nvPr/>
            </p:nvSpPr>
            <p:spPr>
              <a:xfrm>
                <a:off x="5234725" y="4378500"/>
                <a:ext cx="157825" cy="183075"/>
              </a:xfrm>
              <a:custGeom>
                <a:avLst/>
                <a:gdLst/>
                <a:ahLst/>
                <a:cxnLst/>
                <a:rect l="l" t="t" r="r" b="b"/>
                <a:pathLst>
                  <a:path w="6313" h="7323" extrusionOk="0">
                    <a:moveTo>
                      <a:pt x="6194" y="0"/>
                    </a:moveTo>
                    <a:lnTo>
                      <a:pt x="0" y="1354"/>
                    </a:lnTo>
                    <a:lnTo>
                      <a:pt x="2225" y="7323"/>
                    </a:lnTo>
                    <a:lnTo>
                      <a:pt x="2711" y="7141"/>
                    </a:lnTo>
                    <a:lnTo>
                      <a:pt x="699" y="1740"/>
                    </a:lnTo>
                    <a:lnTo>
                      <a:pt x="6312" y="548"/>
                    </a:lnTo>
                    <a:lnTo>
                      <a:pt x="6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8"/>
              <p:cNvSpPr/>
              <p:nvPr/>
            </p:nvSpPr>
            <p:spPr>
              <a:xfrm>
                <a:off x="5016075" y="4215325"/>
                <a:ext cx="262775" cy="243750"/>
              </a:xfrm>
              <a:custGeom>
                <a:avLst/>
                <a:gdLst/>
                <a:ahLst/>
                <a:cxnLst/>
                <a:rect l="l" t="t" r="r" b="b"/>
                <a:pathLst>
                  <a:path w="10511" h="9750" extrusionOk="0">
                    <a:moveTo>
                      <a:pt x="2632" y="0"/>
                    </a:moveTo>
                    <a:cubicBezTo>
                      <a:pt x="1287" y="0"/>
                      <a:pt x="308" y="63"/>
                      <a:pt x="121" y="233"/>
                    </a:cubicBezTo>
                    <a:lnTo>
                      <a:pt x="18" y="455"/>
                    </a:lnTo>
                    <a:cubicBezTo>
                      <a:pt x="0" y="989"/>
                      <a:pt x="1643" y="8855"/>
                      <a:pt x="1833" y="9750"/>
                    </a:cubicBezTo>
                    <a:lnTo>
                      <a:pt x="2341" y="9643"/>
                    </a:lnTo>
                    <a:cubicBezTo>
                      <a:pt x="1660" y="6393"/>
                      <a:pt x="669" y="1534"/>
                      <a:pt x="548" y="603"/>
                    </a:cubicBezTo>
                    <a:cubicBezTo>
                      <a:pt x="808" y="544"/>
                      <a:pt x="1425" y="519"/>
                      <a:pt x="2276" y="519"/>
                    </a:cubicBezTo>
                    <a:cubicBezTo>
                      <a:pt x="4249" y="519"/>
                      <a:pt x="7484" y="657"/>
                      <a:pt x="10477" y="845"/>
                    </a:cubicBezTo>
                    <a:lnTo>
                      <a:pt x="10510" y="326"/>
                    </a:lnTo>
                    <a:cubicBezTo>
                      <a:pt x="8791" y="217"/>
                      <a:pt x="6510" y="89"/>
                      <a:pt x="4518" y="31"/>
                    </a:cubicBezTo>
                    <a:cubicBezTo>
                      <a:pt x="3845" y="12"/>
                      <a:pt x="3205" y="0"/>
                      <a:pt x="2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8"/>
              <p:cNvSpPr/>
              <p:nvPr/>
            </p:nvSpPr>
            <p:spPr>
              <a:xfrm>
                <a:off x="4813775" y="4004900"/>
                <a:ext cx="246450" cy="299300"/>
              </a:xfrm>
              <a:custGeom>
                <a:avLst/>
                <a:gdLst/>
                <a:ahLst/>
                <a:cxnLst/>
                <a:rect l="l" t="t" r="r" b="b"/>
                <a:pathLst>
                  <a:path w="9858" h="11972" extrusionOk="0">
                    <a:moveTo>
                      <a:pt x="9807" y="0"/>
                    </a:moveTo>
                    <a:lnTo>
                      <a:pt x="1" y="959"/>
                    </a:lnTo>
                    <a:lnTo>
                      <a:pt x="743" y="11971"/>
                    </a:lnTo>
                    <a:lnTo>
                      <a:pt x="1261" y="11938"/>
                    </a:lnTo>
                    <a:lnTo>
                      <a:pt x="554" y="1427"/>
                    </a:lnTo>
                    <a:lnTo>
                      <a:pt x="9858" y="518"/>
                    </a:lnTo>
                    <a:lnTo>
                      <a:pt x="98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8"/>
              <p:cNvSpPr/>
              <p:nvPr/>
            </p:nvSpPr>
            <p:spPr>
              <a:xfrm>
                <a:off x="4652350" y="3830500"/>
                <a:ext cx="218200" cy="260200"/>
              </a:xfrm>
              <a:custGeom>
                <a:avLst/>
                <a:gdLst/>
                <a:ahLst/>
                <a:cxnLst/>
                <a:rect l="l" t="t" r="r" b="b"/>
                <a:pathLst>
                  <a:path w="8728" h="10408" extrusionOk="0">
                    <a:moveTo>
                      <a:pt x="8668" y="0"/>
                    </a:moveTo>
                    <a:lnTo>
                      <a:pt x="98" y="994"/>
                    </a:lnTo>
                    <a:lnTo>
                      <a:pt x="0" y="10402"/>
                    </a:lnTo>
                    <a:lnTo>
                      <a:pt x="519" y="10408"/>
                    </a:lnTo>
                    <a:lnTo>
                      <a:pt x="611" y="1458"/>
                    </a:lnTo>
                    <a:lnTo>
                      <a:pt x="8727" y="515"/>
                    </a:lnTo>
                    <a:lnTo>
                      <a:pt x="8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8"/>
              <p:cNvSpPr/>
              <p:nvPr/>
            </p:nvSpPr>
            <p:spPr>
              <a:xfrm>
                <a:off x="4536875" y="3713575"/>
                <a:ext cx="185775" cy="179550"/>
              </a:xfrm>
              <a:custGeom>
                <a:avLst/>
                <a:gdLst/>
                <a:ahLst/>
                <a:cxnLst/>
                <a:rect l="l" t="t" r="r" b="b"/>
                <a:pathLst>
                  <a:path w="7431" h="7182" extrusionOk="0">
                    <a:moveTo>
                      <a:pt x="7350" y="1"/>
                    </a:moveTo>
                    <a:lnTo>
                      <a:pt x="715" y="1056"/>
                    </a:lnTo>
                    <a:lnTo>
                      <a:pt x="0" y="7121"/>
                    </a:lnTo>
                    <a:lnTo>
                      <a:pt x="518" y="7182"/>
                    </a:lnTo>
                    <a:lnTo>
                      <a:pt x="1183" y="1508"/>
                    </a:lnTo>
                    <a:lnTo>
                      <a:pt x="7431" y="514"/>
                    </a:lnTo>
                    <a:lnTo>
                      <a:pt x="73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8"/>
              <p:cNvSpPr/>
              <p:nvPr/>
            </p:nvSpPr>
            <p:spPr>
              <a:xfrm>
                <a:off x="4427750" y="3578725"/>
                <a:ext cx="125825" cy="185800"/>
              </a:xfrm>
              <a:custGeom>
                <a:avLst/>
                <a:gdLst/>
                <a:ahLst/>
                <a:cxnLst/>
                <a:rect l="l" t="t" r="r" b="b"/>
                <a:pathLst>
                  <a:path w="5033" h="7432" extrusionOk="0">
                    <a:moveTo>
                      <a:pt x="4933" y="1"/>
                    </a:moveTo>
                    <a:lnTo>
                      <a:pt x="0" y="946"/>
                    </a:lnTo>
                    <a:lnTo>
                      <a:pt x="531" y="7431"/>
                    </a:lnTo>
                    <a:lnTo>
                      <a:pt x="1049" y="7388"/>
                    </a:lnTo>
                    <a:lnTo>
                      <a:pt x="558" y="1370"/>
                    </a:lnTo>
                    <a:lnTo>
                      <a:pt x="5033" y="511"/>
                    </a:lnTo>
                    <a:lnTo>
                      <a:pt x="4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3" name="Google Shape;3123;p48"/>
            <p:cNvSpPr/>
            <p:nvPr/>
          </p:nvSpPr>
          <p:spPr>
            <a:xfrm>
              <a:off x="7083374" y="3447774"/>
              <a:ext cx="2086345" cy="1695685"/>
            </a:xfrm>
            <a:custGeom>
              <a:avLst/>
              <a:gdLst/>
              <a:ahLst/>
              <a:cxnLst/>
              <a:rect l="l" t="t" r="r" b="b"/>
              <a:pathLst>
                <a:path w="59120" h="48050" extrusionOk="0">
                  <a:moveTo>
                    <a:pt x="59120" y="1"/>
                  </a:moveTo>
                  <a:cubicBezTo>
                    <a:pt x="51981" y="125"/>
                    <a:pt x="44801" y="3786"/>
                    <a:pt x="41299" y="10069"/>
                  </a:cubicBezTo>
                  <a:cubicBezTo>
                    <a:pt x="39174" y="13884"/>
                    <a:pt x="38189" y="18507"/>
                    <a:pt x="34918" y="21401"/>
                  </a:cubicBezTo>
                  <a:cubicBezTo>
                    <a:pt x="29347" y="26328"/>
                    <a:pt x="20607" y="23663"/>
                    <a:pt x="13396" y="25479"/>
                  </a:cubicBezTo>
                  <a:cubicBezTo>
                    <a:pt x="8428" y="26728"/>
                    <a:pt x="4106" y="30335"/>
                    <a:pt x="1988" y="35000"/>
                  </a:cubicBezTo>
                  <a:cubicBezTo>
                    <a:pt x="142" y="39067"/>
                    <a:pt x="1" y="43861"/>
                    <a:pt x="1535" y="48049"/>
                  </a:cubicBezTo>
                  <a:lnTo>
                    <a:pt x="59120" y="48049"/>
                  </a:lnTo>
                  <a:lnTo>
                    <a:pt x="59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BDA3F9A-2C92-4D28-907C-50753E3E60FA}"/>
              </a:ext>
            </a:extLst>
          </p:cNvPr>
          <p:cNvSpPr txBox="1"/>
          <p:nvPr/>
        </p:nvSpPr>
        <p:spPr>
          <a:xfrm>
            <a:off x="1547369" y="277398"/>
            <a:ext cx="6250672" cy="1572913"/>
          </a:xfrm>
          <a:prstGeom prst="roundRect">
            <a:avLst/>
          </a:prstGeom>
          <a:solidFill>
            <a:schemeClr val="accent6"/>
          </a:solidFill>
          <a:ln w="19050">
            <a:solidFill>
              <a:srgbClr val="EE9C08"/>
            </a:solidFill>
            <a:prstDash val="dash"/>
          </a:ln>
        </p:spPr>
        <p:txBody>
          <a:bodyPr wrap="square">
            <a:spAutoFit/>
          </a:bodyPr>
          <a:lstStyle/>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CH4</a:t>
            </a:r>
            <a:r>
              <a:rPr lang="vi-VN" sz="2000" dirty="0">
                <a:effectLst/>
                <a:latin typeface="Arial" panose="020B0604020202020204" pitchFamily="34" charset="0"/>
                <a:ea typeface="Times New Roman" panose="02020603050405020304" pitchFamily="18" charset="0"/>
              </a:rPr>
              <a:t>. Quan sát hình 13.2, cho biết các tế bào mới được tạo ra từ một tế bào thì giống nhau hay khác nhau? Trình bày khái niệm sinh sản của tế bào.</a:t>
            </a:r>
            <a:endParaRPr lang="en-US" sz="2000" dirty="0">
              <a:effectLst/>
              <a:latin typeface="Times New Roman" panose="02020603050405020304" pitchFamily="18" charset="0"/>
              <a:ea typeface="Times New Roman" panose="02020603050405020304" pitchFamily="18" charset="0"/>
            </a:endParaRPr>
          </a:p>
        </p:txBody>
      </p:sp>
      <p:pic>
        <p:nvPicPr>
          <p:cNvPr id="6" name="Picture 5" descr="Diagram&#10;&#10;Description automatically generated">
            <a:extLst>
              <a:ext uri="{FF2B5EF4-FFF2-40B4-BE49-F238E27FC236}">
                <a16:creationId xmlns:a16="http://schemas.microsoft.com/office/drawing/2014/main" id="{CA360E14-0F29-4B4B-B17C-B344403C2265}"/>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59510" y="1791532"/>
            <a:ext cx="4189198" cy="3159209"/>
          </a:xfrm>
          <a:prstGeom prst="rect">
            <a:avLst/>
          </a:prstGeom>
        </p:spPr>
      </p:pic>
      <p:pic>
        <p:nvPicPr>
          <p:cNvPr id="238" name="Picture 9">
            <a:extLst>
              <a:ext uri="{FF2B5EF4-FFF2-40B4-BE49-F238E27FC236}">
                <a16:creationId xmlns:a16="http://schemas.microsoft.com/office/drawing/2014/main" id="{995BB4F5-DE6E-4E84-8B07-76C99904F47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384333" y="2101426"/>
            <a:ext cx="1600358" cy="142231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barn(inVertical)">
                                      <p:cBhvr>
                                        <p:cTn id="7" dur="5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238"/>
                                        </p:tgtEl>
                                        <p:attrNameLst>
                                          <p:attrName>style.visibility</p:attrName>
                                        </p:attrNameLst>
                                      </p:cBhvr>
                                      <p:to>
                                        <p:strVal val="visible"/>
                                      </p:to>
                                    </p:set>
                                    <p:anim calcmode="lin" valueType="num">
                                      <p:cBhvr>
                                        <p:cTn id="17" dur="500" fill="hold"/>
                                        <p:tgtEl>
                                          <p:spTgt spid="238"/>
                                        </p:tgtEl>
                                        <p:attrNameLst>
                                          <p:attrName>ppt_w</p:attrName>
                                        </p:attrNameLst>
                                      </p:cBhvr>
                                      <p:tavLst>
                                        <p:tav tm="0">
                                          <p:val>
                                            <p:fltVal val="0"/>
                                          </p:val>
                                        </p:tav>
                                        <p:tav tm="100000">
                                          <p:val>
                                            <p:strVal val="#ppt_w"/>
                                          </p:val>
                                        </p:tav>
                                      </p:tavLst>
                                    </p:anim>
                                    <p:anim calcmode="lin" valueType="num">
                                      <p:cBhvr>
                                        <p:cTn id="18" dur="500" fill="hold"/>
                                        <p:tgtEl>
                                          <p:spTgt spid="238"/>
                                        </p:tgtEl>
                                        <p:attrNameLst>
                                          <p:attrName>ppt_h</p:attrName>
                                        </p:attrNameLst>
                                      </p:cBhvr>
                                      <p:tavLst>
                                        <p:tav tm="0">
                                          <p:val>
                                            <p:fltVal val="0"/>
                                          </p:val>
                                        </p:tav>
                                        <p:tav tm="100000">
                                          <p:val>
                                            <p:strVal val="#ppt_h"/>
                                          </p:val>
                                        </p:tav>
                                      </p:tavLst>
                                    </p:anim>
                                    <p:animEffect transition="in" filter="fade">
                                      <p:cBhvr>
                                        <p:cTn id="19"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804" name="Google Shape;1804;p42"/>
          <p:cNvSpPr/>
          <p:nvPr/>
        </p:nvSpPr>
        <p:spPr>
          <a:xfrm>
            <a:off x="540875" y="1017713"/>
            <a:ext cx="351250" cy="394925"/>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9" name="Picture 10">
            <a:extLst>
              <a:ext uri="{FF2B5EF4-FFF2-40B4-BE49-F238E27FC236}">
                <a16:creationId xmlns:a16="http://schemas.microsoft.com/office/drawing/2014/main" id="{C86DC723-47BB-4473-94F2-34D7A61E03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653335" y="3201135"/>
            <a:ext cx="2241928" cy="1813924"/>
          </a:xfrm>
          <a:prstGeom prst="rect">
            <a:avLst/>
          </a:prstGeom>
        </p:spPr>
      </p:pic>
      <p:pic>
        <p:nvPicPr>
          <p:cNvPr id="120" name="Picture 9">
            <a:extLst>
              <a:ext uri="{FF2B5EF4-FFF2-40B4-BE49-F238E27FC236}">
                <a16:creationId xmlns:a16="http://schemas.microsoft.com/office/drawing/2014/main" id="{2B900DB8-110C-46B4-BE2F-7389C1D9A48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350828" y="1214403"/>
            <a:ext cx="1651897" cy="1468124"/>
          </a:xfrm>
          <a:prstGeom prst="rect">
            <a:avLst/>
          </a:prstGeom>
        </p:spPr>
      </p:pic>
      <p:grpSp>
        <p:nvGrpSpPr>
          <p:cNvPr id="2" name="Group 1">
            <a:extLst>
              <a:ext uri="{FF2B5EF4-FFF2-40B4-BE49-F238E27FC236}">
                <a16:creationId xmlns:a16="http://schemas.microsoft.com/office/drawing/2014/main" id="{B9EE9F2D-42F2-4545-8DDF-CDFA0682CD53}"/>
              </a:ext>
            </a:extLst>
          </p:cNvPr>
          <p:cNvGrpSpPr/>
          <p:nvPr/>
        </p:nvGrpSpPr>
        <p:grpSpPr>
          <a:xfrm>
            <a:off x="892125" y="-179370"/>
            <a:ext cx="5119796" cy="4810635"/>
            <a:chOff x="917314" y="-180653"/>
            <a:chExt cx="4593311" cy="4555600"/>
          </a:xfrm>
        </p:grpSpPr>
        <p:pic>
          <p:nvPicPr>
            <p:cNvPr id="118" name="Picture 8">
              <a:extLst>
                <a:ext uri="{FF2B5EF4-FFF2-40B4-BE49-F238E27FC236}">
                  <a16:creationId xmlns:a16="http://schemas.microsoft.com/office/drawing/2014/main" id="{EFF7A266-B47B-41AF-BEA9-C5ACD8AA9D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17314" y="-180653"/>
              <a:ext cx="4593311" cy="4555600"/>
            </a:xfrm>
            <a:prstGeom prst="rect">
              <a:avLst/>
            </a:prstGeom>
          </p:spPr>
        </p:pic>
        <p:sp>
          <p:nvSpPr>
            <p:cNvPr id="122" name="TextBox 121">
              <a:extLst>
                <a:ext uri="{FF2B5EF4-FFF2-40B4-BE49-F238E27FC236}">
                  <a16:creationId xmlns:a16="http://schemas.microsoft.com/office/drawing/2014/main" id="{D277E6CD-2A4F-445C-BA25-266846306139}"/>
                </a:ext>
              </a:extLst>
            </p:cNvPr>
            <p:cNvSpPr txBox="1"/>
            <p:nvPr/>
          </p:nvSpPr>
          <p:spPr>
            <a:xfrm rot="833303">
              <a:off x="1520586" y="866184"/>
              <a:ext cx="3386766" cy="2461926"/>
            </a:xfrm>
            <a:prstGeom prst="rect">
              <a:avLst/>
            </a:prstGeom>
            <a:noFill/>
          </p:spPr>
          <p:txBody>
            <a:bodyPr wrap="square">
              <a:spAutoFit/>
            </a:bodyPr>
            <a:lstStyle/>
            <a:p>
              <a:pPr algn="just">
                <a:lnSpc>
                  <a:spcPct val="150000"/>
                </a:lnSpc>
                <a:spcBef>
                  <a:spcPts val="300"/>
                </a:spcBef>
                <a:spcAft>
                  <a:spcPts val="300"/>
                </a:spcAft>
              </a:pPr>
              <a:r>
                <a:rPr lang="vi-VN" sz="2800" dirty="0">
                  <a:effectLst/>
                  <a:latin typeface="Arial" panose="020B0604020202020204" pitchFamily="34" charset="0"/>
                  <a:ea typeface="Times New Roman" panose="02020603050405020304" pitchFamily="18" charset="0"/>
                </a:rPr>
                <a:t>Hãy nhắc lại khái niệm thông tin giữa các tế bào và các giai đoạn của quá trình này.</a:t>
              </a:r>
              <a:endParaRPr lang="en-US" sz="24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90951979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 calcmode="lin" valueType="num">
                                      <p:cBhvr>
                                        <p:cTn id="10" dur="500" fill="hold"/>
                                        <p:tgtEl>
                                          <p:spTgt spid="120"/>
                                        </p:tgtEl>
                                        <p:attrNameLst>
                                          <p:attrName>ppt_w</p:attrName>
                                        </p:attrNameLst>
                                      </p:cBhvr>
                                      <p:tavLst>
                                        <p:tav tm="0">
                                          <p:val>
                                            <p:fltVal val="0"/>
                                          </p:val>
                                        </p:tav>
                                        <p:tav tm="100000">
                                          <p:val>
                                            <p:strVal val="#ppt_w"/>
                                          </p:val>
                                        </p:tav>
                                      </p:tavLst>
                                    </p:anim>
                                    <p:anim calcmode="lin" valueType="num">
                                      <p:cBhvr>
                                        <p:cTn id="11" dur="500" fill="hold"/>
                                        <p:tgtEl>
                                          <p:spTgt spid="120"/>
                                        </p:tgtEl>
                                        <p:attrNameLst>
                                          <p:attrName>ppt_h</p:attrName>
                                        </p:attrNameLst>
                                      </p:cBhvr>
                                      <p:tavLst>
                                        <p:tav tm="0">
                                          <p:val>
                                            <p:fltVal val="0"/>
                                          </p:val>
                                        </p:tav>
                                        <p:tav tm="100000">
                                          <p:val>
                                            <p:strVal val="#ppt_h"/>
                                          </p:val>
                                        </p:tav>
                                      </p:tavLst>
                                    </p:anim>
                                    <p:animEffect transition="in" filter="fade">
                                      <p:cBhvr>
                                        <p:cTn id="1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sp>
        <p:nvSpPr>
          <p:cNvPr id="3336" name="Google Shape;3336;p49"/>
          <p:cNvSpPr/>
          <p:nvPr/>
        </p:nvSpPr>
        <p:spPr>
          <a:xfrm rot="1493171" flipH="1">
            <a:off x="2336848" y="353266"/>
            <a:ext cx="443418" cy="372482"/>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9"/>
          <p:cNvSpPr/>
          <p:nvPr/>
        </p:nvSpPr>
        <p:spPr>
          <a:xfrm rot="-201547" flipH="1">
            <a:off x="2845169" y="675908"/>
            <a:ext cx="299622" cy="25169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TextBox 281">
            <a:extLst>
              <a:ext uri="{FF2B5EF4-FFF2-40B4-BE49-F238E27FC236}">
                <a16:creationId xmlns:a16="http://schemas.microsoft.com/office/drawing/2014/main" id="{BE7EB5B3-83C7-4C81-AE34-69F964459F12}"/>
              </a:ext>
            </a:extLst>
          </p:cNvPr>
          <p:cNvSpPr txBox="1"/>
          <p:nvPr/>
        </p:nvSpPr>
        <p:spPr>
          <a:xfrm>
            <a:off x="4022004" y="424015"/>
            <a:ext cx="4567889" cy="3201261"/>
          </a:xfrm>
          <a:prstGeom prst="rect">
            <a:avLst/>
          </a:prstGeom>
          <a:noFill/>
        </p:spPr>
        <p:txBody>
          <a:bodyPr wrap="square">
            <a:spAutoFit/>
          </a:bodyPr>
          <a:lstStyle/>
          <a:p>
            <a:pPr algn="ctr">
              <a:lnSpc>
                <a:spcPct val="150000"/>
              </a:lnSpc>
              <a:spcBef>
                <a:spcPts val="300"/>
              </a:spcBef>
              <a:spcAft>
                <a:spcPts val="300"/>
              </a:spcAft>
            </a:pPr>
            <a:r>
              <a:rPr lang="vi-VN" sz="2400" b="1" u="sng" dirty="0">
                <a:solidFill>
                  <a:srgbClr val="FF0000"/>
                </a:solidFill>
                <a:effectLst/>
                <a:latin typeface="Arial" panose="020B0604020202020204" pitchFamily="34" charset="0"/>
                <a:ea typeface="Times New Roman" panose="02020603050405020304" pitchFamily="18" charset="0"/>
              </a:rPr>
              <a:t>Gợi ý</a:t>
            </a:r>
            <a:endParaRPr lang="en-US" sz="2400" b="1" u="sng"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200" dirty="0">
                <a:effectLst/>
                <a:latin typeface="Arial" panose="020B0604020202020204" pitchFamily="34" charset="0"/>
                <a:ea typeface="Times New Roman" panose="02020603050405020304" pitchFamily="18" charset="0"/>
              </a:rPr>
              <a:t>Tất cả những tế bào mới được sinh ra từ hợp tử ban đầu thì giống nhau, chúng sẽ trở thành các loại mô khác nhau nhờ quá trình phân hóa và biệt hóa tế bào.</a:t>
            </a:r>
            <a:endParaRPr lang="en-US" sz="2200" dirty="0">
              <a:effectLst/>
              <a:latin typeface="Times New Roman" panose="02020603050405020304" pitchFamily="18" charset="0"/>
              <a:ea typeface="Times New Roman" panose="02020603050405020304" pitchFamily="18" charset="0"/>
            </a:endParaRPr>
          </a:p>
        </p:txBody>
      </p:sp>
      <p:pic>
        <p:nvPicPr>
          <p:cNvPr id="283" name="Picture 282" descr="Diagram&#10;&#10;Description automatically generated">
            <a:extLst>
              <a:ext uri="{FF2B5EF4-FFF2-40B4-BE49-F238E27FC236}">
                <a16:creationId xmlns:a16="http://schemas.microsoft.com/office/drawing/2014/main" id="{5FCBDBB5-D047-4A2B-B427-470C818C4050}"/>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1017087"/>
            <a:ext cx="3896546" cy="2938511"/>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barn(inVertical)">
                                      <p:cBhvr>
                                        <p:cTn id="7"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1"/>
        <p:cNvGrpSpPr/>
        <p:nvPr/>
      </p:nvGrpSpPr>
      <p:grpSpPr>
        <a:xfrm>
          <a:off x="0" y="0"/>
          <a:ext cx="0" cy="0"/>
          <a:chOff x="0" y="0"/>
          <a:chExt cx="0" cy="0"/>
        </a:xfrm>
      </p:grpSpPr>
      <p:sp>
        <p:nvSpPr>
          <p:cNvPr id="3885" name="Google Shape;3885;p51"/>
          <p:cNvSpPr/>
          <p:nvPr/>
        </p:nvSpPr>
        <p:spPr>
          <a:xfrm flipH="1">
            <a:off x="540563" y="2936917"/>
            <a:ext cx="313856" cy="352910"/>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TextBox 176">
            <a:extLst>
              <a:ext uri="{FF2B5EF4-FFF2-40B4-BE49-F238E27FC236}">
                <a16:creationId xmlns:a16="http://schemas.microsoft.com/office/drawing/2014/main" id="{C98ECC12-EA6C-42F7-BA96-44782931287D}"/>
              </a:ext>
            </a:extLst>
          </p:cNvPr>
          <p:cNvSpPr txBox="1"/>
          <p:nvPr/>
        </p:nvSpPr>
        <p:spPr>
          <a:xfrm>
            <a:off x="282223" y="144733"/>
            <a:ext cx="8026399" cy="660758"/>
          </a:xfrm>
          <a:prstGeom prst="rect">
            <a:avLst/>
          </a:prstGeom>
          <a:noFill/>
        </p:spPr>
        <p:txBody>
          <a:bodyPr wrap="square">
            <a:spAutoFit/>
          </a:bodyPr>
          <a:lstStyle/>
          <a:p>
            <a:pPr algn="just">
              <a:lnSpc>
                <a:spcPct val="150000"/>
              </a:lnSpc>
              <a:spcBef>
                <a:spcPts val="300"/>
              </a:spcBef>
              <a:spcAft>
                <a:spcPts val="300"/>
              </a:spcAft>
            </a:pPr>
            <a:r>
              <a:rPr lang="vi-VN" sz="2800" b="1" dirty="0">
                <a:effectLst/>
                <a:latin typeface="Arial" panose="020B0604020202020204" pitchFamily="34" charset="0"/>
                <a:ea typeface="Times New Roman" panose="02020603050405020304" pitchFamily="18" charset="0"/>
              </a:rPr>
              <a:t>2. Cơ chế sinh sản của tế bào – nguyên phân</a:t>
            </a:r>
            <a:endParaRPr lang="en-US" sz="2800" dirty="0">
              <a:effectLst/>
              <a:latin typeface="Times New Roman" panose="02020603050405020304" pitchFamily="18" charset="0"/>
              <a:ea typeface="Times New Roman" panose="02020603050405020304" pitchFamily="18" charset="0"/>
            </a:endParaRPr>
          </a:p>
        </p:txBody>
      </p:sp>
      <p:sp>
        <p:nvSpPr>
          <p:cNvPr id="179" name="TextBox 178">
            <a:extLst>
              <a:ext uri="{FF2B5EF4-FFF2-40B4-BE49-F238E27FC236}">
                <a16:creationId xmlns:a16="http://schemas.microsoft.com/office/drawing/2014/main" id="{B9B0E35A-1647-4F87-8FFB-179C8B2B10E8}"/>
              </a:ext>
            </a:extLst>
          </p:cNvPr>
          <p:cNvSpPr txBox="1"/>
          <p:nvPr/>
        </p:nvSpPr>
        <p:spPr>
          <a:xfrm>
            <a:off x="2123616" y="976637"/>
            <a:ext cx="6410784" cy="960006"/>
          </a:xfrm>
          <a:prstGeom prst="rect">
            <a:avLst/>
          </a:prstGeom>
          <a:noFill/>
        </p:spPr>
        <p:txBody>
          <a:bodyPr wrap="square">
            <a:spAutoFit/>
          </a:bodyPr>
          <a:lstStyle/>
          <a:p>
            <a:pPr algn="just">
              <a:lnSpc>
                <a:spcPct val="150000"/>
              </a:lnSpc>
              <a:spcBef>
                <a:spcPts val="300"/>
              </a:spcBef>
              <a:spcAft>
                <a:spcPts val="300"/>
              </a:spcAft>
            </a:pPr>
            <a:r>
              <a:rPr lang="en-US" sz="2000" b="1" dirty="0">
                <a:effectLst/>
                <a:latin typeface="Arial" panose="020B0604020202020204" pitchFamily="34" charset="0"/>
                <a:ea typeface="Times New Roman" panose="02020603050405020304" pitchFamily="18" charset="0"/>
              </a:rPr>
              <a:t>CH5.</a:t>
            </a:r>
            <a:r>
              <a:rPr lang="en-US" sz="2000" dirty="0">
                <a:effectLst/>
                <a:latin typeface="Arial" panose="020B0604020202020204" pitchFamily="34" charset="0"/>
                <a:ea typeface="Times New Roman" panose="02020603050405020304" pitchFamily="18" charset="0"/>
              </a:rPr>
              <a:t> </a:t>
            </a:r>
            <a:r>
              <a:rPr lang="en-US" sz="2000" dirty="0">
                <a:latin typeface="Arial" panose="020B0604020202020204" pitchFamily="34" charset="0"/>
                <a:ea typeface="Times New Roman" panose="02020603050405020304" pitchFamily="18" charset="0"/>
              </a:rPr>
              <a:t>C</a:t>
            </a:r>
            <a:r>
              <a:rPr lang="vi-VN" sz="2000" dirty="0">
                <a:effectLst/>
                <a:latin typeface="Arial" panose="020B0604020202020204" pitchFamily="34" charset="0"/>
                <a:ea typeface="Times New Roman" panose="02020603050405020304" pitchFamily="18" charset="0"/>
              </a:rPr>
              <a:t>ho biết sinh sản của tế bào theo cơ chế nguyên phân gồm những kì nào? Đặc điểm mỗi kì là gì? </a:t>
            </a:r>
            <a:endParaRPr lang="en-US" sz="2000" dirty="0">
              <a:effectLst/>
              <a:latin typeface="Times New Roman" panose="02020603050405020304" pitchFamily="18" charset="0"/>
              <a:ea typeface="Times New Roman" panose="02020603050405020304" pitchFamily="18" charset="0"/>
            </a:endParaRPr>
          </a:p>
        </p:txBody>
      </p:sp>
      <p:grpSp>
        <p:nvGrpSpPr>
          <p:cNvPr id="22" name="Group 21">
            <a:extLst>
              <a:ext uri="{FF2B5EF4-FFF2-40B4-BE49-F238E27FC236}">
                <a16:creationId xmlns:a16="http://schemas.microsoft.com/office/drawing/2014/main" id="{AD0B1F01-DC91-481C-8D67-A81580783F0D}"/>
              </a:ext>
            </a:extLst>
          </p:cNvPr>
          <p:cNvGrpSpPr/>
          <p:nvPr/>
        </p:nvGrpSpPr>
        <p:grpSpPr>
          <a:xfrm>
            <a:off x="93630" y="805491"/>
            <a:ext cx="2181176" cy="1417955"/>
            <a:chOff x="449135" y="688925"/>
            <a:chExt cx="2181176" cy="1240439"/>
          </a:xfrm>
        </p:grpSpPr>
        <p:pic>
          <p:nvPicPr>
            <p:cNvPr id="180" name="Picture 8">
              <a:extLst>
                <a:ext uri="{FF2B5EF4-FFF2-40B4-BE49-F238E27FC236}">
                  <a16:creationId xmlns:a16="http://schemas.microsoft.com/office/drawing/2014/main" id="{9E1E53D2-70AA-465C-BB98-C31CC42CB7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7940" y="688925"/>
              <a:ext cx="1090588" cy="871107"/>
            </a:xfrm>
            <a:prstGeom prst="rect">
              <a:avLst/>
            </a:prstGeom>
          </p:spPr>
        </p:pic>
        <p:sp>
          <p:nvSpPr>
            <p:cNvPr id="16" name="TextBox 15">
              <a:extLst>
                <a:ext uri="{FF2B5EF4-FFF2-40B4-BE49-F238E27FC236}">
                  <a16:creationId xmlns:a16="http://schemas.microsoft.com/office/drawing/2014/main" id="{601E58C8-C85F-4149-A7A0-AAD5416346B1}"/>
                </a:ext>
              </a:extLst>
            </p:cNvPr>
            <p:cNvSpPr txBox="1"/>
            <p:nvPr/>
          </p:nvSpPr>
          <p:spPr>
            <a:xfrm>
              <a:off x="449135" y="1560032"/>
              <a:ext cx="2181176" cy="369332"/>
            </a:xfrm>
            <a:prstGeom prst="rect">
              <a:avLst/>
            </a:prstGeom>
            <a:noFill/>
          </p:spPr>
          <p:txBody>
            <a:bodyPr wrap="square" rtlCol="0">
              <a:spAutoFit/>
            </a:bodyPr>
            <a:lstStyle/>
            <a:p>
              <a:r>
                <a:rPr lang="en-US" sz="1800" b="1" dirty="0"/>
                <a:t>Hoạt động nhóm </a:t>
              </a:r>
            </a:p>
          </p:txBody>
        </p:sp>
      </p:grpSp>
      <p:pic>
        <p:nvPicPr>
          <p:cNvPr id="24" name="Picture 23" descr="Diagram&#10;&#10;Description automatically generated">
            <a:extLst>
              <a:ext uri="{FF2B5EF4-FFF2-40B4-BE49-F238E27FC236}">
                <a16:creationId xmlns:a16="http://schemas.microsoft.com/office/drawing/2014/main" id="{47E0EC50-9DA8-4787-8F8E-BC2FE2E77C97}"/>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945211" y="2107789"/>
            <a:ext cx="6818488" cy="2792053"/>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wipe(left)">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79">
                                            <p:txEl>
                                              <p:pRg st="0" end="0"/>
                                            </p:txEl>
                                          </p:spTgt>
                                        </p:tgtEl>
                                        <p:attrNameLst>
                                          <p:attrName>style.visibility</p:attrName>
                                        </p:attrNameLst>
                                      </p:cBhvr>
                                      <p:to>
                                        <p:strVal val="visible"/>
                                      </p:to>
                                    </p:set>
                                    <p:anim calcmode="lin" valueType="num">
                                      <p:cBhvr>
                                        <p:cTn id="17" dur="500" fill="hold"/>
                                        <p:tgtEl>
                                          <p:spTgt spid="179">
                                            <p:txEl>
                                              <p:pRg st="0" end="0"/>
                                            </p:txEl>
                                          </p:spTgt>
                                        </p:tgtEl>
                                        <p:attrNameLst>
                                          <p:attrName>ppt_w</p:attrName>
                                        </p:attrNameLst>
                                      </p:cBhvr>
                                      <p:tavLst>
                                        <p:tav tm="0">
                                          <p:val>
                                            <p:strVal val="#ppt_w+.3"/>
                                          </p:val>
                                        </p:tav>
                                        <p:tav tm="100000">
                                          <p:val>
                                            <p:strVal val="#ppt_w"/>
                                          </p:val>
                                        </p:tav>
                                      </p:tavLst>
                                    </p:anim>
                                    <p:anim calcmode="lin" valueType="num">
                                      <p:cBhvr>
                                        <p:cTn id="18" dur="500" fill="hold"/>
                                        <p:tgtEl>
                                          <p:spTgt spid="179">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17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12D1DD-CDC7-4CCF-8AE8-208977BEB74A}"/>
              </a:ext>
            </a:extLst>
          </p:cNvPr>
          <p:cNvSpPr txBox="1"/>
          <p:nvPr/>
        </p:nvSpPr>
        <p:spPr>
          <a:xfrm>
            <a:off x="869245" y="78070"/>
            <a:ext cx="8026399" cy="660758"/>
          </a:xfrm>
          <a:prstGeom prst="rect">
            <a:avLst/>
          </a:prstGeom>
          <a:noFill/>
        </p:spPr>
        <p:txBody>
          <a:bodyPr wrap="square">
            <a:spAutoFit/>
          </a:bodyPr>
          <a:lstStyle/>
          <a:p>
            <a:pPr algn="just">
              <a:lnSpc>
                <a:spcPct val="150000"/>
              </a:lnSpc>
              <a:spcBef>
                <a:spcPts val="300"/>
              </a:spcBef>
              <a:spcAft>
                <a:spcPts val="300"/>
              </a:spcAft>
            </a:pPr>
            <a:r>
              <a:rPr lang="vi-VN" sz="2800" b="1" dirty="0">
                <a:effectLst/>
                <a:latin typeface="Arial" panose="020B0604020202020204" pitchFamily="34" charset="0"/>
                <a:ea typeface="Times New Roman" panose="02020603050405020304" pitchFamily="18" charset="0"/>
              </a:rPr>
              <a:t>2. Cơ chế sinh sản của tế bào – nguyên phân</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BDD093C1-CD0C-4E88-B6AD-9BE4F61E6FB3}"/>
              </a:ext>
            </a:extLst>
          </p:cNvPr>
          <p:cNvSpPr txBox="1"/>
          <p:nvPr/>
        </p:nvSpPr>
        <p:spPr>
          <a:xfrm>
            <a:off x="2154568" y="940557"/>
            <a:ext cx="6310488" cy="960006"/>
          </a:xfrm>
          <a:prstGeom prst="rect">
            <a:avLst/>
          </a:prstGeom>
          <a:noFill/>
        </p:spPr>
        <p:txBody>
          <a:bodyPr wrap="square">
            <a:spAutoFit/>
          </a:bodyPr>
          <a:lstStyle/>
          <a:p>
            <a:pPr algn="just">
              <a:lnSpc>
                <a:spcPct val="150000"/>
              </a:lnSpc>
              <a:spcBef>
                <a:spcPts val="300"/>
              </a:spcBef>
              <a:spcAft>
                <a:spcPts val="300"/>
              </a:spcAft>
            </a:pPr>
            <a:r>
              <a:rPr lang="en-US" sz="2000" b="1" dirty="0">
                <a:effectLst/>
                <a:latin typeface="Arial" panose="020B0604020202020204" pitchFamily="34" charset="0"/>
                <a:ea typeface="Times New Roman" panose="02020603050405020304" pitchFamily="18" charset="0"/>
              </a:rPr>
              <a:t>CH6. </a:t>
            </a:r>
            <a:r>
              <a:rPr lang="vi-VN" sz="2000" dirty="0">
                <a:effectLst/>
                <a:latin typeface="Arial" panose="020B0604020202020204" pitchFamily="34" charset="0"/>
                <a:ea typeface="Times New Roman" panose="02020603050405020304" pitchFamily="18" charset="0"/>
              </a:rPr>
              <a:t>Dựa vào các ví dụ nêu ở hình 13.4, cho biết nguyên phân có ý nghĩa gì đối với sinh vật.</a:t>
            </a:r>
            <a:endParaRPr lang="en-US" sz="2000" dirty="0">
              <a:effectLst/>
              <a:latin typeface="Times New Roman" panose="02020603050405020304" pitchFamily="18" charset="0"/>
              <a:ea typeface="Times New Roman" panose="02020603050405020304" pitchFamily="18" charset="0"/>
            </a:endParaRPr>
          </a:p>
        </p:txBody>
      </p:sp>
      <p:grpSp>
        <p:nvGrpSpPr>
          <p:cNvPr id="6" name="Group 5">
            <a:extLst>
              <a:ext uri="{FF2B5EF4-FFF2-40B4-BE49-F238E27FC236}">
                <a16:creationId xmlns:a16="http://schemas.microsoft.com/office/drawing/2014/main" id="{373A4408-4387-495A-98CF-AA5738E9E87F}"/>
              </a:ext>
            </a:extLst>
          </p:cNvPr>
          <p:cNvGrpSpPr/>
          <p:nvPr/>
        </p:nvGrpSpPr>
        <p:grpSpPr>
          <a:xfrm>
            <a:off x="260139" y="769756"/>
            <a:ext cx="2181176" cy="1417955"/>
            <a:chOff x="449135" y="688925"/>
            <a:chExt cx="2181176" cy="1240439"/>
          </a:xfrm>
        </p:grpSpPr>
        <p:pic>
          <p:nvPicPr>
            <p:cNvPr id="7" name="Picture 8">
              <a:extLst>
                <a:ext uri="{FF2B5EF4-FFF2-40B4-BE49-F238E27FC236}">
                  <a16:creationId xmlns:a16="http://schemas.microsoft.com/office/drawing/2014/main" id="{CA81889C-1384-487F-8307-EC65621EC3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7940" y="688925"/>
              <a:ext cx="1090588" cy="871107"/>
            </a:xfrm>
            <a:prstGeom prst="rect">
              <a:avLst/>
            </a:prstGeom>
          </p:spPr>
        </p:pic>
        <p:sp>
          <p:nvSpPr>
            <p:cNvPr id="8" name="TextBox 7">
              <a:extLst>
                <a:ext uri="{FF2B5EF4-FFF2-40B4-BE49-F238E27FC236}">
                  <a16:creationId xmlns:a16="http://schemas.microsoft.com/office/drawing/2014/main" id="{E47BC290-39F1-4A67-84D6-8A876285C548}"/>
                </a:ext>
              </a:extLst>
            </p:cNvPr>
            <p:cNvSpPr txBox="1"/>
            <p:nvPr/>
          </p:nvSpPr>
          <p:spPr>
            <a:xfrm>
              <a:off x="449135" y="1560032"/>
              <a:ext cx="2181176" cy="369332"/>
            </a:xfrm>
            <a:prstGeom prst="rect">
              <a:avLst/>
            </a:prstGeom>
            <a:noFill/>
          </p:spPr>
          <p:txBody>
            <a:bodyPr wrap="square" rtlCol="0">
              <a:spAutoFit/>
            </a:bodyPr>
            <a:lstStyle/>
            <a:p>
              <a:r>
                <a:rPr lang="en-US" sz="1800" b="1" dirty="0"/>
                <a:t>Hoạt động nhóm </a:t>
              </a:r>
            </a:p>
          </p:txBody>
        </p:sp>
      </p:grpSp>
      <p:grpSp>
        <p:nvGrpSpPr>
          <p:cNvPr id="16" name="Group 15">
            <a:extLst>
              <a:ext uri="{FF2B5EF4-FFF2-40B4-BE49-F238E27FC236}">
                <a16:creationId xmlns:a16="http://schemas.microsoft.com/office/drawing/2014/main" id="{AF822400-1BE3-40ED-90CA-9562BB015901}"/>
              </a:ext>
            </a:extLst>
          </p:cNvPr>
          <p:cNvGrpSpPr/>
          <p:nvPr/>
        </p:nvGrpSpPr>
        <p:grpSpPr>
          <a:xfrm>
            <a:off x="979310" y="2268602"/>
            <a:ext cx="7185379" cy="2850431"/>
            <a:chOff x="869245" y="2268602"/>
            <a:chExt cx="7185379" cy="2850431"/>
          </a:xfrm>
        </p:grpSpPr>
        <p:sp>
          <p:nvSpPr>
            <p:cNvPr id="11" name="TextBox 10">
              <a:extLst>
                <a:ext uri="{FF2B5EF4-FFF2-40B4-BE49-F238E27FC236}">
                  <a16:creationId xmlns:a16="http://schemas.microsoft.com/office/drawing/2014/main" id="{0E8670DA-7537-404A-A3D7-10D7E4F26AC2}"/>
                </a:ext>
              </a:extLst>
            </p:cNvPr>
            <p:cNvSpPr txBox="1"/>
            <p:nvPr/>
          </p:nvSpPr>
          <p:spPr>
            <a:xfrm>
              <a:off x="1240662" y="3883796"/>
              <a:ext cx="3172179" cy="873765"/>
            </a:xfrm>
            <a:prstGeom prst="rect">
              <a:avLst/>
            </a:prstGeom>
            <a:noFill/>
          </p:spPr>
          <p:txBody>
            <a:bodyPr wrap="square" rtlCol="0">
              <a:spAutoFit/>
            </a:bodyPr>
            <a:lstStyle/>
            <a:p>
              <a:pPr algn="ctr">
                <a:lnSpc>
                  <a:spcPct val="125000"/>
                </a:lnSpc>
              </a:pPr>
              <a:r>
                <a:rPr lang="en-US" dirty="0"/>
                <a:t>a) Đuôi tái sinh nhờ nguyên phân của thạch sùng đuôi sần Hemidactylus </a:t>
              </a:r>
              <a:r>
                <a:rPr lang="en-US" dirty="0" err="1"/>
                <a:t>frenatus</a:t>
              </a:r>
              <a:r>
                <a:rPr lang="en-US" dirty="0"/>
                <a:t> (Nguồn: Lê Trung Dũng) </a:t>
              </a:r>
            </a:p>
          </p:txBody>
        </p:sp>
        <p:pic>
          <p:nvPicPr>
            <p:cNvPr id="12" name="Picture 11">
              <a:extLst>
                <a:ext uri="{FF2B5EF4-FFF2-40B4-BE49-F238E27FC236}">
                  <a16:creationId xmlns:a16="http://schemas.microsoft.com/office/drawing/2014/main" id="{25FA869C-938F-4110-B195-1ECBC2D1E8C3}"/>
                </a:ext>
              </a:extLst>
            </p:cNvPr>
            <p:cNvPicPr>
              <a:picLocks noChangeAspect="1"/>
            </p:cNvPicPr>
            <p:nvPr/>
          </p:nvPicPr>
          <p:blipFill>
            <a:blip r:embed="rId4"/>
            <a:stretch>
              <a:fillRect/>
            </a:stretch>
          </p:blipFill>
          <p:spPr>
            <a:xfrm>
              <a:off x="1703103" y="2268602"/>
              <a:ext cx="2302932" cy="1566302"/>
            </a:xfrm>
            <a:prstGeom prst="rect">
              <a:avLst/>
            </a:prstGeom>
          </p:spPr>
        </p:pic>
        <p:sp>
          <p:nvSpPr>
            <p:cNvPr id="13" name="TextBox 12">
              <a:extLst>
                <a:ext uri="{FF2B5EF4-FFF2-40B4-BE49-F238E27FC236}">
                  <a16:creationId xmlns:a16="http://schemas.microsoft.com/office/drawing/2014/main" id="{384721D9-68E1-4F55-9A04-F79E848610F2}"/>
                </a:ext>
              </a:extLst>
            </p:cNvPr>
            <p:cNvSpPr txBox="1"/>
            <p:nvPr/>
          </p:nvSpPr>
          <p:spPr>
            <a:xfrm>
              <a:off x="4731161" y="3893269"/>
              <a:ext cx="2916658" cy="873765"/>
            </a:xfrm>
            <a:prstGeom prst="rect">
              <a:avLst/>
            </a:prstGeom>
            <a:noFill/>
          </p:spPr>
          <p:txBody>
            <a:bodyPr wrap="square" rtlCol="0">
              <a:spAutoFit/>
            </a:bodyPr>
            <a:lstStyle/>
            <a:p>
              <a:pPr algn="ctr">
                <a:lnSpc>
                  <a:spcPct val="125000"/>
                </a:lnSpc>
              </a:pPr>
              <a:r>
                <a:rPr lang="en-US" dirty="0"/>
                <a:t>b) Nguyên phân diễn ra mạch ở các tế bào của mô phân sinh làm cho rễ cây dài ra  </a:t>
              </a:r>
            </a:p>
          </p:txBody>
        </p:sp>
        <p:pic>
          <p:nvPicPr>
            <p:cNvPr id="14" name="Picture 13">
              <a:extLst>
                <a:ext uri="{FF2B5EF4-FFF2-40B4-BE49-F238E27FC236}">
                  <a16:creationId xmlns:a16="http://schemas.microsoft.com/office/drawing/2014/main" id="{FB873B0B-5737-43A9-A26A-2441173B64F2}"/>
                </a:ext>
              </a:extLst>
            </p:cNvPr>
            <p:cNvPicPr>
              <a:picLocks noChangeAspect="1"/>
            </p:cNvPicPr>
            <p:nvPr/>
          </p:nvPicPr>
          <p:blipFill>
            <a:blip r:embed="rId5"/>
            <a:stretch>
              <a:fillRect/>
            </a:stretch>
          </p:blipFill>
          <p:spPr>
            <a:xfrm>
              <a:off x="5016205" y="2295557"/>
              <a:ext cx="2346570" cy="1580869"/>
            </a:xfrm>
            <a:prstGeom prst="rect">
              <a:avLst/>
            </a:prstGeom>
          </p:spPr>
        </p:pic>
        <p:sp>
          <p:nvSpPr>
            <p:cNvPr id="15" name="TextBox 14">
              <a:extLst>
                <a:ext uri="{FF2B5EF4-FFF2-40B4-BE49-F238E27FC236}">
                  <a16:creationId xmlns:a16="http://schemas.microsoft.com/office/drawing/2014/main" id="{6C5FD685-879C-44B4-9B48-529158E82B75}"/>
                </a:ext>
              </a:extLst>
            </p:cNvPr>
            <p:cNvSpPr txBox="1"/>
            <p:nvPr/>
          </p:nvSpPr>
          <p:spPr>
            <a:xfrm>
              <a:off x="869245" y="4783877"/>
              <a:ext cx="7185379" cy="335156"/>
            </a:xfrm>
            <a:prstGeom prst="rect">
              <a:avLst/>
            </a:prstGeom>
            <a:noFill/>
          </p:spPr>
          <p:txBody>
            <a:bodyPr wrap="square" rtlCol="0">
              <a:spAutoFit/>
            </a:bodyPr>
            <a:lstStyle/>
            <a:p>
              <a:pPr algn="ctr">
                <a:lnSpc>
                  <a:spcPct val="125000"/>
                </a:lnSpc>
              </a:pPr>
              <a:r>
                <a:rPr lang="en-US" b="1" dirty="0"/>
                <a:t>Hình 13.4. </a:t>
              </a:r>
              <a:r>
                <a:rPr lang="en-US" dirty="0"/>
                <a:t>Ví dụ về ý nghĩa của nguyên phân ở động vật (a) và thực vật (b)</a:t>
              </a:r>
            </a:p>
          </p:txBody>
        </p:sp>
      </p:grpSp>
    </p:spTree>
    <p:extLst>
      <p:ext uri="{BB962C8B-B14F-4D97-AF65-F5344CB8AC3E}">
        <p14:creationId xmlns:p14="http://schemas.microsoft.com/office/powerpoint/2010/main" val="41164435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7"/>
        <p:cNvGrpSpPr/>
        <p:nvPr/>
      </p:nvGrpSpPr>
      <p:grpSpPr>
        <a:xfrm>
          <a:off x="0" y="0"/>
          <a:ext cx="0" cy="0"/>
          <a:chOff x="0" y="0"/>
          <a:chExt cx="0" cy="0"/>
        </a:xfrm>
      </p:grpSpPr>
      <p:sp>
        <p:nvSpPr>
          <p:cNvPr id="4050" name="Google Shape;4050;p52"/>
          <p:cNvSpPr/>
          <p:nvPr/>
        </p:nvSpPr>
        <p:spPr>
          <a:xfrm>
            <a:off x="8087688" y="3042385"/>
            <a:ext cx="402549" cy="45263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2"/>
          <p:cNvSpPr/>
          <p:nvPr/>
        </p:nvSpPr>
        <p:spPr>
          <a:xfrm rot="-201547" flipH="1">
            <a:off x="224629" y="1436122"/>
            <a:ext cx="299622" cy="25169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TextBox 421">
            <a:extLst>
              <a:ext uri="{FF2B5EF4-FFF2-40B4-BE49-F238E27FC236}">
                <a16:creationId xmlns:a16="http://schemas.microsoft.com/office/drawing/2014/main" id="{EB3DE812-D0D5-4223-B35E-93B6C25E215F}"/>
              </a:ext>
            </a:extLst>
          </p:cNvPr>
          <p:cNvSpPr txBox="1"/>
          <p:nvPr/>
        </p:nvSpPr>
        <p:spPr>
          <a:xfrm>
            <a:off x="872806" y="3261510"/>
            <a:ext cx="8007987" cy="1881990"/>
          </a:xfrm>
          <a:prstGeom prst="rect">
            <a:avLst/>
          </a:prstGeom>
          <a:noFill/>
        </p:spPr>
        <p:txBody>
          <a:bodyPr wrap="square">
            <a:spAutoFit/>
          </a:bodyPr>
          <a:lstStyle/>
          <a:p>
            <a:pPr algn="just">
              <a:lnSpc>
                <a:spcPct val="150000"/>
              </a:lnSpc>
            </a:pPr>
            <a:r>
              <a:rPr lang="vi-VN" sz="2000" b="0" i="0" dirty="0">
                <a:solidFill>
                  <a:srgbClr val="000000"/>
                </a:solidFill>
                <a:effectLst/>
                <a:latin typeface="+mn-lt"/>
              </a:rPr>
              <a:t>+ </a:t>
            </a:r>
            <a:r>
              <a:rPr lang="vi-VN" sz="2000" b="0" i="1" dirty="0">
                <a:solidFill>
                  <a:srgbClr val="000000"/>
                </a:solidFill>
                <a:effectLst/>
                <a:latin typeface="+mn-lt"/>
              </a:rPr>
              <a:t>Kì sau: </a:t>
            </a:r>
            <a:r>
              <a:rPr lang="vi-VN" sz="2000" b="0" i="0" dirty="0">
                <a:solidFill>
                  <a:srgbClr val="000000"/>
                </a:solidFill>
                <a:effectLst/>
                <a:latin typeface="+mn-lt"/>
              </a:rPr>
              <a:t>2 chromatid phân li đồng đều → 2 nhiễm sắc thể đơn và di chuyển về hai cực của tế bào.</a:t>
            </a:r>
          </a:p>
          <a:p>
            <a:pPr algn="just">
              <a:lnSpc>
                <a:spcPct val="150000"/>
              </a:lnSpc>
            </a:pPr>
            <a:r>
              <a:rPr lang="vi-VN" sz="2000" b="0" i="0" dirty="0">
                <a:solidFill>
                  <a:srgbClr val="000000"/>
                </a:solidFill>
                <a:effectLst/>
                <a:latin typeface="+mn-lt"/>
              </a:rPr>
              <a:t>+ </a:t>
            </a:r>
            <a:r>
              <a:rPr lang="vi-VN" sz="2000" b="0" i="1" dirty="0">
                <a:solidFill>
                  <a:srgbClr val="000000"/>
                </a:solidFill>
                <a:effectLst/>
                <a:latin typeface="+mn-lt"/>
              </a:rPr>
              <a:t>Kì cuối: </a:t>
            </a:r>
            <a:r>
              <a:rPr lang="vi-VN" sz="2000" b="0" i="0" dirty="0">
                <a:solidFill>
                  <a:srgbClr val="000000"/>
                </a:solidFill>
                <a:effectLst/>
                <a:latin typeface="+mn-lt"/>
              </a:rPr>
              <a:t>Nhiễm sắc thể dãn xoắn. Màng nhân và nhân con xuất hiện trở lại.</a:t>
            </a:r>
          </a:p>
        </p:txBody>
      </p:sp>
      <p:sp>
        <p:nvSpPr>
          <p:cNvPr id="7" name="TextBox 6">
            <a:extLst>
              <a:ext uri="{FF2B5EF4-FFF2-40B4-BE49-F238E27FC236}">
                <a16:creationId xmlns:a16="http://schemas.microsoft.com/office/drawing/2014/main" id="{6F2D24DF-23D6-4EC1-8AA8-16A3C7BE7227}"/>
              </a:ext>
            </a:extLst>
          </p:cNvPr>
          <p:cNvSpPr txBox="1"/>
          <p:nvPr/>
        </p:nvSpPr>
        <p:spPr>
          <a:xfrm>
            <a:off x="4041422" y="174265"/>
            <a:ext cx="1670756" cy="461665"/>
          </a:xfrm>
          <a:prstGeom prst="rect">
            <a:avLst/>
          </a:prstGeom>
          <a:noFill/>
        </p:spPr>
        <p:txBody>
          <a:bodyPr wrap="square" rtlCol="0">
            <a:spAutoFit/>
          </a:bodyPr>
          <a:lstStyle/>
          <a:p>
            <a:r>
              <a:rPr lang="en-US" sz="2400" b="1" u="sng" dirty="0">
                <a:solidFill>
                  <a:srgbClr val="FF0000"/>
                </a:solidFill>
              </a:rPr>
              <a:t>Gợi ý </a:t>
            </a:r>
          </a:p>
        </p:txBody>
      </p:sp>
      <p:sp>
        <p:nvSpPr>
          <p:cNvPr id="432" name="TextBox 431">
            <a:extLst>
              <a:ext uri="{FF2B5EF4-FFF2-40B4-BE49-F238E27FC236}">
                <a16:creationId xmlns:a16="http://schemas.microsoft.com/office/drawing/2014/main" id="{3E7A1DC9-8F90-4852-B6A8-9D01E3B0F352}"/>
              </a:ext>
            </a:extLst>
          </p:cNvPr>
          <p:cNvSpPr txBox="1"/>
          <p:nvPr/>
        </p:nvSpPr>
        <p:spPr>
          <a:xfrm>
            <a:off x="872806" y="603307"/>
            <a:ext cx="7328092" cy="9586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b="1" dirty="0">
                <a:latin typeface="Arial" panose="020B0604020202020204" pitchFamily="34" charset="0"/>
              </a:rPr>
              <a:t>CH5. </a:t>
            </a:r>
            <a:r>
              <a:rPr kumimoji="0" lang="vi-VN" sz="20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Sinh sản của tế bào theo cơ chế nguyên phân gồm</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 4 kì là kì đầu, kì giữa, kì sau và kì cuối </a:t>
            </a:r>
            <a:endParaRPr kumimoji="0" lang="vi-VN" sz="20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pic>
        <p:nvPicPr>
          <p:cNvPr id="434" name="Picture 22">
            <a:extLst>
              <a:ext uri="{FF2B5EF4-FFF2-40B4-BE49-F238E27FC236}">
                <a16:creationId xmlns:a16="http://schemas.microsoft.com/office/drawing/2014/main" id="{D646BA6D-3B36-4CE0-987C-FF527C33B47B}"/>
              </a:ext>
            </a:extLst>
          </p:cNvPr>
          <p:cNvPicPr>
            <a:picLocks noChangeAspect="1"/>
          </p:cNvPicPr>
          <p:nvPr/>
        </p:nvPicPr>
        <p:blipFill>
          <a:blip r:embed="rId3"/>
          <a:srcRect/>
          <a:stretch>
            <a:fillRect/>
          </a:stretch>
        </p:blipFill>
        <p:spPr>
          <a:xfrm>
            <a:off x="26800" y="241352"/>
            <a:ext cx="891701" cy="789155"/>
          </a:xfrm>
          <a:prstGeom prst="rect">
            <a:avLst/>
          </a:prstGeom>
        </p:spPr>
      </p:pic>
      <p:pic>
        <p:nvPicPr>
          <p:cNvPr id="435" name="Picture 434" descr="Diagram&#10;&#10;Description automatically generated">
            <a:extLst>
              <a:ext uri="{FF2B5EF4-FFF2-40B4-BE49-F238E27FC236}">
                <a16:creationId xmlns:a16="http://schemas.microsoft.com/office/drawing/2014/main" id="{6E2F0FD1-5ADE-4251-8C41-931A888D7F16}"/>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b="12540"/>
          <a:stretch/>
        </p:blipFill>
        <p:spPr>
          <a:xfrm>
            <a:off x="5365023" y="1445211"/>
            <a:ext cx="3801555" cy="1881990"/>
          </a:xfrm>
          <a:prstGeom prst="rect">
            <a:avLst/>
          </a:prstGeom>
        </p:spPr>
      </p:pic>
      <p:sp>
        <p:nvSpPr>
          <p:cNvPr id="436" name="Google Shape;4051;p52">
            <a:extLst>
              <a:ext uri="{FF2B5EF4-FFF2-40B4-BE49-F238E27FC236}">
                <a16:creationId xmlns:a16="http://schemas.microsoft.com/office/drawing/2014/main" id="{189F6C75-5B16-4870-A171-91D8A46175B8}"/>
              </a:ext>
            </a:extLst>
          </p:cNvPr>
          <p:cNvSpPr/>
          <p:nvPr/>
        </p:nvSpPr>
        <p:spPr>
          <a:xfrm rot="1019453" flipH="1">
            <a:off x="440152" y="1705573"/>
            <a:ext cx="518588" cy="527204"/>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TextBox 437">
            <a:extLst>
              <a:ext uri="{FF2B5EF4-FFF2-40B4-BE49-F238E27FC236}">
                <a16:creationId xmlns:a16="http://schemas.microsoft.com/office/drawing/2014/main" id="{076F6D03-5642-4E06-A42C-FF08D0B3A7DC}"/>
              </a:ext>
            </a:extLst>
          </p:cNvPr>
          <p:cNvSpPr txBox="1"/>
          <p:nvPr/>
        </p:nvSpPr>
        <p:spPr>
          <a:xfrm>
            <a:off x="872806" y="1492482"/>
            <a:ext cx="4547870" cy="1881990"/>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vi-VN" sz="2000" b="1" i="1" u="none" strike="noStrike" kern="0" cap="none" spc="0" normalizeH="0" baseline="0" noProof="0" dirty="0">
                <a:ln>
                  <a:noFill/>
                </a:ln>
                <a:solidFill>
                  <a:srgbClr val="000000"/>
                </a:solidFill>
                <a:effectLst/>
                <a:uLnTx/>
                <a:uFillTx/>
                <a:latin typeface="Arial" panose="020B0604020202020204" pitchFamily="34" charset="0"/>
                <a:cs typeface="Arial"/>
                <a:sym typeface="Arial"/>
              </a:rPr>
              <a:t>Đặc điểm </a:t>
            </a:r>
            <a:r>
              <a:rPr kumimoji="0" lang="en-US" sz="2000" b="1" i="1" u="none" strike="noStrike" kern="0" cap="none" spc="0" normalizeH="0" baseline="0" noProof="0" dirty="0">
                <a:ln>
                  <a:noFill/>
                </a:ln>
                <a:solidFill>
                  <a:srgbClr val="000000"/>
                </a:solidFill>
                <a:effectLst/>
                <a:uLnTx/>
                <a:uFillTx/>
                <a:latin typeface="Arial"/>
                <a:cs typeface="Arial"/>
                <a:sym typeface="Arial"/>
              </a:rPr>
              <a:t>của mỗi kì</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 </a:t>
            </a:r>
            <a:r>
              <a:rPr kumimoji="0" lang="vi-VN" sz="2000" b="0" i="1" u="none" strike="noStrike" kern="0" cap="none" spc="0" normalizeH="0" baseline="0" noProof="0" dirty="0">
                <a:ln>
                  <a:noFill/>
                </a:ln>
                <a:solidFill>
                  <a:srgbClr val="000000"/>
                </a:solidFill>
                <a:effectLst/>
                <a:uLnTx/>
                <a:uFillTx/>
                <a:latin typeface="Arial" panose="020B0604020202020204" pitchFamily="34" charset="0"/>
                <a:cs typeface="Arial"/>
                <a:sym typeface="Arial"/>
              </a:rPr>
              <a:t>Kì đầu: </a:t>
            </a:r>
            <a:r>
              <a:rPr lang="vi-VN" sz="2000" dirty="0">
                <a:latin typeface="Arial" panose="020B0604020202020204" pitchFamily="34" charset="0"/>
              </a:rPr>
              <a:t>NST</a:t>
            </a:r>
            <a:r>
              <a:rPr kumimoji="0" lang="vi-VN" sz="20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 đóng xoắn, co ngắn.</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 </a:t>
            </a:r>
            <a:r>
              <a:rPr kumimoji="0" lang="vi-VN" sz="2000" b="0" i="1" u="none" strike="noStrike" kern="0" cap="none" spc="0" normalizeH="0" baseline="0" noProof="0" dirty="0">
                <a:ln>
                  <a:noFill/>
                </a:ln>
                <a:solidFill>
                  <a:srgbClr val="000000"/>
                </a:solidFill>
                <a:effectLst/>
                <a:uLnTx/>
                <a:uFillTx/>
                <a:latin typeface="Arial" panose="020B0604020202020204" pitchFamily="34" charset="0"/>
                <a:cs typeface="Arial"/>
                <a:sym typeface="Arial"/>
              </a:rPr>
              <a:t>Kì giữa: </a:t>
            </a:r>
            <a:r>
              <a:rPr kumimoji="0" lang="vi-VN" sz="20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NST kép xếp một hàng ở mặt phẳng xích đạo.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32"/>
                                        </p:tgtEl>
                                        <p:attrNameLst>
                                          <p:attrName>style.visibility</p:attrName>
                                        </p:attrNameLst>
                                      </p:cBhvr>
                                      <p:to>
                                        <p:strVal val="visible"/>
                                      </p:to>
                                    </p:set>
                                    <p:animEffect transition="in" filter="randombar(horizontal)">
                                      <p:cBhvr>
                                        <p:cTn id="12" dur="500"/>
                                        <p:tgtEl>
                                          <p:spTgt spid="432"/>
                                        </p:tgtEl>
                                      </p:cBhvr>
                                    </p:animEffect>
                                  </p:childTnLst>
                                </p:cTn>
                              </p:par>
                              <p:par>
                                <p:cTn id="13" presetID="6" presetClass="entr" presetSubtype="16" fill="hold" nodeType="withEffect">
                                  <p:stCondLst>
                                    <p:cond delay="0"/>
                                  </p:stCondLst>
                                  <p:childTnLst>
                                    <p:set>
                                      <p:cBhvr>
                                        <p:cTn id="14" dur="1" fill="hold">
                                          <p:stCondLst>
                                            <p:cond delay="0"/>
                                          </p:stCondLst>
                                        </p:cTn>
                                        <p:tgtEl>
                                          <p:spTgt spid="435"/>
                                        </p:tgtEl>
                                        <p:attrNameLst>
                                          <p:attrName>style.visibility</p:attrName>
                                        </p:attrNameLst>
                                      </p:cBhvr>
                                      <p:to>
                                        <p:strVal val="visible"/>
                                      </p:to>
                                    </p:set>
                                    <p:animEffect transition="in" filter="circle(in)">
                                      <p:cBhvr>
                                        <p:cTn id="15" dur="500"/>
                                        <p:tgtEl>
                                          <p:spTgt spid="43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38">
                                            <p:txEl>
                                              <p:pRg st="0" end="0"/>
                                            </p:txEl>
                                          </p:spTgt>
                                        </p:tgtEl>
                                        <p:attrNameLst>
                                          <p:attrName>style.visibility</p:attrName>
                                        </p:attrNameLst>
                                      </p:cBhvr>
                                      <p:to>
                                        <p:strVal val="visible"/>
                                      </p:to>
                                    </p:set>
                                    <p:animEffect transition="in" filter="circle(in)">
                                      <p:cBhvr>
                                        <p:cTn id="20" dur="500"/>
                                        <p:tgtEl>
                                          <p:spTgt spid="43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38">
                                            <p:txEl>
                                              <p:pRg st="1" end="1"/>
                                            </p:txEl>
                                          </p:spTgt>
                                        </p:tgtEl>
                                        <p:attrNameLst>
                                          <p:attrName>style.visibility</p:attrName>
                                        </p:attrNameLst>
                                      </p:cBhvr>
                                      <p:to>
                                        <p:strVal val="visible"/>
                                      </p:to>
                                    </p:set>
                                    <p:animEffect transition="in" filter="circle(in)">
                                      <p:cBhvr>
                                        <p:cTn id="25" dur="500"/>
                                        <p:tgtEl>
                                          <p:spTgt spid="43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38">
                                            <p:txEl>
                                              <p:pRg st="2" end="2"/>
                                            </p:txEl>
                                          </p:spTgt>
                                        </p:tgtEl>
                                        <p:attrNameLst>
                                          <p:attrName>style.visibility</p:attrName>
                                        </p:attrNameLst>
                                      </p:cBhvr>
                                      <p:to>
                                        <p:strVal val="visible"/>
                                      </p:to>
                                    </p:set>
                                    <p:animEffect transition="in" filter="circle(in)">
                                      <p:cBhvr>
                                        <p:cTn id="30" dur="500"/>
                                        <p:tgtEl>
                                          <p:spTgt spid="43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22">
                                            <p:txEl>
                                              <p:pRg st="0" end="0"/>
                                            </p:txEl>
                                          </p:spTgt>
                                        </p:tgtEl>
                                        <p:attrNameLst>
                                          <p:attrName>style.visibility</p:attrName>
                                        </p:attrNameLst>
                                      </p:cBhvr>
                                      <p:to>
                                        <p:strVal val="visible"/>
                                      </p:to>
                                    </p:set>
                                    <p:animEffect transition="in" filter="barn(inVertical)">
                                      <p:cBhvr>
                                        <p:cTn id="35" dur="500"/>
                                        <p:tgtEl>
                                          <p:spTgt spid="42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22">
                                            <p:txEl>
                                              <p:pRg st="1" end="1"/>
                                            </p:txEl>
                                          </p:spTgt>
                                        </p:tgtEl>
                                        <p:attrNameLst>
                                          <p:attrName>style.visibility</p:attrName>
                                        </p:attrNameLst>
                                      </p:cBhvr>
                                      <p:to>
                                        <p:strVal val="visible"/>
                                      </p:to>
                                    </p:set>
                                    <p:animEffect transition="in" filter="barn(inVertical)">
                                      <p:cBhvr>
                                        <p:cTn id="40" dur="500"/>
                                        <p:tgtEl>
                                          <p:spTgt spid="4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uiExpand="1" build="p"/>
      <p:bldP spid="7" grpId="0"/>
      <p:bldP spid="432" grpId="0"/>
      <p:bldP spid="43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04"/>
        <p:cNvGrpSpPr/>
        <p:nvPr/>
      </p:nvGrpSpPr>
      <p:grpSpPr>
        <a:xfrm>
          <a:off x="0" y="0"/>
          <a:ext cx="0" cy="0"/>
          <a:chOff x="0" y="0"/>
          <a:chExt cx="0" cy="0"/>
        </a:xfrm>
      </p:grpSpPr>
      <p:pic>
        <p:nvPicPr>
          <p:cNvPr id="272" name="Picture 5">
            <a:extLst>
              <a:ext uri="{FF2B5EF4-FFF2-40B4-BE49-F238E27FC236}">
                <a16:creationId xmlns:a16="http://schemas.microsoft.com/office/drawing/2014/main" id="{C557B770-5E26-4B33-BD3E-B42891B660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521370">
            <a:off x="1195020" y="242681"/>
            <a:ext cx="6040320" cy="5023580"/>
          </a:xfrm>
          <a:prstGeom prst="rect">
            <a:avLst/>
          </a:prstGeom>
        </p:spPr>
      </p:pic>
      <p:sp>
        <p:nvSpPr>
          <p:cNvPr id="269" name="TextBox 268">
            <a:extLst>
              <a:ext uri="{FF2B5EF4-FFF2-40B4-BE49-F238E27FC236}">
                <a16:creationId xmlns:a16="http://schemas.microsoft.com/office/drawing/2014/main" id="{9F683657-05C0-4B12-B663-FC372D1EDC97}"/>
              </a:ext>
            </a:extLst>
          </p:cNvPr>
          <p:cNvSpPr txBox="1"/>
          <p:nvPr/>
        </p:nvSpPr>
        <p:spPr>
          <a:xfrm>
            <a:off x="3172176" y="1013780"/>
            <a:ext cx="1670756" cy="461665"/>
          </a:xfrm>
          <a:prstGeom prst="rect">
            <a:avLst/>
          </a:prstGeom>
          <a:noFill/>
        </p:spPr>
        <p:txBody>
          <a:bodyPr wrap="square" rtlCol="0">
            <a:spAutoFit/>
          </a:bodyPr>
          <a:lstStyle/>
          <a:p>
            <a:r>
              <a:rPr lang="en-US" sz="2400" b="1" u="sng" dirty="0">
                <a:solidFill>
                  <a:srgbClr val="FF0000"/>
                </a:solidFill>
              </a:rPr>
              <a:t>Gợi ý </a:t>
            </a:r>
          </a:p>
        </p:txBody>
      </p:sp>
      <p:sp>
        <p:nvSpPr>
          <p:cNvPr id="271" name="TextBox 270">
            <a:extLst>
              <a:ext uri="{FF2B5EF4-FFF2-40B4-BE49-F238E27FC236}">
                <a16:creationId xmlns:a16="http://schemas.microsoft.com/office/drawing/2014/main" id="{78C486A4-654B-436C-B349-3CC2DB4D4ED0}"/>
              </a:ext>
            </a:extLst>
          </p:cNvPr>
          <p:cNvSpPr txBox="1"/>
          <p:nvPr/>
        </p:nvSpPr>
        <p:spPr>
          <a:xfrm>
            <a:off x="1400071" y="1475445"/>
            <a:ext cx="5012267" cy="3266985"/>
          </a:xfrm>
          <a:prstGeom prst="rect">
            <a:avLst/>
          </a:prstGeom>
          <a:noFill/>
        </p:spPr>
        <p:txBody>
          <a:bodyPr wrap="square">
            <a:spAutoFit/>
          </a:bodyPr>
          <a:lstStyle/>
          <a:p>
            <a:pPr algn="just">
              <a:lnSpc>
                <a:spcPct val="150000"/>
              </a:lnSpc>
            </a:pPr>
            <a:r>
              <a:rPr lang="en-US" sz="2000" b="1" i="0" dirty="0">
                <a:solidFill>
                  <a:srgbClr val="000000"/>
                </a:solidFill>
                <a:effectLst/>
                <a:latin typeface="+mn-lt"/>
              </a:rPr>
              <a:t>CH6. </a:t>
            </a:r>
            <a:r>
              <a:rPr lang="vi-VN" sz="2000" b="0" i="0" dirty="0">
                <a:solidFill>
                  <a:srgbClr val="000000"/>
                </a:solidFill>
                <a:effectLst/>
                <a:latin typeface="+mn-lt"/>
              </a:rPr>
              <a:t>Ý nghĩa của nguyên phân đối với sinh vật:</a:t>
            </a:r>
          </a:p>
          <a:p>
            <a:pPr algn="just">
              <a:lnSpc>
                <a:spcPct val="150000"/>
              </a:lnSpc>
            </a:pPr>
            <a:r>
              <a:rPr lang="vi-VN" sz="2000" b="0" i="0" dirty="0">
                <a:solidFill>
                  <a:srgbClr val="000000"/>
                </a:solidFill>
                <a:effectLst/>
                <a:latin typeface="+mn-lt"/>
              </a:rPr>
              <a:t>- Giúp tạo ra các tế bào mới để tái sinh những tế bào, mô, cơ quan bị tổn thương.</a:t>
            </a:r>
          </a:p>
          <a:p>
            <a:pPr algn="just">
              <a:lnSpc>
                <a:spcPct val="150000"/>
              </a:lnSpc>
            </a:pPr>
            <a:r>
              <a:rPr lang="vi-VN" sz="2000" b="0" i="0" dirty="0">
                <a:solidFill>
                  <a:srgbClr val="000000"/>
                </a:solidFill>
                <a:effectLst/>
                <a:latin typeface="+mn-lt"/>
              </a:rPr>
              <a:t>- Là phương thức tế bào sinh sản tạo ra các tế bào mới giúp mô, cơ quan, cơ thể sinh trưởng và phát triển.</a:t>
            </a:r>
          </a:p>
        </p:txBody>
      </p:sp>
      <p:pic>
        <p:nvPicPr>
          <p:cNvPr id="273" name="Picture 6">
            <a:extLst>
              <a:ext uri="{FF2B5EF4-FFF2-40B4-BE49-F238E27FC236}">
                <a16:creationId xmlns:a16="http://schemas.microsoft.com/office/drawing/2014/main" id="{13E08D0E-6BFA-4179-8236-0918D8D06E84}"/>
              </a:ext>
            </a:extLst>
          </p:cNvPr>
          <p:cNvPicPr>
            <a:picLocks noChangeAspect="1"/>
          </p:cNvPicPr>
          <p:nvPr/>
        </p:nvPicPr>
        <p:blipFill>
          <a:blip r:embed="rId5"/>
          <a:srcRect/>
          <a:stretch>
            <a:fillRect/>
          </a:stretch>
        </p:blipFill>
        <p:spPr>
          <a:xfrm rot="21171449">
            <a:off x="6756681" y="313555"/>
            <a:ext cx="1141367" cy="140045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circle(in)">
                                      <p:cBhvr>
                                        <p:cTn id="7" dur="500"/>
                                        <p:tgtEl>
                                          <p:spTgt spid="272"/>
                                        </p:tgtEl>
                                      </p:cBhvr>
                                    </p:animEffect>
                                  </p:childTnLst>
                                </p:cTn>
                              </p:par>
                              <p:par>
                                <p:cTn id="8" presetID="53" presetClass="entr" presetSubtype="16"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 calcmode="lin" valueType="num">
                                      <p:cBhvr>
                                        <p:cTn id="10" dur="500" fill="hold"/>
                                        <p:tgtEl>
                                          <p:spTgt spid="273"/>
                                        </p:tgtEl>
                                        <p:attrNameLst>
                                          <p:attrName>ppt_w</p:attrName>
                                        </p:attrNameLst>
                                      </p:cBhvr>
                                      <p:tavLst>
                                        <p:tav tm="0">
                                          <p:val>
                                            <p:fltVal val="0"/>
                                          </p:val>
                                        </p:tav>
                                        <p:tav tm="100000">
                                          <p:val>
                                            <p:strVal val="#ppt_w"/>
                                          </p:val>
                                        </p:tav>
                                      </p:tavLst>
                                    </p:anim>
                                    <p:anim calcmode="lin" valueType="num">
                                      <p:cBhvr>
                                        <p:cTn id="11" dur="500" fill="hold"/>
                                        <p:tgtEl>
                                          <p:spTgt spid="273"/>
                                        </p:tgtEl>
                                        <p:attrNameLst>
                                          <p:attrName>ppt_h</p:attrName>
                                        </p:attrNameLst>
                                      </p:cBhvr>
                                      <p:tavLst>
                                        <p:tav tm="0">
                                          <p:val>
                                            <p:fltVal val="0"/>
                                          </p:val>
                                        </p:tav>
                                        <p:tav tm="100000">
                                          <p:val>
                                            <p:strVal val="#ppt_h"/>
                                          </p:val>
                                        </p:tav>
                                      </p:tavLst>
                                    </p:anim>
                                    <p:animEffect transition="in" filter="fade">
                                      <p:cBhvr>
                                        <p:cTn id="12" dur="500"/>
                                        <p:tgtEl>
                                          <p:spTgt spid="27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69"/>
                                        </p:tgtEl>
                                        <p:attrNameLst>
                                          <p:attrName>style.visibility</p:attrName>
                                        </p:attrNameLst>
                                      </p:cBhvr>
                                      <p:to>
                                        <p:strVal val="visible"/>
                                      </p:to>
                                    </p:set>
                                    <p:animEffect transition="in" filter="barn(inVertical)">
                                      <p:cBhvr>
                                        <p:cTn id="15" dur="500"/>
                                        <p:tgtEl>
                                          <p:spTgt spid="26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71">
                                            <p:txEl>
                                              <p:pRg st="0" end="0"/>
                                            </p:txEl>
                                          </p:spTgt>
                                        </p:tgtEl>
                                        <p:attrNameLst>
                                          <p:attrName>style.visibility</p:attrName>
                                        </p:attrNameLst>
                                      </p:cBhvr>
                                      <p:to>
                                        <p:strVal val="visible"/>
                                      </p:to>
                                    </p:set>
                                    <p:animEffect transition="in" filter="wipe(left)">
                                      <p:cBhvr>
                                        <p:cTn id="20" dur="500"/>
                                        <p:tgtEl>
                                          <p:spTgt spid="27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1">
                                            <p:txEl>
                                              <p:pRg st="1" end="1"/>
                                            </p:txEl>
                                          </p:spTgt>
                                        </p:tgtEl>
                                        <p:attrNameLst>
                                          <p:attrName>style.visibility</p:attrName>
                                        </p:attrNameLst>
                                      </p:cBhvr>
                                      <p:to>
                                        <p:strVal val="visible"/>
                                      </p:to>
                                    </p:set>
                                    <p:animEffect transition="in" filter="wipe(left)">
                                      <p:cBhvr>
                                        <p:cTn id="25" dur="500"/>
                                        <p:tgtEl>
                                          <p:spTgt spid="27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1">
                                            <p:txEl>
                                              <p:pRg st="2" end="2"/>
                                            </p:txEl>
                                          </p:spTgt>
                                        </p:tgtEl>
                                        <p:attrNameLst>
                                          <p:attrName>style.visibility</p:attrName>
                                        </p:attrNameLst>
                                      </p:cBhvr>
                                      <p:to>
                                        <p:strVal val="visible"/>
                                      </p:to>
                                    </p:set>
                                    <p:animEffect transition="in" filter="wipe(left)">
                                      <p:cBhvr>
                                        <p:cTn id="30" dur="500"/>
                                        <p:tgtEl>
                                          <p:spTgt spid="2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P spid="27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sp>
        <p:nvSpPr>
          <p:cNvPr id="3336" name="Google Shape;3336;p49"/>
          <p:cNvSpPr/>
          <p:nvPr/>
        </p:nvSpPr>
        <p:spPr>
          <a:xfrm rot="1493171" flipH="1">
            <a:off x="2336848" y="353266"/>
            <a:ext cx="443418" cy="372482"/>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7" name="Google Shape;3337;p49"/>
          <p:cNvSpPr/>
          <p:nvPr/>
        </p:nvSpPr>
        <p:spPr>
          <a:xfrm rot="-201547" flipH="1">
            <a:off x="2845169" y="675908"/>
            <a:ext cx="299622" cy="25169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TextBox 281">
            <a:extLst>
              <a:ext uri="{FF2B5EF4-FFF2-40B4-BE49-F238E27FC236}">
                <a16:creationId xmlns:a16="http://schemas.microsoft.com/office/drawing/2014/main" id="{BE7EB5B3-83C7-4C81-AE34-69F964459F12}"/>
              </a:ext>
            </a:extLst>
          </p:cNvPr>
          <p:cNvSpPr txBox="1"/>
          <p:nvPr/>
        </p:nvSpPr>
        <p:spPr>
          <a:xfrm>
            <a:off x="3341510" y="121873"/>
            <a:ext cx="3736623" cy="579582"/>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2400" b="1" i="0" u="sng"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sym typeface="Arial"/>
              </a:rPr>
              <a:t>KẾT LUẬN</a:t>
            </a:r>
            <a:endParaRPr kumimoji="0" lang="en-US" sz="2400" b="1" i="0" u="sng"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9" name="TextBox 8">
            <a:extLst>
              <a:ext uri="{FF2B5EF4-FFF2-40B4-BE49-F238E27FC236}">
                <a16:creationId xmlns:a16="http://schemas.microsoft.com/office/drawing/2014/main" id="{4BB7047E-4C5E-4E66-96EA-C30C81312CF9}"/>
              </a:ext>
            </a:extLst>
          </p:cNvPr>
          <p:cNvSpPr txBox="1"/>
          <p:nvPr/>
        </p:nvSpPr>
        <p:spPr>
          <a:xfrm>
            <a:off x="1169809" y="801753"/>
            <a:ext cx="7093657" cy="4093813"/>
          </a:xfrm>
          <a:prstGeom prst="rect">
            <a:avLst/>
          </a:prstGeom>
          <a:noFill/>
        </p:spPr>
        <p:txBody>
          <a:bodyPr wrap="square">
            <a:spAutoFit/>
          </a:bodyPr>
          <a:lstStyle/>
          <a:p>
            <a:pPr marL="342900" marR="0" lvl="0" indent="-342900" algn="just" defTabSz="914400" rtl="0" eaLnBrk="1" fontAlgn="auto" latinLnBrk="0" hangingPunct="1">
              <a:lnSpc>
                <a:spcPct val="150000"/>
              </a:lnSpc>
              <a:buClr>
                <a:srgbClr val="000000"/>
              </a:buClr>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Sinh sản ở tế bào là quá trình các tế bào mới được tạo ra từ tế bào ban đầu, làm tăng số lượng tế bào qua phân bào và thay thế các tế bào chết </a:t>
            </a:r>
          </a:p>
          <a:p>
            <a:pPr marL="342900" marR="0" lvl="0" indent="-342900" algn="just" defTabSz="914400" rtl="0" eaLnBrk="1" fontAlgn="auto" latinLnBrk="0" hangingPunct="1">
              <a:lnSpc>
                <a:spcPct val="150000"/>
              </a:lnSpc>
              <a:buClr>
                <a:srgbClr val="000000"/>
              </a:buClr>
              <a:buSzTx/>
              <a:buFont typeface="Wingdings" panose="05000000000000000000" pitchFamily="2" charset="2"/>
              <a:buChar char="Ø"/>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Sinh sản của tế bào theo cơ chế nguyên phân gồm các giai đoạn: </a:t>
            </a:r>
          </a:p>
          <a:p>
            <a:pPr marL="342900" marR="0" lvl="0" indent="-342900" algn="just" defTabSz="914400" rtl="0" eaLnBrk="1" fontAlgn="auto" latinLnBrk="0" hangingPunct="1">
              <a:lnSpc>
                <a:spcPct val="150000"/>
              </a:lnSpc>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Nguyên phân (phân chia nhân) gồm 4 kì (kì đầu, kì giữa, kì sau và kì cuối)</a:t>
            </a:r>
          </a:p>
          <a:p>
            <a:pPr marL="342900" marR="0" lvl="0" indent="-342900" algn="just" defTabSz="914400" rtl="0" eaLnBrk="1" fontAlgn="auto" latinLnBrk="0" hangingPunct="1">
              <a:lnSpc>
                <a:spcPct val="150000"/>
              </a:lnSpc>
              <a:buClr>
                <a:srgbClr val="000000"/>
              </a:buClr>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Phân chia tế bào chất </a:t>
            </a:r>
            <a:endPar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371756379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randombar(horizontal)">
                                      <p:cBhvr>
                                        <p:cTn id="7" dur="500"/>
                                        <p:tgtEl>
                                          <p:spTgt spid="2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up)">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up)">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up)">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94"/>
        <p:cNvGrpSpPr/>
        <p:nvPr/>
      </p:nvGrpSpPr>
      <p:grpSpPr>
        <a:xfrm>
          <a:off x="0" y="0"/>
          <a:ext cx="0" cy="0"/>
          <a:chOff x="0" y="0"/>
          <a:chExt cx="0" cy="0"/>
        </a:xfrm>
      </p:grpSpPr>
      <p:sp>
        <p:nvSpPr>
          <p:cNvPr id="4695" name="Google Shape;4695;p54"/>
          <p:cNvSpPr txBox="1">
            <a:spLocks noGrp="1"/>
          </p:cNvSpPr>
          <p:nvPr>
            <p:ph type="title"/>
          </p:nvPr>
        </p:nvSpPr>
        <p:spPr>
          <a:xfrm>
            <a:off x="1702468" y="2667504"/>
            <a:ext cx="5728181" cy="760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3600" b="1" dirty="0">
                <a:latin typeface="+mj-lt"/>
              </a:rPr>
              <a:t>UNG THƯ VÀ CÁCH PHÒNG TRÁNH  </a:t>
            </a:r>
            <a:endParaRPr sz="3600" b="1" dirty="0">
              <a:latin typeface="+mj-lt"/>
            </a:endParaRPr>
          </a:p>
        </p:txBody>
      </p:sp>
      <p:sp>
        <p:nvSpPr>
          <p:cNvPr id="4696" name="Google Shape;4696;p54"/>
          <p:cNvSpPr txBox="1">
            <a:spLocks noGrp="1"/>
          </p:cNvSpPr>
          <p:nvPr>
            <p:ph type="title" idx="2"/>
          </p:nvPr>
        </p:nvSpPr>
        <p:spPr>
          <a:xfrm>
            <a:off x="3686947" y="1253797"/>
            <a:ext cx="1318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III.</a:t>
            </a:r>
            <a:endParaRPr b="1" dirty="0">
              <a:latin typeface="+mj-lt"/>
            </a:endParaRPr>
          </a:p>
        </p:txBody>
      </p:sp>
      <p:sp>
        <p:nvSpPr>
          <p:cNvPr id="4698" name="Google Shape;4698;p54"/>
          <p:cNvSpPr/>
          <p:nvPr/>
        </p:nvSpPr>
        <p:spPr>
          <a:xfrm flipH="1">
            <a:off x="7085214" y="3466100"/>
            <a:ext cx="345435" cy="38841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699" name="Google Shape;4699;p54"/>
          <p:cNvSpPr/>
          <p:nvPr/>
        </p:nvSpPr>
        <p:spPr>
          <a:xfrm rot="201482">
            <a:off x="1583705" y="1508590"/>
            <a:ext cx="395453" cy="332214"/>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pic>
        <p:nvPicPr>
          <p:cNvPr id="310" name="Picture 21">
            <a:extLst>
              <a:ext uri="{FF2B5EF4-FFF2-40B4-BE49-F238E27FC236}">
                <a16:creationId xmlns:a16="http://schemas.microsoft.com/office/drawing/2014/main" id="{71A79726-7225-4C6B-B0C1-70AB169E76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3260" y="2825818"/>
            <a:ext cx="1905667" cy="2057400"/>
          </a:xfrm>
          <a:prstGeom prst="rect">
            <a:avLst/>
          </a:prstGeom>
        </p:spPr>
      </p:pic>
      <p:pic>
        <p:nvPicPr>
          <p:cNvPr id="311" name="Picture 24">
            <a:extLst>
              <a:ext uri="{FF2B5EF4-FFF2-40B4-BE49-F238E27FC236}">
                <a16:creationId xmlns:a16="http://schemas.microsoft.com/office/drawing/2014/main" id="{1B94723C-C47C-4BE1-9EAC-29537C779D2F}"/>
              </a:ext>
            </a:extLst>
          </p:cNvPr>
          <p:cNvPicPr>
            <a:picLocks noChangeAspect="1"/>
          </p:cNvPicPr>
          <p:nvPr/>
        </p:nvPicPr>
        <p:blipFill>
          <a:blip r:embed="rId5"/>
          <a:srcRect/>
          <a:stretch>
            <a:fillRect/>
          </a:stretch>
        </p:blipFill>
        <p:spPr>
          <a:xfrm flipH="1">
            <a:off x="6168542" y="225595"/>
            <a:ext cx="1833344" cy="1973990"/>
          </a:xfrm>
          <a:prstGeom prst="rect">
            <a:avLst/>
          </a:prstGeom>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66"/>
        <p:cNvGrpSpPr/>
        <p:nvPr/>
      </p:nvGrpSpPr>
      <p:grpSpPr>
        <a:xfrm>
          <a:off x="0" y="0"/>
          <a:ext cx="0" cy="0"/>
          <a:chOff x="0" y="0"/>
          <a:chExt cx="0" cy="0"/>
        </a:xfrm>
      </p:grpSpPr>
      <p:sp>
        <p:nvSpPr>
          <p:cNvPr id="4473" name="Google Shape;4473;p53"/>
          <p:cNvSpPr/>
          <p:nvPr/>
        </p:nvSpPr>
        <p:spPr>
          <a:xfrm flipH="1">
            <a:off x="6965074" y="4332100"/>
            <a:ext cx="483600" cy="54377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53"/>
          <p:cNvSpPr/>
          <p:nvPr/>
        </p:nvSpPr>
        <p:spPr>
          <a:xfrm flipH="1">
            <a:off x="8589913" y="1043647"/>
            <a:ext cx="402549" cy="45263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53"/>
          <p:cNvSpPr/>
          <p:nvPr/>
        </p:nvSpPr>
        <p:spPr>
          <a:xfrm rot="-1493123">
            <a:off x="1412611" y="4367420"/>
            <a:ext cx="563224" cy="47313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53"/>
          <p:cNvSpPr/>
          <p:nvPr/>
        </p:nvSpPr>
        <p:spPr>
          <a:xfrm rot="201473">
            <a:off x="558327" y="481256"/>
            <a:ext cx="380586" cy="319698"/>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7" name="Google Shape;4477;p53"/>
          <p:cNvGrpSpPr/>
          <p:nvPr/>
        </p:nvGrpSpPr>
        <p:grpSpPr>
          <a:xfrm>
            <a:off x="7050723" y="2284285"/>
            <a:ext cx="3519986" cy="3228623"/>
            <a:chOff x="7050723" y="2284285"/>
            <a:chExt cx="3519986" cy="3228623"/>
          </a:xfrm>
        </p:grpSpPr>
        <p:sp>
          <p:nvSpPr>
            <p:cNvPr id="4478" name="Google Shape;4478;p53"/>
            <p:cNvSpPr/>
            <p:nvPr/>
          </p:nvSpPr>
          <p:spPr>
            <a:xfrm rot="-743200">
              <a:off x="7248224" y="3195056"/>
              <a:ext cx="1480042" cy="2002036"/>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9" name="Google Shape;4479;p53"/>
            <p:cNvGrpSpPr/>
            <p:nvPr/>
          </p:nvGrpSpPr>
          <p:grpSpPr>
            <a:xfrm rot="-2269216" flipH="1">
              <a:off x="8122345" y="2561130"/>
              <a:ext cx="1819334" cy="2674934"/>
              <a:chOff x="2815975" y="2698500"/>
              <a:chExt cx="1404850" cy="2065525"/>
            </a:xfrm>
          </p:grpSpPr>
          <p:sp>
            <p:nvSpPr>
              <p:cNvPr id="4480" name="Google Shape;4480;p53"/>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53"/>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82" name="Google Shape;4482;p53"/>
          <p:cNvGrpSpPr/>
          <p:nvPr/>
        </p:nvGrpSpPr>
        <p:grpSpPr>
          <a:xfrm>
            <a:off x="-698211" y="2586257"/>
            <a:ext cx="2913623" cy="2926636"/>
            <a:chOff x="-698211" y="2586257"/>
            <a:chExt cx="2913623" cy="2926636"/>
          </a:xfrm>
        </p:grpSpPr>
        <p:grpSp>
          <p:nvGrpSpPr>
            <p:cNvPr id="4483" name="Google Shape;4483;p53"/>
            <p:cNvGrpSpPr/>
            <p:nvPr/>
          </p:nvGrpSpPr>
          <p:grpSpPr>
            <a:xfrm rot="540027" flipH="1">
              <a:off x="198030" y="2712100"/>
              <a:ext cx="1819345" cy="2674949"/>
              <a:chOff x="2815975" y="2698500"/>
              <a:chExt cx="1404850" cy="2065525"/>
            </a:xfrm>
          </p:grpSpPr>
          <p:sp>
            <p:nvSpPr>
              <p:cNvPr id="4484" name="Google Shape;4484;p53"/>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53"/>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6" name="Google Shape;4486;p53"/>
            <p:cNvSpPr/>
            <p:nvPr/>
          </p:nvSpPr>
          <p:spPr>
            <a:xfrm rot="9245180">
              <a:off x="-398995" y="3275331"/>
              <a:ext cx="1584254" cy="1733789"/>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TextBox 238">
            <a:extLst>
              <a:ext uri="{FF2B5EF4-FFF2-40B4-BE49-F238E27FC236}">
                <a16:creationId xmlns:a16="http://schemas.microsoft.com/office/drawing/2014/main" id="{13D31F4E-FD7B-4999-BB32-380E74617C8A}"/>
              </a:ext>
            </a:extLst>
          </p:cNvPr>
          <p:cNvSpPr txBox="1"/>
          <p:nvPr/>
        </p:nvSpPr>
        <p:spPr>
          <a:xfrm>
            <a:off x="393132" y="720035"/>
            <a:ext cx="8321890" cy="1497269"/>
          </a:xfrm>
          <a:prstGeom prst="rect">
            <a:avLst/>
          </a:prstGeom>
          <a:noFill/>
        </p:spPr>
        <p:txBody>
          <a:bodyPr wrap="square">
            <a:spAutoFit/>
          </a:bodyPr>
          <a:lstStyle/>
          <a:p>
            <a:pPr marL="285750" indent="-285750" algn="just">
              <a:lnSpc>
                <a:spcPct val="150000"/>
              </a:lnSpc>
              <a:spcBef>
                <a:spcPts val="300"/>
              </a:spcBef>
              <a:spcAft>
                <a:spcPts val="300"/>
              </a:spcAft>
              <a:buFontTx/>
              <a:buChar char="-"/>
            </a:pPr>
            <a:r>
              <a:rPr lang="vi-VN" sz="2000" dirty="0">
                <a:effectLst/>
                <a:latin typeface="+mn-lt"/>
                <a:ea typeface="Times New Roman" panose="02020603050405020304" pitchFamily="18" charset="0"/>
              </a:rPr>
              <a:t>Các nhóm </a:t>
            </a:r>
            <a:r>
              <a:rPr lang="en-US" sz="2000" dirty="0">
                <a:effectLst/>
                <a:latin typeface="+mn-lt"/>
                <a:ea typeface="Times New Roman" panose="02020603050405020304" pitchFamily="18" charset="0"/>
              </a:rPr>
              <a:t>nghiên cứu, thảo luận,</a:t>
            </a:r>
            <a:r>
              <a:rPr lang="vi-VN" sz="2000" dirty="0">
                <a:effectLst/>
                <a:latin typeface="+mn-lt"/>
                <a:ea typeface="Times New Roman" panose="02020603050405020304" pitchFamily="18" charset="0"/>
              </a:rPr>
              <a:t>thực hiện nhiệm vụ ở mỗi trạm </a:t>
            </a:r>
            <a:endParaRPr lang="en-US" sz="2000" dirty="0">
              <a:effectLst/>
              <a:latin typeface="+mn-lt"/>
              <a:ea typeface="Times New Roman" panose="02020603050405020304" pitchFamily="18" charset="0"/>
            </a:endParaRPr>
          </a:p>
          <a:p>
            <a:pPr marL="285750" indent="-285750" algn="just">
              <a:lnSpc>
                <a:spcPct val="150000"/>
              </a:lnSpc>
              <a:spcBef>
                <a:spcPts val="300"/>
              </a:spcBef>
              <a:spcAft>
                <a:spcPts val="300"/>
              </a:spcAft>
              <a:buFontTx/>
              <a:buChar char="-"/>
            </a:pPr>
            <a:r>
              <a:rPr lang="en-US" sz="2000" dirty="0">
                <a:latin typeface="+mn-lt"/>
                <a:ea typeface="Times New Roman" panose="02020603050405020304" pitchFamily="18" charset="0"/>
              </a:rPr>
              <a:t>Các nhóm </a:t>
            </a:r>
            <a:r>
              <a:rPr lang="vi-VN" sz="2000" dirty="0">
                <a:effectLst/>
                <a:latin typeface="+mn-lt"/>
                <a:ea typeface="Times New Roman" panose="02020603050405020304" pitchFamily="18" charset="0"/>
              </a:rPr>
              <a:t>di chuyển theo chiều kim đồng hồ, thực hiện cho đến khi tất cả HS đều thực hoàn thành nhiệm vụ ở mỗi trạm.</a:t>
            </a:r>
            <a:endParaRPr lang="en-US" sz="2000" dirty="0">
              <a:effectLst/>
              <a:latin typeface="+mn-lt"/>
              <a:ea typeface="Times New Roman" panose="02020603050405020304" pitchFamily="18" charset="0"/>
            </a:endParaRPr>
          </a:p>
        </p:txBody>
      </p:sp>
      <p:sp>
        <p:nvSpPr>
          <p:cNvPr id="15" name="TextBox 14">
            <a:extLst>
              <a:ext uri="{FF2B5EF4-FFF2-40B4-BE49-F238E27FC236}">
                <a16:creationId xmlns:a16="http://schemas.microsoft.com/office/drawing/2014/main" id="{81D0E79B-F36E-49FD-B8A5-4FB39BBE4170}"/>
              </a:ext>
            </a:extLst>
          </p:cNvPr>
          <p:cNvSpPr txBox="1"/>
          <p:nvPr/>
        </p:nvSpPr>
        <p:spPr>
          <a:xfrm>
            <a:off x="3623733" y="131603"/>
            <a:ext cx="2777067" cy="523220"/>
          </a:xfrm>
          <a:prstGeom prst="rect">
            <a:avLst/>
          </a:prstGeom>
          <a:noFill/>
        </p:spPr>
        <p:txBody>
          <a:bodyPr wrap="square" rtlCol="0">
            <a:spAutoFit/>
          </a:bodyPr>
          <a:lstStyle/>
          <a:p>
            <a:r>
              <a:rPr lang="en-US" sz="2800" b="1" u="sng" dirty="0">
                <a:solidFill>
                  <a:srgbClr val="FF0000"/>
                </a:solidFill>
              </a:rPr>
              <a:t>NHIỆM VỤ </a:t>
            </a:r>
          </a:p>
        </p:txBody>
      </p:sp>
      <p:pic>
        <p:nvPicPr>
          <p:cNvPr id="241" name="image26.png" descr="Chuyên đề dạy học theo trạm – Cô Lê Thị Dũng - Trường Phổ thông chất lượng  cao Phượng Hoàng">
            <a:extLst>
              <a:ext uri="{FF2B5EF4-FFF2-40B4-BE49-F238E27FC236}">
                <a16:creationId xmlns:a16="http://schemas.microsoft.com/office/drawing/2014/main" id="{BF17D0AA-6AF5-48B5-A80B-AF0ADF2434C2}"/>
              </a:ext>
            </a:extLst>
          </p:cNvPr>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6188" r="24562" b="12106"/>
          <a:stretch/>
        </p:blipFill>
        <p:spPr>
          <a:xfrm>
            <a:off x="2764850" y="2350749"/>
            <a:ext cx="3850257" cy="2586341"/>
          </a:xfrm>
          <a:prstGeom prst="roundRect">
            <a:avLst>
              <a:gd name="adj" fmla="val 11866"/>
            </a:avLst>
          </a:prstGeom>
          <a:ln w="19050">
            <a:solidFill>
              <a:srgbClr val="EE9C08"/>
            </a:solid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9"/>
                                        </p:tgtEl>
                                        <p:attrNameLst>
                                          <p:attrName>style.visibility</p:attrName>
                                        </p:attrNameLst>
                                      </p:cBhvr>
                                      <p:to>
                                        <p:strVal val="visible"/>
                                      </p:to>
                                    </p:set>
                                    <p:animEffect transition="in" filter="barn(inVertical)">
                                      <p:cBhvr>
                                        <p:cTn id="14" dur="500"/>
                                        <p:tgtEl>
                                          <p:spTgt spid="2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41"/>
                                        </p:tgtEl>
                                        <p:attrNameLst>
                                          <p:attrName>style.visibility</p:attrName>
                                        </p:attrNameLst>
                                      </p:cBhvr>
                                      <p:to>
                                        <p:strVal val="visible"/>
                                      </p:to>
                                    </p:set>
                                    <p:anim calcmode="lin" valueType="num">
                                      <p:cBhvr>
                                        <p:cTn id="19" dur="500" fill="hold"/>
                                        <p:tgtEl>
                                          <p:spTgt spid="241"/>
                                        </p:tgtEl>
                                        <p:attrNameLst>
                                          <p:attrName>ppt_w</p:attrName>
                                        </p:attrNameLst>
                                      </p:cBhvr>
                                      <p:tavLst>
                                        <p:tav tm="0">
                                          <p:val>
                                            <p:fltVal val="0"/>
                                          </p:val>
                                        </p:tav>
                                        <p:tav tm="100000">
                                          <p:val>
                                            <p:strVal val="#ppt_w"/>
                                          </p:val>
                                        </p:tav>
                                      </p:tavLst>
                                    </p:anim>
                                    <p:anim calcmode="lin" valueType="num">
                                      <p:cBhvr>
                                        <p:cTn id="20" dur="500" fill="hold"/>
                                        <p:tgtEl>
                                          <p:spTgt spid="241"/>
                                        </p:tgtEl>
                                        <p:attrNameLst>
                                          <p:attrName>ppt_h</p:attrName>
                                        </p:attrNameLst>
                                      </p:cBhvr>
                                      <p:tavLst>
                                        <p:tav tm="0">
                                          <p:val>
                                            <p:fltVal val="0"/>
                                          </p:val>
                                        </p:tav>
                                        <p:tav tm="100000">
                                          <p:val>
                                            <p:strVal val="#ppt_h"/>
                                          </p:val>
                                        </p:tav>
                                      </p:tavLst>
                                    </p:anim>
                                    <p:animEffect transition="in" filter="fade">
                                      <p:cBhvr>
                                        <p:cTn id="21"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6"/>
        <p:cNvGrpSpPr/>
        <p:nvPr/>
      </p:nvGrpSpPr>
      <p:grpSpPr>
        <a:xfrm>
          <a:off x="0" y="0"/>
          <a:ext cx="0" cy="0"/>
          <a:chOff x="0" y="0"/>
          <a:chExt cx="0" cy="0"/>
        </a:xfrm>
      </p:grpSpPr>
      <p:sp>
        <p:nvSpPr>
          <p:cNvPr id="4473" name="Google Shape;4473;p53"/>
          <p:cNvSpPr/>
          <p:nvPr/>
        </p:nvSpPr>
        <p:spPr>
          <a:xfrm flipH="1">
            <a:off x="6965074" y="4332100"/>
            <a:ext cx="483600" cy="54377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53"/>
          <p:cNvSpPr/>
          <p:nvPr/>
        </p:nvSpPr>
        <p:spPr>
          <a:xfrm flipH="1">
            <a:off x="8589913" y="1043647"/>
            <a:ext cx="402549" cy="45263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53"/>
          <p:cNvSpPr/>
          <p:nvPr/>
        </p:nvSpPr>
        <p:spPr>
          <a:xfrm rot="-1493123">
            <a:off x="1412611" y="4367420"/>
            <a:ext cx="563224" cy="47313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53"/>
          <p:cNvSpPr/>
          <p:nvPr/>
        </p:nvSpPr>
        <p:spPr>
          <a:xfrm rot="201473">
            <a:off x="558327" y="481256"/>
            <a:ext cx="380586" cy="319698"/>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7" name="Google Shape;4477;p53"/>
          <p:cNvGrpSpPr/>
          <p:nvPr/>
        </p:nvGrpSpPr>
        <p:grpSpPr>
          <a:xfrm>
            <a:off x="7050723" y="2284285"/>
            <a:ext cx="3519986" cy="3228623"/>
            <a:chOff x="7050723" y="2284285"/>
            <a:chExt cx="3519986" cy="3228623"/>
          </a:xfrm>
        </p:grpSpPr>
        <p:sp>
          <p:nvSpPr>
            <p:cNvPr id="4478" name="Google Shape;4478;p53"/>
            <p:cNvSpPr/>
            <p:nvPr/>
          </p:nvSpPr>
          <p:spPr>
            <a:xfrm rot="-743200">
              <a:off x="7248224" y="3195056"/>
              <a:ext cx="1480042" cy="2002036"/>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9" name="Google Shape;4479;p53"/>
            <p:cNvGrpSpPr/>
            <p:nvPr/>
          </p:nvGrpSpPr>
          <p:grpSpPr>
            <a:xfrm rot="-2269216" flipH="1">
              <a:off x="8122345" y="2561130"/>
              <a:ext cx="1819334" cy="2674934"/>
              <a:chOff x="2815975" y="2698500"/>
              <a:chExt cx="1404850" cy="2065525"/>
            </a:xfrm>
          </p:grpSpPr>
          <p:sp>
            <p:nvSpPr>
              <p:cNvPr id="4480" name="Google Shape;4480;p53"/>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53"/>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82" name="Google Shape;4482;p53"/>
          <p:cNvGrpSpPr/>
          <p:nvPr/>
        </p:nvGrpSpPr>
        <p:grpSpPr>
          <a:xfrm>
            <a:off x="-698211" y="2586257"/>
            <a:ext cx="2913623" cy="2926636"/>
            <a:chOff x="-698211" y="2586257"/>
            <a:chExt cx="2913623" cy="2926636"/>
          </a:xfrm>
        </p:grpSpPr>
        <p:grpSp>
          <p:nvGrpSpPr>
            <p:cNvPr id="4483" name="Google Shape;4483;p53"/>
            <p:cNvGrpSpPr/>
            <p:nvPr/>
          </p:nvGrpSpPr>
          <p:grpSpPr>
            <a:xfrm rot="540027" flipH="1">
              <a:off x="198030" y="2712100"/>
              <a:ext cx="1819345" cy="2674949"/>
              <a:chOff x="2815975" y="2698500"/>
              <a:chExt cx="1404850" cy="2065525"/>
            </a:xfrm>
          </p:grpSpPr>
          <p:sp>
            <p:nvSpPr>
              <p:cNvPr id="4484" name="Google Shape;4484;p53"/>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53"/>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6" name="Google Shape;4486;p53"/>
            <p:cNvSpPr/>
            <p:nvPr/>
          </p:nvSpPr>
          <p:spPr>
            <a:xfrm rot="9245180">
              <a:off x="-398995" y="3275331"/>
              <a:ext cx="1584254" cy="1733789"/>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a:extLst>
              <a:ext uri="{FF2B5EF4-FFF2-40B4-BE49-F238E27FC236}">
                <a16:creationId xmlns:a16="http://schemas.microsoft.com/office/drawing/2014/main" id="{81D0E79B-F36E-49FD-B8A5-4FB39BBE4170}"/>
              </a:ext>
            </a:extLst>
          </p:cNvPr>
          <p:cNvSpPr txBox="1"/>
          <p:nvPr/>
        </p:nvSpPr>
        <p:spPr>
          <a:xfrm>
            <a:off x="3623733" y="131603"/>
            <a:ext cx="2777067" cy="523220"/>
          </a:xfrm>
          <a:prstGeom prst="rect">
            <a:avLst/>
          </a:prstGeom>
          <a:noFill/>
        </p:spPr>
        <p:txBody>
          <a:bodyPr wrap="square" rtlCol="0">
            <a:spAutoFit/>
          </a:bodyPr>
          <a:lstStyle/>
          <a:p>
            <a:r>
              <a:rPr lang="en-US" sz="2800" b="1" u="sng" dirty="0">
                <a:solidFill>
                  <a:srgbClr val="FF0000"/>
                </a:solidFill>
              </a:rPr>
              <a:t>NHIỆM VỤ </a:t>
            </a:r>
          </a:p>
        </p:txBody>
      </p:sp>
      <p:pic>
        <p:nvPicPr>
          <p:cNvPr id="3" name="Picture 2">
            <a:extLst>
              <a:ext uri="{FF2B5EF4-FFF2-40B4-BE49-F238E27FC236}">
                <a16:creationId xmlns:a16="http://schemas.microsoft.com/office/drawing/2014/main" id="{8A629F81-77ED-1B41-A825-A9CDAFFABEF9}"/>
              </a:ext>
            </a:extLst>
          </p:cNvPr>
          <p:cNvPicPr>
            <a:picLocks noChangeAspect="1"/>
          </p:cNvPicPr>
          <p:nvPr/>
        </p:nvPicPr>
        <p:blipFill>
          <a:blip r:embed="rId3"/>
          <a:stretch>
            <a:fillRect/>
          </a:stretch>
        </p:blipFill>
        <p:spPr>
          <a:xfrm>
            <a:off x="990580" y="14506"/>
            <a:ext cx="6559033" cy="5143500"/>
          </a:xfrm>
          <a:prstGeom prst="rect">
            <a:avLst/>
          </a:prstGeom>
        </p:spPr>
      </p:pic>
    </p:spTree>
    <p:extLst>
      <p:ext uri="{BB962C8B-B14F-4D97-AF65-F5344CB8AC3E}">
        <p14:creationId xmlns:p14="http://schemas.microsoft.com/office/powerpoint/2010/main" val="161742692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66"/>
        <p:cNvGrpSpPr/>
        <p:nvPr/>
      </p:nvGrpSpPr>
      <p:grpSpPr>
        <a:xfrm>
          <a:off x="0" y="0"/>
          <a:ext cx="0" cy="0"/>
          <a:chOff x="0" y="0"/>
          <a:chExt cx="0" cy="0"/>
        </a:xfrm>
      </p:grpSpPr>
      <p:sp>
        <p:nvSpPr>
          <p:cNvPr id="4473" name="Google Shape;4473;p53"/>
          <p:cNvSpPr/>
          <p:nvPr/>
        </p:nvSpPr>
        <p:spPr>
          <a:xfrm flipH="1">
            <a:off x="6965074" y="4332100"/>
            <a:ext cx="483600" cy="54377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53"/>
          <p:cNvSpPr/>
          <p:nvPr/>
        </p:nvSpPr>
        <p:spPr>
          <a:xfrm flipH="1">
            <a:off x="8589913" y="1043647"/>
            <a:ext cx="402549" cy="45263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53"/>
          <p:cNvSpPr/>
          <p:nvPr/>
        </p:nvSpPr>
        <p:spPr>
          <a:xfrm rot="-1493123">
            <a:off x="1412611" y="4367420"/>
            <a:ext cx="563224" cy="47313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53"/>
          <p:cNvSpPr/>
          <p:nvPr/>
        </p:nvSpPr>
        <p:spPr>
          <a:xfrm rot="201473">
            <a:off x="558327" y="481256"/>
            <a:ext cx="380586" cy="319698"/>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7" name="Google Shape;4477;p53"/>
          <p:cNvGrpSpPr/>
          <p:nvPr/>
        </p:nvGrpSpPr>
        <p:grpSpPr>
          <a:xfrm>
            <a:off x="7050723" y="2284285"/>
            <a:ext cx="3519986" cy="3228623"/>
            <a:chOff x="7050723" y="2284285"/>
            <a:chExt cx="3519986" cy="3228623"/>
          </a:xfrm>
        </p:grpSpPr>
        <p:sp>
          <p:nvSpPr>
            <p:cNvPr id="4478" name="Google Shape;4478;p53"/>
            <p:cNvSpPr/>
            <p:nvPr/>
          </p:nvSpPr>
          <p:spPr>
            <a:xfrm rot="-743200">
              <a:off x="7248224" y="3195056"/>
              <a:ext cx="1480042" cy="2002036"/>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9" name="Google Shape;4479;p53"/>
            <p:cNvGrpSpPr/>
            <p:nvPr/>
          </p:nvGrpSpPr>
          <p:grpSpPr>
            <a:xfrm rot="-2269216" flipH="1">
              <a:off x="8122345" y="2561130"/>
              <a:ext cx="1819334" cy="2674934"/>
              <a:chOff x="2815975" y="2698500"/>
              <a:chExt cx="1404850" cy="2065525"/>
            </a:xfrm>
          </p:grpSpPr>
          <p:sp>
            <p:nvSpPr>
              <p:cNvPr id="4480" name="Google Shape;4480;p53"/>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53"/>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82" name="Google Shape;4482;p53"/>
          <p:cNvGrpSpPr/>
          <p:nvPr/>
        </p:nvGrpSpPr>
        <p:grpSpPr>
          <a:xfrm>
            <a:off x="-698211" y="2586257"/>
            <a:ext cx="2913623" cy="2926636"/>
            <a:chOff x="-698211" y="2586257"/>
            <a:chExt cx="2913623" cy="2926636"/>
          </a:xfrm>
        </p:grpSpPr>
        <p:grpSp>
          <p:nvGrpSpPr>
            <p:cNvPr id="4483" name="Google Shape;4483;p53"/>
            <p:cNvGrpSpPr/>
            <p:nvPr/>
          </p:nvGrpSpPr>
          <p:grpSpPr>
            <a:xfrm rot="540027" flipH="1">
              <a:off x="198030" y="2712100"/>
              <a:ext cx="1819345" cy="2674949"/>
              <a:chOff x="2815975" y="2698500"/>
              <a:chExt cx="1404850" cy="2065525"/>
            </a:xfrm>
          </p:grpSpPr>
          <p:sp>
            <p:nvSpPr>
              <p:cNvPr id="4484" name="Google Shape;4484;p53"/>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53"/>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6" name="Google Shape;4486;p53"/>
            <p:cNvSpPr/>
            <p:nvPr/>
          </p:nvSpPr>
          <p:spPr>
            <a:xfrm rot="9245180">
              <a:off x="-398995" y="3275331"/>
              <a:ext cx="1584254" cy="1733789"/>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6E96EAC8-F751-5346-A0D6-61903C276D82}"/>
              </a:ext>
            </a:extLst>
          </p:cNvPr>
          <p:cNvPicPr>
            <a:picLocks noChangeAspect="1"/>
          </p:cNvPicPr>
          <p:nvPr/>
        </p:nvPicPr>
        <p:blipFill>
          <a:blip r:embed="rId3"/>
          <a:stretch>
            <a:fillRect/>
          </a:stretch>
        </p:blipFill>
        <p:spPr>
          <a:xfrm>
            <a:off x="768859" y="110633"/>
            <a:ext cx="7539832" cy="5017415"/>
          </a:xfrm>
          <a:prstGeom prst="rect">
            <a:avLst/>
          </a:prstGeom>
        </p:spPr>
      </p:pic>
    </p:spTree>
    <p:extLst>
      <p:ext uri="{BB962C8B-B14F-4D97-AF65-F5344CB8AC3E}">
        <p14:creationId xmlns:p14="http://schemas.microsoft.com/office/powerpoint/2010/main" val="4067025630"/>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1065" name="Google Shape;1065;p38"/>
          <p:cNvSpPr/>
          <p:nvPr/>
        </p:nvSpPr>
        <p:spPr>
          <a:xfrm rot="-877962" flipH="1">
            <a:off x="8603845" y="2566502"/>
            <a:ext cx="495554" cy="416641"/>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rot="865032" flipH="1">
            <a:off x="197104" y="2540361"/>
            <a:ext cx="285571" cy="240097"/>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Picture 6">
            <a:extLst>
              <a:ext uri="{FF2B5EF4-FFF2-40B4-BE49-F238E27FC236}">
                <a16:creationId xmlns:a16="http://schemas.microsoft.com/office/drawing/2014/main" id="{388040BD-3FA1-4DEE-B133-6CE664ED494F}"/>
              </a:ext>
            </a:extLst>
          </p:cNvPr>
          <p:cNvPicPr>
            <a:picLocks noChangeAspect="1"/>
          </p:cNvPicPr>
          <p:nvPr/>
        </p:nvPicPr>
        <p:blipFill>
          <a:blip r:embed="rId3"/>
          <a:srcRect/>
          <a:stretch>
            <a:fillRect/>
          </a:stretch>
        </p:blipFill>
        <p:spPr>
          <a:xfrm>
            <a:off x="7585210" y="625328"/>
            <a:ext cx="974045" cy="1195147"/>
          </a:xfrm>
          <a:prstGeom prst="rect">
            <a:avLst/>
          </a:prstGeom>
        </p:spPr>
      </p:pic>
      <p:sp>
        <p:nvSpPr>
          <p:cNvPr id="6" name="TextBox 5">
            <a:extLst>
              <a:ext uri="{FF2B5EF4-FFF2-40B4-BE49-F238E27FC236}">
                <a16:creationId xmlns:a16="http://schemas.microsoft.com/office/drawing/2014/main" id="{D76BFAC8-A753-439A-8CBD-74526F68D0DC}"/>
              </a:ext>
            </a:extLst>
          </p:cNvPr>
          <p:cNvSpPr txBox="1"/>
          <p:nvPr/>
        </p:nvSpPr>
        <p:spPr>
          <a:xfrm>
            <a:off x="1490034" y="359316"/>
            <a:ext cx="6034998" cy="1718272"/>
          </a:xfrm>
          <a:prstGeom prst="roundRect">
            <a:avLst/>
          </a:prstGeom>
          <a:solidFill>
            <a:schemeClr val="accent6"/>
          </a:solidFill>
          <a:ln w="28575">
            <a:solidFill>
              <a:srgbClr val="EE9C08"/>
            </a:solidFill>
            <a:prstDash val="dash"/>
          </a:ln>
        </p:spPr>
        <p:txBody>
          <a:bodyPr wrap="square" rtlCol="0">
            <a:spAutoFit/>
          </a:bodyPr>
          <a:lstStyle/>
          <a:p>
            <a:pPr algn="just">
              <a:lnSpc>
                <a:spcPct val="150000"/>
              </a:lnSpc>
            </a:pPr>
            <a:r>
              <a:rPr lang="vi-VN" sz="2200" b="1" i="1" dirty="0"/>
              <a:t>Thông tin giữa các tế bào </a:t>
            </a:r>
            <a:r>
              <a:rPr lang="vi-VN" sz="2200" dirty="0"/>
              <a:t>là quá trình tế bào tiếp nhận, xử lí và trả lời các tín hiệu được tạo ra từ các tế bào khác. </a:t>
            </a:r>
            <a:endParaRPr lang="en-US" sz="2200" dirty="0"/>
          </a:p>
        </p:txBody>
      </p:sp>
      <p:pic>
        <p:nvPicPr>
          <p:cNvPr id="222" name="Picture 6">
            <a:extLst>
              <a:ext uri="{FF2B5EF4-FFF2-40B4-BE49-F238E27FC236}">
                <a16:creationId xmlns:a16="http://schemas.microsoft.com/office/drawing/2014/main" id="{934B925D-28C5-4FBD-AA86-D692939E2A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961665">
            <a:off x="548666" y="1765222"/>
            <a:ext cx="1059857" cy="869083"/>
          </a:xfrm>
          <a:prstGeom prst="rect">
            <a:avLst/>
          </a:prstGeom>
        </p:spPr>
      </p:pic>
      <p:sp>
        <p:nvSpPr>
          <p:cNvPr id="224" name="TextBox 223">
            <a:extLst>
              <a:ext uri="{FF2B5EF4-FFF2-40B4-BE49-F238E27FC236}">
                <a16:creationId xmlns:a16="http://schemas.microsoft.com/office/drawing/2014/main" id="{AFF281D2-AA9B-4801-AC88-AD961074EBD6}"/>
              </a:ext>
            </a:extLst>
          </p:cNvPr>
          <p:cNvSpPr txBox="1"/>
          <p:nvPr/>
        </p:nvSpPr>
        <p:spPr>
          <a:xfrm>
            <a:off x="1538074" y="2371695"/>
            <a:ext cx="6181861" cy="430887"/>
          </a:xfrm>
          <a:prstGeom prst="rect">
            <a:avLst/>
          </a:prstGeom>
          <a:noFill/>
        </p:spPr>
        <p:txBody>
          <a:bodyPr wrap="square">
            <a:spAutoFit/>
          </a:bodyPr>
          <a:lstStyle/>
          <a:p>
            <a:r>
              <a:rPr kumimoji="0" lang="vi-VN" sz="2200" b="1" i="1" u="none" strike="noStrike" kern="0" cap="none" spc="0" normalizeH="0" baseline="0" noProof="0" dirty="0">
                <a:ln>
                  <a:noFill/>
                </a:ln>
                <a:solidFill>
                  <a:srgbClr val="EE9C08"/>
                </a:solidFill>
                <a:effectLst/>
                <a:uLnTx/>
                <a:uFillTx/>
                <a:latin typeface="Arial" panose="020B0604020202020204" pitchFamily="34" charset="0"/>
                <a:ea typeface="Times New Roman" panose="02020603050405020304" pitchFamily="18" charset="0"/>
                <a:cs typeface="Arial"/>
                <a:sym typeface="Arial"/>
              </a:rPr>
              <a:t>Các giai đoạn của thông tin giữa các tế bào  </a:t>
            </a:r>
            <a:endParaRPr lang="en-US" sz="2200" b="1" i="1" dirty="0">
              <a:solidFill>
                <a:srgbClr val="EE9C08"/>
              </a:solidFill>
            </a:endParaRPr>
          </a:p>
        </p:txBody>
      </p:sp>
      <p:sp>
        <p:nvSpPr>
          <p:cNvPr id="226" name="Google Shape;8328;p68">
            <a:extLst>
              <a:ext uri="{FF2B5EF4-FFF2-40B4-BE49-F238E27FC236}">
                <a16:creationId xmlns:a16="http://schemas.microsoft.com/office/drawing/2014/main" id="{BBC0688E-50B1-4C4C-80C3-997FE5C7A1E9}"/>
              </a:ext>
            </a:extLst>
          </p:cNvPr>
          <p:cNvSpPr/>
          <p:nvPr/>
        </p:nvSpPr>
        <p:spPr>
          <a:xfrm>
            <a:off x="2397498" y="3038980"/>
            <a:ext cx="929420" cy="948404"/>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dirty="0">
                <a:solidFill>
                  <a:schemeClr val="accent6"/>
                </a:solidFill>
                <a:latin typeface="+mn-lt"/>
                <a:ea typeface="Lobster Two"/>
                <a:cs typeface="Lobster Two"/>
                <a:sym typeface="Lobster Two"/>
              </a:rPr>
              <a:t>1</a:t>
            </a:r>
            <a:endParaRPr sz="4000" b="1" dirty="0">
              <a:solidFill>
                <a:schemeClr val="accent6"/>
              </a:solidFill>
              <a:latin typeface="+mn-lt"/>
              <a:ea typeface="Lobster Two"/>
              <a:cs typeface="Lobster Two"/>
              <a:sym typeface="Lobster Two"/>
            </a:endParaRPr>
          </a:p>
        </p:txBody>
      </p:sp>
      <p:grpSp>
        <p:nvGrpSpPr>
          <p:cNvPr id="2" name="Group 1">
            <a:extLst>
              <a:ext uri="{FF2B5EF4-FFF2-40B4-BE49-F238E27FC236}">
                <a16:creationId xmlns:a16="http://schemas.microsoft.com/office/drawing/2014/main" id="{DD173377-C962-42F5-82D6-F63C4AB93D5D}"/>
              </a:ext>
            </a:extLst>
          </p:cNvPr>
          <p:cNvGrpSpPr/>
          <p:nvPr/>
        </p:nvGrpSpPr>
        <p:grpSpPr>
          <a:xfrm>
            <a:off x="3326918" y="3038980"/>
            <a:ext cx="1765541" cy="948404"/>
            <a:chOff x="3326918" y="3038980"/>
            <a:chExt cx="1765541" cy="948404"/>
          </a:xfrm>
        </p:grpSpPr>
        <p:sp>
          <p:nvSpPr>
            <p:cNvPr id="227" name="Google Shape;8329;p68">
              <a:extLst>
                <a:ext uri="{FF2B5EF4-FFF2-40B4-BE49-F238E27FC236}">
                  <a16:creationId xmlns:a16="http://schemas.microsoft.com/office/drawing/2014/main" id="{AA6B32AF-CA05-4842-A500-F19BB6835AE7}"/>
                </a:ext>
              </a:extLst>
            </p:cNvPr>
            <p:cNvSpPr/>
            <p:nvPr/>
          </p:nvSpPr>
          <p:spPr>
            <a:xfrm>
              <a:off x="4163039" y="3038980"/>
              <a:ext cx="929420" cy="948404"/>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dirty="0">
                  <a:solidFill>
                    <a:schemeClr val="accent6"/>
                  </a:solidFill>
                  <a:latin typeface="+mn-lt"/>
                  <a:ea typeface="Lobster Two"/>
                  <a:cs typeface="Lobster Two"/>
                  <a:sym typeface="Lobster Two"/>
                </a:rPr>
                <a:t>2</a:t>
              </a:r>
              <a:endParaRPr sz="4000" b="1" dirty="0">
                <a:solidFill>
                  <a:schemeClr val="accent6"/>
                </a:solidFill>
                <a:latin typeface="+mn-lt"/>
                <a:ea typeface="Lobster Two"/>
                <a:cs typeface="Lobster Two"/>
                <a:sym typeface="Lobster Two"/>
              </a:endParaRPr>
            </a:p>
          </p:txBody>
        </p:sp>
        <p:cxnSp>
          <p:nvCxnSpPr>
            <p:cNvPr id="229" name="Google Shape;8333;p68">
              <a:extLst>
                <a:ext uri="{FF2B5EF4-FFF2-40B4-BE49-F238E27FC236}">
                  <a16:creationId xmlns:a16="http://schemas.microsoft.com/office/drawing/2014/main" id="{E3160AB3-6E51-4127-A0E9-157A54068867}"/>
                </a:ext>
              </a:extLst>
            </p:cNvPr>
            <p:cNvCxnSpPr>
              <a:cxnSpLocks/>
              <a:stCxn id="226" idx="6"/>
              <a:endCxn id="227" idx="2"/>
            </p:cNvCxnSpPr>
            <p:nvPr/>
          </p:nvCxnSpPr>
          <p:spPr>
            <a:xfrm>
              <a:off x="3326918" y="3513182"/>
              <a:ext cx="836121" cy="0"/>
            </a:xfrm>
            <a:prstGeom prst="straightConnector1">
              <a:avLst/>
            </a:prstGeom>
            <a:noFill/>
            <a:ln w="19050" cap="flat" cmpd="sng">
              <a:solidFill>
                <a:schemeClr val="lt1"/>
              </a:solidFill>
              <a:prstDash val="solid"/>
              <a:round/>
              <a:headEnd type="oval" w="med" len="med"/>
              <a:tailEnd type="oval" w="med" len="med"/>
            </a:ln>
          </p:spPr>
        </p:cxnSp>
      </p:grpSp>
      <p:grpSp>
        <p:nvGrpSpPr>
          <p:cNvPr id="3" name="Group 2">
            <a:extLst>
              <a:ext uri="{FF2B5EF4-FFF2-40B4-BE49-F238E27FC236}">
                <a16:creationId xmlns:a16="http://schemas.microsoft.com/office/drawing/2014/main" id="{75F5D07C-5180-4CB6-8CB7-0F9C14979F30}"/>
              </a:ext>
            </a:extLst>
          </p:cNvPr>
          <p:cNvGrpSpPr/>
          <p:nvPr/>
        </p:nvGrpSpPr>
        <p:grpSpPr>
          <a:xfrm>
            <a:off x="5092459" y="3038980"/>
            <a:ext cx="1765542" cy="948404"/>
            <a:chOff x="5092459" y="3038980"/>
            <a:chExt cx="1765542" cy="948404"/>
          </a:xfrm>
        </p:grpSpPr>
        <p:sp>
          <p:nvSpPr>
            <p:cNvPr id="228" name="Google Shape;8330;p68">
              <a:extLst>
                <a:ext uri="{FF2B5EF4-FFF2-40B4-BE49-F238E27FC236}">
                  <a16:creationId xmlns:a16="http://schemas.microsoft.com/office/drawing/2014/main" id="{FBA10444-6E4B-4412-836F-FA7162F38696}"/>
                </a:ext>
              </a:extLst>
            </p:cNvPr>
            <p:cNvSpPr/>
            <p:nvPr/>
          </p:nvSpPr>
          <p:spPr>
            <a:xfrm>
              <a:off x="5928581" y="3038980"/>
              <a:ext cx="929420" cy="948404"/>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dirty="0">
                  <a:solidFill>
                    <a:schemeClr val="accent6"/>
                  </a:solidFill>
                  <a:latin typeface="+mn-lt"/>
                  <a:ea typeface="Lobster Two"/>
                  <a:cs typeface="Lobster Two"/>
                  <a:sym typeface="Lobster Two"/>
                </a:rPr>
                <a:t>3</a:t>
              </a:r>
              <a:endParaRPr sz="4000" b="1" dirty="0">
                <a:solidFill>
                  <a:schemeClr val="accent6"/>
                </a:solidFill>
                <a:latin typeface="+mn-lt"/>
                <a:ea typeface="Lobster Two"/>
                <a:cs typeface="Lobster Two"/>
                <a:sym typeface="Lobster Two"/>
              </a:endParaRPr>
            </a:p>
          </p:txBody>
        </p:sp>
        <p:cxnSp>
          <p:nvCxnSpPr>
            <p:cNvPr id="230" name="Google Shape;8334;p68">
              <a:extLst>
                <a:ext uri="{FF2B5EF4-FFF2-40B4-BE49-F238E27FC236}">
                  <a16:creationId xmlns:a16="http://schemas.microsoft.com/office/drawing/2014/main" id="{9775E83E-2291-4841-BB6E-F28DCADCB8D2}"/>
                </a:ext>
              </a:extLst>
            </p:cNvPr>
            <p:cNvCxnSpPr>
              <a:cxnSpLocks/>
              <a:stCxn id="227" idx="6"/>
              <a:endCxn id="228" idx="2"/>
            </p:cNvCxnSpPr>
            <p:nvPr/>
          </p:nvCxnSpPr>
          <p:spPr>
            <a:xfrm>
              <a:off x="5092459" y="3513182"/>
              <a:ext cx="836122" cy="0"/>
            </a:xfrm>
            <a:prstGeom prst="straightConnector1">
              <a:avLst/>
            </a:prstGeom>
            <a:noFill/>
            <a:ln w="19050" cap="flat" cmpd="sng">
              <a:solidFill>
                <a:schemeClr val="lt1"/>
              </a:solidFill>
              <a:prstDash val="solid"/>
              <a:round/>
              <a:headEnd type="oval" w="med" len="med"/>
              <a:tailEnd type="oval" w="med" len="med"/>
            </a:ln>
          </p:spPr>
        </p:cxnSp>
      </p:grpSp>
      <p:sp>
        <p:nvSpPr>
          <p:cNvPr id="21" name="TextBox 20">
            <a:extLst>
              <a:ext uri="{FF2B5EF4-FFF2-40B4-BE49-F238E27FC236}">
                <a16:creationId xmlns:a16="http://schemas.microsoft.com/office/drawing/2014/main" id="{7A301DE1-054E-4F72-A4B6-6296FD42D3C4}"/>
              </a:ext>
            </a:extLst>
          </p:cNvPr>
          <p:cNvSpPr txBox="1"/>
          <p:nvPr/>
        </p:nvSpPr>
        <p:spPr>
          <a:xfrm>
            <a:off x="2103556" y="4079108"/>
            <a:ext cx="1641422" cy="430887"/>
          </a:xfrm>
          <a:prstGeom prst="rect">
            <a:avLst/>
          </a:prstGeom>
          <a:noFill/>
        </p:spPr>
        <p:txBody>
          <a:bodyPr wrap="square" rtlCol="0">
            <a:spAutoFit/>
          </a:bodyPr>
          <a:lstStyle/>
          <a:p>
            <a:r>
              <a:rPr lang="vi-VN" sz="2200" dirty="0"/>
              <a:t>Tiếp nhận </a:t>
            </a:r>
            <a:endParaRPr lang="en-US" sz="2200" dirty="0"/>
          </a:p>
        </p:txBody>
      </p:sp>
      <p:sp>
        <p:nvSpPr>
          <p:cNvPr id="247" name="TextBox 246">
            <a:extLst>
              <a:ext uri="{FF2B5EF4-FFF2-40B4-BE49-F238E27FC236}">
                <a16:creationId xmlns:a16="http://schemas.microsoft.com/office/drawing/2014/main" id="{251858E9-1DA3-4284-A828-FBD0166A8EE4}"/>
              </a:ext>
            </a:extLst>
          </p:cNvPr>
          <p:cNvSpPr txBox="1"/>
          <p:nvPr/>
        </p:nvSpPr>
        <p:spPr>
          <a:xfrm>
            <a:off x="3807038" y="3987384"/>
            <a:ext cx="1641422" cy="1045223"/>
          </a:xfrm>
          <a:prstGeom prst="rect">
            <a:avLst/>
          </a:prstGeom>
          <a:noFill/>
        </p:spPr>
        <p:txBody>
          <a:bodyPr wrap="square" rtlCol="0">
            <a:spAutoFit/>
          </a:bodyPr>
          <a:lstStyle/>
          <a:p>
            <a:pPr algn="ctr">
              <a:lnSpc>
                <a:spcPct val="150000"/>
              </a:lnSpc>
            </a:pPr>
            <a:r>
              <a:rPr lang="vi-VN" sz="2200" dirty="0"/>
              <a:t>Truyền tin nội bào </a:t>
            </a:r>
            <a:endParaRPr lang="en-US" sz="2200" dirty="0"/>
          </a:p>
        </p:txBody>
      </p:sp>
      <p:sp>
        <p:nvSpPr>
          <p:cNvPr id="248" name="TextBox 247">
            <a:extLst>
              <a:ext uri="{FF2B5EF4-FFF2-40B4-BE49-F238E27FC236}">
                <a16:creationId xmlns:a16="http://schemas.microsoft.com/office/drawing/2014/main" id="{0BD131A8-80C2-45F3-8B1C-B1E20C58D209}"/>
              </a:ext>
            </a:extLst>
          </p:cNvPr>
          <p:cNvSpPr txBox="1"/>
          <p:nvPr/>
        </p:nvSpPr>
        <p:spPr>
          <a:xfrm>
            <a:off x="5741567" y="4079107"/>
            <a:ext cx="1641422" cy="430887"/>
          </a:xfrm>
          <a:prstGeom prst="rect">
            <a:avLst/>
          </a:prstGeom>
          <a:noFill/>
        </p:spPr>
        <p:txBody>
          <a:bodyPr wrap="square" rtlCol="0">
            <a:spAutoFit/>
          </a:bodyPr>
          <a:lstStyle/>
          <a:p>
            <a:r>
              <a:rPr lang="vi-VN" sz="2200" dirty="0"/>
              <a:t>Đáp ứng </a:t>
            </a:r>
            <a:endParaRPr lang="en-US" sz="2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Effect transition="in" filter="randombar(horizontal)">
                                      <p:cBhvr>
                                        <p:cTn id="10" dur="500"/>
                                        <p:tgtEl>
                                          <p:spTgt spid="2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wipe(up)">
                                      <p:cBhvr>
                                        <p:cTn id="15" dur="500"/>
                                        <p:tgtEl>
                                          <p:spTgt spid="2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4"/>
                                        </p:tgtEl>
                                        <p:attrNameLst>
                                          <p:attrName>style.visibility</p:attrName>
                                        </p:attrNameLst>
                                      </p:cBhvr>
                                      <p:to>
                                        <p:strVal val="visible"/>
                                      </p:to>
                                    </p:set>
                                    <p:animEffect transition="in" filter="wipe(left)">
                                      <p:cBhvr>
                                        <p:cTn id="20" dur="500"/>
                                        <p:tgtEl>
                                          <p:spTgt spid="22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6"/>
                                        </p:tgtEl>
                                        <p:attrNameLst>
                                          <p:attrName>style.visibility</p:attrName>
                                        </p:attrNameLst>
                                      </p:cBhvr>
                                      <p:to>
                                        <p:strVal val="visible"/>
                                      </p:to>
                                    </p:set>
                                    <p:animEffect transition="in" filter="barn(inVertical)">
                                      <p:cBhvr>
                                        <p:cTn id="25" dur="500"/>
                                        <p:tgtEl>
                                          <p:spTgt spid="22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47"/>
                                        </p:tgtEl>
                                        <p:attrNameLst>
                                          <p:attrName>style.visibility</p:attrName>
                                        </p:attrNameLst>
                                      </p:cBhvr>
                                      <p:to>
                                        <p:strVal val="visible"/>
                                      </p:to>
                                    </p:set>
                                    <p:animEffect transition="in" filter="wipe(down)">
                                      <p:cBhvr>
                                        <p:cTn id="31" dur="500"/>
                                        <p:tgtEl>
                                          <p:spTgt spid="24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par>
                                <p:cTn id="37" presetID="14" presetClass="entr" presetSubtype="10" fill="hold" nodeType="withEffect">
                                  <p:stCondLst>
                                    <p:cond delay="0"/>
                                  </p:stCondLst>
                                  <p:childTnLst>
                                    <p:set>
                                      <p:cBhvr>
                                        <p:cTn id="38" dur="1" fill="hold">
                                          <p:stCondLst>
                                            <p:cond delay="0"/>
                                          </p:stCondLst>
                                        </p:cTn>
                                        <p:tgtEl>
                                          <p:spTgt spid="247">
                                            <p:txEl>
                                              <p:pRg st="0" end="0"/>
                                            </p:txEl>
                                          </p:spTgt>
                                        </p:tgtEl>
                                        <p:attrNameLst>
                                          <p:attrName>style.visibility</p:attrName>
                                        </p:attrNameLst>
                                      </p:cBhvr>
                                      <p:to>
                                        <p:strVal val="visible"/>
                                      </p:to>
                                    </p:set>
                                    <p:animEffect transition="in" filter="randombar(horizontal)">
                                      <p:cBhvr>
                                        <p:cTn id="39" dur="500"/>
                                        <p:tgtEl>
                                          <p:spTgt spid="24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par>
                                <p:cTn id="45" presetID="16" presetClass="entr" presetSubtype="21" fill="hold" nodeType="withEffect">
                                  <p:stCondLst>
                                    <p:cond delay="0"/>
                                  </p:stCondLst>
                                  <p:childTnLst>
                                    <p:set>
                                      <p:cBhvr>
                                        <p:cTn id="46" dur="1" fill="hold">
                                          <p:stCondLst>
                                            <p:cond delay="0"/>
                                          </p:stCondLst>
                                        </p:cTn>
                                        <p:tgtEl>
                                          <p:spTgt spid="248">
                                            <p:txEl>
                                              <p:pRg st="0" end="0"/>
                                            </p:txEl>
                                          </p:spTgt>
                                        </p:tgtEl>
                                        <p:attrNameLst>
                                          <p:attrName>style.visibility</p:attrName>
                                        </p:attrNameLst>
                                      </p:cBhvr>
                                      <p:to>
                                        <p:strVal val="visible"/>
                                      </p:to>
                                    </p:set>
                                    <p:animEffect transition="in" filter="barn(inVertical)">
                                      <p:cBhvr>
                                        <p:cTn id="47" dur="500"/>
                                        <p:tgtEl>
                                          <p:spTgt spid="2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4" grpId="0"/>
      <p:bldP spid="226" grpId="0" animBg="1"/>
      <p:bldP spid="21" grpId="0"/>
      <p:bldP spid="2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66"/>
        <p:cNvGrpSpPr/>
        <p:nvPr/>
      </p:nvGrpSpPr>
      <p:grpSpPr>
        <a:xfrm>
          <a:off x="0" y="0"/>
          <a:ext cx="0" cy="0"/>
          <a:chOff x="0" y="0"/>
          <a:chExt cx="0" cy="0"/>
        </a:xfrm>
      </p:grpSpPr>
      <p:sp>
        <p:nvSpPr>
          <p:cNvPr id="4473" name="Google Shape;4473;p53"/>
          <p:cNvSpPr/>
          <p:nvPr/>
        </p:nvSpPr>
        <p:spPr>
          <a:xfrm flipH="1">
            <a:off x="6965074" y="4332100"/>
            <a:ext cx="483600" cy="54377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53"/>
          <p:cNvSpPr/>
          <p:nvPr/>
        </p:nvSpPr>
        <p:spPr>
          <a:xfrm flipH="1">
            <a:off x="8589913" y="1043647"/>
            <a:ext cx="402549" cy="45263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53"/>
          <p:cNvSpPr/>
          <p:nvPr/>
        </p:nvSpPr>
        <p:spPr>
          <a:xfrm rot="-1493123">
            <a:off x="1412611" y="4367420"/>
            <a:ext cx="563224" cy="47313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53"/>
          <p:cNvSpPr/>
          <p:nvPr/>
        </p:nvSpPr>
        <p:spPr>
          <a:xfrm rot="201473">
            <a:off x="558327" y="481256"/>
            <a:ext cx="380586" cy="319698"/>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7" name="Google Shape;4477;p53"/>
          <p:cNvGrpSpPr/>
          <p:nvPr/>
        </p:nvGrpSpPr>
        <p:grpSpPr>
          <a:xfrm>
            <a:off x="7050723" y="2284285"/>
            <a:ext cx="3519986" cy="3228623"/>
            <a:chOff x="7050723" y="2284285"/>
            <a:chExt cx="3519986" cy="3228623"/>
          </a:xfrm>
        </p:grpSpPr>
        <p:sp>
          <p:nvSpPr>
            <p:cNvPr id="4478" name="Google Shape;4478;p53"/>
            <p:cNvSpPr/>
            <p:nvPr/>
          </p:nvSpPr>
          <p:spPr>
            <a:xfrm rot="-743200">
              <a:off x="7248224" y="3195056"/>
              <a:ext cx="1480042" cy="2002036"/>
            </a:xfrm>
            <a:custGeom>
              <a:avLst/>
              <a:gdLst/>
              <a:ahLst/>
              <a:cxnLst/>
              <a:rect l="l" t="t" r="r" b="b"/>
              <a:pathLst>
                <a:path w="35632" h="48199" extrusionOk="0">
                  <a:moveTo>
                    <a:pt x="15240" y="1"/>
                  </a:moveTo>
                  <a:lnTo>
                    <a:pt x="15240" y="1"/>
                  </a:lnTo>
                  <a:cubicBezTo>
                    <a:pt x="12179" y="3887"/>
                    <a:pt x="11546" y="7811"/>
                    <a:pt x="12316" y="12341"/>
                  </a:cubicBezTo>
                  <a:cubicBezTo>
                    <a:pt x="12264" y="12233"/>
                    <a:pt x="12186" y="12060"/>
                    <a:pt x="12101" y="11979"/>
                  </a:cubicBezTo>
                  <a:lnTo>
                    <a:pt x="12094" y="12129"/>
                  </a:lnTo>
                  <a:cubicBezTo>
                    <a:pt x="11569" y="11439"/>
                    <a:pt x="11046" y="10751"/>
                    <a:pt x="10516" y="10067"/>
                  </a:cubicBezTo>
                  <a:cubicBezTo>
                    <a:pt x="9939" y="6052"/>
                    <a:pt x="5052" y="646"/>
                    <a:pt x="654" y="646"/>
                  </a:cubicBezTo>
                  <a:cubicBezTo>
                    <a:pt x="435" y="646"/>
                    <a:pt x="217" y="659"/>
                    <a:pt x="0" y="687"/>
                  </a:cubicBezTo>
                  <a:cubicBezTo>
                    <a:pt x="1675" y="2706"/>
                    <a:pt x="2078" y="5405"/>
                    <a:pt x="3831" y="7369"/>
                  </a:cubicBezTo>
                  <a:cubicBezTo>
                    <a:pt x="4537" y="8162"/>
                    <a:pt x="5632" y="9146"/>
                    <a:pt x="6593" y="9572"/>
                  </a:cubicBezTo>
                  <a:cubicBezTo>
                    <a:pt x="7598" y="10021"/>
                    <a:pt x="8640" y="9676"/>
                    <a:pt x="9695" y="10315"/>
                  </a:cubicBezTo>
                  <a:lnTo>
                    <a:pt x="10334" y="10394"/>
                  </a:lnTo>
                  <a:cubicBezTo>
                    <a:pt x="10543" y="10668"/>
                    <a:pt x="10754" y="10942"/>
                    <a:pt x="10970" y="11215"/>
                  </a:cubicBezTo>
                  <a:cubicBezTo>
                    <a:pt x="11879" y="12410"/>
                    <a:pt x="12780" y="13609"/>
                    <a:pt x="13678" y="14811"/>
                  </a:cubicBezTo>
                  <a:cubicBezTo>
                    <a:pt x="12069" y="13816"/>
                    <a:pt x="9983" y="13207"/>
                    <a:pt x="7968" y="13207"/>
                  </a:cubicBezTo>
                  <a:cubicBezTo>
                    <a:pt x="6013" y="13207"/>
                    <a:pt x="4125" y="13780"/>
                    <a:pt x="2805" y="15132"/>
                  </a:cubicBezTo>
                  <a:cubicBezTo>
                    <a:pt x="5083" y="16165"/>
                    <a:pt x="6655" y="17370"/>
                    <a:pt x="9206" y="17586"/>
                  </a:cubicBezTo>
                  <a:cubicBezTo>
                    <a:pt x="9500" y="17611"/>
                    <a:pt x="9777" y="17623"/>
                    <a:pt x="10039" y="17623"/>
                  </a:cubicBezTo>
                  <a:cubicBezTo>
                    <a:pt x="11882" y="17623"/>
                    <a:pt x="13039" y="17025"/>
                    <a:pt x="14550" y="15987"/>
                  </a:cubicBezTo>
                  <a:cubicBezTo>
                    <a:pt x="16090" y="18066"/>
                    <a:pt x="17608" y="20162"/>
                    <a:pt x="19105" y="22273"/>
                  </a:cubicBezTo>
                  <a:cubicBezTo>
                    <a:pt x="17338" y="20951"/>
                    <a:pt x="15316" y="19883"/>
                    <a:pt x="13051" y="19883"/>
                  </a:cubicBezTo>
                  <a:cubicBezTo>
                    <a:pt x="12953" y="19883"/>
                    <a:pt x="12854" y="19885"/>
                    <a:pt x="12755" y="19889"/>
                  </a:cubicBezTo>
                  <a:cubicBezTo>
                    <a:pt x="11440" y="19941"/>
                    <a:pt x="6403" y="20574"/>
                    <a:pt x="7704" y="22467"/>
                  </a:cubicBezTo>
                  <a:cubicBezTo>
                    <a:pt x="8885" y="24184"/>
                    <a:pt x="12956" y="24610"/>
                    <a:pt x="14796" y="24665"/>
                  </a:cubicBezTo>
                  <a:cubicBezTo>
                    <a:pt x="14934" y="24669"/>
                    <a:pt x="15069" y="24671"/>
                    <a:pt x="15201" y="24671"/>
                  </a:cubicBezTo>
                  <a:cubicBezTo>
                    <a:pt x="16986" y="24671"/>
                    <a:pt x="18178" y="24286"/>
                    <a:pt x="19629" y="23188"/>
                  </a:cubicBezTo>
                  <a:lnTo>
                    <a:pt x="19729" y="23145"/>
                  </a:lnTo>
                  <a:cubicBezTo>
                    <a:pt x="20265" y="23906"/>
                    <a:pt x="20795" y="24672"/>
                    <a:pt x="21324" y="25439"/>
                  </a:cubicBezTo>
                  <a:lnTo>
                    <a:pt x="21484" y="26276"/>
                  </a:lnTo>
                  <a:cubicBezTo>
                    <a:pt x="21561" y="26287"/>
                    <a:pt x="21638" y="26293"/>
                    <a:pt x="21715" y="26293"/>
                  </a:cubicBezTo>
                  <a:cubicBezTo>
                    <a:pt x="21779" y="26293"/>
                    <a:pt x="21842" y="26289"/>
                    <a:pt x="21906" y="26282"/>
                  </a:cubicBezTo>
                  <a:cubicBezTo>
                    <a:pt x="22254" y="26791"/>
                    <a:pt x="22611" y="27295"/>
                    <a:pt x="22957" y="27804"/>
                  </a:cubicBezTo>
                  <a:cubicBezTo>
                    <a:pt x="23346" y="28377"/>
                    <a:pt x="23731" y="28954"/>
                    <a:pt x="24117" y="29529"/>
                  </a:cubicBezTo>
                  <a:cubicBezTo>
                    <a:pt x="22976" y="28745"/>
                    <a:pt x="21641" y="28380"/>
                    <a:pt x="20301" y="28380"/>
                  </a:cubicBezTo>
                  <a:cubicBezTo>
                    <a:pt x="17402" y="28380"/>
                    <a:pt x="14485" y="30090"/>
                    <a:pt x="13485" y="32984"/>
                  </a:cubicBezTo>
                  <a:cubicBezTo>
                    <a:pt x="15129" y="33483"/>
                    <a:pt x="17112" y="33911"/>
                    <a:pt x="19016" y="33911"/>
                  </a:cubicBezTo>
                  <a:cubicBezTo>
                    <a:pt x="21454" y="33911"/>
                    <a:pt x="23761" y="33208"/>
                    <a:pt x="25057" y="31050"/>
                  </a:cubicBezTo>
                  <a:lnTo>
                    <a:pt x="25098" y="31001"/>
                  </a:lnTo>
                  <a:cubicBezTo>
                    <a:pt x="28767" y="36535"/>
                    <a:pt x="32256" y="42200"/>
                    <a:pt x="35281" y="48111"/>
                  </a:cubicBezTo>
                  <a:cubicBezTo>
                    <a:pt x="35313" y="48173"/>
                    <a:pt x="35368" y="48199"/>
                    <a:pt x="35422" y="48199"/>
                  </a:cubicBezTo>
                  <a:cubicBezTo>
                    <a:pt x="35527" y="48199"/>
                    <a:pt x="35631" y="48103"/>
                    <a:pt x="35571" y="47983"/>
                  </a:cubicBezTo>
                  <a:cubicBezTo>
                    <a:pt x="32526" y="42030"/>
                    <a:pt x="29002" y="36319"/>
                    <a:pt x="25307" y="30748"/>
                  </a:cubicBezTo>
                  <a:lnTo>
                    <a:pt x="25376" y="30664"/>
                  </a:lnTo>
                  <a:cubicBezTo>
                    <a:pt x="25240" y="30506"/>
                    <a:pt x="25100" y="30359"/>
                    <a:pt x="24954" y="30217"/>
                  </a:cubicBezTo>
                  <a:cubicBezTo>
                    <a:pt x="24725" y="29874"/>
                    <a:pt x="24496" y="29526"/>
                    <a:pt x="24265" y="29183"/>
                  </a:cubicBezTo>
                  <a:cubicBezTo>
                    <a:pt x="23600" y="28188"/>
                    <a:pt x="22925" y="27198"/>
                    <a:pt x="22249" y="26211"/>
                  </a:cubicBezTo>
                  <a:cubicBezTo>
                    <a:pt x="24267" y="25616"/>
                    <a:pt x="26464" y="21928"/>
                    <a:pt x="26965" y="20437"/>
                  </a:cubicBezTo>
                  <a:cubicBezTo>
                    <a:pt x="27645" y="18399"/>
                    <a:pt x="28838" y="14351"/>
                    <a:pt x="27695" y="12403"/>
                  </a:cubicBezTo>
                  <a:lnTo>
                    <a:pt x="27695" y="12403"/>
                  </a:lnTo>
                  <a:cubicBezTo>
                    <a:pt x="26019" y="12790"/>
                    <a:pt x="24768" y="14632"/>
                    <a:pt x="23917" y="16027"/>
                  </a:cubicBezTo>
                  <a:cubicBezTo>
                    <a:pt x="22889" y="17709"/>
                    <a:pt x="21993" y="19954"/>
                    <a:pt x="21647" y="21895"/>
                  </a:cubicBezTo>
                  <a:cubicBezTo>
                    <a:pt x="21487" y="22793"/>
                    <a:pt x="21664" y="23913"/>
                    <a:pt x="21232" y="24744"/>
                  </a:cubicBezTo>
                  <a:cubicBezTo>
                    <a:pt x="20831" y="24165"/>
                    <a:pt x="20435" y="23586"/>
                    <a:pt x="20031" y="23011"/>
                  </a:cubicBezTo>
                  <a:lnTo>
                    <a:pt x="20033" y="23009"/>
                  </a:lnTo>
                  <a:cubicBezTo>
                    <a:pt x="20029" y="23008"/>
                    <a:pt x="20027" y="23005"/>
                    <a:pt x="20026" y="23003"/>
                  </a:cubicBezTo>
                  <a:cubicBezTo>
                    <a:pt x="19214" y="21848"/>
                    <a:pt x="18397" y="20695"/>
                    <a:pt x="17572" y="19545"/>
                  </a:cubicBezTo>
                  <a:cubicBezTo>
                    <a:pt x="20742" y="16776"/>
                    <a:pt x="22085" y="12675"/>
                    <a:pt x="20921" y="8446"/>
                  </a:cubicBezTo>
                  <a:lnTo>
                    <a:pt x="20889" y="8094"/>
                  </a:lnTo>
                  <a:cubicBezTo>
                    <a:pt x="19546" y="9217"/>
                    <a:pt x="18015" y="11221"/>
                    <a:pt x="17165" y="12798"/>
                  </a:cubicBezTo>
                  <a:cubicBezTo>
                    <a:pt x="15994" y="14968"/>
                    <a:pt x="16747" y="17057"/>
                    <a:pt x="17201" y="19030"/>
                  </a:cubicBezTo>
                  <a:cubicBezTo>
                    <a:pt x="16419" y="17945"/>
                    <a:pt x="15630" y="16864"/>
                    <a:pt x="14836" y="15789"/>
                  </a:cubicBezTo>
                  <a:lnTo>
                    <a:pt x="14874" y="15762"/>
                  </a:lnTo>
                  <a:lnTo>
                    <a:pt x="14636" y="15501"/>
                  </a:lnTo>
                  <a:cubicBezTo>
                    <a:pt x="14627" y="15492"/>
                    <a:pt x="14614" y="15482"/>
                    <a:pt x="14603" y="15474"/>
                  </a:cubicBezTo>
                  <a:cubicBezTo>
                    <a:pt x="13856" y="14461"/>
                    <a:pt x="13101" y="13455"/>
                    <a:pt x="12340" y="12450"/>
                  </a:cubicBezTo>
                  <a:cubicBezTo>
                    <a:pt x="16642" y="11942"/>
                    <a:pt x="19121" y="2122"/>
                    <a:pt x="15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9" name="Google Shape;4479;p53"/>
            <p:cNvGrpSpPr/>
            <p:nvPr/>
          </p:nvGrpSpPr>
          <p:grpSpPr>
            <a:xfrm rot="-2269216" flipH="1">
              <a:off x="8122345" y="2561130"/>
              <a:ext cx="1819334" cy="2674934"/>
              <a:chOff x="2815975" y="2698500"/>
              <a:chExt cx="1404850" cy="2065525"/>
            </a:xfrm>
          </p:grpSpPr>
          <p:sp>
            <p:nvSpPr>
              <p:cNvPr id="4480" name="Google Shape;4480;p53"/>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53"/>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82" name="Google Shape;4482;p53"/>
          <p:cNvGrpSpPr/>
          <p:nvPr/>
        </p:nvGrpSpPr>
        <p:grpSpPr>
          <a:xfrm>
            <a:off x="-698211" y="2586257"/>
            <a:ext cx="2913623" cy="2926636"/>
            <a:chOff x="-698211" y="2586257"/>
            <a:chExt cx="2913623" cy="2926636"/>
          </a:xfrm>
        </p:grpSpPr>
        <p:grpSp>
          <p:nvGrpSpPr>
            <p:cNvPr id="4483" name="Google Shape;4483;p53"/>
            <p:cNvGrpSpPr/>
            <p:nvPr/>
          </p:nvGrpSpPr>
          <p:grpSpPr>
            <a:xfrm rot="540027" flipH="1">
              <a:off x="198030" y="2712100"/>
              <a:ext cx="1819345" cy="2674949"/>
              <a:chOff x="2815975" y="2698500"/>
              <a:chExt cx="1404850" cy="2065525"/>
            </a:xfrm>
          </p:grpSpPr>
          <p:sp>
            <p:nvSpPr>
              <p:cNvPr id="4484" name="Google Shape;4484;p53"/>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53"/>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6" name="Google Shape;4486;p53"/>
            <p:cNvSpPr/>
            <p:nvPr/>
          </p:nvSpPr>
          <p:spPr>
            <a:xfrm rot="9245180">
              <a:off x="-398995" y="3275331"/>
              <a:ext cx="1584254" cy="1733789"/>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id="{B3FBFCA6-184D-0641-9E36-9E9977CEACAF}"/>
              </a:ext>
            </a:extLst>
          </p:cNvPr>
          <p:cNvPicPr>
            <a:picLocks noChangeAspect="1"/>
          </p:cNvPicPr>
          <p:nvPr/>
        </p:nvPicPr>
        <p:blipFill>
          <a:blip r:embed="rId3"/>
          <a:stretch>
            <a:fillRect/>
          </a:stretch>
        </p:blipFill>
        <p:spPr>
          <a:xfrm>
            <a:off x="112689" y="161052"/>
            <a:ext cx="8854435" cy="4627156"/>
          </a:xfrm>
          <a:prstGeom prst="rect">
            <a:avLst/>
          </a:prstGeom>
        </p:spPr>
      </p:pic>
    </p:spTree>
    <p:extLst>
      <p:ext uri="{BB962C8B-B14F-4D97-AF65-F5344CB8AC3E}">
        <p14:creationId xmlns:p14="http://schemas.microsoft.com/office/powerpoint/2010/main" val="3524777261"/>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17"/>
        <p:cNvGrpSpPr/>
        <p:nvPr/>
      </p:nvGrpSpPr>
      <p:grpSpPr>
        <a:xfrm>
          <a:off x="0" y="0"/>
          <a:ext cx="0" cy="0"/>
          <a:chOff x="0" y="0"/>
          <a:chExt cx="0" cy="0"/>
        </a:xfrm>
      </p:grpSpPr>
      <p:sp>
        <p:nvSpPr>
          <p:cNvPr id="5422" name="Google Shape;5422;p57"/>
          <p:cNvSpPr/>
          <p:nvPr/>
        </p:nvSpPr>
        <p:spPr>
          <a:xfrm rot="10800000">
            <a:off x="7274574" y="267596"/>
            <a:ext cx="483600" cy="54377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TextBox 169">
            <a:extLst>
              <a:ext uri="{FF2B5EF4-FFF2-40B4-BE49-F238E27FC236}">
                <a16:creationId xmlns:a16="http://schemas.microsoft.com/office/drawing/2014/main" id="{E9510311-FC9F-49C3-8995-AA9BE9EA0C75}"/>
              </a:ext>
            </a:extLst>
          </p:cNvPr>
          <p:cNvSpPr txBox="1"/>
          <p:nvPr/>
        </p:nvSpPr>
        <p:spPr>
          <a:xfrm>
            <a:off x="924676" y="99217"/>
            <a:ext cx="7294648" cy="1140697"/>
          </a:xfrm>
          <a:prstGeom prst="rect">
            <a:avLst/>
          </a:prstGeom>
          <a:noFill/>
        </p:spPr>
        <p:txBody>
          <a:bodyPr wrap="square">
            <a:spAutoFit/>
          </a:bodyPr>
          <a:lstStyle/>
          <a:p>
            <a:pPr lvl="0" algn="ctr">
              <a:lnSpc>
                <a:spcPct val="150000"/>
              </a:lnSpc>
            </a:pPr>
            <a:r>
              <a:rPr lang="vi-VN" sz="2400" b="1" dirty="0">
                <a:solidFill>
                  <a:srgbClr val="000000"/>
                </a:solidFill>
                <a:effectLst/>
                <a:latin typeface="Arial" panose="020B0604020202020204" pitchFamily="34" charset="0"/>
                <a:ea typeface="Noto Sans Symbols"/>
                <a:cs typeface="Noto Sans Symbols"/>
              </a:rPr>
              <a:t>Trạm 1</a:t>
            </a:r>
            <a:endParaRPr lang="en-US" sz="2400" b="1" dirty="0">
              <a:latin typeface="Arial" panose="020B0604020202020204" pitchFamily="34" charset="0"/>
              <a:ea typeface="Noto Sans Symbols"/>
              <a:cs typeface="Noto Sans Symbols"/>
            </a:endParaRPr>
          </a:p>
          <a:p>
            <a:pPr lvl="0" algn="ctr">
              <a:lnSpc>
                <a:spcPct val="150000"/>
              </a:lnSpc>
            </a:pPr>
            <a:r>
              <a:rPr lang="vi-VN" sz="2400" b="1" dirty="0">
                <a:solidFill>
                  <a:srgbClr val="000000"/>
                </a:solidFill>
                <a:effectLst/>
                <a:latin typeface="Arial" panose="020B0604020202020204" pitchFamily="34" charset="0"/>
                <a:ea typeface="Noto Sans Symbols"/>
                <a:cs typeface="Noto Sans Symbols"/>
              </a:rPr>
              <a:t>Tìm hiểu về nguyên nhân dẫn đến ung thư</a:t>
            </a:r>
            <a:endParaRPr lang="en-US" sz="2400" b="1" dirty="0">
              <a:effectLst/>
              <a:latin typeface="Noto Sans Symbols"/>
              <a:ea typeface="Noto Sans Symbols"/>
              <a:cs typeface="Noto Sans Symbols"/>
            </a:endParaRPr>
          </a:p>
        </p:txBody>
      </p:sp>
      <p:pic>
        <p:nvPicPr>
          <p:cNvPr id="171" name="Picture 6">
            <a:extLst>
              <a:ext uri="{FF2B5EF4-FFF2-40B4-BE49-F238E27FC236}">
                <a16:creationId xmlns:a16="http://schemas.microsoft.com/office/drawing/2014/main" id="{4F2BCD74-FAD8-4775-91B2-259578452AEA}"/>
              </a:ext>
            </a:extLst>
          </p:cNvPr>
          <p:cNvPicPr>
            <a:picLocks noChangeAspect="1"/>
          </p:cNvPicPr>
          <p:nvPr/>
        </p:nvPicPr>
        <p:blipFill>
          <a:blip r:embed="rId3"/>
          <a:srcRect/>
          <a:stretch>
            <a:fillRect/>
          </a:stretch>
        </p:blipFill>
        <p:spPr>
          <a:xfrm>
            <a:off x="1298222" y="1456718"/>
            <a:ext cx="5362222" cy="4086125"/>
          </a:xfrm>
          <a:prstGeom prst="rect">
            <a:avLst/>
          </a:prstGeom>
        </p:spPr>
      </p:pic>
      <p:sp>
        <p:nvSpPr>
          <p:cNvPr id="173" name="TextBox 172">
            <a:extLst>
              <a:ext uri="{FF2B5EF4-FFF2-40B4-BE49-F238E27FC236}">
                <a16:creationId xmlns:a16="http://schemas.microsoft.com/office/drawing/2014/main" id="{3D678A36-5ADD-4887-A469-C343C5565362}"/>
              </a:ext>
            </a:extLst>
          </p:cNvPr>
          <p:cNvSpPr txBox="1"/>
          <p:nvPr/>
        </p:nvSpPr>
        <p:spPr>
          <a:xfrm>
            <a:off x="1591733" y="2083729"/>
            <a:ext cx="4526843" cy="2960554"/>
          </a:xfrm>
          <a:prstGeom prst="rect">
            <a:avLst/>
          </a:prstGeom>
          <a:noFill/>
        </p:spPr>
        <p:txBody>
          <a:bodyPr wrap="square">
            <a:spAutoFit/>
          </a:bodyPr>
          <a:lstStyle/>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C1. </a:t>
            </a:r>
            <a:r>
              <a:rPr lang="vi-VN" sz="2000" dirty="0">
                <a:effectLst/>
                <a:latin typeface="Arial" panose="020B0604020202020204" pitchFamily="34" charset="0"/>
                <a:ea typeface="Times New Roman" panose="02020603050405020304" pitchFamily="18" charset="0"/>
              </a:rPr>
              <a:t>Em hãy trình bày khái quát nguyên nhân dẫn đến ung thư.</a:t>
            </a:r>
            <a:endParaRPr lang="en-US" sz="20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C2. </a:t>
            </a:r>
            <a:r>
              <a:rPr lang="vi-VN" sz="2000" dirty="0">
                <a:effectLst/>
                <a:latin typeface="Arial" panose="020B0604020202020204" pitchFamily="34" charset="0"/>
                <a:ea typeface="Times New Roman" panose="02020603050405020304" pitchFamily="18" charset="0"/>
              </a:rPr>
              <a:t>Tế bào ung thư khác gì so với tế bào bình thường?</a:t>
            </a:r>
            <a:endParaRPr lang="en-US" sz="20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C3. </a:t>
            </a:r>
            <a:r>
              <a:rPr lang="vi-VN" sz="2000" dirty="0">
                <a:effectLst/>
                <a:latin typeface="Arial" panose="020B0604020202020204" pitchFamily="34" charset="0"/>
                <a:ea typeface="Times New Roman" panose="02020603050405020304" pitchFamily="18" charset="0"/>
              </a:rPr>
              <a:t>Phân biệt khối u lành tính và khối u ác tính.</a:t>
            </a:r>
            <a:endParaRPr lang="en-US" sz="2000" dirty="0">
              <a:effectLst/>
              <a:latin typeface="Times New Roman" panose="02020603050405020304" pitchFamily="18" charset="0"/>
              <a:ea typeface="Times New Roman" panose="02020603050405020304" pitchFamily="18" charset="0"/>
            </a:endParaRPr>
          </a:p>
        </p:txBody>
      </p:sp>
      <p:pic>
        <p:nvPicPr>
          <p:cNvPr id="174" name="Picture 21">
            <a:extLst>
              <a:ext uri="{FF2B5EF4-FFF2-40B4-BE49-F238E27FC236}">
                <a16:creationId xmlns:a16="http://schemas.microsoft.com/office/drawing/2014/main" id="{8C77BE4E-3763-4BCA-BD24-6E1500C80D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80289" y="2818504"/>
            <a:ext cx="1905667" cy="20574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circle(in)">
                                      <p:cBhvr>
                                        <p:cTn id="7" dur="500"/>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3">
                                            <p:txEl>
                                              <p:pRg st="1" end="1"/>
                                            </p:txEl>
                                          </p:spTgt>
                                        </p:tgtEl>
                                        <p:attrNameLst>
                                          <p:attrName>style.visibility</p:attrName>
                                        </p:attrNameLst>
                                      </p:cBhvr>
                                      <p:to>
                                        <p:strVal val="visible"/>
                                      </p:to>
                                    </p:set>
                                    <p:animEffect transition="in" filter="circle(in)">
                                      <p:cBhvr>
                                        <p:cTn id="12" dur="500"/>
                                        <p:tgtEl>
                                          <p:spTgt spid="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3">
                                            <p:txEl>
                                              <p:pRg st="2" end="2"/>
                                            </p:txEl>
                                          </p:spTgt>
                                        </p:tgtEl>
                                        <p:attrNameLst>
                                          <p:attrName>style.visibility</p:attrName>
                                        </p:attrNameLst>
                                      </p:cBhvr>
                                      <p:to>
                                        <p:strVal val="visible"/>
                                      </p:to>
                                    </p:set>
                                    <p:animEffect transition="in" filter="circle(in)">
                                      <p:cBhvr>
                                        <p:cTn id="17" dur="500"/>
                                        <p:tgtEl>
                                          <p:spTgt spid="1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D2D1B8-3714-4D36-98DD-F56A795CD281}"/>
              </a:ext>
            </a:extLst>
          </p:cNvPr>
          <p:cNvSpPr txBox="1"/>
          <p:nvPr/>
        </p:nvSpPr>
        <p:spPr>
          <a:xfrm>
            <a:off x="824089" y="519092"/>
            <a:ext cx="7789333" cy="4399409"/>
          </a:xfrm>
          <a:prstGeom prst="rect">
            <a:avLst/>
          </a:prstGeom>
          <a:noFill/>
        </p:spPr>
        <p:txBody>
          <a:bodyPr wrap="square">
            <a:spAutoFit/>
          </a:bodyPr>
          <a:lstStyle/>
          <a:p>
            <a:pPr algn="ctr">
              <a:lnSpc>
                <a:spcPct val="150000"/>
              </a:lnSpc>
              <a:spcBef>
                <a:spcPts val="300"/>
              </a:spcBef>
              <a:spcAft>
                <a:spcPts val="300"/>
              </a:spcAft>
            </a:pPr>
            <a:r>
              <a:rPr lang="en-US" sz="2400" b="1" u="sng" dirty="0">
                <a:solidFill>
                  <a:srgbClr val="FF0000"/>
                </a:solidFill>
                <a:effectLst/>
                <a:latin typeface="Arial" panose="020B0604020202020204" pitchFamily="34" charset="0"/>
                <a:ea typeface="Times New Roman" panose="02020603050405020304" pitchFamily="18" charset="0"/>
              </a:rPr>
              <a:t>Gợi ý </a:t>
            </a:r>
          </a:p>
          <a:p>
            <a:pPr algn="just">
              <a:lnSpc>
                <a:spcPct val="150000"/>
              </a:lnSpc>
              <a:spcBef>
                <a:spcPts val="300"/>
              </a:spcBef>
              <a:spcAft>
                <a:spcPts val="300"/>
              </a:spcAft>
            </a:pPr>
            <a:r>
              <a:rPr lang="vi-VN" sz="2000" b="1" dirty="0">
                <a:effectLst/>
                <a:latin typeface="Arial" panose="020B0604020202020204" pitchFamily="34" charset="0"/>
                <a:ea typeface="Times New Roman" panose="02020603050405020304" pitchFamily="18" charset="0"/>
              </a:rPr>
              <a:t>C1. </a:t>
            </a:r>
            <a:r>
              <a:rPr lang="vi-VN" sz="2000" dirty="0">
                <a:effectLst/>
                <a:latin typeface="Arial" panose="020B0604020202020204" pitchFamily="34" charset="0"/>
                <a:ea typeface="Times New Roman" panose="02020603050405020304" pitchFamily="18" charset="0"/>
              </a:rPr>
              <a:t>Nguyên nhân dẫn đến ung thư là do chu kì tế bào bị mất kiểm soát </a:t>
            </a:r>
            <a:r>
              <a:rPr lang="vi-VN" sz="2000" dirty="0">
                <a:effectLst/>
                <a:latin typeface="Cambria Math" panose="02040503050406030204" pitchFamily="18" charset="0"/>
                <a:ea typeface="Times New Roman" panose="02020603050405020304" pitchFamily="18" charset="0"/>
                <a:cs typeface="Arial" panose="020B0604020202020204" pitchFamily="34" charset="0"/>
              </a:rPr>
              <a:t>→</a:t>
            </a:r>
            <a:r>
              <a:rPr lang="vi-VN" sz="2000" dirty="0">
                <a:effectLst/>
                <a:latin typeface="Arial" panose="020B0604020202020204" pitchFamily="34" charset="0"/>
                <a:ea typeface="Times New Roman" panose="02020603050405020304" pitchFamily="18" charset="0"/>
              </a:rPr>
              <a:t> rối loạn phân bào </a:t>
            </a:r>
            <a:r>
              <a:rPr lang="vi-VN" sz="2000" dirty="0">
                <a:effectLst/>
                <a:latin typeface="Cambria Math" panose="02040503050406030204" pitchFamily="18" charset="0"/>
                <a:ea typeface="Times New Roman" panose="02020603050405020304" pitchFamily="18" charset="0"/>
                <a:cs typeface="Arial" panose="020B0604020202020204" pitchFamily="34" charset="0"/>
              </a:rPr>
              <a:t>→</a:t>
            </a:r>
            <a:r>
              <a:rPr lang="vi-VN" sz="2000" dirty="0">
                <a:effectLst/>
                <a:latin typeface="Arial" panose="020B0604020202020204" pitchFamily="34" charset="0"/>
                <a:ea typeface="Times New Roman" panose="02020603050405020304" pitchFamily="18" charset="0"/>
              </a:rPr>
              <a:t> tế bào phân chia liên tục </a:t>
            </a:r>
            <a:r>
              <a:rPr lang="vi-VN" sz="2000" dirty="0">
                <a:effectLst/>
                <a:latin typeface="Cambria Math" panose="02040503050406030204" pitchFamily="18" charset="0"/>
                <a:ea typeface="Times New Roman" panose="02020603050405020304" pitchFamily="18" charset="0"/>
                <a:cs typeface="Arial" panose="020B0604020202020204" pitchFamily="34" charset="0"/>
              </a:rPr>
              <a:t>→</a:t>
            </a:r>
            <a:r>
              <a:rPr lang="vi-VN" sz="2000" dirty="0">
                <a:effectLst/>
                <a:latin typeface="Arial" panose="020B0604020202020204" pitchFamily="34" charset="0"/>
                <a:ea typeface="Times New Roman" panose="02020603050405020304" pitchFamily="18" charset="0"/>
              </a:rPr>
              <a:t> khối u.</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vi-VN" sz="2000" b="1" dirty="0">
                <a:solidFill>
                  <a:srgbClr val="000000"/>
                </a:solidFill>
                <a:effectLst/>
                <a:latin typeface="Arial" panose="020B0604020202020204" pitchFamily="34" charset="0"/>
                <a:ea typeface="Times New Roman" panose="02020603050405020304" pitchFamily="18" charset="0"/>
              </a:rPr>
              <a:t>C2. </a:t>
            </a:r>
            <a:r>
              <a:rPr lang="vi-VN" sz="2000" dirty="0">
                <a:solidFill>
                  <a:srgbClr val="000000"/>
                </a:solidFill>
                <a:effectLst/>
                <a:latin typeface="Arial" panose="020B0604020202020204" pitchFamily="34" charset="0"/>
                <a:ea typeface="Times New Roman" panose="02020603050405020304" pitchFamily="18" charset="0"/>
              </a:rPr>
              <a:t>Tế bào ung thư khác tế bào thường ở những điểm sau:</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rPr>
              <a:t>- Tế bào phân chia mất kiểm soát </a:t>
            </a:r>
            <a:r>
              <a:rPr lang="vi-VN" sz="2000"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a:t>→</a:t>
            </a:r>
            <a:r>
              <a:rPr lang="vi-VN" sz="2000" dirty="0">
                <a:solidFill>
                  <a:srgbClr val="000000"/>
                </a:solidFill>
                <a:effectLst/>
                <a:latin typeface="Arial" panose="020B0604020202020204" pitchFamily="34" charset="0"/>
                <a:ea typeface="Times New Roman" panose="02020603050405020304" pitchFamily="18" charset="0"/>
              </a:rPr>
              <a:t> khối u.</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rPr>
              <a:t>-  Không thể truyền tin với tế bào khác.</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rPr>
              <a:t>- Tự sửa chữa, không chịu tác động của chu trình chết, tránh được hệ thống miễn dịch và chất ức chế tăng trưởng.</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rPr>
              <a:t>- Di căn đến cơ quan khác.</a:t>
            </a:r>
            <a:endParaRPr lang="en-US" sz="2000" dirty="0">
              <a:effectLst/>
              <a:latin typeface="Times New Roman" panose="02020603050405020304" pitchFamily="18" charset="0"/>
              <a:ea typeface="Times New Roman" panose="02020603050405020304" pitchFamily="18" charset="0"/>
            </a:endParaRPr>
          </a:p>
        </p:txBody>
      </p:sp>
      <p:pic>
        <p:nvPicPr>
          <p:cNvPr id="5" name="Picture 13">
            <a:extLst>
              <a:ext uri="{FF2B5EF4-FFF2-40B4-BE49-F238E27FC236}">
                <a16:creationId xmlns:a16="http://schemas.microsoft.com/office/drawing/2014/main" id="{20F56332-2395-43DF-BD56-ACB5D11ED3E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544582" y="123399"/>
            <a:ext cx="1272040" cy="1009682"/>
          </a:xfrm>
          <a:prstGeom prst="rect">
            <a:avLst/>
          </a:prstGeom>
        </p:spPr>
      </p:pic>
    </p:spTree>
    <p:extLst>
      <p:ext uri="{BB962C8B-B14F-4D97-AF65-F5344CB8AC3E}">
        <p14:creationId xmlns:p14="http://schemas.microsoft.com/office/powerpoint/2010/main" val="366224315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p:cTn id="4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F4F373-447B-486F-BD3A-2A41BC84711F}"/>
              </a:ext>
            </a:extLst>
          </p:cNvPr>
          <p:cNvSpPr txBox="1"/>
          <p:nvPr/>
        </p:nvSpPr>
        <p:spPr>
          <a:xfrm>
            <a:off x="589320" y="119003"/>
            <a:ext cx="7965359" cy="1590948"/>
          </a:xfrm>
          <a:prstGeom prst="rect">
            <a:avLst/>
          </a:prstGeom>
          <a:noFill/>
        </p:spPr>
        <p:txBody>
          <a:bodyPr wrap="square">
            <a:spAutoFit/>
          </a:bodyPr>
          <a:lstStyle/>
          <a:p>
            <a:pPr algn="ctr">
              <a:lnSpc>
                <a:spcPct val="150000"/>
              </a:lnSpc>
              <a:spcBef>
                <a:spcPts val="300"/>
              </a:spcBef>
              <a:spcAft>
                <a:spcPts val="300"/>
              </a:spcAft>
            </a:pPr>
            <a:r>
              <a:rPr lang="en-US" sz="2400" b="1" u="sng" dirty="0">
                <a:solidFill>
                  <a:srgbClr val="FF0000"/>
                </a:solidFill>
                <a:effectLst/>
                <a:latin typeface="Arial" panose="020B0604020202020204" pitchFamily="34" charset="0"/>
                <a:ea typeface="Times New Roman" panose="02020603050405020304" pitchFamily="18" charset="0"/>
              </a:rPr>
              <a:t>Gợi ý </a:t>
            </a:r>
          </a:p>
          <a:p>
            <a:pPr algn="just">
              <a:lnSpc>
                <a:spcPct val="150000"/>
              </a:lnSpc>
              <a:spcBef>
                <a:spcPts val="300"/>
              </a:spcBef>
              <a:spcAft>
                <a:spcPts val="300"/>
              </a:spcAft>
            </a:pPr>
            <a:r>
              <a:rPr lang="vi-VN" sz="2000" b="1" dirty="0">
                <a:solidFill>
                  <a:srgbClr val="000000"/>
                </a:solidFill>
                <a:effectLst/>
                <a:latin typeface="Arial" panose="020B0604020202020204" pitchFamily="34" charset="0"/>
                <a:ea typeface="Times New Roman" panose="02020603050405020304" pitchFamily="18" charset="0"/>
              </a:rPr>
              <a:t>C3. </a:t>
            </a:r>
            <a:r>
              <a:rPr lang="vi-VN" sz="2000" dirty="0">
                <a:solidFill>
                  <a:srgbClr val="000000"/>
                </a:solidFill>
                <a:effectLst/>
                <a:latin typeface="Arial" panose="020B0604020202020204" pitchFamily="34" charset="0"/>
                <a:ea typeface="Times New Roman" panose="02020603050405020304" pitchFamily="18" charset="0"/>
              </a:rPr>
              <a:t>Các tế bào của khối u lành tính không lan rộng đến vị trí khác, còn các tb của khối u ác tính sẽ lan rộng đến các vị trí khác (di căn). </a:t>
            </a:r>
            <a:endParaRPr lang="en-US" sz="2000" dirty="0">
              <a:effectLst/>
              <a:latin typeface="Times New Roman" panose="02020603050405020304" pitchFamily="18" charset="0"/>
              <a:ea typeface="Times New Roman" panose="02020603050405020304" pitchFamily="18" charset="0"/>
            </a:endParaRPr>
          </a:p>
        </p:txBody>
      </p:sp>
      <p:pic>
        <p:nvPicPr>
          <p:cNvPr id="2050" name="Picture 2" descr="Đi tìm lời giải đáp cho băn khoăn khi nào thì ung thư di căn | Medlatec">
            <a:extLst>
              <a:ext uri="{FF2B5EF4-FFF2-40B4-BE49-F238E27FC236}">
                <a16:creationId xmlns:a16="http://schemas.microsoft.com/office/drawing/2014/main" id="{14952DFE-205B-49B4-8349-6B252AA0D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929" y="1879238"/>
            <a:ext cx="3066603" cy="2272899"/>
          </a:xfrm>
          <a:prstGeom prst="roundRect">
            <a:avLst/>
          </a:prstGeom>
          <a:noFill/>
          <a:extLst>
            <a:ext uri="{909E8E84-426E-40DD-AFC4-6F175D3DCCD1}">
              <a14:hiddenFill xmlns:a14="http://schemas.microsoft.com/office/drawing/2010/main">
                <a:solidFill>
                  <a:srgbClr val="FFFFFF"/>
                </a:solidFill>
              </a14:hiddenFill>
            </a:ext>
          </a:extLst>
        </p:spPr>
      </p:pic>
      <p:grpSp>
        <p:nvGrpSpPr>
          <p:cNvPr id="19" name="Google Shape;4482;p53">
            <a:extLst>
              <a:ext uri="{FF2B5EF4-FFF2-40B4-BE49-F238E27FC236}">
                <a16:creationId xmlns:a16="http://schemas.microsoft.com/office/drawing/2014/main" id="{03910341-B233-4A71-9AE1-49C42805410B}"/>
              </a:ext>
            </a:extLst>
          </p:cNvPr>
          <p:cNvGrpSpPr/>
          <p:nvPr/>
        </p:nvGrpSpPr>
        <p:grpSpPr>
          <a:xfrm rot="13093550" flipH="1">
            <a:off x="7828463" y="-922080"/>
            <a:ext cx="2355679" cy="2131778"/>
            <a:chOff x="-698211" y="2586257"/>
            <a:chExt cx="2913623" cy="2926636"/>
          </a:xfrm>
        </p:grpSpPr>
        <p:grpSp>
          <p:nvGrpSpPr>
            <p:cNvPr id="20" name="Google Shape;4483;p53">
              <a:extLst>
                <a:ext uri="{FF2B5EF4-FFF2-40B4-BE49-F238E27FC236}">
                  <a16:creationId xmlns:a16="http://schemas.microsoft.com/office/drawing/2014/main" id="{DBB063D5-4F11-466F-B9B4-4F16085B4614}"/>
                </a:ext>
              </a:extLst>
            </p:cNvPr>
            <p:cNvGrpSpPr/>
            <p:nvPr/>
          </p:nvGrpSpPr>
          <p:grpSpPr>
            <a:xfrm rot="540027" flipH="1">
              <a:off x="198030" y="2712100"/>
              <a:ext cx="1819345" cy="2674949"/>
              <a:chOff x="2815975" y="2698500"/>
              <a:chExt cx="1404850" cy="2065525"/>
            </a:xfrm>
          </p:grpSpPr>
          <p:sp>
            <p:nvSpPr>
              <p:cNvPr id="22" name="Google Shape;4484;p53">
                <a:extLst>
                  <a:ext uri="{FF2B5EF4-FFF2-40B4-BE49-F238E27FC236}">
                    <a16:creationId xmlns:a16="http://schemas.microsoft.com/office/drawing/2014/main" id="{533E6F95-F51C-492D-8C99-A2D6BFEE299D}"/>
                  </a:ext>
                </a:extLst>
              </p:cNvPr>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485;p53">
                <a:extLst>
                  <a:ext uri="{FF2B5EF4-FFF2-40B4-BE49-F238E27FC236}">
                    <a16:creationId xmlns:a16="http://schemas.microsoft.com/office/drawing/2014/main" id="{4D939F75-996A-457F-8AB2-504E9C037E59}"/>
                  </a:ext>
                </a:extLst>
              </p:cNvPr>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486;p53">
              <a:extLst>
                <a:ext uri="{FF2B5EF4-FFF2-40B4-BE49-F238E27FC236}">
                  <a16:creationId xmlns:a16="http://schemas.microsoft.com/office/drawing/2014/main" id="{AA065E1B-CCDF-4954-B61D-DE1C00A6792B}"/>
                </a:ext>
              </a:extLst>
            </p:cNvPr>
            <p:cNvSpPr/>
            <p:nvPr/>
          </p:nvSpPr>
          <p:spPr>
            <a:xfrm rot="9245180">
              <a:off x="-398995" y="3275331"/>
              <a:ext cx="1584254" cy="1733789"/>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4475;p53">
            <a:extLst>
              <a:ext uri="{FF2B5EF4-FFF2-40B4-BE49-F238E27FC236}">
                <a16:creationId xmlns:a16="http://schemas.microsoft.com/office/drawing/2014/main" id="{96F0B39E-BED8-4CAA-81EC-534E6DA66CAB}"/>
              </a:ext>
            </a:extLst>
          </p:cNvPr>
          <p:cNvSpPr/>
          <p:nvPr/>
        </p:nvSpPr>
        <p:spPr>
          <a:xfrm rot="-1493123">
            <a:off x="463392" y="46255"/>
            <a:ext cx="563224" cy="47313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476;p53">
            <a:extLst>
              <a:ext uri="{FF2B5EF4-FFF2-40B4-BE49-F238E27FC236}">
                <a16:creationId xmlns:a16="http://schemas.microsoft.com/office/drawing/2014/main" id="{030DB304-458D-4A19-A7EA-B8DEFA81C2EC}"/>
              </a:ext>
            </a:extLst>
          </p:cNvPr>
          <p:cNvSpPr/>
          <p:nvPr/>
        </p:nvSpPr>
        <p:spPr>
          <a:xfrm rot="201473">
            <a:off x="199698" y="647656"/>
            <a:ext cx="380586" cy="319698"/>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4" name="Picture 6" descr="Thông tin vầ cách điều trị hiệu quả bệnh ung thư máu cấp tính - Thông Tin">
            <a:extLst>
              <a:ext uri="{FF2B5EF4-FFF2-40B4-BE49-F238E27FC236}">
                <a16:creationId xmlns:a16="http://schemas.microsoft.com/office/drawing/2014/main" id="{020A829A-3C2B-4CCE-B216-A8898AFDE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996" y="2537611"/>
            <a:ext cx="3066603" cy="2272899"/>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4942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ircle(in)">
                                      <p:cBhvr>
                                        <p:cTn id="15" dur="500"/>
                                        <p:tgtEl>
                                          <p:spTgt spid="2050"/>
                                        </p:tgtEl>
                                      </p:cBhvr>
                                    </p:animEffect>
                                  </p:childTnLst>
                                </p:cTn>
                              </p:par>
                              <p:par>
                                <p:cTn id="16" presetID="6" presetClass="entr" presetSubtype="16"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circle(in)">
                                      <p:cBhvr>
                                        <p:cTn id="1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A6E730-8176-4EB5-BC01-A121911A4FC0}"/>
              </a:ext>
            </a:extLst>
          </p:cNvPr>
          <p:cNvSpPr txBox="1"/>
          <p:nvPr/>
        </p:nvSpPr>
        <p:spPr>
          <a:xfrm>
            <a:off x="3578578" y="333454"/>
            <a:ext cx="2348089" cy="461665"/>
          </a:xfrm>
          <a:prstGeom prst="rect">
            <a:avLst/>
          </a:prstGeom>
          <a:noFill/>
        </p:spPr>
        <p:txBody>
          <a:bodyPr wrap="square" rtlCol="0">
            <a:spAutoFit/>
          </a:bodyPr>
          <a:lstStyle/>
          <a:p>
            <a:r>
              <a:rPr lang="en-US" sz="2400" b="1" u="sng" dirty="0">
                <a:solidFill>
                  <a:srgbClr val="FF0000"/>
                </a:solidFill>
              </a:rPr>
              <a:t>KẾT LUẬN </a:t>
            </a:r>
          </a:p>
        </p:txBody>
      </p:sp>
      <p:sp>
        <p:nvSpPr>
          <p:cNvPr id="11" name="TextBox 10">
            <a:extLst>
              <a:ext uri="{FF2B5EF4-FFF2-40B4-BE49-F238E27FC236}">
                <a16:creationId xmlns:a16="http://schemas.microsoft.com/office/drawing/2014/main" id="{50DA32DD-9B7A-4843-BAE1-A4E5E5369E7F}"/>
              </a:ext>
            </a:extLst>
          </p:cNvPr>
          <p:cNvSpPr txBox="1"/>
          <p:nvPr/>
        </p:nvSpPr>
        <p:spPr>
          <a:xfrm>
            <a:off x="1078088" y="1110243"/>
            <a:ext cx="7603067" cy="2062488"/>
          </a:xfrm>
          <a:prstGeom prst="rect">
            <a:avLst/>
          </a:prstGeom>
          <a:noFill/>
        </p:spPr>
        <p:txBody>
          <a:bodyPr wrap="square">
            <a:spAutoFit/>
          </a:bodyPr>
          <a:lstStyle/>
          <a:p>
            <a:pPr algn="just">
              <a:lnSpc>
                <a:spcPct val="150000"/>
              </a:lnSpc>
            </a:pPr>
            <a:r>
              <a:rPr lang="vi-VN" sz="2200" dirty="0">
                <a:effectLst/>
                <a:latin typeface="Arial" panose="020B0604020202020204" pitchFamily="34" charset="0"/>
                <a:ea typeface="Times New Roman" panose="02020603050405020304" pitchFamily="18" charset="0"/>
              </a:rPr>
              <a:t>- Chu kì tế bào mất kiểm soát </a:t>
            </a:r>
            <a:r>
              <a:rPr lang="vi-VN" sz="2200" dirty="0">
                <a:effectLst/>
                <a:latin typeface="Cambria Math" panose="02040503050406030204" pitchFamily="18" charset="0"/>
                <a:ea typeface="Times New Roman" panose="02020603050405020304" pitchFamily="18" charset="0"/>
                <a:cs typeface="Arial" panose="020B0604020202020204" pitchFamily="34" charset="0"/>
              </a:rPr>
              <a:t>→</a:t>
            </a:r>
            <a:r>
              <a:rPr lang="vi-VN" sz="2200" dirty="0">
                <a:effectLst/>
                <a:latin typeface="Arial" panose="020B0604020202020204" pitchFamily="34" charset="0"/>
                <a:ea typeface="Times New Roman" panose="02020603050405020304" pitchFamily="18" charset="0"/>
              </a:rPr>
              <a:t> rối loạn phân bào </a:t>
            </a:r>
            <a:r>
              <a:rPr lang="vi-VN" sz="2200" dirty="0">
                <a:effectLst/>
                <a:latin typeface="Cambria Math" panose="02040503050406030204" pitchFamily="18" charset="0"/>
                <a:ea typeface="Times New Roman" panose="02020603050405020304" pitchFamily="18" charset="0"/>
                <a:cs typeface="Arial" panose="020B0604020202020204" pitchFamily="34" charset="0"/>
              </a:rPr>
              <a:t>→</a:t>
            </a:r>
            <a:r>
              <a:rPr lang="vi-VN" sz="2200" dirty="0">
                <a:effectLst/>
                <a:latin typeface="Arial" panose="020B0604020202020204" pitchFamily="34" charset="0"/>
                <a:ea typeface="Times New Roman" panose="02020603050405020304" pitchFamily="18" charset="0"/>
              </a:rPr>
              <a:t> khối u. </a:t>
            </a:r>
            <a:endParaRPr lang="en-US" sz="2200" dirty="0">
              <a:effectLst/>
              <a:latin typeface="Times New Roman" panose="02020603050405020304" pitchFamily="18" charset="0"/>
              <a:ea typeface="Times New Roman" panose="02020603050405020304" pitchFamily="18" charset="0"/>
            </a:endParaRPr>
          </a:p>
          <a:p>
            <a:pPr algn="just">
              <a:lnSpc>
                <a:spcPct val="150000"/>
              </a:lnSpc>
            </a:pPr>
            <a:r>
              <a:rPr lang="vi-VN" sz="2200" dirty="0">
                <a:effectLst/>
                <a:latin typeface="Arial" panose="020B0604020202020204" pitchFamily="34" charset="0"/>
                <a:ea typeface="Times New Roman" panose="02020603050405020304" pitchFamily="18" charset="0"/>
              </a:rPr>
              <a:t>- Khối u có 2 loại: lành tính và ác tính (ung thư).</a:t>
            </a:r>
            <a:endParaRPr lang="en-US" sz="2200" dirty="0">
              <a:effectLst/>
              <a:latin typeface="Times New Roman" panose="02020603050405020304" pitchFamily="18" charset="0"/>
              <a:ea typeface="Times New Roman" panose="02020603050405020304" pitchFamily="18" charset="0"/>
            </a:endParaRPr>
          </a:p>
          <a:p>
            <a:pPr algn="just">
              <a:lnSpc>
                <a:spcPct val="150000"/>
              </a:lnSpc>
            </a:pPr>
            <a:r>
              <a:rPr lang="vi-VN" sz="2200" dirty="0">
                <a:effectLst/>
                <a:latin typeface="Arial" panose="020B0604020202020204" pitchFamily="34" charset="0"/>
                <a:ea typeface="Times New Roman" panose="02020603050405020304" pitchFamily="18" charset="0"/>
              </a:rPr>
              <a:t>- Tế bào ung thư </a:t>
            </a:r>
            <a:r>
              <a:rPr lang="vi-VN" sz="2200" dirty="0">
                <a:effectLst/>
                <a:latin typeface="Cambria Math" panose="02040503050406030204" pitchFamily="18" charset="0"/>
                <a:ea typeface="Times New Roman" panose="02020603050405020304" pitchFamily="18" charset="0"/>
                <a:cs typeface="Arial" panose="020B0604020202020204" pitchFamily="34" charset="0"/>
              </a:rPr>
              <a:t>→</a:t>
            </a:r>
            <a:r>
              <a:rPr lang="vi-VN" sz="2200" dirty="0">
                <a:effectLst/>
                <a:latin typeface="Arial" panose="020B0604020202020204" pitchFamily="34" charset="0"/>
                <a:ea typeface="Times New Roman" panose="02020603050405020304" pitchFamily="18" charset="0"/>
              </a:rPr>
              <a:t> phân chia liên tục, di căn mô lân cận và cơ quan xa.</a:t>
            </a:r>
            <a:endParaRPr lang="en-US" sz="2200" dirty="0">
              <a:effectLst/>
              <a:latin typeface="Times New Roman" panose="02020603050405020304" pitchFamily="18" charset="0"/>
              <a:ea typeface="Times New Roman" panose="02020603050405020304" pitchFamily="18" charset="0"/>
            </a:endParaRPr>
          </a:p>
        </p:txBody>
      </p:sp>
      <p:pic>
        <p:nvPicPr>
          <p:cNvPr id="13" name="Picture 5">
            <a:extLst>
              <a:ext uri="{FF2B5EF4-FFF2-40B4-BE49-F238E27FC236}">
                <a16:creationId xmlns:a16="http://schemas.microsoft.com/office/drawing/2014/main" id="{C3040170-AC4D-4961-92B4-412DFF701E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10489" y="2930474"/>
            <a:ext cx="2205566" cy="2205566"/>
          </a:xfrm>
          <a:prstGeom prst="rect">
            <a:avLst/>
          </a:prstGeom>
        </p:spPr>
      </p:pic>
      <p:pic>
        <p:nvPicPr>
          <p:cNvPr id="14" name="Picture 7">
            <a:extLst>
              <a:ext uri="{FF2B5EF4-FFF2-40B4-BE49-F238E27FC236}">
                <a16:creationId xmlns:a16="http://schemas.microsoft.com/office/drawing/2014/main" id="{E6F3182B-5794-4FD4-BC64-80D9046CB4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590451">
            <a:off x="2724614" y="3087148"/>
            <a:ext cx="1262014" cy="780154"/>
          </a:xfrm>
          <a:prstGeom prst="rect">
            <a:avLst/>
          </a:prstGeom>
        </p:spPr>
      </p:pic>
      <p:pic>
        <p:nvPicPr>
          <p:cNvPr id="15" name="Picture 3">
            <a:extLst>
              <a:ext uri="{FF2B5EF4-FFF2-40B4-BE49-F238E27FC236}">
                <a16:creationId xmlns:a16="http://schemas.microsoft.com/office/drawing/2014/main" id="{5963D331-111A-441E-B059-A1441F4367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150916" y="60638"/>
            <a:ext cx="931929" cy="931929"/>
          </a:xfrm>
          <a:prstGeom prst="rect">
            <a:avLst/>
          </a:prstGeom>
        </p:spPr>
      </p:pic>
    </p:spTree>
    <p:extLst>
      <p:ext uri="{BB962C8B-B14F-4D97-AF65-F5344CB8AC3E}">
        <p14:creationId xmlns:p14="http://schemas.microsoft.com/office/powerpoint/2010/main" val="357055556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56A482-84C5-4616-A6D0-E9AF23E8491E}"/>
              </a:ext>
            </a:extLst>
          </p:cNvPr>
          <p:cNvSpPr txBox="1"/>
          <p:nvPr/>
        </p:nvSpPr>
        <p:spPr>
          <a:xfrm>
            <a:off x="1229476" y="52706"/>
            <a:ext cx="7294648" cy="1140697"/>
          </a:xfrm>
          <a:prstGeom prst="rect">
            <a:avLst/>
          </a:prstGeom>
          <a:noFill/>
        </p:spPr>
        <p:txBody>
          <a:bodyPr wrap="square">
            <a:spAutoFit/>
          </a:bodyPr>
          <a:lstStyle/>
          <a:p>
            <a:pPr lvl="0" algn="ctr">
              <a:lnSpc>
                <a:spcPct val="150000"/>
              </a:lnSpc>
            </a:pPr>
            <a:r>
              <a:rPr lang="vi-VN" sz="2400" b="1" dirty="0">
                <a:solidFill>
                  <a:srgbClr val="000000"/>
                </a:solidFill>
                <a:effectLst/>
                <a:latin typeface="Arial" panose="020B0604020202020204" pitchFamily="34" charset="0"/>
                <a:ea typeface="Noto Sans Symbols"/>
                <a:cs typeface="Noto Sans Symbols"/>
              </a:rPr>
              <a:t>Trạm </a:t>
            </a:r>
            <a:r>
              <a:rPr lang="en-US" sz="2400" b="1" dirty="0">
                <a:solidFill>
                  <a:srgbClr val="000000"/>
                </a:solidFill>
                <a:effectLst/>
                <a:latin typeface="Arial" panose="020B0604020202020204" pitchFamily="34" charset="0"/>
                <a:ea typeface="Noto Sans Symbols"/>
                <a:cs typeface="Noto Sans Symbols"/>
              </a:rPr>
              <a:t>2</a:t>
            </a:r>
            <a:endParaRPr lang="en-US" sz="2400" b="1" dirty="0">
              <a:latin typeface="Arial" panose="020B0604020202020204" pitchFamily="34" charset="0"/>
              <a:ea typeface="Noto Sans Symbols"/>
              <a:cs typeface="Noto Sans Symbols"/>
            </a:endParaRPr>
          </a:p>
          <a:p>
            <a:pPr lvl="0" algn="ctr">
              <a:lnSpc>
                <a:spcPct val="150000"/>
              </a:lnSpc>
            </a:pPr>
            <a:r>
              <a:rPr lang="vi-VN" sz="2400" b="1" dirty="0">
                <a:solidFill>
                  <a:srgbClr val="000000"/>
                </a:solidFill>
                <a:effectLst/>
                <a:latin typeface="Arial" panose="020B0604020202020204" pitchFamily="34" charset="0"/>
                <a:ea typeface="Noto Sans Symbols"/>
                <a:cs typeface="Noto Sans Symbols"/>
              </a:rPr>
              <a:t>Tìm hiểu về tình hình ung thư ở Việt Nam</a:t>
            </a:r>
            <a:endParaRPr lang="en-US" sz="2400" b="1" dirty="0">
              <a:effectLst/>
              <a:latin typeface="Noto Sans Symbols"/>
              <a:ea typeface="Noto Sans Symbols"/>
              <a:cs typeface="Noto Sans Symbols"/>
            </a:endParaRPr>
          </a:p>
        </p:txBody>
      </p:sp>
      <p:sp>
        <p:nvSpPr>
          <p:cNvPr id="4" name="TextBox 3">
            <a:extLst>
              <a:ext uri="{FF2B5EF4-FFF2-40B4-BE49-F238E27FC236}">
                <a16:creationId xmlns:a16="http://schemas.microsoft.com/office/drawing/2014/main" id="{0EFF2E26-DB96-498A-870E-2525033A294C}"/>
              </a:ext>
            </a:extLst>
          </p:cNvPr>
          <p:cNvSpPr txBox="1"/>
          <p:nvPr/>
        </p:nvSpPr>
        <p:spPr>
          <a:xfrm>
            <a:off x="708045" y="1193403"/>
            <a:ext cx="7984399" cy="960006"/>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rPr>
              <a:t>Quan sát hình 13.5, nêu khái quát tình hình ung thư tại Việt Nam năm 2020 và rút ra nhận xét.</a:t>
            </a:r>
            <a:endParaRPr lang="en-US" sz="20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9A94E34E-DCF9-41D7-94FB-A7777B29B87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09645" y="2264539"/>
            <a:ext cx="6606488" cy="2732661"/>
          </a:xfrm>
          <a:prstGeom prst="roundRect">
            <a:avLst>
              <a:gd name="adj" fmla="val 7579"/>
            </a:avLst>
          </a:prstGeom>
          <a:ln w="19050">
            <a:solidFill>
              <a:srgbClr val="EE9C08"/>
            </a:solidFill>
          </a:ln>
        </p:spPr>
      </p:pic>
    </p:spTree>
    <p:extLst>
      <p:ext uri="{BB962C8B-B14F-4D97-AF65-F5344CB8AC3E}">
        <p14:creationId xmlns:p14="http://schemas.microsoft.com/office/powerpoint/2010/main" val="110538327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556DEF-C180-495F-BC27-DE2785B0557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40949" y="2443247"/>
            <a:ext cx="6262102" cy="2590212"/>
          </a:xfrm>
          <a:prstGeom prst="roundRect">
            <a:avLst>
              <a:gd name="adj" fmla="val 7579"/>
            </a:avLst>
          </a:prstGeom>
          <a:ln w="19050">
            <a:solidFill>
              <a:srgbClr val="EE9C08"/>
            </a:solidFill>
          </a:ln>
        </p:spPr>
      </p:pic>
      <p:sp>
        <p:nvSpPr>
          <p:cNvPr id="7" name="TextBox 6">
            <a:extLst>
              <a:ext uri="{FF2B5EF4-FFF2-40B4-BE49-F238E27FC236}">
                <a16:creationId xmlns:a16="http://schemas.microsoft.com/office/drawing/2014/main" id="{29BD550A-F555-4958-9459-171209BF64A4}"/>
              </a:ext>
            </a:extLst>
          </p:cNvPr>
          <p:cNvSpPr txBox="1"/>
          <p:nvPr/>
        </p:nvSpPr>
        <p:spPr>
          <a:xfrm>
            <a:off x="618066" y="0"/>
            <a:ext cx="8198555" cy="2168029"/>
          </a:xfrm>
          <a:prstGeom prst="rect">
            <a:avLst/>
          </a:prstGeom>
          <a:noFill/>
        </p:spPr>
        <p:txBody>
          <a:bodyPr wrap="square">
            <a:spAutoFit/>
          </a:bodyPr>
          <a:lstStyle/>
          <a:p>
            <a:pPr algn="ctr">
              <a:lnSpc>
                <a:spcPct val="150000"/>
              </a:lnSpc>
              <a:spcBef>
                <a:spcPts val="300"/>
              </a:spcBef>
              <a:spcAft>
                <a:spcPts val="300"/>
              </a:spcAft>
            </a:pPr>
            <a:r>
              <a:rPr lang="vi-VN" sz="2400" b="1" u="sng" dirty="0">
                <a:solidFill>
                  <a:srgbClr val="FF0000"/>
                </a:solidFill>
                <a:effectLst/>
                <a:latin typeface="Arial" panose="020B0604020202020204" pitchFamily="34" charset="0"/>
                <a:ea typeface="Times New Roman" panose="02020603050405020304" pitchFamily="18" charset="0"/>
              </a:rPr>
              <a:t>Trả lời</a:t>
            </a:r>
            <a:endParaRPr lang="en-US" sz="2400" b="1" u="sng"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rPr>
              <a:t>- Người mắc bệnh ung thư tại Việt Nam có xu hướng tăng. </a:t>
            </a:r>
            <a:endParaRPr lang="en-US" sz="20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rPr>
              <a:t>- Bệnh ung thư có thể gặp ở mọi lứa tuổi.</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vi-VN" sz="2000" dirty="0">
                <a:effectLst/>
                <a:latin typeface="Arial" panose="020B0604020202020204" pitchFamily="34" charset="0"/>
                <a:ea typeface="Times New Roman" panose="02020603050405020304" pitchFamily="18" charset="0"/>
              </a:rPr>
              <a:t>- Số ca mắc mới ở Việt Nam năm 2020 là 182.563 ca.</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68362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arn(inVertic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arn(inVertical)">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a:extLst>
              <a:ext uri="{FF2B5EF4-FFF2-40B4-BE49-F238E27FC236}">
                <a16:creationId xmlns:a16="http://schemas.microsoft.com/office/drawing/2014/main" id="{5546D6C9-9E85-45AF-A524-08A6377843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7226" y="539010"/>
            <a:ext cx="5097592" cy="3937863"/>
          </a:xfrm>
          <a:prstGeom prst="rect">
            <a:avLst/>
          </a:prstGeom>
        </p:spPr>
      </p:pic>
      <p:grpSp>
        <p:nvGrpSpPr>
          <p:cNvPr id="4" name="Google Shape;4482;p53">
            <a:extLst>
              <a:ext uri="{FF2B5EF4-FFF2-40B4-BE49-F238E27FC236}">
                <a16:creationId xmlns:a16="http://schemas.microsoft.com/office/drawing/2014/main" id="{3E5B76BB-5921-43BF-BFC4-4AB995B691DC}"/>
              </a:ext>
            </a:extLst>
          </p:cNvPr>
          <p:cNvGrpSpPr/>
          <p:nvPr/>
        </p:nvGrpSpPr>
        <p:grpSpPr>
          <a:xfrm rot="13093550" flipH="1">
            <a:off x="7171348" y="-1736839"/>
            <a:ext cx="3509722" cy="3801163"/>
            <a:chOff x="-698211" y="2586257"/>
            <a:chExt cx="2913623" cy="2926636"/>
          </a:xfrm>
        </p:grpSpPr>
        <p:grpSp>
          <p:nvGrpSpPr>
            <p:cNvPr id="5" name="Google Shape;4483;p53">
              <a:extLst>
                <a:ext uri="{FF2B5EF4-FFF2-40B4-BE49-F238E27FC236}">
                  <a16:creationId xmlns:a16="http://schemas.microsoft.com/office/drawing/2014/main" id="{FA9E6440-A066-4C30-A58F-FCBFBA6E06D1}"/>
                </a:ext>
              </a:extLst>
            </p:cNvPr>
            <p:cNvGrpSpPr/>
            <p:nvPr/>
          </p:nvGrpSpPr>
          <p:grpSpPr>
            <a:xfrm rot="540027" flipH="1">
              <a:off x="198030" y="2712100"/>
              <a:ext cx="1819345" cy="2674949"/>
              <a:chOff x="2815975" y="2698500"/>
              <a:chExt cx="1404850" cy="2065525"/>
            </a:xfrm>
          </p:grpSpPr>
          <p:sp>
            <p:nvSpPr>
              <p:cNvPr id="7" name="Google Shape;4484;p53">
                <a:extLst>
                  <a:ext uri="{FF2B5EF4-FFF2-40B4-BE49-F238E27FC236}">
                    <a16:creationId xmlns:a16="http://schemas.microsoft.com/office/drawing/2014/main" id="{C21AC63F-5036-4913-8FF7-016678414DEB}"/>
                  </a:ext>
                </a:extLst>
              </p:cNvPr>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485;p53">
                <a:extLst>
                  <a:ext uri="{FF2B5EF4-FFF2-40B4-BE49-F238E27FC236}">
                    <a16:creationId xmlns:a16="http://schemas.microsoft.com/office/drawing/2014/main" id="{9440AA8B-30B2-4AD3-A459-DAB60A53F67D}"/>
                  </a:ext>
                </a:extLst>
              </p:cNvPr>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4486;p53">
              <a:extLst>
                <a:ext uri="{FF2B5EF4-FFF2-40B4-BE49-F238E27FC236}">
                  <a16:creationId xmlns:a16="http://schemas.microsoft.com/office/drawing/2014/main" id="{FB6F9084-0BAD-47C4-AAC1-66333DB00FF1}"/>
                </a:ext>
              </a:extLst>
            </p:cNvPr>
            <p:cNvSpPr/>
            <p:nvPr/>
          </p:nvSpPr>
          <p:spPr>
            <a:xfrm rot="9245180">
              <a:off x="-398995" y="3275331"/>
              <a:ext cx="1584254" cy="1733789"/>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4482;p53">
            <a:extLst>
              <a:ext uri="{FF2B5EF4-FFF2-40B4-BE49-F238E27FC236}">
                <a16:creationId xmlns:a16="http://schemas.microsoft.com/office/drawing/2014/main" id="{5B52AFAA-B52D-4ECC-B75F-F0C0854F2CED}"/>
              </a:ext>
            </a:extLst>
          </p:cNvPr>
          <p:cNvGrpSpPr/>
          <p:nvPr/>
        </p:nvGrpSpPr>
        <p:grpSpPr>
          <a:xfrm rot="7591279" flipH="1">
            <a:off x="-1246861" y="-1686039"/>
            <a:ext cx="3509722" cy="3801163"/>
            <a:chOff x="-698211" y="2586257"/>
            <a:chExt cx="2913623" cy="2926636"/>
          </a:xfrm>
        </p:grpSpPr>
        <p:grpSp>
          <p:nvGrpSpPr>
            <p:cNvPr id="10" name="Google Shape;4483;p53">
              <a:extLst>
                <a:ext uri="{FF2B5EF4-FFF2-40B4-BE49-F238E27FC236}">
                  <a16:creationId xmlns:a16="http://schemas.microsoft.com/office/drawing/2014/main" id="{3A565BBD-9381-4E76-8C5A-F6688984C7EB}"/>
                </a:ext>
              </a:extLst>
            </p:cNvPr>
            <p:cNvGrpSpPr/>
            <p:nvPr/>
          </p:nvGrpSpPr>
          <p:grpSpPr>
            <a:xfrm rot="540027" flipH="1">
              <a:off x="198030" y="2712100"/>
              <a:ext cx="1819345" cy="2674949"/>
              <a:chOff x="2815975" y="2698500"/>
              <a:chExt cx="1404850" cy="2065525"/>
            </a:xfrm>
          </p:grpSpPr>
          <p:sp>
            <p:nvSpPr>
              <p:cNvPr id="12" name="Google Shape;4484;p53">
                <a:extLst>
                  <a:ext uri="{FF2B5EF4-FFF2-40B4-BE49-F238E27FC236}">
                    <a16:creationId xmlns:a16="http://schemas.microsoft.com/office/drawing/2014/main" id="{6CDB3CB4-DB61-46B5-961D-7E45E5CE0606}"/>
                  </a:ext>
                </a:extLst>
              </p:cNvPr>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485;p53">
                <a:extLst>
                  <a:ext uri="{FF2B5EF4-FFF2-40B4-BE49-F238E27FC236}">
                    <a16:creationId xmlns:a16="http://schemas.microsoft.com/office/drawing/2014/main" id="{217C3772-D0DB-4A27-BA21-82E00BEAB4D5}"/>
                  </a:ext>
                </a:extLst>
              </p:cNvPr>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4486;p53">
              <a:extLst>
                <a:ext uri="{FF2B5EF4-FFF2-40B4-BE49-F238E27FC236}">
                  <a16:creationId xmlns:a16="http://schemas.microsoft.com/office/drawing/2014/main" id="{7545D88D-EF7C-4D66-AB9C-049366A6661F}"/>
                </a:ext>
              </a:extLst>
            </p:cNvPr>
            <p:cNvSpPr/>
            <p:nvPr/>
          </p:nvSpPr>
          <p:spPr>
            <a:xfrm rot="9245180">
              <a:off x="-398995" y="3275331"/>
              <a:ext cx="1584254" cy="1733789"/>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6676C3C3-5F3E-4EF4-9A5C-A8580A6D5565}"/>
              </a:ext>
            </a:extLst>
          </p:cNvPr>
          <p:cNvSpPr txBox="1"/>
          <p:nvPr/>
        </p:nvSpPr>
        <p:spPr>
          <a:xfrm>
            <a:off x="3266985" y="1127841"/>
            <a:ext cx="2348089" cy="461665"/>
          </a:xfrm>
          <a:prstGeom prst="rect">
            <a:avLst/>
          </a:prstGeom>
          <a:noFill/>
        </p:spPr>
        <p:txBody>
          <a:bodyPr wrap="square" rtlCol="0">
            <a:spAutoFit/>
          </a:bodyPr>
          <a:lstStyle/>
          <a:p>
            <a:r>
              <a:rPr lang="en-US" sz="2400" b="1" u="sng" dirty="0">
                <a:solidFill>
                  <a:srgbClr val="FF0000"/>
                </a:solidFill>
              </a:rPr>
              <a:t>KẾT LUẬN </a:t>
            </a:r>
          </a:p>
        </p:txBody>
      </p:sp>
      <p:sp>
        <p:nvSpPr>
          <p:cNvPr id="16" name="TextBox 15">
            <a:extLst>
              <a:ext uri="{FF2B5EF4-FFF2-40B4-BE49-F238E27FC236}">
                <a16:creationId xmlns:a16="http://schemas.microsoft.com/office/drawing/2014/main" id="{43020C45-F448-4B69-B34A-29E683D109F8}"/>
              </a:ext>
            </a:extLst>
          </p:cNvPr>
          <p:cNvSpPr txBox="1"/>
          <p:nvPr/>
        </p:nvSpPr>
        <p:spPr>
          <a:xfrm>
            <a:off x="1948670" y="1637639"/>
            <a:ext cx="4374703" cy="1960280"/>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rPr>
              <a:t>- Người mắc bệnh ung thư tại Việt Nam có xu hướng tăng. </a:t>
            </a:r>
            <a:endParaRPr lang="en-US" sz="20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effectLst/>
                <a:latin typeface="Arial" panose="020B0604020202020204" pitchFamily="34" charset="0"/>
                <a:ea typeface="Times New Roman" panose="02020603050405020304" pitchFamily="18" charset="0"/>
              </a:rPr>
              <a:t>- </a:t>
            </a:r>
            <a:r>
              <a:rPr lang="vi-VN" sz="2000" dirty="0">
                <a:effectLst/>
                <a:latin typeface="Arial" panose="020B0604020202020204" pitchFamily="34" charset="0"/>
                <a:ea typeface="Times New Roman" panose="02020603050405020304" pitchFamily="18" charset="0"/>
              </a:rPr>
              <a:t>Loại ung thư phổ biến: ung thư gan, ung thư phổi, ung thư vú,...</a:t>
            </a:r>
            <a:endParaRPr lang="en-US" sz="2000" dirty="0">
              <a:effectLst/>
              <a:latin typeface="Times New Roman" panose="02020603050405020304" pitchFamily="18" charset="0"/>
              <a:ea typeface="Times New Roman" panose="02020603050405020304" pitchFamily="18" charset="0"/>
            </a:endParaRPr>
          </a:p>
        </p:txBody>
      </p:sp>
      <p:pic>
        <p:nvPicPr>
          <p:cNvPr id="19" name="Picture 12">
            <a:extLst>
              <a:ext uri="{FF2B5EF4-FFF2-40B4-BE49-F238E27FC236}">
                <a16:creationId xmlns:a16="http://schemas.microsoft.com/office/drawing/2014/main" id="{6E937E6B-16B8-4E39-B009-0284D3013AF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6886621" y="1713183"/>
            <a:ext cx="1642567" cy="1671824"/>
          </a:xfrm>
          <a:prstGeom prst="rect">
            <a:avLst/>
          </a:prstGeom>
        </p:spPr>
      </p:pic>
      <p:sp>
        <p:nvSpPr>
          <p:cNvPr id="20" name="Google Shape;239;p16">
            <a:extLst>
              <a:ext uri="{FF2B5EF4-FFF2-40B4-BE49-F238E27FC236}">
                <a16:creationId xmlns:a16="http://schemas.microsoft.com/office/drawing/2014/main" id="{7FC8B9AB-1AD2-4539-9A74-661A0DCE3A30}"/>
              </a:ext>
            </a:extLst>
          </p:cNvPr>
          <p:cNvSpPr/>
          <p:nvPr/>
        </p:nvSpPr>
        <p:spPr>
          <a:xfrm>
            <a:off x="7707905" y="3202994"/>
            <a:ext cx="351250" cy="394925"/>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p16">
            <a:extLst>
              <a:ext uri="{FF2B5EF4-FFF2-40B4-BE49-F238E27FC236}">
                <a16:creationId xmlns:a16="http://schemas.microsoft.com/office/drawing/2014/main" id="{2B731811-0DC9-46D0-941A-D5A5BD5B02B5}"/>
              </a:ext>
            </a:extLst>
          </p:cNvPr>
          <p:cNvSpPr/>
          <p:nvPr/>
        </p:nvSpPr>
        <p:spPr>
          <a:xfrm>
            <a:off x="7276244" y="4332601"/>
            <a:ext cx="431661" cy="485374"/>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9;p16">
            <a:extLst>
              <a:ext uri="{FF2B5EF4-FFF2-40B4-BE49-F238E27FC236}">
                <a16:creationId xmlns:a16="http://schemas.microsoft.com/office/drawing/2014/main" id="{FD2BFCD7-A291-44DF-88FA-07DF8F3C7D87}"/>
              </a:ext>
            </a:extLst>
          </p:cNvPr>
          <p:cNvSpPr/>
          <p:nvPr/>
        </p:nvSpPr>
        <p:spPr>
          <a:xfrm>
            <a:off x="7917801" y="2770414"/>
            <a:ext cx="351250" cy="394925"/>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6172;p61">
            <a:extLst>
              <a:ext uri="{FF2B5EF4-FFF2-40B4-BE49-F238E27FC236}">
                <a16:creationId xmlns:a16="http://schemas.microsoft.com/office/drawing/2014/main" id="{C15CBC0C-C349-40CE-AA46-CAEFCAC6F2E8}"/>
              </a:ext>
            </a:extLst>
          </p:cNvPr>
          <p:cNvGrpSpPr/>
          <p:nvPr/>
        </p:nvGrpSpPr>
        <p:grpSpPr>
          <a:xfrm rot="410314">
            <a:off x="6379677" y="358154"/>
            <a:ext cx="1006306" cy="1092389"/>
            <a:chOff x="3739816" y="4109853"/>
            <a:chExt cx="301868" cy="358472"/>
          </a:xfrm>
        </p:grpSpPr>
        <p:sp>
          <p:nvSpPr>
            <p:cNvPr id="25" name="Google Shape;6173;p61">
              <a:extLst>
                <a:ext uri="{FF2B5EF4-FFF2-40B4-BE49-F238E27FC236}">
                  <a16:creationId xmlns:a16="http://schemas.microsoft.com/office/drawing/2014/main" id="{87594538-AEB2-4FC8-8D21-2FC56255A7D1}"/>
                </a:ext>
              </a:extLst>
            </p:cNvPr>
            <p:cNvSpPr/>
            <p:nvPr/>
          </p:nvSpPr>
          <p:spPr>
            <a:xfrm>
              <a:off x="3739824" y="4114913"/>
              <a:ext cx="289913" cy="348011"/>
            </a:xfrm>
            <a:custGeom>
              <a:avLst/>
              <a:gdLst/>
              <a:ahLst/>
              <a:cxnLst/>
              <a:rect l="l" t="t" r="r" b="b"/>
              <a:pathLst>
                <a:path w="11058" h="13274" extrusionOk="0">
                  <a:moveTo>
                    <a:pt x="5657" y="0"/>
                  </a:moveTo>
                  <a:cubicBezTo>
                    <a:pt x="4534" y="0"/>
                    <a:pt x="3417" y="350"/>
                    <a:pt x="2474" y="1035"/>
                  </a:cubicBezTo>
                  <a:cubicBezTo>
                    <a:pt x="833" y="2234"/>
                    <a:pt x="0" y="4251"/>
                    <a:pt x="323" y="6258"/>
                  </a:cubicBezTo>
                  <a:cubicBezTo>
                    <a:pt x="645" y="8264"/>
                    <a:pt x="2068" y="9919"/>
                    <a:pt x="4002" y="10542"/>
                  </a:cubicBezTo>
                  <a:lnTo>
                    <a:pt x="5654" y="13273"/>
                  </a:lnTo>
                  <a:lnTo>
                    <a:pt x="7309" y="10542"/>
                  </a:lnTo>
                  <a:cubicBezTo>
                    <a:pt x="9540" y="9822"/>
                    <a:pt x="11054" y="7746"/>
                    <a:pt x="11057" y="5399"/>
                  </a:cubicBezTo>
                  <a:cubicBezTo>
                    <a:pt x="11057" y="3368"/>
                    <a:pt x="9917" y="1510"/>
                    <a:pt x="8106" y="586"/>
                  </a:cubicBezTo>
                  <a:cubicBezTo>
                    <a:pt x="7332" y="194"/>
                    <a:pt x="6492" y="0"/>
                    <a:pt x="5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174;p61">
              <a:extLst>
                <a:ext uri="{FF2B5EF4-FFF2-40B4-BE49-F238E27FC236}">
                  <a16:creationId xmlns:a16="http://schemas.microsoft.com/office/drawing/2014/main" id="{6704CC48-A561-4497-91DA-65F48A9C9F0E}"/>
                </a:ext>
              </a:extLst>
            </p:cNvPr>
            <p:cNvSpPr/>
            <p:nvPr/>
          </p:nvSpPr>
          <p:spPr>
            <a:xfrm>
              <a:off x="3803428" y="4192281"/>
              <a:ext cx="146267" cy="139320"/>
            </a:xfrm>
            <a:custGeom>
              <a:avLst/>
              <a:gdLst/>
              <a:ahLst/>
              <a:cxnLst/>
              <a:rect l="l" t="t" r="r" b="b"/>
              <a:pathLst>
                <a:path w="5579" h="5314" extrusionOk="0">
                  <a:moveTo>
                    <a:pt x="1507" y="0"/>
                  </a:moveTo>
                  <a:cubicBezTo>
                    <a:pt x="1428" y="0"/>
                    <a:pt x="1344" y="4"/>
                    <a:pt x="1254" y="15"/>
                  </a:cubicBezTo>
                  <a:cubicBezTo>
                    <a:pt x="707" y="65"/>
                    <a:pt x="77" y="569"/>
                    <a:pt x="1" y="1525"/>
                  </a:cubicBezTo>
                  <a:lnTo>
                    <a:pt x="1" y="1844"/>
                  </a:lnTo>
                  <a:cubicBezTo>
                    <a:pt x="70" y="2760"/>
                    <a:pt x="765" y="3894"/>
                    <a:pt x="2790" y="5313"/>
                  </a:cubicBezTo>
                  <a:cubicBezTo>
                    <a:pt x="2902" y="5234"/>
                    <a:pt x="3007" y="5158"/>
                    <a:pt x="3112" y="5078"/>
                  </a:cubicBezTo>
                  <a:cubicBezTo>
                    <a:pt x="4546" y="4020"/>
                    <a:pt x="5227" y="3129"/>
                    <a:pt x="5473" y="2369"/>
                  </a:cubicBezTo>
                  <a:cubicBezTo>
                    <a:pt x="5528" y="2199"/>
                    <a:pt x="5564" y="2021"/>
                    <a:pt x="5578" y="1844"/>
                  </a:cubicBezTo>
                  <a:lnTo>
                    <a:pt x="5578" y="1525"/>
                  </a:lnTo>
                  <a:cubicBezTo>
                    <a:pt x="5499" y="569"/>
                    <a:pt x="4868" y="65"/>
                    <a:pt x="4321" y="15"/>
                  </a:cubicBezTo>
                  <a:cubicBezTo>
                    <a:pt x="4231" y="4"/>
                    <a:pt x="4148" y="0"/>
                    <a:pt x="4068" y="0"/>
                  </a:cubicBezTo>
                  <a:cubicBezTo>
                    <a:pt x="3438" y="0"/>
                    <a:pt x="3134" y="272"/>
                    <a:pt x="2790" y="688"/>
                  </a:cubicBezTo>
                  <a:cubicBezTo>
                    <a:pt x="2442" y="275"/>
                    <a:pt x="2138" y="0"/>
                    <a:pt x="1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75;p61">
              <a:extLst>
                <a:ext uri="{FF2B5EF4-FFF2-40B4-BE49-F238E27FC236}">
                  <a16:creationId xmlns:a16="http://schemas.microsoft.com/office/drawing/2014/main" id="{165D85F0-EC66-43C3-B34A-6E81B22E6501}"/>
                </a:ext>
              </a:extLst>
            </p:cNvPr>
            <p:cNvSpPr/>
            <p:nvPr/>
          </p:nvSpPr>
          <p:spPr>
            <a:xfrm>
              <a:off x="3884912" y="4254364"/>
              <a:ext cx="61926" cy="71154"/>
            </a:xfrm>
            <a:custGeom>
              <a:avLst/>
              <a:gdLst/>
              <a:ahLst/>
              <a:cxnLst/>
              <a:rect l="l" t="t" r="r" b="b"/>
              <a:pathLst>
                <a:path w="2362" h="2714" extrusionOk="0">
                  <a:moveTo>
                    <a:pt x="1199" y="1"/>
                  </a:moveTo>
                  <a:cubicBezTo>
                    <a:pt x="1047" y="1"/>
                    <a:pt x="924" y="124"/>
                    <a:pt x="924" y="276"/>
                  </a:cubicBezTo>
                  <a:lnTo>
                    <a:pt x="924" y="924"/>
                  </a:lnTo>
                  <a:lnTo>
                    <a:pt x="279" y="924"/>
                  </a:lnTo>
                  <a:cubicBezTo>
                    <a:pt x="127" y="924"/>
                    <a:pt x="0" y="1047"/>
                    <a:pt x="4" y="1200"/>
                  </a:cubicBezTo>
                  <a:lnTo>
                    <a:pt x="4" y="2713"/>
                  </a:lnTo>
                  <a:cubicBezTo>
                    <a:pt x="1434" y="1656"/>
                    <a:pt x="2115" y="761"/>
                    <a:pt x="23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76;p61">
              <a:extLst>
                <a:ext uri="{FF2B5EF4-FFF2-40B4-BE49-F238E27FC236}">
                  <a16:creationId xmlns:a16="http://schemas.microsoft.com/office/drawing/2014/main" id="{8020AC67-0B2D-4CDD-B5FA-85EFB12508C7}"/>
                </a:ext>
              </a:extLst>
            </p:cNvPr>
            <p:cNvSpPr/>
            <p:nvPr/>
          </p:nvSpPr>
          <p:spPr>
            <a:xfrm>
              <a:off x="3871803" y="4192281"/>
              <a:ext cx="77892" cy="139320"/>
            </a:xfrm>
            <a:custGeom>
              <a:avLst/>
              <a:gdLst/>
              <a:ahLst/>
              <a:cxnLst/>
              <a:rect l="l" t="t" r="r" b="b"/>
              <a:pathLst>
                <a:path w="2971" h="5314" extrusionOk="0">
                  <a:moveTo>
                    <a:pt x="1460" y="0"/>
                  </a:moveTo>
                  <a:cubicBezTo>
                    <a:pt x="1402" y="0"/>
                    <a:pt x="1344" y="4"/>
                    <a:pt x="1290" y="7"/>
                  </a:cubicBezTo>
                  <a:lnTo>
                    <a:pt x="1359" y="15"/>
                  </a:lnTo>
                  <a:cubicBezTo>
                    <a:pt x="1905" y="69"/>
                    <a:pt x="2536" y="569"/>
                    <a:pt x="2615" y="1525"/>
                  </a:cubicBezTo>
                  <a:lnTo>
                    <a:pt x="2615" y="1844"/>
                  </a:lnTo>
                  <a:cubicBezTo>
                    <a:pt x="2543" y="2735"/>
                    <a:pt x="1891" y="3825"/>
                    <a:pt x="0" y="5186"/>
                  </a:cubicBezTo>
                  <a:cubicBezTo>
                    <a:pt x="62" y="5226"/>
                    <a:pt x="120" y="5270"/>
                    <a:pt x="182" y="5313"/>
                  </a:cubicBezTo>
                  <a:cubicBezTo>
                    <a:pt x="2206" y="3894"/>
                    <a:pt x="2898" y="2760"/>
                    <a:pt x="2970" y="1844"/>
                  </a:cubicBezTo>
                  <a:lnTo>
                    <a:pt x="2970" y="1525"/>
                  </a:lnTo>
                  <a:cubicBezTo>
                    <a:pt x="2891" y="569"/>
                    <a:pt x="2260" y="65"/>
                    <a:pt x="1713" y="15"/>
                  </a:cubicBezTo>
                  <a:cubicBezTo>
                    <a:pt x="1623" y="4"/>
                    <a:pt x="1540" y="0"/>
                    <a:pt x="1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77;p61">
              <a:extLst>
                <a:ext uri="{FF2B5EF4-FFF2-40B4-BE49-F238E27FC236}">
                  <a16:creationId xmlns:a16="http://schemas.microsoft.com/office/drawing/2014/main" id="{A84D46B1-57F0-4008-A6D1-9D8CA7F4C457}"/>
                </a:ext>
              </a:extLst>
            </p:cNvPr>
            <p:cNvSpPr/>
            <p:nvPr/>
          </p:nvSpPr>
          <p:spPr>
            <a:xfrm>
              <a:off x="3895530" y="4264903"/>
              <a:ext cx="77315" cy="77315"/>
            </a:xfrm>
            <a:custGeom>
              <a:avLst/>
              <a:gdLst/>
              <a:ahLst/>
              <a:cxnLst/>
              <a:rect l="l" t="t" r="r" b="b"/>
              <a:pathLst>
                <a:path w="2949" h="2949" extrusionOk="0">
                  <a:moveTo>
                    <a:pt x="924" y="1"/>
                  </a:moveTo>
                  <a:lnTo>
                    <a:pt x="924" y="924"/>
                  </a:lnTo>
                  <a:lnTo>
                    <a:pt x="1" y="924"/>
                  </a:lnTo>
                  <a:lnTo>
                    <a:pt x="1" y="2025"/>
                  </a:lnTo>
                  <a:lnTo>
                    <a:pt x="924" y="2025"/>
                  </a:lnTo>
                  <a:lnTo>
                    <a:pt x="924" y="2949"/>
                  </a:lnTo>
                  <a:lnTo>
                    <a:pt x="2025" y="2949"/>
                  </a:lnTo>
                  <a:lnTo>
                    <a:pt x="2025" y="2025"/>
                  </a:lnTo>
                  <a:lnTo>
                    <a:pt x="2949" y="2025"/>
                  </a:lnTo>
                  <a:lnTo>
                    <a:pt x="2949" y="924"/>
                  </a:lnTo>
                  <a:lnTo>
                    <a:pt x="2025" y="924"/>
                  </a:lnTo>
                  <a:lnTo>
                    <a:pt x="20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78;p61">
              <a:extLst>
                <a:ext uri="{FF2B5EF4-FFF2-40B4-BE49-F238E27FC236}">
                  <a16:creationId xmlns:a16="http://schemas.microsoft.com/office/drawing/2014/main" id="{713904F1-CFAF-4A74-9069-C45D98D86EA8}"/>
                </a:ext>
              </a:extLst>
            </p:cNvPr>
            <p:cNvSpPr/>
            <p:nvPr/>
          </p:nvSpPr>
          <p:spPr>
            <a:xfrm>
              <a:off x="3739816" y="4110299"/>
              <a:ext cx="140631" cy="169601"/>
            </a:xfrm>
            <a:custGeom>
              <a:avLst/>
              <a:gdLst/>
              <a:ahLst/>
              <a:cxnLst/>
              <a:rect l="l" t="t" r="r" b="b"/>
              <a:pathLst>
                <a:path w="5364" h="6469" extrusionOk="0">
                  <a:moveTo>
                    <a:pt x="5094" y="1"/>
                  </a:moveTo>
                  <a:cubicBezTo>
                    <a:pt x="5087" y="1"/>
                    <a:pt x="5079" y="1"/>
                    <a:pt x="5071" y="2"/>
                  </a:cubicBezTo>
                  <a:cubicBezTo>
                    <a:pt x="2195" y="273"/>
                    <a:pt x="0" y="2689"/>
                    <a:pt x="0" y="5575"/>
                  </a:cubicBezTo>
                  <a:cubicBezTo>
                    <a:pt x="0" y="5815"/>
                    <a:pt x="15" y="6054"/>
                    <a:pt x="44" y="6293"/>
                  </a:cubicBezTo>
                  <a:cubicBezTo>
                    <a:pt x="57" y="6396"/>
                    <a:pt x="143" y="6468"/>
                    <a:pt x="244" y="6468"/>
                  </a:cubicBezTo>
                  <a:cubicBezTo>
                    <a:pt x="253" y="6468"/>
                    <a:pt x="263" y="6468"/>
                    <a:pt x="272" y="6466"/>
                  </a:cubicBezTo>
                  <a:lnTo>
                    <a:pt x="268" y="6466"/>
                  </a:lnTo>
                  <a:cubicBezTo>
                    <a:pt x="377" y="6452"/>
                    <a:pt x="457" y="6351"/>
                    <a:pt x="442" y="6242"/>
                  </a:cubicBezTo>
                  <a:cubicBezTo>
                    <a:pt x="413" y="6021"/>
                    <a:pt x="399" y="5800"/>
                    <a:pt x="399" y="5575"/>
                  </a:cubicBezTo>
                  <a:cubicBezTo>
                    <a:pt x="388" y="2892"/>
                    <a:pt x="2430" y="643"/>
                    <a:pt x="5107" y="400"/>
                  </a:cubicBezTo>
                  <a:cubicBezTo>
                    <a:pt x="5363" y="375"/>
                    <a:pt x="5337" y="1"/>
                    <a:pt x="50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79;p61">
              <a:extLst>
                <a:ext uri="{FF2B5EF4-FFF2-40B4-BE49-F238E27FC236}">
                  <a16:creationId xmlns:a16="http://schemas.microsoft.com/office/drawing/2014/main" id="{AEEDB130-F3B4-4949-85D2-5E52677B4519}"/>
                </a:ext>
              </a:extLst>
            </p:cNvPr>
            <p:cNvSpPr/>
            <p:nvPr/>
          </p:nvSpPr>
          <p:spPr>
            <a:xfrm>
              <a:off x="3744168" y="4109853"/>
              <a:ext cx="297516" cy="358472"/>
            </a:xfrm>
            <a:custGeom>
              <a:avLst/>
              <a:gdLst/>
              <a:ahLst/>
              <a:cxnLst/>
              <a:rect l="l" t="t" r="r" b="b"/>
              <a:pathLst>
                <a:path w="11348" h="13673" extrusionOk="0">
                  <a:moveTo>
                    <a:pt x="5706" y="0"/>
                  </a:moveTo>
                  <a:cubicBezTo>
                    <a:pt x="5454" y="0"/>
                    <a:pt x="5438" y="388"/>
                    <a:pt x="5701" y="403"/>
                  </a:cubicBezTo>
                  <a:cubicBezTo>
                    <a:pt x="8208" y="533"/>
                    <a:pt x="10261" y="2434"/>
                    <a:pt x="10587" y="4922"/>
                  </a:cubicBezTo>
                  <a:cubicBezTo>
                    <a:pt x="10913" y="7411"/>
                    <a:pt x="9414" y="9776"/>
                    <a:pt x="7023" y="10543"/>
                  </a:cubicBezTo>
                  <a:cubicBezTo>
                    <a:pt x="6976" y="10558"/>
                    <a:pt x="6940" y="10590"/>
                    <a:pt x="6915" y="10630"/>
                  </a:cubicBezTo>
                  <a:lnTo>
                    <a:pt x="5433" y="13082"/>
                  </a:lnTo>
                  <a:lnTo>
                    <a:pt x="3952" y="10630"/>
                  </a:lnTo>
                  <a:cubicBezTo>
                    <a:pt x="3927" y="10590"/>
                    <a:pt x="3887" y="10558"/>
                    <a:pt x="3840" y="10543"/>
                  </a:cubicBezTo>
                  <a:cubicBezTo>
                    <a:pt x="2185" y="10015"/>
                    <a:pt x="906" y="8693"/>
                    <a:pt x="432" y="7023"/>
                  </a:cubicBezTo>
                  <a:cubicBezTo>
                    <a:pt x="401" y="6921"/>
                    <a:pt x="322" y="6876"/>
                    <a:pt x="242" y="6876"/>
                  </a:cubicBezTo>
                  <a:cubicBezTo>
                    <a:pt x="122" y="6876"/>
                    <a:pt x="1" y="6977"/>
                    <a:pt x="44" y="7132"/>
                  </a:cubicBezTo>
                  <a:cubicBezTo>
                    <a:pt x="551" y="8903"/>
                    <a:pt x="1899" y="10315"/>
                    <a:pt x="3648" y="10906"/>
                  </a:cubicBezTo>
                  <a:lnTo>
                    <a:pt x="5260" y="13575"/>
                  </a:lnTo>
                  <a:cubicBezTo>
                    <a:pt x="5299" y="13640"/>
                    <a:pt x="5366" y="13673"/>
                    <a:pt x="5433" y="13673"/>
                  </a:cubicBezTo>
                  <a:cubicBezTo>
                    <a:pt x="5499" y="13673"/>
                    <a:pt x="5566" y="13640"/>
                    <a:pt x="5604" y="13575"/>
                  </a:cubicBezTo>
                  <a:lnTo>
                    <a:pt x="7219" y="10906"/>
                  </a:lnTo>
                  <a:cubicBezTo>
                    <a:pt x="9765" y="10047"/>
                    <a:pt x="11348" y="7498"/>
                    <a:pt x="10982" y="4836"/>
                  </a:cubicBezTo>
                  <a:cubicBezTo>
                    <a:pt x="10612" y="2170"/>
                    <a:pt x="8407" y="142"/>
                    <a:pt x="5719" y="4"/>
                  </a:cubicBezTo>
                  <a:lnTo>
                    <a:pt x="5719" y="1"/>
                  </a:lnTo>
                  <a:cubicBezTo>
                    <a:pt x="5715" y="0"/>
                    <a:pt x="5710" y="0"/>
                    <a:pt x="5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80;p61">
              <a:extLst>
                <a:ext uri="{FF2B5EF4-FFF2-40B4-BE49-F238E27FC236}">
                  <a16:creationId xmlns:a16="http://schemas.microsoft.com/office/drawing/2014/main" id="{557FD6B3-768A-4C1B-8471-E4E0B5841D8E}"/>
                </a:ext>
              </a:extLst>
            </p:cNvPr>
            <p:cNvSpPr/>
            <p:nvPr/>
          </p:nvSpPr>
          <p:spPr>
            <a:xfrm>
              <a:off x="3794268" y="4186382"/>
              <a:ext cx="183863" cy="161159"/>
            </a:xfrm>
            <a:custGeom>
              <a:avLst/>
              <a:gdLst/>
              <a:ahLst/>
              <a:cxnLst/>
              <a:rect l="l" t="t" r="r" b="b"/>
              <a:pathLst>
                <a:path w="7013" h="6147" extrusionOk="0">
                  <a:moveTo>
                    <a:pt x="1102" y="641"/>
                  </a:moveTo>
                  <a:cubicBezTo>
                    <a:pt x="1025" y="700"/>
                    <a:pt x="841" y="843"/>
                    <a:pt x="841" y="843"/>
                  </a:cubicBezTo>
                  <a:cubicBezTo>
                    <a:pt x="841" y="843"/>
                    <a:pt x="904" y="794"/>
                    <a:pt x="1087" y="653"/>
                  </a:cubicBezTo>
                  <a:cubicBezTo>
                    <a:pt x="1092" y="649"/>
                    <a:pt x="1097" y="645"/>
                    <a:pt x="1102" y="641"/>
                  </a:cubicBezTo>
                  <a:close/>
                  <a:moveTo>
                    <a:pt x="5690" y="3195"/>
                  </a:moveTo>
                  <a:lnTo>
                    <a:pt x="5690" y="3919"/>
                  </a:lnTo>
                  <a:cubicBezTo>
                    <a:pt x="5690" y="4028"/>
                    <a:pt x="5781" y="4119"/>
                    <a:pt x="5889" y="4119"/>
                  </a:cubicBezTo>
                  <a:lnTo>
                    <a:pt x="6614" y="4119"/>
                  </a:lnTo>
                  <a:lnTo>
                    <a:pt x="6614" y="4821"/>
                  </a:lnTo>
                  <a:lnTo>
                    <a:pt x="5889" y="4821"/>
                  </a:lnTo>
                  <a:cubicBezTo>
                    <a:pt x="5781" y="4821"/>
                    <a:pt x="5690" y="4908"/>
                    <a:pt x="5690" y="5020"/>
                  </a:cubicBezTo>
                  <a:lnTo>
                    <a:pt x="5690" y="5745"/>
                  </a:lnTo>
                  <a:lnTo>
                    <a:pt x="4988" y="5745"/>
                  </a:lnTo>
                  <a:lnTo>
                    <a:pt x="4988" y="5020"/>
                  </a:lnTo>
                  <a:cubicBezTo>
                    <a:pt x="4988" y="4908"/>
                    <a:pt x="4897" y="4821"/>
                    <a:pt x="4788" y="4821"/>
                  </a:cubicBezTo>
                  <a:lnTo>
                    <a:pt x="4064" y="4821"/>
                  </a:lnTo>
                  <a:lnTo>
                    <a:pt x="4064" y="4119"/>
                  </a:lnTo>
                  <a:lnTo>
                    <a:pt x="4788" y="4119"/>
                  </a:lnTo>
                  <a:cubicBezTo>
                    <a:pt x="4901" y="4119"/>
                    <a:pt x="4988" y="4028"/>
                    <a:pt x="4988" y="3919"/>
                  </a:cubicBezTo>
                  <a:lnTo>
                    <a:pt x="4988" y="3195"/>
                  </a:lnTo>
                  <a:close/>
                  <a:moveTo>
                    <a:pt x="1828" y="0"/>
                  </a:moveTo>
                  <a:cubicBezTo>
                    <a:pt x="1474" y="0"/>
                    <a:pt x="1127" y="115"/>
                    <a:pt x="841" y="334"/>
                  </a:cubicBezTo>
                  <a:cubicBezTo>
                    <a:pt x="0" y="989"/>
                    <a:pt x="0" y="2134"/>
                    <a:pt x="352" y="2927"/>
                  </a:cubicBezTo>
                  <a:cubicBezTo>
                    <a:pt x="562" y="3369"/>
                    <a:pt x="852" y="3789"/>
                    <a:pt x="1243" y="4209"/>
                  </a:cubicBezTo>
                  <a:cubicBezTo>
                    <a:pt x="1808" y="4799"/>
                    <a:pt x="2420" y="5270"/>
                    <a:pt x="3007" y="5705"/>
                  </a:cubicBezTo>
                  <a:cubicBezTo>
                    <a:pt x="3042" y="5731"/>
                    <a:pt x="3082" y="5743"/>
                    <a:pt x="3123" y="5743"/>
                  </a:cubicBezTo>
                  <a:cubicBezTo>
                    <a:pt x="3162" y="5743"/>
                    <a:pt x="3201" y="5732"/>
                    <a:pt x="3235" y="5708"/>
                  </a:cubicBezTo>
                  <a:cubicBezTo>
                    <a:pt x="3488" y="5542"/>
                    <a:pt x="3713" y="5383"/>
                    <a:pt x="3919" y="5223"/>
                  </a:cubicBezTo>
                  <a:lnTo>
                    <a:pt x="4586" y="5223"/>
                  </a:lnTo>
                  <a:lnTo>
                    <a:pt x="4586" y="5948"/>
                  </a:lnTo>
                  <a:cubicBezTo>
                    <a:pt x="4586" y="6056"/>
                    <a:pt x="4676" y="6147"/>
                    <a:pt x="4785" y="6147"/>
                  </a:cubicBezTo>
                  <a:lnTo>
                    <a:pt x="5889" y="6147"/>
                  </a:lnTo>
                  <a:cubicBezTo>
                    <a:pt x="5998" y="6147"/>
                    <a:pt x="6089" y="6056"/>
                    <a:pt x="6089" y="5948"/>
                  </a:cubicBezTo>
                  <a:lnTo>
                    <a:pt x="6089" y="5223"/>
                  </a:lnTo>
                  <a:lnTo>
                    <a:pt x="6813" y="5223"/>
                  </a:lnTo>
                  <a:cubicBezTo>
                    <a:pt x="6925" y="5223"/>
                    <a:pt x="7012" y="5133"/>
                    <a:pt x="7012" y="5020"/>
                  </a:cubicBezTo>
                  <a:lnTo>
                    <a:pt x="7012" y="3919"/>
                  </a:lnTo>
                  <a:cubicBezTo>
                    <a:pt x="7012" y="3811"/>
                    <a:pt x="6925" y="3720"/>
                    <a:pt x="6813" y="3720"/>
                  </a:cubicBezTo>
                  <a:lnTo>
                    <a:pt x="6089" y="3720"/>
                  </a:lnTo>
                  <a:lnTo>
                    <a:pt x="6089" y="2996"/>
                  </a:lnTo>
                  <a:cubicBezTo>
                    <a:pt x="6089" y="2913"/>
                    <a:pt x="6038" y="2840"/>
                    <a:pt x="5962" y="2807"/>
                  </a:cubicBezTo>
                  <a:cubicBezTo>
                    <a:pt x="6005" y="2695"/>
                    <a:pt x="6042" y="2579"/>
                    <a:pt x="6067" y="2463"/>
                  </a:cubicBezTo>
                  <a:cubicBezTo>
                    <a:pt x="6101" y="2312"/>
                    <a:pt x="5983" y="2219"/>
                    <a:pt x="5866" y="2219"/>
                  </a:cubicBezTo>
                  <a:cubicBezTo>
                    <a:pt x="5783" y="2219"/>
                    <a:pt x="5700" y="2267"/>
                    <a:pt x="5676" y="2376"/>
                  </a:cubicBezTo>
                  <a:cubicBezTo>
                    <a:pt x="5643" y="2521"/>
                    <a:pt x="5596" y="2663"/>
                    <a:pt x="5531" y="2797"/>
                  </a:cubicBezTo>
                  <a:lnTo>
                    <a:pt x="4788" y="2797"/>
                  </a:lnTo>
                  <a:cubicBezTo>
                    <a:pt x="4676" y="2797"/>
                    <a:pt x="4586" y="2884"/>
                    <a:pt x="4586" y="2996"/>
                  </a:cubicBezTo>
                  <a:lnTo>
                    <a:pt x="4586" y="3720"/>
                  </a:lnTo>
                  <a:lnTo>
                    <a:pt x="3861" y="3720"/>
                  </a:lnTo>
                  <a:cubicBezTo>
                    <a:pt x="3753" y="3720"/>
                    <a:pt x="3662" y="3811"/>
                    <a:pt x="3662" y="3919"/>
                  </a:cubicBezTo>
                  <a:lnTo>
                    <a:pt x="3662" y="4915"/>
                  </a:lnTo>
                  <a:cubicBezTo>
                    <a:pt x="3499" y="5042"/>
                    <a:pt x="3322" y="5169"/>
                    <a:pt x="3130" y="5299"/>
                  </a:cubicBezTo>
                  <a:cubicBezTo>
                    <a:pt x="2597" y="4901"/>
                    <a:pt x="2040" y="4466"/>
                    <a:pt x="1536" y="3941"/>
                  </a:cubicBezTo>
                  <a:cubicBezTo>
                    <a:pt x="1203" y="3593"/>
                    <a:pt x="928" y="3195"/>
                    <a:pt x="718" y="2764"/>
                  </a:cubicBezTo>
                  <a:cubicBezTo>
                    <a:pt x="424" y="2112"/>
                    <a:pt x="417" y="1174"/>
                    <a:pt x="1083" y="656"/>
                  </a:cubicBezTo>
                  <a:cubicBezTo>
                    <a:pt x="1095" y="647"/>
                    <a:pt x="1105" y="639"/>
                    <a:pt x="1113" y="634"/>
                  </a:cubicBezTo>
                  <a:lnTo>
                    <a:pt x="1113" y="634"/>
                  </a:lnTo>
                  <a:cubicBezTo>
                    <a:pt x="1323" y="481"/>
                    <a:pt x="1576" y="402"/>
                    <a:pt x="1833" y="402"/>
                  </a:cubicBezTo>
                  <a:cubicBezTo>
                    <a:pt x="1912" y="402"/>
                    <a:pt x="1990" y="410"/>
                    <a:pt x="2068" y="424"/>
                  </a:cubicBezTo>
                  <a:cubicBezTo>
                    <a:pt x="2431" y="486"/>
                    <a:pt x="2753" y="692"/>
                    <a:pt x="2956" y="1000"/>
                  </a:cubicBezTo>
                  <a:cubicBezTo>
                    <a:pt x="2999" y="1077"/>
                    <a:pt x="3063" y="1111"/>
                    <a:pt x="3128" y="1111"/>
                  </a:cubicBezTo>
                  <a:cubicBezTo>
                    <a:pt x="3199" y="1111"/>
                    <a:pt x="3271" y="1071"/>
                    <a:pt x="3322" y="1004"/>
                  </a:cubicBezTo>
                  <a:cubicBezTo>
                    <a:pt x="3635" y="617"/>
                    <a:pt x="3967" y="424"/>
                    <a:pt x="4311" y="424"/>
                  </a:cubicBezTo>
                  <a:cubicBezTo>
                    <a:pt x="4341" y="424"/>
                    <a:pt x="4371" y="425"/>
                    <a:pt x="4401" y="428"/>
                  </a:cubicBezTo>
                  <a:lnTo>
                    <a:pt x="4423" y="428"/>
                  </a:lnTo>
                  <a:cubicBezTo>
                    <a:pt x="4694" y="428"/>
                    <a:pt x="4904" y="479"/>
                    <a:pt x="5082" y="591"/>
                  </a:cubicBezTo>
                  <a:cubicBezTo>
                    <a:pt x="5281" y="718"/>
                    <a:pt x="5444" y="895"/>
                    <a:pt x="5549" y="1109"/>
                  </a:cubicBezTo>
                  <a:cubicBezTo>
                    <a:pt x="5621" y="1257"/>
                    <a:pt x="5676" y="1413"/>
                    <a:pt x="5701" y="1576"/>
                  </a:cubicBezTo>
                  <a:cubicBezTo>
                    <a:pt x="5719" y="1670"/>
                    <a:pt x="5802" y="1743"/>
                    <a:pt x="5900" y="1743"/>
                  </a:cubicBezTo>
                  <a:cubicBezTo>
                    <a:pt x="5911" y="1743"/>
                    <a:pt x="5922" y="1739"/>
                    <a:pt x="5936" y="1739"/>
                  </a:cubicBezTo>
                  <a:cubicBezTo>
                    <a:pt x="6045" y="1721"/>
                    <a:pt x="6118" y="1616"/>
                    <a:pt x="6096" y="1507"/>
                  </a:cubicBezTo>
                  <a:cubicBezTo>
                    <a:pt x="6063" y="1304"/>
                    <a:pt x="5998" y="1109"/>
                    <a:pt x="5908" y="928"/>
                  </a:cubicBezTo>
                  <a:cubicBezTo>
                    <a:pt x="5766" y="649"/>
                    <a:pt x="5556" y="414"/>
                    <a:pt x="5292" y="247"/>
                  </a:cubicBezTo>
                  <a:cubicBezTo>
                    <a:pt x="5049" y="95"/>
                    <a:pt x="4770" y="26"/>
                    <a:pt x="4423" y="22"/>
                  </a:cubicBezTo>
                  <a:cubicBezTo>
                    <a:pt x="4386" y="19"/>
                    <a:pt x="4349" y="18"/>
                    <a:pt x="4313" y="18"/>
                  </a:cubicBezTo>
                  <a:cubicBezTo>
                    <a:pt x="3898" y="18"/>
                    <a:pt x="3507" y="208"/>
                    <a:pt x="3148" y="591"/>
                  </a:cubicBezTo>
                  <a:cubicBezTo>
                    <a:pt x="2887" y="294"/>
                    <a:pt x="2528" y="95"/>
                    <a:pt x="2137" y="30"/>
                  </a:cubicBezTo>
                  <a:cubicBezTo>
                    <a:pt x="2035" y="10"/>
                    <a:pt x="1931" y="0"/>
                    <a:pt x="1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43862932"/>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B7C93C-6CDD-4600-85C9-BF18A29006BD}"/>
              </a:ext>
            </a:extLst>
          </p:cNvPr>
          <p:cNvSpPr txBox="1"/>
          <p:nvPr/>
        </p:nvSpPr>
        <p:spPr>
          <a:xfrm>
            <a:off x="924676" y="90665"/>
            <a:ext cx="7294648" cy="1140697"/>
          </a:xfrm>
          <a:prstGeom prst="rect">
            <a:avLst/>
          </a:prstGeom>
          <a:noFill/>
        </p:spPr>
        <p:txBody>
          <a:bodyPr wrap="square">
            <a:spAutoFit/>
          </a:bodyPr>
          <a:lstStyle/>
          <a:p>
            <a:pPr lvl="0" algn="ctr">
              <a:lnSpc>
                <a:spcPct val="150000"/>
              </a:lnSpc>
            </a:pPr>
            <a:r>
              <a:rPr lang="vi-VN" sz="2400" b="1" dirty="0">
                <a:solidFill>
                  <a:srgbClr val="000000"/>
                </a:solidFill>
                <a:effectLst/>
                <a:latin typeface="Arial" panose="020B0604020202020204" pitchFamily="34" charset="0"/>
                <a:ea typeface="Noto Sans Symbols"/>
                <a:cs typeface="Noto Sans Symbols"/>
              </a:rPr>
              <a:t>Trạm </a:t>
            </a:r>
            <a:r>
              <a:rPr lang="en-US" sz="2400" b="1" dirty="0">
                <a:solidFill>
                  <a:srgbClr val="000000"/>
                </a:solidFill>
                <a:effectLst/>
                <a:latin typeface="Arial" panose="020B0604020202020204" pitchFamily="34" charset="0"/>
                <a:ea typeface="Noto Sans Symbols"/>
                <a:cs typeface="Noto Sans Symbols"/>
              </a:rPr>
              <a:t>3</a:t>
            </a:r>
            <a:endParaRPr lang="en-US" sz="2400" b="1" dirty="0">
              <a:latin typeface="Arial" panose="020B0604020202020204" pitchFamily="34" charset="0"/>
              <a:ea typeface="Noto Sans Symbols"/>
              <a:cs typeface="Noto Sans Symbols"/>
            </a:endParaRPr>
          </a:p>
          <a:p>
            <a:pPr lvl="0" algn="ctr">
              <a:lnSpc>
                <a:spcPct val="150000"/>
              </a:lnSpc>
            </a:pPr>
            <a:r>
              <a:rPr lang="vi-VN" sz="2400" b="1" dirty="0">
                <a:solidFill>
                  <a:srgbClr val="000000"/>
                </a:solidFill>
                <a:effectLst/>
                <a:latin typeface="Arial" panose="020B0604020202020204" pitchFamily="34" charset="0"/>
                <a:ea typeface="Noto Sans Symbols"/>
                <a:cs typeface="Noto Sans Symbols"/>
              </a:rPr>
              <a:t>Tìm hiểu về </a:t>
            </a:r>
            <a:r>
              <a:rPr lang="en-US" sz="2400" b="1" dirty="0">
                <a:solidFill>
                  <a:srgbClr val="000000"/>
                </a:solidFill>
                <a:effectLst/>
                <a:latin typeface="Arial" panose="020B0604020202020204" pitchFamily="34" charset="0"/>
                <a:ea typeface="Noto Sans Symbols"/>
                <a:cs typeface="Noto Sans Symbols"/>
              </a:rPr>
              <a:t>cách phòng tránh ung thư </a:t>
            </a:r>
            <a:endParaRPr lang="en-US" sz="2400" b="1" dirty="0">
              <a:effectLst/>
              <a:latin typeface="Noto Sans Symbols"/>
              <a:ea typeface="Noto Sans Symbols"/>
              <a:cs typeface="Noto Sans Symbols"/>
            </a:endParaRPr>
          </a:p>
        </p:txBody>
      </p:sp>
      <p:pic>
        <p:nvPicPr>
          <p:cNvPr id="1026" name="Picture 2" descr="Thông Báo về việc khám sức khỏe và tẩy giun cho trẻ năm học 2019-2020 | Mầm  non Phường 15A">
            <a:extLst>
              <a:ext uri="{FF2B5EF4-FFF2-40B4-BE49-F238E27FC236}">
                <a16:creationId xmlns:a16="http://schemas.microsoft.com/office/drawing/2014/main" id="{7E52E37C-36A5-46DC-B466-0F77ED63B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354" y="1391172"/>
            <a:ext cx="2653970" cy="26539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EFFAC02F-E52E-4121-87D9-5F0DE4AA6350}"/>
              </a:ext>
            </a:extLst>
          </p:cNvPr>
          <p:cNvSpPr txBox="1"/>
          <p:nvPr/>
        </p:nvSpPr>
        <p:spPr>
          <a:xfrm>
            <a:off x="1233912" y="1391172"/>
            <a:ext cx="3902537" cy="2883610"/>
          </a:xfrm>
          <a:prstGeom prst="rect">
            <a:avLst/>
          </a:prstGeom>
          <a:noFill/>
        </p:spPr>
        <p:txBody>
          <a:bodyPr wrap="square">
            <a:spAutoFit/>
          </a:bodyPr>
          <a:lstStyle/>
          <a:p>
            <a:pPr algn="just">
              <a:lnSpc>
                <a:spcPct val="150000"/>
              </a:lnSpc>
              <a:spcBef>
                <a:spcPts val="300"/>
              </a:spcBef>
              <a:spcAft>
                <a:spcPts val="300"/>
              </a:spcAft>
            </a:pPr>
            <a:r>
              <a:rPr lang="en-US" sz="2000" b="1" dirty="0">
                <a:effectLst/>
                <a:latin typeface="Arial" panose="020B0604020202020204" pitchFamily="34" charset="0"/>
                <a:ea typeface="Times New Roman" panose="02020603050405020304" pitchFamily="18" charset="0"/>
              </a:rPr>
              <a:t>C1</a:t>
            </a:r>
            <a:r>
              <a:rPr lang="en-US" sz="2000" dirty="0">
                <a:effectLst/>
                <a:latin typeface="Arial" panose="020B0604020202020204" pitchFamily="34" charset="0"/>
                <a:ea typeface="Times New Roman" panose="02020603050405020304" pitchFamily="18" charset="0"/>
              </a:rPr>
              <a:t>. </a:t>
            </a:r>
            <a:r>
              <a:rPr lang="vi-VN" sz="2000" dirty="0">
                <a:effectLst/>
                <a:latin typeface="Arial" panose="020B0604020202020204" pitchFamily="34" charset="0"/>
                <a:ea typeface="Times New Roman" panose="02020603050405020304" pitchFamily="18" charset="0"/>
              </a:rPr>
              <a:t>Vì sao cần khám sức khỏe định kì để phát hiện sớm các bệnh ung thư?</a:t>
            </a:r>
            <a:endParaRPr lang="en-US" sz="2000" dirty="0">
              <a:effectLst/>
              <a:latin typeface="Arial" panose="020B0604020202020204" pitchFamily="34" charset="0"/>
              <a:ea typeface="Times New Roman" panose="02020603050405020304" pitchFamily="18" charset="0"/>
            </a:endParaRPr>
          </a:p>
          <a:p>
            <a:pPr algn="just">
              <a:lnSpc>
                <a:spcPct val="150000"/>
              </a:lnSpc>
              <a:spcBef>
                <a:spcPts val="300"/>
              </a:spcBef>
              <a:spcAft>
                <a:spcPts val="300"/>
              </a:spcAft>
            </a:pPr>
            <a:r>
              <a:rPr lang="en-US" sz="2000" b="1" dirty="0">
                <a:latin typeface="Arial" panose="020B0604020202020204" pitchFamily="34" charset="0"/>
                <a:ea typeface="Times New Roman" panose="02020603050405020304" pitchFamily="18" charset="0"/>
              </a:rPr>
              <a:t>C2. </a:t>
            </a:r>
            <a:r>
              <a:rPr lang="vi-VN" sz="2000" dirty="0">
                <a:latin typeface="Arial" panose="020B0604020202020204" pitchFamily="34" charset="0"/>
                <a:ea typeface="Times New Roman" panose="02020603050405020304" pitchFamily="18" charset="0"/>
              </a:rPr>
              <a:t>Nguyên nhân khiến số người mắc và tử vong vì ung thư ở Việt Nam tăng nhanh là gì?</a:t>
            </a:r>
            <a:endParaRPr lang="en-US" sz="2000" dirty="0">
              <a:effectLst/>
              <a:latin typeface="Times New Roman" panose="02020603050405020304" pitchFamily="18" charset="0"/>
              <a:ea typeface="Times New Roman" panose="02020603050405020304" pitchFamily="18" charset="0"/>
            </a:endParaRPr>
          </a:p>
        </p:txBody>
      </p:sp>
      <p:pic>
        <p:nvPicPr>
          <p:cNvPr id="9" name="Picture 24">
            <a:extLst>
              <a:ext uri="{FF2B5EF4-FFF2-40B4-BE49-F238E27FC236}">
                <a16:creationId xmlns:a16="http://schemas.microsoft.com/office/drawing/2014/main" id="{7045B259-8CAB-4998-AF9E-D109076EDDBE}"/>
              </a:ext>
            </a:extLst>
          </p:cNvPr>
          <p:cNvPicPr>
            <a:picLocks noChangeAspect="1"/>
          </p:cNvPicPr>
          <p:nvPr/>
        </p:nvPicPr>
        <p:blipFill>
          <a:blip r:embed="rId3"/>
          <a:srcRect/>
          <a:stretch>
            <a:fillRect/>
          </a:stretch>
        </p:blipFill>
        <p:spPr>
          <a:xfrm>
            <a:off x="4960282" y="3630844"/>
            <a:ext cx="1210144" cy="1302981"/>
          </a:xfrm>
          <a:prstGeom prst="rect">
            <a:avLst/>
          </a:prstGeom>
        </p:spPr>
      </p:pic>
      <p:grpSp>
        <p:nvGrpSpPr>
          <p:cNvPr id="10" name="Google Shape;4482;p53">
            <a:extLst>
              <a:ext uri="{FF2B5EF4-FFF2-40B4-BE49-F238E27FC236}">
                <a16:creationId xmlns:a16="http://schemas.microsoft.com/office/drawing/2014/main" id="{46831D8B-9E3F-4111-B0DC-FFD43EB2D348}"/>
              </a:ext>
            </a:extLst>
          </p:cNvPr>
          <p:cNvGrpSpPr/>
          <p:nvPr/>
        </p:nvGrpSpPr>
        <p:grpSpPr>
          <a:xfrm rot="8506450">
            <a:off x="-1566251" y="-1499773"/>
            <a:ext cx="3509722" cy="3801163"/>
            <a:chOff x="-698211" y="2586257"/>
            <a:chExt cx="2913623" cy="2926636"/>
          </a:xfrm>
        </p:grpSpPr>
        <p:grpSp>
          <p:nvGrpSpPr>
            <p:cNvPr id="11" name="Google Shape;4483;p53">
              <a:extLst>
                <a:ext uri="{FF2B5EF4-FFF2-40B4-BE49-F238E27FC236}">
                  <a16:creationId xmlns:a16="http://schemas.microsoft.com/office/drawing/2014/main" id="{FB216888-ED13-464E-AE84-03C3B9B7FD2D}"/>
                </a:ext>
              </a:extLst>
            </p:cNvPr>
            <p:cNvGrpSpPr/>
            <p:nvPr/>
          </p:nvGrpSpPr>
          <p:grpSpPr>
            <a:xfrm rot="540027" flipH="1">
              <a:off x="198030" y="2712100"/>
              <a:ext cx="1819345" cy="2674949"/>
              <a:chOff x="2815975" y="2698500"/>
              <a:chExt cx="1404850" cy="2065525"/>
            </a:xfrm>
          </p:grpSpPr>
          <p:sp>
            <p:nvSpPr>
              <p:cNvPr id="13" name="Google Shape;4484;p53">
                <a:extLst>
                  <a:ext uri="{FF2B5EF4-FFF2-40B4-BE49-F238E27FC236}">
                    <a16:creationId xmlns:a16="http://schemas.microsoft.com/office/drawing/2014/main" id="{89D03227-3B78-43E1-9BDB-5E1C0F7BBAA6}"/>
                  </a:ext>
                </a:extLst>
              </p:cNvPr>
              <p:cNvSpPr/>
              <p:nvPr/>
            </p:nvSpPr>
            <p:spPr>
              <a:xfrm>
                <a:off x="2815975" y="2698500"/>
                <a:ext cx="1404850" cy="2065525"/>
              </a:xfrm>
              <a:custGeom>
                <a:avLst/>
                <a:gdLst/>
                <a:ahLst/>
                <a:cxnLst/>
                <a:rect l="l" t="t" r="r" b="b"/>
                <a:pathLst>
                  <a:path w="56194" h="82621" extrusionOk="0">
                    <a:moveTo>
                      <a:pt x="7826" y="1"/>
                    </a:moveTo>
                    <a:cubicBezTo>
                      <a:pt x="6676" y="1"/>
                      <a:pt x="5478" y="300"/>
                      <a:pt x="4209" y="1005"/>
                    </a:cubicBezTo>
                    <a:cubicBezTo>
                      <a:pt x="715" y="2976"/>
                      <a:pt x="0" y="7652"/>
                      <a:pt x="1637" y="11416"/>
                    </a:cubicBezTo>
                    <a:cubicBezTo>
                      <a:pt x="3923" y="16828"/>
                      <a:pt x="9168" y="14585"/>
                      <a:pt x="13444" y="17250"/>
                    </a:cubicBezTo>
                    <a:cubicBezTo>
                      <a:pt x="17515" y="19933"/>
                      <a:pt x="14809" y="23230"/>
                      <a:pt x="17152" y="26152"/>
                    </a:cubicBezTo>
                    <a:cubicBezTo>
                      <a:pt x="19504" y="29244"/>
                      <a:pt x="23802" y="27267"/>
                      <a:pt x="26010" y="31943"/>
                    </a:cubicBezTo>
                    <a:cubicBezTo>
                      <a:pt x="27737" y="35735"/>
                      <a:pt x="25989" y="40131"/>
                      <a:pt x="27039" y="44025"/>
                    </a:cubicBezTo>
                    <a:cubicBezTo>
                      <a:pt x="28067" y="47866"/>
                      <a:pt x="31429" y="50061"/>
                      <a:pt x="34249" y="51894"/>
                    </a:cubicBezTo>
                    <a:cubicBezTo>
                      <a:pt x="37509" y="54019"/>
                      <a:pt x="40706" y="55842"/>
                      <a:pt x="42861" y="59824"/>
                    </a:cubicBezTo>
                    <a:cubicBezTo>
                      <a:pt x="44960" y="63744"/>
                      <a:pt x="44443" y="68800"/>
                      <a:pt x="45396" y="73405"/>
                    </a:cubicBezTo>
                    <a:cubicBezTo>
                      <a:pt x="46323" y="77937"/>
                      <a:pt x="51657" y="82621"/>
                      <a:pt x="54238" y="82621"/>
                    </a:cubicBezTo>
                    <a:cubicBezTo>
                      <a:pt x="55597" y="82621"/>
                      <a:pt x="56193" y="81322"/>
                      <a:pt x="54980" y="78018"/>
                    </a:cubicBezTo>
                    <a:cubicBezTo>
                      <a:pt x="53139" y="73366"/>
                      <a:pt x="54307" y="63775"/>
                      <a:pt x="53402" y="54037"/>
                    </a:cubicBezTo>
                    <a:cubicBezTo>
                      <a:pt x="52650" y="44358"/>
                      <a:pt x="49827" y="34531"/>
                      <a:pt x="43495" y="30746"/>
                    </a:cubicBezTo>
                    <a:cubicBezTo>
                      <a:pt x="38705" y="27874"/>
                      <a:pt x="37310" y="27038"/>
                      <a:pt x="35834" y="20245"/>
                    </a:cubicBezTo>
                    <a:cubicBezTo>
                      <a:pt x="34841" y="15633"/>
                      <a:pt x="33853" y="8390"/>
                      <a:pt x="29290" y="6642"/>
                    </a:cubicBezTo>
                    <a:cubicBezTo>
                      <a:pt x="28344" y="6300"/>
                      <a:pt x="27515" y="6177"/>
                      <a:pt x="26758" y="6177"/>
                    </a:cubicBezTo>
                    <a:cubicBezTo>
                      <a:pt x="24862" y="6177"/>
                      <a:pt x="23422" y="6947"/>
                      <a:pt x="21743" y="6947"/>
                    </a:cubicBezTo>
                    <a:cubicBezTo>
                      <a:pt x="20529" y="6947"/>
                      <a:pt x="19190" y="6545"/>
                      <a:pt x="17463" y="5161"/>
                    </a:cubicBezTo>
                    <a:cubicBezTo>
                      <a:pt x="14252" y="2648"/>
                      <a:pt x="11247" y="1"/>
                      <a:pt x="78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485;p53">
                <a:extLst>
                  <a:ext uri="{FF2B5EF4-FFF2-40B4-BE49-F238E27FC236}">
                    <a16:creationId xmlns:a16="http://schemas.microsoft.com/office/drawing/2014/main" id="{B47BD211-69E5-489F-8F65-64788B0AB3B9}"/>
                  </a:ext>
                </a:extLst>
              </p:cNvPr>
              <p:cNvSpPr/>
              <p:nvPr/>
            </p:nvSpPr>
            <p:spPr>
              <a:xfrm>
                <a:off x="2934000" y="2792950"/>
                <a:ext cx="1250075" cy="1912725"/>
              </a:xfrm>
              <a:custGeom>
                <a:avLst/>
                <a:gdLst/>
                <a:ahLst/>
                <a:cxnLst/>
                <a:rect l="l" t="t" r="r" b="b"/>
                <a:pathLst>
                  <a:path w="50003" h="76509" extrusionOk="0">
                    <a:moveTo>
                      <a:pt x="298" y="0"/>
                    </a:moveTo>
                    <a:cubicBezTo>
                      <a:pt x="102" y="0"/>
                      <a:pt x="1" y="301"/>
                      <a:pt x="212" y="374"/>
                    </a:cubicBezTo>
                    <a:cubicBezTo>
                      <a:pt x="3770" y="1597"/>
                      <a:pt x="7014" y="3611"/>
                      <a:pt x="10249" y="5493"/>
                    </a:cubicBezTo>
                    <a:cubicBezTo>
                      <a:pt x="13274" y="7254"/>
                      <a:pt x="16531" y="8849"/>
                      <a:pt x="18904" y="11493"/>
                    </a:cubicBezTo>
                    <a:cubicBezTo>
                      <a:pt x="20935" y="13754"/>
                      <a:pt x="22426" y="16449"/>
                      <a:pt x="24504" y="18674"/>
                    </a:cubicBezTo>
                    <a:cubicBezTo>
                      <a:pt x="26415" y="20721"/>
                      <a:pt x="28657" y="22506"/>
                      <a:pt x="30217" y="24857"/>
                    </a:cubicBezTo>
                    <a:cubicBezTo>
                      <a:pt x="33603" y="29958"/>
                      <a:pt x="35864" y="35927"/>
                      <a:pt x="37975" y="41642"/>
                    </a:cubicBezTo>
                    <a:cubicBezTo>
                      <a:pt x="40085" y="47352"/>
                      <a:pt x="42060" y="53095"/>
                      <a:pt x="44357" y="58731"/>
                    </a:cubicBezTo>
                    <a:cubicBezTo>
                      <a:pt x="44933" y="60143"/>
                      <a:pt x="45498" y="61562"/>
                      <a:pt x="45942" y="63021"/>
                    </a:cubicBezTo>
                    <a:cubicBezTo>
                      <a:pt x="46397" y="64519"/>
                      <a:pt x="46688" y="66053"/>
                      <a:pt x="47069" y="67570"/>
                    </a:cubicBezTo>
                    <a:cubicBezTo>
                      <a:pt x="47814" y="70536"/>
                      <a:pt x="48703" y="73463"/>
                      <a:pt x="49594" y="76387"/>
                    </a:cubicBezTo>
                    <a:cubicBezTo>
                      <a:pt x="49620" y="76473"/>
                      <a:pt x="49681" y="76509"/>
                      <a:pt x="49747" y="76509"/>
                    </a:cubicBezTo>
                    <a:cubicBezTo>
                      <a:pt x="49868" y="76509"/>
                      <a:pt x="50003" y="76388"/>
                      <a:pt x="49955" y="76233"/>
                    </a:cubicBezTo>
                    <a:cubicBezTo>
                      <a:pt x="49259" y="73944"/>
                      <a:pt x="48555" y="71657"/>
                      <a:pt x="47936" y="69347"/>
                    </a:cubicBezTo>
                    <a:cubicBezTo>
                      <a:pt x="47390" y="67312"/>
                      <a:pt x="47018" y="65223"/>
                      <a:pt x="46406" y="63207"/>
                    </a:cubicBezTo>
                    <a:cubicBezTo>
                      <a:pt x="45192" y="59206"/>
                      <a:pt x="43369" y="55400"/>
                      <a:pt x="41938" y="51475"/>
                    </a:cubicBezTo>
                    <a:cubicBezTo>
                      <a:pt x="39856" y="45762"/>
                      <a:pt x="37944" y="39979"/>
                      <a:pt x="35531" y="34392"/>
                    </a:cubicBezTo>
                    <a:cubicBezTo>
                      <a:pt x="34327" y="31601"/>
                      <a:pt x="33015" y="28848"/>
                      <a:pt x="31501" y="26207"/>
                    </a:cubicBezTo>
                    <a:cubicBezTo>
                      <a:pt x="30156" y="23865"/>
                      <a:pt x="28405" y="22010"/>
                      <a:pt x="26490" y="20133"/>
                    </a:cubicBezTo>
                    <a:cubicBezTo>
                      <a:pt x="24219" y="17906"/>
                      <a:pt x="22448" y="15396"/>
                      <a:pt x="20537" y="12870"/>
                    </a:cubicBezTo>
                    <a:cubicBezTo>
                      <a:pt x="18916" y="10730"/>
                      <a:pt x="16977" y="9026"/>
                      <a:pt x="14693" y="7620"/>
                    </a:cubicBezTo>
                    <a:cubicBezTo>
                      <a:pt x="12439" y="6232"/>
                      <a:pt x="10118" y="4941"/>
                      <a:pt x="7819" y="3629"/>
                    </a:cubicBezTo>
                    <a:cubicBezTo>
                      <a:pt x="5424" y="2262"/>
                      <a:pt x="2984" y="910"/>
                      <a:pt x="367" y="12"/>
                    </a:cubicBezTo>
                    <a:cubicBezTo>
                      <a:pt x="343" y="4"/>
                      <a:pt x="32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4486;p53">
              <a:extLst>
                <a:ext uri="{FF2B5EF4-FFF2-40B4-BE49-F238E27FC236}">
                  <a16:creationId xmlns:a16="http://schemas.microsoft.com/office/drawing/2014/main" id="{C36AECCC-88FF-44A9-81BA-E66F4279D8DB}"/>
                </a:ext>
              </a:extLst>
            </p:cNvPr>
            <p:cNvSpPr/>
            <p:nvPr/>
          </p:nvSpPr>
          <p:spPr>
            <a:xfrm rot="9245180">
              <a:off x="-398995" y="3275331"/>
              <a:ext cx="1584254" cy="1733789"/>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rgbClr val="F9C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9009071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anim calcmode="lin" valueType="num">
                                      <p:cBhvr>
                                        <p:cTn id="2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55"/>
        <p:cNvGrpSpPr/>
        <p:nvPr/>
      </p:nvGrpSpPr>
      <p:grpSpPr>
        <a:xfrm>
          <a:off x="0" y="0"/>
          <a:ext cx="0" cy="0"/>
          <a:chOff x="0" y="0"/>
          <a:chExt cx="0" cy="0"/>
        </a:xfrm>
      </p:grpSpPr>
      <p:sp>
        <p:nvSpPr>
          <p:cNvPr id="5260" name="Google Shape;5260;p56"/>
          <p:cNvSpPr/>
          <p:nvPr/>
        </p:nvSpPr>
        <p:spPr>
          <a:xfrm flipH="1">
            <a:off x="8430774" y="1254513"/>
            <a:ext cx="483600" cy="54377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56"/>
          <p:cNvSpPr/>
          <p:nvPr/>
        </p:nvSpPr>
        <p:spPr>
          <a:xfrm flipH="1">
            <a:off x="8610238" y="313185"/>
            <a:ext cx="402549" cy="452638"/>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56"/>
          <p:cNvSpPr/>
          <p:nvPr/>
        </p:nvSpPr>
        <p:spPr>
          <a:xfrm rot="2062734" flipH="1">
            <a:off x="1742991" y="4237712"/>
            <a:ext cx="443419" cy="372484"/>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56"/>
          <p:cNvSpPr/>
          <p:nvPr/>
        </p:nvSpPr>
        <p:spPr>
          <a:xfrm rot="-201547" flipH="1">
            <a:off x="481540" y="484852"/>
            <a:ext cx="299622" cy="25169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TextBox 164">
            <a:extLst>
              <a:ext uri="{FF2B5EF4-FFF2-40B4-BE49-F238E27FC236}">
                <a16:creationId xmlns:a16="http://schemas.microsoft.com/office/drawing/2014/main" id="{A370A4FD-E524-443F-A484-6FD3E0324CD7}"/>
              </a:ext>
            </a:extLst>
          </p:cNvPr>
          <p:cNvSpPr txBox="1"/>
          <p:nvPr/>
        </p:nvSpPr>
        <p:spPr>
          <a:xfrm>
            <a:off x="631352" y="146223"/>
            <a:ext cx="7762022" cy="2185598"/>
          </a:xfrm>
          <a:prstGeom prst="rect">
            <a:avLst/>
          </a:prstGeom>
          <a:noFill/>
        </p:spPr>
        <p:txBody>
          <a:bodyPr wrap="square">
            <a:spAutoFit/>
          </a:bodyPr>
          <a:lstStyle/>
          <a:p>
            <a:pPr algn="ctr">
              <a:lnSpc>
                <a:spcPct val="150000"/>
              </a:lnSpc>
              <a:spcBef>
                <a:spcPts val="300"/>
              </a:spcBef>
              <a:spcAft>
                <a:spcPts val="300"/>
              </a:spcAft>
            </a:pPr>
            <a:r>
              <a:rPr lang="vi-VN" sz="2400" b="1" u="sng" dirty="0">
                <a:solidFill>
                  <a:srgbClr val="FF0000"/>
                </a:solidFill>
                <a:effectLst/>
                <a:latin typeface="Arial" panose="020B0604020202020204" pitchFamily="34" charset="0"/>
                <a:ea typeface="Times New Roman" panose="02020603050405020304" pitchFamily="18" charset="0"/>
              </a:rPr>
              <a:t>Trả lời</a:t>
            </a:r>
            <a:endParaRPr lang="en-US" sz="2400" b="1" u="sng"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200" b="1" dirty="0">
                <a:effectLst/>
                <a:latin typeface="Arial" panose="020B0604020202020204" pitchFamily="34" charset="0"/>
                <a:ea typeface="Times New Roman" panose="02020603050405020304" pitchFamily="18" charset="0"/>
              </a:rPr>
              <a:t>C1. </a:t>
            </a:r>
            <a:r>
              <a:rPr lang="vi-VN" sz="2200" dirty="0">
                <a:effectLst/>
                <a:latin typeface="Arial" panose="020B0604020202020204" pitchFamily="34" charset="0"/>
                <a:ea typeface="Times New Roman" panose="02020603050405020304" pitchFamily="18" charset="0"/>
              </a:rPr>
              <a:t>Thói quen khám sức khoẻ định kì (6 tháng/lần) giúp phát hiện ung thư và điều trị sớm, tăng khả năng phòng, chữa ung thư. </a:t>
            </a:r>
            <a:endParaRPr lang="en-US" sz="2200" dirty="0">
              <a:effectLst/>
              <a:latin typeface="Times New Roman" panose="02020603050405020304" pitchFamily="18" charset="0"/>
              <a:ea typeface="Times New Roman" panose="02020603050405020304" pitchFamily="18" charset="0"/>
            </a:endParaRPr>
          </a:p>
        </p:txBody>
      </p:sp>
      <p:pic>
        <p:nvPicPr>
          <p:cNvPr id="3074" name="Picture 2" descr="Mục tiêu và phương pháp điều trị bệnh ung thư">
            <a:extLst>
              <a:ext uri="{FF2B5EF4-FFF2-40B4-BE49-F238E27FC236}">
                <a16:creationId xmlns:a16="http://schemas.microsoft.com/office/drawing/2014/main" id="{120ECCC2-02AC-459B-A8EB-A75DFFD3F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590" y="1911793"/>
            <a:ext cx="4609179" cy="30854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578" name="Google Shape;1578;p40"/>
          <p:cNvSpPr/>
          <p:nvPr/>
        </p:nvSpPr>
        <p:spPr>
          <a:xfrm>
            <a:off x="871100" y="2665700"/>
            <a:ext cx="357475" cy="300550"/>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0"/>
          <p:cNvSpPr/>
          <p:nvPr/>
        </p:nvSpPr>
        <p:spPr>
          <a:xfrm>
            <a:off x="7838465" y="3057661"/>
            <a:ext cx="274326" cy="313491"/>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0"/>
          <p:cNvSpPr/>
          <p:nvPr/>
        </p:nvSpPr>
        <p:spPr>
          <a:xfrm rot="1130417">
            <a:off x="1843938" y="233317"/>
            <a:ext cx="418656" cy="352017"/>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7" name="Picture 21">
            <a:extLst>
              <a:ext uri="{FF2B5EF4-FFF2-40B4-BE49-F238E27FC236}">
                <a16:creationId xmlns:a16="http://schemas.microsoft.com/office/drawing/2014/main" id="{76470B1A-ADEC-482F-BD94-2659B96450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5319" y="3214406"/>
            <a:ext cx="1613323" cy="1741780"/>
          </a:xfrm>
          <a:prstGeom prst="rect">
            <a:avLst/>
          </a:prstGeom>
        </p:spPr>
      </p:pic>
      <p:pic>
        <p:nvPicPr>
          <p:cNvPr id="298" name="Picture 23">
            <a:extLst>
              <a:ext uri="{FF2B5EF4-FFF2-40B4-BE49-F238E27FC236}">
                <a16:creationId xmlns:a16="http://schemas.microsoft.com/office/drawing/2014/main" id="{B954CED2-8C7A-4F8D-AF36-680A1E97AD8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19388" y="175149"/>
            <a:ext cx="1661359" cy="1574138"/>
          </a:xfrm>
          <a:prstGeom prst="rect">
            <a:avLst/>
          </a:prstGeom>
        </p:spPr>
      </p:pic>
      <p:sp>
        <p:nvSpPr>
          <p:cNvPr id="299" name="Google Shape;859;p1">
            <a:extLst>
              <a:ext uri="{FF2B5EF4-FFF2-40B4-BE49-F238E27FC236}">
                <a16:creationId xmlns:a16="http://schemas.microsoft.com/office/drawing/2014/main" id="{ECC8BA20-16E4-4F19-B596-FF828C8A1CDE}"/>
              </a:ext>
            </a:extLst>
          </p:cNvPr>
          <p:cNvSpPr txBox="1"/>
          <p:nvPr/>
        </p:nvSpPr>
        <p:spPr>
          <a:xfrm>
            <a:off x="1472431" y="1659776"/>
            <a:ext cx="6503197" cy="2123618"/>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EE9C08"/>
                </a:solidFill>
                <a:effectLst/>
                <a:uLnTx/>
                <a:uFillTx/>
              </a:rPr>
              <a:t>BÀI 13: CHU KÌ TẾ BÀO VÀ NGUYÊN PHÂN </a:t>
            </a:r>
            <a:endParaRPr kumimoji="0" sz="4400" b="1" i="0" u="none" strike="noStrike" kern="0" cap="none" spc="0" normalizeH="0" baseline="0" noProof="0" dirty="0">
              <a:ln>
                <a:noFill/>
              </a:ln>
              <a:solidFill>
                <a:srgbClr val="EE9C08"/>
              </a:solidFill>
              <a:effectLst/>
              <a:uLnTx/>
              <a:uFillTx/>
            </a:endParaRPr>
          </a:p>
        </p:txBody>
      </p:sp>
      <p:pic>
        <p:nvPicPr>
          <p:cNvPr id="300" name="Picture 11">
            <a:extLst>
              <a:ext uri="{FF2B5EF4-FFF2-40B4-BE49-F238E27FC236}">
                <a16:creationId xmlns:a16="http://schemas.microsoft.com/office/drawing/2014/main" id="{3F0D8E14-45F6-47B3-9ACC-064A2ADC6A3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07703">
            <a:off x="3590134" y="54935"/>
            <a:ext cx="1637645" cy="1814565"/>
          </a:xfrm>
          <a:prstGeom prst="rect">
            <a:avLst/>
          </a:prstGeom>
        </p:spPr>
      </p:pic>
      <p:sp>
        <p:nvSpPr>
          <p:cNvPr id="301" name="Google Shape;1580;p40">
            <a:extLst>
              <a:ext uri="{FF2B5EF4-FFF2-40B4-BE49-F238E27FC236}">
                <a16:creationId xmlns:a16="http://schemas.microsoft.com/office/drawing/2014/main" id="{5565BD18-6BAE-423D-99B4-E1FA9950653A}"/>
              </a:ext>
            </a:extLst>
          </p:cNvPr>
          <p:cNvSpPr/>
          <p:nvPr/>
        </p:nvSpPr>
        <p:spPr>
          <a:xfrm rot="1130417">
            <a:off x="5849247" y="4011454"/>
            <a:ext cx="418656" cy="352017"/>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580;p40">
            <a:extLst>
              <a:ext uri="{FF2B5EF4-FFF2-40B4-BE49-F238E27FC236}">
                <a16:creationId xmlns:a16="http://schemas.microsoft.com/office/drawing/2014/main" id="{C610D860-8925-47B2-9950-064E66A57F01}"/>
              </a:ext>
            </a:extLst>
          </p:cNvPr>
          <p:cNvSpPr/>
          <p:nvPr/>
        </p:nvSpPr>
        <p:spPr>
          <a:xfrm rot="1130417">
            <a:off x="5206072" y="4359801"/>
            <a:ext cx="276817" cy="287599"/>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3DAF56-0657-4BDF-8FDE-E148A5CF442E}"/>
              </a:ext>
            </a:extLst>
          </p:cNvPr>
          <p:cNvSpPr txBox="1"/>
          <p:nvPr/>
        </p:nvSpPr>
        <p:spPr>
          <a:xfrm>
            <a:off x="547019" y="290909"/>
            <a:ext cx="8049961" cy="3430491"/>
          </a:xfrm>
          <a:prstGeom prst="rect">
            <a:avLst/>
          </a:prstGeom>
          <a:noFill/>
        </p:spPr>
        <p:txBody>
          <a:bodyPr wrap="square">
            <a:spAutoFit/>
          </a:bodyPr>
          <a:lstStyle/>
          <a:p>
            <a:pPr algn="ctr">
              <a:lnSpc>
                <a:spcPct val="150000"/>
              </a:lnSpc>
              <a:spcBef>
                <a:spcPts val="300"/>
              </a:spcBef>
              <a:spcAft>
                <a:spcPts val="300"/>
              </a:spcAft>
            </a:pPr>
            <a:r>
              <a:rPr lang="vi-VN" sz="2400" b="1" u="sng" dirty="0">
                <a:solidFill>
                  <a:srgbClr val="FF0000"/>
                </a:solidFill>
                <a:effectLst/>
                <a:latin typeface="Arial" panose="020B0604020202020204" pitchFamily="34" charset="0"/>
                <a:ea typeface="Times New Roman" panose="02020603050405020304" pitchFamily="18" charset="0"/>
              </a:rPr>
              <a:t>Trả lời</a:t>
            </a:r>
            <a:endParaRPr lang="en-US" sz="2400" b="1" u="sng"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200" b="1" dirty="0">
                <a:effectLst/>
                <a:latin typeface="Arial" panose="020B0604020202020204" pitchFamily="34" charset="0"/>
                <a:ea typeface="Times New Roman" panose="02020603050405020304" pitchFamily="18" charset="0"/>
              </a:rPr>
              <a:t>C2. </a:t>
            </a:r>
            <a:r>
              <a:rPr lang="vi-VN" sz="2200" dirty="0">
                <a:effectLst/>
                <a:latin typeface="Arial" panose="020B0604020202020204" pitchFamily="34" charset="0"/>
                <a:ea typeface="Times New Roman" panose="02020603050405020304" pitchFamily="18" charset="0"/>
              </a:rPr>
              <a:t>Nguyên nhân khiến số người mắc và tử vong vì ung thư ở Việt Nam tăng nhanh:</a:t>
            </a:r>
          </a:p>
          <a:p>
            <a:pPr algn="just">
              <a:lnSpc>
                <a:spcPct val="150000"/>
              </a:lnSpc>
              <a:spcBef>
                <a:spcPts val="300"/>
              </a:spcBef>
              <a:spcAft>
                <a:spcPts val="300"/>
              </a:spcAft>
            </a:pPr>
            <a:r>
              <a:rPr lang="vi-VN" sz="2200" dirty="0">
                <a:effectLst/>
                <a:latin typeface="Arial" panose="020B0604020202020204" pitchFamily="34" charset="0"/>
                <a:ea typeface="Times New Roman" panose="02020603050405020304" pitchFamily="18" charset="0"/>
              </a:rPr>
              <a:t>+ Yếu tố có thể thay đổi được: môi trường, lối sống,...</a:t>
            </a:r>
          </a:p>
          <a:p>
            <a:pPr algn="just">
              <a:lnSpc>
                <a:spcPct val="150000"/>
              </a:lnSpc>
              <a:spcBef>
                <a:spcPts val="300"/>
              </a:spcBef>
              <a:spcAft>
                <a:spcPts val="300"/>
              </a:spcAft>
            </a:pPr>
            <a:r>
              <a:rPr lang="vi-VN" sz="2200" dirty="0">
                <a:effectLst/>
                <a:latin typeface="Arial" panose="020B0604020202020204" pitchFamily="34" charset="0"/>
                <a:ea typeface="Times New Roman" panose="02020603050405020304" pitchFamily="18" charset="0"/>
              </a:rPr>
              <a:t>+ Yếu tố không thay đổi được: mắc ung thư do tuổi tác, gen,...</a:t>
            </a:r>
          </a:p>
          <a:p>
            <a:pPr algn="just">
              <a:lnSpc>
                <a:spcPct val="150000"/>
              </a:lnSpc>
              <a:spcBef>
                <a:spcPts val="300"/>
              </a:spcBef>
              <a:spcAft>
                <a:spcPts val="300"/>
              </a:spcAft>
            </a:pPr>
            <a:r>
              <a:rPr lang="vi-VN" sz="2200" dirty="0">
                <a:effectLst/>
                <a:latin typeface="Arial" panose="020B0604020202020204" pitchFamily="34" charset="0"/>
                <a:ea typeface="Times New Roman" panose="02020603050405020304" pitchFamily="18" charset="0"/>
              </a:rPr>
              <a:t>+ Nguyên nhân khác: ăn uống không hợp lí, ít vận động,…</a:t>
            </a:r>
          </a:p>
        </p:txBody>
      </p:sp>
      <p:pic>
        <p:nvPicPr>
          <p:cNvPr id="6" name="Picture 23">
            <a:extLst>
              <a:ext uri="{FF2B5EF4-FFF2-40B4-BE49-F238E27FC236}">
                <a16:creationId xmlns:a16="http://schemas.microsoft.com/office/drawing/2014/main" id="{33E06C90-3D5B-4D20-82EA-651286AFB48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374849" y="3531949"/>
            <a:ext cx="1769151" cy="1676271"/>
          </a:xfrm>
          <a:prstGeom prst="rect">
            <a:avLst/>
          </a:prstGeom>
        </p:spPr>
      </p:pic>
      <p:sp>
        <p:nvSpPr>
          <p:cNvPr id="7" name="Google Shape;5589;p58">
            <a:extLst>
              <a:ext uri="{FF2B5EF4-FFF2-40B4-BE49-F238E27FC236}">
                <a16:creationId xmlns:a16="http://schemas.microsoft.com/office/drawing/2014/main" id="{048ED1A5-950D-48C7-B29A-02FFAB100D65}"/>
              </a:ext>
            </a:extLst>
          </p:cNvPr>
          <p:cNvSpPr/>
          <p:nvPr/>
        </p:nvSpPr>
        <p:spPr>
          <a:xfrm flipH="1">
            <a:off x="8618120" y="2634501"/>
            <a:ext cx="483600" cy="54377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591;p58">
            <a:extLst>
              <a:ext uri="{FF2B5EF4-FFF2-40B4-BE49-F238E27FC236}">
                <a16:creationId xmlns:a16="http://schemas.microsoft.com/office/drawing/2014/main" id="{48F723A9-354E-4334-925A-A72FE1AAC7C2}"/>
              </a:ext>
            </a:extLst>
          </p:cNvPr>
          <p:cNvSpPr/>
          <p:nvPr/>
        </p:nvSpPr>
        <p:spPr>
          <a:xfrm rot="2062734" flipH="1">
            <a:off x="5826468" y="3871471"/>
            <a:ext cx="443419" cy="372484"/>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592;p58">
            <a:extLst>
              <a:ext uri="{FF2B5EF4-FFF2-40B4-BE49-F238E27FC236}">
                <a16:creationId xmlns:a16="http://schemas.microsoft.com/office/drawing/2014/main" id="{CB7D8518-2703-4470-8357-EAF6BD33EF62}"/>
              </a:ext>
            </a:extLst>
          </p:cNvPr>
          <p:cNvSpPr/>
          <p:nvPr/>
        </p:nvSpPr>
        <p:spPr>
          <a:xfrm rot="-201547" flipH="1">
            <a:off x="6182752" y="4345176"/>
            <a:ext cx="299622" cy="25169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38048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13"/>
        <p:cNvGrpSpPr/>
        <p:nvPr/>
      </p:nvGrpSpPr>
      <p:grpSpPr>
        <a:xfrm>
          <a:off x="0" y="0"/>
          <a:ext cx="0" cy="0"/>
          <a:chOff x="0" y="0"/>
          <a:chExt cx="0" cy="0"/>
        </a:xfrm>
      </p:grpSpPr>
      <p:sp>
        <p:nvSpPr>
          <p:cNvPr id="175" name="TextBox 174">
            <a:extLst>
              <a:ext uri="{FF2B5EF4-FFF2-40B4-BE49-F238E27FC236}">
                <a16:creationId xmlns:a16="http://schemas.microsoft.com/office/drawing/2014/main" id="{73672A0B-040D-4FB6-B241-9064D45A7057}"/>
              </a:ext>
            </a:extLst>
          </p:cNvPr>
          <p:cNvSpPr txBox="1"/>
          <p:nvPr/>
        </p:nvSpPr>
        <p:spPr>
          <a:xfrm>
            <a:off x="3239706" y="464884"/>
            <a:ext cx="2348089" cy="461665"/>
          </a:xfrm>
          <a:prstGeom prst="rect">
            <a:avLst/>
          </a:prstGeom>
          <a:noFill/>
        </p:spPr>
        <p:txBody>
          <a:bodyPr wrap="square" rtlCol="0">
            <a:spAutoFit/>
          </a:bodyPr>
          <a:lstStyle/>
          <a:p>
            <a:r>
              <a:rPr lang="en-US" sz="2400" b="1" u="sng" dirty="0">
                <a:solidFill>
                  <a:srgbClr val="FF0000"/>
                </a:solidFill>
              </a:rPr>
              <a:t>KẾT LUẬN </a:t>
            </a:r>
          </a:p>
        </p:txBody>
      </p:sp>
      <p:sp>
        <p:nvSpPr>
          <p:cNvPr id="177" name="TextBox 176">
            <a:extLst>
              <a:ext uri="{FF2B5EF4-FFF2-40B4-BE49-F238E27FC236}">
                <a16:creationId xmlns:a16="http://schemas.microsoft.com/office/drawing/2014/main" id="{C2E1201E-FD10-4E71-B7CD-656B0427086A}"/>
              </a:ext>
            </a:extLst>
          </p:cNvPr>
          <p:cNvSpPr txBox="1"/>
          <p:nvPr/>
        </p:nvSpPr>
        <p:spPr>
          <a:xfrm>
            <a:off x="559557" y="927729"/>
            <a:ext cx="9130353" cy="3729995"/>
          </a:xfrm>
          <a:prstGeom prst="rect">
            <a:avLst/>
          </a:prstGeom>
          <a:noFill/>
        </p:spPr>
        <p:txBody>
          <a:bodyPr wrap="square">
            <a:spAutoFit/>
          </a:bodyPr>
          <a:lstStyle/>
          <a:p>
            <a:pPr algn="just">
              <a:lnSpc>
                <a:spcPct val="150000"/>
              </a:lnSpc>
            </a:pPr>
            <a:r>
              <a:rPr lang="vi-VN" sz="2000" dirty="0">
                <a:effectLst/>
                <a:latin typeface="Arial" panose="020B0604020202020204" pitchFamily="34" charset="0"/>
                <a:ea typeface="Times New Roman" panose="02020603050405020304" pitchFamily="18" charset="0"/>
              </a:rPr>
              <a:t>Để giảm nguy cơ mắc ung thư cần:</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vi-VN" sz="2000" dirty="0">
                <a:effectLst/>
                <a:latin typeface="Arial" panose="020B0604020202020204" pitchFamily="34" charset="0"/>
                <a:ea typeface="Times New Roman" panose="02020603050405020304" pitchFamily="18" charset="0"/>
              </a:rPr>
              <a:t>- Không hút thuốc lá, thuốc lào; không sử dụng rượu bia, chất kích thích,... </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vi-VN" sz="2000" dirty="0">
                <a:effectLst/>
                <a:latin typeface="Arial" panose="020B0604020202020204" pitchFamily="34" charset="0"/>
                <a:ea typeface="Times New Roman" panose="02020603050405020304" pitchFamily="18" charset="0"/>
              </a:rPr>
              <a:t>- Chế độ ăn uống, dinh dưỡng phù hợp</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vi-VN" sz="2000" dirty="0">
                <a:effectLst/>
                <a:latin typeface="Arial" panose="020B0604020202020204" pitchFamily="34" charset="0"/>
                <a:ea typeface="Times New Roman" panose="02020603050405020304" pitchFamily="18" charset="0"/>
              </a:rPr>
              <a:t>- Chế độ tập luyện, nghỉ ngơi hợp lí; giữ tinh thần thoải mái, tích cực. </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vi-VN" sz="2000" dirty="0">
                <a:effectLst/>
                <a:latin typeface="Arial" panose="020B0604020202020204" pitchFamily="34" charset="0"/>
                <a:ea typeface="Times New Roman" panose="02020603050405020304" pitchFamily="18" charset="0"/>
              </a:rPr>
              <a:t>- Quan hệ tình dục lành mạnh, an toàn. </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vi-VN" sz="2000" dirty="0">
                <a:effectLst/>
                <a:latin typeface="Arial" panose="020B0604020202020204" pitchFamily="34" charset="0"/>
                <a:ea typeface="Times New Roman" panose="02020603050405020304" pitchFamily="18" charset="0"/>
              </a:rPr>
              <a:t>- Thực hiện tiêm chủng: viêm gan B, HPV,... </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vi-VN" sz="2000" dirty="0">
                <a:effectLst/>
                <a:latin typeface="Arial" panose="020B0604020202020204" pitchFamily="34" charset="0"/>
                <a:ea typeface="Times New Roman" panose="02020603050405020304" pitchFamily="18" charset="0"/>
              </a:rPr>
              <a:t>- Tuyên truyền cộng đồng về bệnh ung thư và cách phòng tránh. </a:t>
            </a:r>
            <a:endParaRPr lang="en-US" sz="2000" dirty="0">
              <a:effectLst/>
              <a:latin typeface="Times New Roman" panose="02020603050405020304" pitchFamily="18" charset="0"/>
              <a:ea typeface="Times New Roman" panose="02020603050405020304" pitchFamily="18" charset="0"/>
            </a:endParaRPr>
          </a:p>
          <a:p>
            <a:pPr algn="just">
              <a:lnSpc>
                <a:spcPct val="150000"/>
              </a:lnSpc>
            </a:pPr>
            <a:r>
              <a:rPr lang="vi-VN" sz="2000" dirty="0">
                <a:effectLst/>
                <a:latin typeface="Arial" panose="020B0604020202020204" pitchFamily="34" charset="0"/>
                <a:ea typeface="Times New Roman" panose="02020603050405020304" pitchFamily="18" charset="0"/>
              </a:rPr>
              <a:t>- Môi trường sống trong lành; phát triển nông nghiệp, thực phẩm an toàn.</a:t>
            </a:r>
            <a:endParaRPr lang="en-US" sz="2000" dirty="0">
              <a:effectLst/>
              <a:latin typeface="Times New Roman" panose="02020603050405020304" pitchFamily="18" charset="0"/>
              <a:ea typeface="Times New Roman" panose="02020603050405020304" pitchFamily="18" charset="0"/>
            </a:endParaRPr>
          </a:p>
        </p:txBody>
      </p:sp>
      <p:pic>
        <p:nvPicPr>
          <p:cNvPr id="178" name="Picture 25">
            <a:extLst>
              <a:ext uri="{FF2B5EF4-FFF2-40B4-BE49-F238E27FC236}">
                <a16:creationId xmlns:a16="http://schemas.microsoft.com/office/drawing/2014/main" id="{66D4D4EB-E268-4FF2-8734-802C949486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46044" y="98427"/>
            <a:ext cx="2119416" cy="119458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Effect transition="in" filter="barn(inVertical)">
                                      <p:cBhvr>
                                        <p:cTn id="7" dur="500"/>
                                        <p:tgtEl>
                                          <p:spTgt spid="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7">
                                            <p:txEl>
                                              <p:pRg st="1" end="1"/>
                                            </p:txEl>
                                          </p:spTgt>
                                        </p:tgtEl>
                                        <p:attrNameLst>
                                          <p:attrName>style.visibility</p:attrName>
                                        </p:attrNameLst>
                                      </p:cBhvr>
                                      <p:to>
                                        <p:strVal val="visible"/>
                                      </p:to>
                                    </p:set>
                                    <p:animEffect transition="in" filter="barn(inVertical)">
                                      <p:cBhvr>
                                        <p:cTn id="12" dur="500"/>
                                        <p:tgtEl>
                                          <p:spTgt spid="1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7">
                                            <p:txEl>
                                              <p:pRg st="2" end="2"/>
                                            </p:txEl>
                                          </p:spTgt>
                                        </p:tgtEl>
                                        <p:attrNameLst>
                                          <p:attrName>style.visibility</p:attrName>
                                        </p:attrNameLst>
                                      </p:cBhvr>
                                      <p:to>
                                        <p:strVal val="visible"/>
                                      </p:to>
                                    </p:set>
                                    <p:animEffect transition="in" filter="barn(inVertical)">
                                      <p:cBhvr>
                                        <p:cTn id="17" dur="500"/>
                                        <p:tgtEl>
                                          <p:spTgt spid="1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7">
                                            <p:txEl>
                                              <p:pRg st="3" end="3"/>
                                            </p:txEl>
                                          </p:spTgt>
                                        </p:tgtEl>
                                        <p:attrNameLst>
                                          <p:attrName>style.visibility</p:attrName>
                                        </p:attrNameLst>
                                      </p:cBhvr>
                                      <p:to>
                                        <p:strVal val="visible"/>
                                      </p:to>
                                    </p:set>
                                    <p:animEffect transition="in" filter="barn(inVertical)">
                                      <p:cBhvr>
                                        <p:cTn id="22" dur="500"/>
                                        <p:tgtEl>
                                          <p:spTgt spid="177">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78"/>
                                        </p:tgtEl>
                                        <p:attrNameLst>
                                          <p:attrName>style.visibility</p:attrName>
                                        </p:attrNameLst>
                                      </p:cBhvr>
                                      <p:to>
                                        <p:strVal val="visible"/>
                                      </p:to>
                                    </p:set>
                                    <p:animEffect transition="in" filter="randombar(horizontal)">
                                      <p:cBhvr>
                                        <p:cTn id="25" dur="500"/>
                                        <p:tgtEl>
                                          <p:spTgt spid="17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7">
                                            <p:txEl>
                                              <p:pRg st="4" end="4"/>
                                            </p:txEl>
                                          </p:spTgt>
                                        </p:tgtEl>
                                        <p:attrNameLst>
                                          <p:attrName>style.visibility</p:attrName>
                                        </p:attrNameLst>
                                      </p:cBhvr>
                                      <p:to>
                                        <p:strVal val="visible"/>
                                      </p:to>
                                    </p:set>
                                    <p:animEffect transition="in" filter="barn(inVertical)">
                                      <p:cBhvr>
                                        <p:cTn id="30" dur="500"/>
                                        <p:tgtEl>
                                          <p:spTgt spid="17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7">
                                            <p:txEl>
                                              <p:pRg st="5" end="5"/>
                                            </p:txEl>
                                          </p:spTgt>
                                        </p:tgtEl>
                                        <p:attrNameLst>
                                          <p:attrName>style.visibility</p:attrName>
                                        </p:attrNameLst>
                                      </p:cBhvr>
                                      <p:to>
                                        <p:strVal val="visible"/>
                                      </p:to>
                                    </p:set>
                                    <p:animEffect transition="in" filter="barn(inVertical)">
                                      <p:cBhvr>
                                        <p:cTn id="35" dur="500"/>
                                        <p:tgtEl>
                                          <p:spTgt spid="17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7">
                                            <p:txEl>
                                              <p:pRg st="6" end="6"/>
                                            </p:txEl>
                                          </p:spTgt>
                                        </p:tgtEl>
                                        <p:attrNameLst>
                                          <p:attrName>style.visibility</p:attrName>
                                        </p:attrNameLst>
                                      </p:cBhvr>
                                      <p:to>
                                        <p:strVal val="visible"/>
                                      </p:to>
                                    </p:set>
                                    <p:animEffect transition="in" filter="barn(inVertical)">
                                      <p:cBhvr>
                                        <p:cTn id="40" dur="500"/>
                                        <p:tgtEl>
                                          <p:spTgt spid="17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7">
                                            <p:txEl>
                                              <p:pRg st="7" end="7"/>
                                            </p:txEl>
                                          </p:spTgt>
                                        </p:tgtEl>
                                        <p:attrNameLst>
                                          <p:attrName>style.visibility</p:attrName>
                                        </p:attrNameLst>
                                      </p:cBhvr>
                                      <p:to>
                                        <p:strVal val="visible"/>
                                      </p:to>
                                    </p:set>
                                    <p:animEffect transition="in" filter="barn(inVertical)">
                                      <p:cBhvr>
                                        <p:cTn id="45" dur="500"/>
                                        <p:tgtEl>
                                          <p:spTgt spid="17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46"/>
        <p:cNvGrpSpPr/>
        <p:nvPr/>
      </p:nvGrpSpPr>
      <p:grpSpPr>
        <a:xfrm>
          <a:off x="0" y="0"/>
          <a:ext cx="0" cy="0"/>
          <a:chOff x="0" y="0"/>
          <a:chExt cx="0" cy="0"/>
        </a:xfrm>
      </p:grpSpPr>
      <p:sp>
        <p:nvSpPr>
          <p:cNvPr id="3004" name="Google Shape;3004;p47"/>
          <p:cNvSpPr/>
          <p:nvPr/>
        </p:nvSpPr>
        <p:spPr>
          <a:xfrm rot="450403" flipH="1">
            <a:off x="550770" y="410583"/>
            <a:ext cx="384796" cy="323244"/>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5" name="Google Shape;3005;p47"/>
          <p:cNvGrpSpPr/>
          <p:nvPr/>
        </p:nvGrpSpPr>
        <p:grpSpPr>
          <a:xfrm rot="1218912">
            <a:off x="7141248" y="2000432"/>
            <a:ext cx="1019204" cy="1142635"/>
            <a:chOff x="5008551" y="1368634"/>
            <a:chExt cx="472740" cy="502920"/>
          </a:xfrm>
        </p:grpSpPr>
        <p:sp>
          <p:nvSpPr>
            <p:cNvPr id="3006" name="Google Shape;3006;p47"/>
            <p:cNvSpPr/>
            <p:nvPr/>
          </p:nvSpPr>
          <p:spPr>
            <a:xfrm>
              <a:off x="5095062" y="1460699"/>
              <a:ext cx="306530" cy="369317"/>
            </a:xfrm>
            <a:custGeom>
              <a:avLst/>
              <a:gdLst/>
              <a:ahLst/>
              <a:cxnLst/>
              <a:rect l="l" t="t" r="r" b="b"/>
              <a:pathLst>
                <a:path w="8111" h="9796" extrusionOk="0">
                  <a:moveTo>
                    <a:pt x="3967" y="0"/>
                  </a:moveTo>
                  <a:cubicBezTo>
                    <a:pt x="3824" y="0"/>
                    <a:pt x="3679" y="9"/>
                    <a:pt x="3533" y="25"/>
                  </a:cubicBezTo>
                  <a:cubicBezTo>
                    <a:pt x="1820" y="215"/>
                    <a:pt x="423" y="1587"/>
                    <a:pt x="212" y="3301"/>
                  </a:cubicBezTo>
                  <a:cubicBezTo>
                    <a:pt x="1" y="4930"/>
                    <a:pt x="863" y="6506"/>
                    <a:pt x="2347" y="7210"/>
                  </a:cubicBezTo>
                  <a:cubicBezTo>
                    <a:pt x="2657" y="7358"/>
                    <a:pt x="2854" y="7667"/>
                    <a:pt x="2850" y="8009"/>
                  </a:cubicBezTo>
                  <a:lnTo>
                    <a:pt x="2850" y="9353"/>
                  </a:lnTo>
                  <a:lnTo>
                    <a:pt x="2854" y="9353"/>
                  </a:lnTo>
                  <a:cubicBezTo>
                    <a:pt x="2854" y="9599"/>
                    <a:pt x="3051" y="9796"/>
                    <a:pt x="3297" y="9796"/>
                  </a:cubicBezTo>
                  <a:lnTo>
                    <a:pt x="4634" y="9796"/>
                  </a:lnTo>
                  <a:cubicBezTo>
                    <a:pt x="4877" y="9796"/>
                    <a:pt x="5078" y="9599"/>
                    <a:pt x="5078" y="9353"/>
                  </a:cubicBezTo>
                  <a:lnTo>
                    <a:pt x="5078" y="8009"/>
                  </a:lnTo>
                  <a:cubicBezTo>
                    <a:pt x="5078" y="7671"/>
                    <a:pt x="5271" y="7361"/>
                    <a:pt x="5577" y="7213"/>
                  </a:cubicBezTo>
                  <a:cubicBezTo>
                    <a:pt x="7252" y="6422"/>
                    <a:pt x="8111" y="4536"/>
                    <a:pt x="7604" y="2752"/>
                  </a:cubicBezTo>
                  <a:cubicBezTo>
                    <a:pt x="7137" y="1109"/>
                    <a:pt x="5641" y="0"/>
                    <a:pt x="39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7"/>
            <p:cNvSpPr/>
            <p:nvPr/>
          </p:nvSpPr>
          <p:spPr>
            <a:xfrm>
              <a:off x="5127110" y="1485921"/>
              <a:ext cx="235670" cy="235065"/>
            </a:xfrm>
            <a:custGeom>
              <a:avLst/>
              <a:gdLst/>
              <a:ahLst/>
              <a:cxnLst/>
              <a:rect l="l" t="t" r="r" b="b"/>
              <a:pathLst>
                <a:path w="6236" h="6235" extrusionOk="0">
                  <a:moveTo>
                    <a:pt x="3118" y="0"/>
                  </a:moveTo>
                  <a:cubicBezTo>
                    <a:pt x="1397" y="0"/>
                    <a:pt x="0" y="1397"/>
                    <a:pt x="0" y="3117"/>
                  </a:cubicBezTo>
                  <a:cubicBezTo>
                    <a:pt x="0" y="4838"/>
                    <a:pt x="1397" y="6235"/>
                    <a:pt x="3118" y="6235"/>
                  </a:cubicBezTo>
                  <a:cubicBezTo>
                    <a:pt x="4838" y="6235"/>
                    <a:pt x="6235" y="4838"/>
                    <a:pt x="6235" y="3117"/>
                  </a:cubicBezTo>
                  <a:cubicBezTo>
                    <a:pt x="6235" y="1397"/>
                    <a:pt x="4838" y="0"/>
                    <a:pt x="3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7"/>
            <p:cNvSpPr/>
            <p:nvPr/>
          </p:nvSpPr>
          <p:spPr>
            <a:xfrm>
              <a:off x="5152355" y="1511105"/>
              <a:ext cx="185143" cy="184696"/>
            </a:xfrm>
            <a:custGeom>
              <a:avLst/>
              <a:gdLst/>
              <a:ahLst/>
              <a:cxnLst/>
              <a:rect l="l" t="t" r="r" b="b"/>
              <a:pathLst>
                <a:path w="4899" h="4899" extrusionOk="0">
                  <a:moveTo>
                    <a:pt x="2450" y="1"/>
                  </a:moveTo>
                  <a:cubicBezTo>
                    <a:pt x="1095" y="1"/>
                    <a:pt x="1" y="1098"/>
                    <a:pt x="1" y="2449"/>
                  </a:cubicBezTo>
                  <a:cubicBezTo>
                    <a:pt x="1" y="3801"/>
                    <a:pt x="1095" y="4898"/>
                    <a:pt x="2450" y="4898"/>
                  </a:cubicBezTo>
                  <a:cubicBezTo>
                    <a:pt x="3801" y="4898"/>
                    <a:pt x="4899" y="3801"/>
                    <a:pt x="4899" y="2449"/>
                  </a:cubicBezTo>
                  <a:cubicBezTo>
                    <a:pt x="4899" y="1098"/>
                    <a:pt x="3801" y="1"/>
                    <a:pt x="2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7"/>
            <p:cNvSpPr/>
            <p:nvPr/>
          </p:nvSpPr>
          <p:spPr>
            <a:xfrm>
              <a:off x="5219662" y="1830130"/>
              <a:ext cx="50566" cy="33478"/>
            </a:xfrm>
            <a:custGeom>
              <a:avLst/>
              <a:gdLst/>
              <a:ahLst/>
              <a:cxnLst/>
              <a:rect l="l" t="t" r="r" b="b"/>
              <a:pathLst>
                <a:path w="1338" h="888" extrusionOk="0">
                  <a:moveTo>
                    <a:pt x="0" y="0"/>
                  </a:moveTo>
                  <a:lnTo>
                    <a:pt x="0" y="444"/>
                  </a:lnTo>
                  <a:cubicBezTo>
                    <a:pt x="0" y="690"/>
                    <a:pt x="201" y="887"/>
                    <a:pt x="447" y="887"/>
                  </a:cubicBezTo>
                  <a:lnTo>
                    <a:pt x="890" y="887"/>
                  </a:lnTo>
                  <a:cubicBezTo>
                    <a:pt x="893" y="887"/>
                    <a:pt x="895" y="887"/>
                    <a:pt x="897" y="887"/>
                  </a:cubicBezTo>
                  <a:cubicBezTo>
                    <a:pt x="1140" y="887"/>
                    <a:pt x="1337" y="688"/>
                    <a:pt x="1337" y="444"/>
                  </a:cubicBez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7"/>
            <p:cNvSpPr/>
            <p:nvPr/>
          </p:nvSpPr>
          <p:spPr>
            <a:xfrm>
              <a:off x="5202883" y="1779724"/>
              <a:ext cx="84087" cy="50444"/>
            </a:xfrm>
            <a:custGeom>
              <a:avLst/>
              <a:gdLst/>
              <a:ahLst/>
              <a:cxnLst/>
              <a:rect l="l" t="t" r="r" b="b"/>
              <a:pathLst>
                <a:path w="2225" h="1338" extrusionOk="0">
                  <a:moveTo>
                    <a:pt x="1" y="0"/>
                  </a:moveTo>
                  <a:lnTo>
                    <a:pt x="1" y="891"/>
                  </a:lnTo>
                  <a:cubicBezTo>
                    <a:pt x="1" y="1137"/>
                    <a:pt x="198" y="1337"/>
                    <a:pt x="444" y="1337"/>
                  </a:cubicBezTo>
                  <a:lnTo>
                    <a:pt x="1781" y="1337"/>
                  </a:lnTo>
                  <a:cubicBezTo>
                    <a:pt x="2028" y="1337"/>
                    <a:pt x="2225" y="1137"/>
                    <a:pt x="2225" y="891"/>
                  </a:cubicBezTo>
                  <a:lnTo>
                    <a:pt x="2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7"/>
            <p:cNvSpPr/>
            <p:nvPr/>
          </p:nvSpPr>
          <p:spPr>
            <a:xfrm>
              <a:off x="5228430" y="1519588"/>
              <a:ext cx="33030" cy="134290"/>
            </a:xfrm>
            <a:custGeom>
              <a:avLst/>
              <a:gdLst/>
              <a:ahLst/>
              <a:cxnLst/>
              <a:rect l="l" t="t" r="r" b="b"/>
              <a:pathLst>
                <a:path w="874" h="3562" extrusionOk="0">
                  <a:moveTo>
                    <a:pt x="437" y="1"/>
                  </a:moveTo>
                  <a:cubicBezTo>
                    <a:pt x="194" y="1"/>
                    <a:pt x="1" y="201"/>
                    <a:pt x="8" y="444"/>
                  </a:cubicBezTo>
                  <a:lnTo>
                    <a:pt x="131" y="3347"/>
                  </a:lnTo>
                  <a:cubicBezTo>
                    <a:pt x="134" y="3466"/>
                    <a:pt x="233" y="3561"/>
                    <a:pt x="352" y="3561"/>
                  </a:cubicBezTo>
                  <a:lnTo>
                    <a:pt x="521" y="3561"/>
                  </a:lnTo>
                  <a:cubicBezTo>
                    <a:pt x="637" y="3561"/>
                    <a:pt x="736" y="3466"/>
                    <a:pt x="743" y="3347"/>
                  </a:cubicBezTo>
                  <a:lnTo>
                    <a:pt x="863" y="444"/>
                  </a:lnTo>
                  <a:cubicBezTo>
                    <a:pt x="873" y="201"/>
                    <a:pt x="680"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7"/>
            <p:cNvSpPr/>
            <p:nvPr/>
          </p:nvSpPr>
          <p:spPr>
            <a:xfrm>
              <a:off x="5232285" y="1687394"/>
              <a:ext cx="25321" cy="25260"/>
            </a:xfrm>
            <a:custGeom>
              <a:avLst/>
              <a:gdLst/>
              <a:ahLst/>
              <a:cxnLst/>
              <a:rect l="l" t="t" r="r" b="b"/>
              <a:pathLst>
                <a:path w="670" h="670" extrusionOk="0">
                  <a:moveTo>
                    <a:pt x="335" y="1"/>
                  </a:moveTo>
                  <a:cubicBezTo>
                    <a:pt x="148" y="1"/>
                    <a:pt x="1" y="148"/>
                    <a:pt x="1" y="335"/>
                  </a:cubicBezTo>
                  <a:cubicBezTo>
                    <a:pt x="1" y="518"/>
                    <a:pt x="148" y="669"/>
                    <a:pt x="335" y="669"/>
                  </a:cubicBezTo>
                  <a:cubicBezTo>
                    <a:pt x="518" y="669"/>
                    <a:pt x="669" y="518"/>
                    <a:pt x="669" y="335"/>
                  </a:cubicBezTo>
                  <a:cubicBezTo>
                    <a:pt x="669" y="148"/>
                    <a:pt x="518" y="1"/>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7"/>
            <p:cNvSpPr/>
            <p:nvPr/>
          </p:nvSpPr>
          <p:spPr>
            <a:xfrm>
              <a:off x="5085949" y="1452782"/>
              <a:ext cx="314774" cy="418772"/>
            </a:xfrm>
            <a:custGeom>
              <a:avLst/>
              <a:gdLst/>
              <a:ahLst/>
              <a:cxnLst/>
              <a:rect l="l" t="t" r="r" b="b"/>
              <a:pathLst>
                <a:path w="8329" h="11108" extrusionOk="0">
                  <a:moveTo>
                    <a:pt x="4202" y="422"/>
                  </a:moveTo>
                  <a:cubicBezTo>
                    <a:pt x="5076" y="422"/>
                    <a:pt x="5918" y="745"/>
                    <a:pt x="6569" y="1333"/>
                  </a:cubicBezTo>
                  <a:cubicBezTo>
                    <a:pt x="7878" y="2505"/>
                    <a:pt x="8142" y="4457"/>
                    <a:pt x="7189" y="5939"/>
                  </a:cubicBezTo>
                  <a:lnTo>
                    <a:pt x="7185" y="5939"/>
                  </a:lnTo>
                  <a:cubicBezTo>
                    <a:pt x="6823" y="6498"/>
                    <a:pt x="6309" y="6948"/>
                    <a:pt x="5704" y="7233"/>
                  </a:cubicBezTo>
                  <a:cubicBezTo>
                    <a:pt x="5327" y="7416"/>
                    <a:pt x="5085" y="7800"/>
                    <a:pt x="5088" y="8219"/>
                  </a:cubicBezTo>
                  <a:lnTo>
                    <a:pt x="5088" y="8465"/>
                  </a:lnTo>
                  <a:lnTo>
                    <a:pt x="3280" y="8465"/>
                  </a:lnTo>
                  <a:lnTo>
                    <a:pt x="3280" y="8219"/>
                  </a:lnTo>
                  <a:cubicBezTo>
                    <a:pt x="3280" y="7796"/>
                    <a:pt x="3037" y="7413"/>
                    <a:pt x="2657" y="7230"/>
                  </a:cubicBezTo>
                  <a:cubicBezTo>
                    <a:pt x="1253" y="6565"/>
                    <a:pt x="440" y="5073"/>
                    <a:pt x="637" y="3536"/>
                  </a:cubicBezTo>
                  <a:cubicBezTo>
                    <a:pt x="838" y="1924"/>
                    <a:pt x="2157" y="622"/>
                    <a:pt x="3776" y="443"/>
                  </a:cubicBezTo>
                  <a:cubicBezTo>
                    <a:pt x="3913" y="429"/>
                    <a:pt x="4050" y="422"/>
                    <a:pt x="4187" y="422"/>
                  </a:cubicBezTo>
                  <a:cubicBezTo>
                    <a:pt x="4192" y="422"/>
                    <a:pt x="4197" y="422"/>
                    <a:pt x="4202" y="422"/>
                  </a:cubicBezTo>
                  <a:close/>
                  <a:moveTo>
                    <a:pt x="5088" y="8880"/>
                  </a:moveTo>
                  <a:lnTo>
                    <a:pt x="5088" y="9563"/>
                  </a:lnTo>
                  <a:cubicBezTo>
                    <a:pt x="5088" y="9693"/>
                    <a:pt x="4983" y="9798"/>
                    <a:pt x="4852" y="9798"/>
                  </a:cubicBezTo>
                  <a:lnTo>
                    <a:pt x="3515" y="9798"/>
                  </a:lnTo>
                  <a:cubicBezTo>
                    <a:pt x="3385" y="9798"/>
                    <a:pt x="3280" y="9693"/>
                    <a:pt x="3280" y="9563"/>
                  </a:cubicBezTo>
                  <a:lnTo>
                    <a:pt x="3280" y="8880"/>
                  </a:lnTo>
                  <a:close/>
                  <a:moveTo>
                    <a:pt x="4641" y="10217"/>
                  </a:moveTo>
                  <a:lnTo>
                    <a:pt x="4641" y="10453"/>
                  </a:lnTo>
                  <a:cubicBezTo>
                    <a:pt x="4641" y="10583"/>
                    <a:pt x="4536" y="10689"/>
                    <a:pt x="4405" y="10689"/>
                  </a:cubicBezTo>
                  <a:lnTo>
                    <a:pt x="3959" y="10689"/>
                  </a:lnTo>
                  <a:cubicBezTo>
                    <a:pt x="3828" y="10689"/>
                    <a:pt x="3723" y="10583"/>
                    <a:pt x="3723" y="10453"/>
                  </a:cubicBezTo>
                  <a:lnTo>
                    <a:pt x="3723" y="10217"/>
                  </a:lnTo>
                  <a:close/>
                  <a:moveTo>
                    <a:pt x="4193" y="0"/>
                  </a:moveTo>
                  <a:cubicBezTo>
                    <a:pt x="4039" y="0"/>
                    <a:pt x="3885" y="9"/>
                    <a:pt x="3730" y="28"/>
                  </a:cubicBezTo>
                  <a:cubicBezTo>
                    <a:pt x="1921" y="228"/>
                    <a:pt x="447" y="1681"/>
                    <a:pt x="222" y="3486"/>
                  </a:cubicBezTo>
                  <a:cubicBezTo>
                    <a:pt x="0" y="5203"/>
                    <a:pt x="912" y="6864"/>
                    <a:pt x="2477" y="7606"/>
                  </a:cubicBezTo>
                  <a:cubicBezTo>
                    <a:pt x="2713" y="7719"/>
                    <a:pt x="2861" y="7958"/>
                    <a:pt x="2861" y="8219"/>
                  </a:cubicBezTo>
                  <a:lnTo>
                    <a:pt x="2861" y="9563"/>
                  </a:lnTo>
                  <a:cubicBezTo>
                    <a:pt x="2861" y="9844"/>
                    <a:pt x="3040" y="10090"/>
                    <a:pt x="3308" y="10182"/>
                  </a:cubicBezTo>
                  <a:lnTo>
                    <a:pt x="3308" y="10453"/>
                  </a:lnTo>
                  <a:cubicBezTo>
                    <a:pt x="3308" y="10815"/>
                    <a:pt x="3600" y="11107"/>
                    <a:pt x="3959" y="11107"/>
                  </a:cubicBezTo>
                  <a:lnTo>
                    <a:pt x="4405" y="11107"/>
                  </a:lnTo>
                  <a:cubicBezTo>
                    <a:pt x="4764" y="11107"/>
                    <a:pt x="5060" y="10815"/>
                    <a:pt x="5060" y="10453"/>
                  </a:cubicBezTo>
                  <a:lnTo>
                    <a:pt x="5060" y="10182"/>
                  </a:lnTo>
                  <a:cubicBezTo>
                    <a:pt x="5324" y="10090"/>
                    <a:pt x="5503" y="9844"/>
                    <a:pt x="5503" y="9563"/>
                  </a:cubicBezTo>
                  <a:lnTo>
                    <a:pt x="5503" y="8219"/>
                  </a:lnTo>
                  <a:cubicBezTo>
                    <a:pt x="5503" y="7962"/>
                    <a:pt x="5648" y="7722"/>
                    <a:pt x="5880" y="7610"/>
                  </a:cubicBezTo>
                  <a:cubicBezTo>
                    <a:pt x="7094" y="7040"/>
                    <a:pt x="7938" y="5900"/>
                    <a:pt x="8135" y="4573"/>
                  </a:cubicBezTo>
                  <a:cubicBezTo>
                    <a:pt x="8329" y="3251"/>
                    <a:pt x="7843" y="1914"/>
                    <a:pt x="6847" y="1020"/>
                  </a:cubicBezTo>
                  <a:cubicBezTo>
                    <a:pt x="6115" y="361"/>
                    <a:pt x="5168" y="0"/>
                    <a:pt x="41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7"/>
            <p:cNvSpPr/>
            <p:nvPr/>
          </p:nvSpPr>
          <p:spPr>
            <a:xfrm>
              <a:off x="5410657" y="1595593"/>
              <a:ext cx="70634" cy="15721"/>
            </a:xfrm>
            <a:custGeom>
              <a:avLst/>
              <a:gdLst/>
              <a:ahLst/>
              <a:cxnLst/>
              <a:rect l="l" t="t" r="r" b="b"/>
              <a:pathLst>
                <a:path w="1869" h="417" extrusionOk="0">
                  <a:moveTo>
                    <a:pt x="268" y="1"/>
                  </a:moveTo>
                  <a:cubicBezTo>
                    <a:pt x="0" y="11"/>
                    <a:pt x="0" y="405"/>
                    <a:pt x="268" y="416"/>
                  </a:cubicBezTo>
                  <a:lnTo>
                    <a:pt x="1601" y="416"/>
                  </a:lnTo>
                  <a:cubicBezTo>
                    <a:pt x="1869" y="405"/>
                    <a:pt x="1869" y="11"/>
                    <a:pt x="1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7"/>
            <p:cNvSpPr/>
            <p:nvPr/>
          </p:nvSpPr>
          <p:spPr>
            <a:xfrm>
              <a:off x="5008551" y="1595593"/>
              <a:ext cx="66666" cy="15721"/>
            </a:xfrm>
            <a:custGeom>
              <a:avLst/>
              <a:gdLst/>
              <a:ahLst/>
              <a:cxnLst/>
              <a:rect l="l" t="t" r="r" b="b"/>
              <a:pathLst>
                <a:path w="1764" h="417" extrusionOk="0">
                  <a:moveTo>
                    <a:pt x="210" y="0"/>
                  </a:moveTo>
                  <a:cubicBezTo>
                    <a:pt x="96" y="0"/>
                    <a:pt x="1" y="93"/>
                    <a:pt x="1" y="208"/>
                  </a:cubicBezTo>
                  <a:cubicBezTo>
                    <a:pt x="1" y="324"/>
                    <a:pt x="96" y="416"/>
                    <a:pt x="210" y="416"/>
                  </a:cubicBezTo>
                  <a:cubicBezTo>
                    <a:pt x="214" y="416"/>
                    <a:pt x="218" y="416"/>
                    <a:pt x="222" y="416"/>
                  </a:cubicBezTo>
                  <a:lnTo>
                    <a:pt x="1556" y="416"/>
                  </a:lnTo>
                  <a:cubicBezTo>
                    <a:pt x="1672" y="416"/>
                    <a:pt x="1763" y="325"/>
                    <a:pt x="1763" y="208"/>
                  </a:cubicBezTo>
                  <a:cubicBezTo>
                    <a:pt x="1763" y="92"/>
                    <a:pt x="1672" y="1"/>
                    <a:pt x="1556" y="1"/>
                  </a:cubicBezTo>
                  <a:lnTo>
                    <a:pt x="222" y="1"/>
                  </a:lnTo>
                  <a:cubicBezTo>
                    <a:pt x="218" y="1"/>
                    <a:pt x="214"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7"/>
            <p:cNvSpPr/>
            <p:nvPr/>
          </p:nvSpPr>
          <p:spPr>
            <a:xfrm>
              <a:off x="5235945" y="1368634"/>
              <a:ext cx="16251" cy="66503"/>
            </a:xfrm>
            <a:custGeom>
              <a:avLst/>
              <a:gdLst/>
              <a:ahLst/>
              <a:cxnLst/>
              <a:rect l="l" t="t" r="r" b="b"/>
              <a:pathLst>
                <a:path w="430" h="1764" extrusionOk="0">
                  <a:moveTo>
                    <a:pt x="215" y="1"/>
                  </a:moveTo>
                  <a:cubicBezTo>
                    <a:pt x="95" y="1"/>
                    <a:pt x="0" y="99"/>
                    <a:pt x="7" y="219"/>
                  </a:cubicBezTo>
                  <a:lnTo>
                    <a:pt x="7" y="1552"/>
                  </a:lnTo>
                  <a:cubicBezTo>
                    <a:pt x="7" y="1669"/>
                    <a:pt x="99" y="1764"/>
                    <a:pt x="215" y="1764"/>
                  </a:cubicBezTo>
                  <a:cubicBezTo>
                    <a:pt x="331" y="1764"/>
                    <a:pt x="422" y="1669"/>
                    <a:pt x="422" y="1552"/>
                  </a:cubicBezTo>
                  <a:lnTo>
                    <a:pt x="422" y="219"/>
                  </a:lnTo>
                  <a:cubicBezTo>
                    <a:pt x="429" y="99"/>
                    <a:pt x="334"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7"/>
            <p:cNvSpPr/>
            <p:nvPr/>
          </p:nvSpPr>
          <p:spPr>
            <a:xfrm>
              <a:off x="5220905" y="1511633"/>
              <a:ext cx="49244" cy="150084"/>
            </a:xfrm>
            <a:custGeom>
              <a:avLst/>
              <a:gdLst/>
              <a:ahLst/>
              <a:cxnLst/>
              <a:rect l="l" t="t" r="r" b="b"/>
              <a:pathLst>
                <a:path w="1303" h="3981" extrusionOk="0">
                  <a:moveTo>
                    <a:pt x="652" y="398"/>
                  </a:moveTo>
                  <a:cubicBezTo>
                    <a:pt x="782" y="398"/>
                    <a:pt x="888" y="514"/>
                    <a:pt x="870" y="648"/>
                  </a:cubicBezTo>
                  <a:lnTo>
                    <a:pt x="750" y="3551"/>
                  </a:lnTo>
                  <a:cubicBezTo>
                    <a:pt x="747" y="3558"/>
                    <a:pt x="743" y="3561"/>
                    <a:pt x="736" y="3561"/>
                  </a:cubicBezTo>
                  <a:lnTo>
                    <a:pt x="567" y="3561"/>
                  </a:lnTo>
                  <a:cubicBezTo>
                    <a:pt x="560" y="3561"/>
                    <a:pt x="553" y="3558"/>
                    <a:pt x="553" y="3551"/>
                  </a:cubicBezTo>
                  <a:lnTo>
                    <a:pt x="434" y="648"/>
                  </a:lnTo>
                  <a:cubicBezTo>
                    <a:pt x="416" y="514"/>
                    <a:pt x="518" y="398"/>
                    <a:pt x="652" y="398"/>
                  </a:cubicBezTo>
                  <a:close/>
                  <a:moveTo>
                    <a:pt x="652" y="1"/>
                  </a:moveTo>
                  <a:cubicBezTo>
                    <a:pt x="289" y="1"/>
                    <a:pt x="1" y="303"/>
                    <a:pt x="15" y="662"/>
                  </a:cubicBezTo>
                  <a:lnTo>
                    <a:pt x="138" y="3565"/>
                  </a:lnTo>
                  <a:cubicBezTo>
                    <a:pt x="145" y="3797"/>
                    <a:pt x="335" y="3980"/>
                    <a:pt x="567" y="3980"/>
                  </a:cubicBezTo>
                  <a:lnTo>
                    <a:pt x="736" y="3980"/>
                  </a:lnTo>
                  <a:cubicBezTo>
                    <a:pt x="965" y="3980"/>
                    <a:pt x="1158" y="3797"/>
                    <a:pt x="1166" y="3565"/>
                  </a:cubicBezTo>
                  <a:lnTo>
                    <a:pt x="1289" y="662"/>
                  </a:lnTo>
                  <a:cubicBezTo>
                    <a:pt x="1303" y="303"/>
                    <a:pt x="1014" y="1"/>
                    <a:pt x="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7"/>
            <p:cNvSpPr/>
            <p:nvPr/>
          </p:nvSpPr>
          <p:spPr>
            <a:xfrm>
              <a:off x="5218146" y="1679590"/>
              <a:ext cx="47883" cy="40904"/>
            </a:xfrm>
            <a:custGeom>
              <a:avLst/>
              <a:gdLst/>
              <a:ahLst/>
              <a:cxnLst/>
              <a:rect l="l" t="t" r="r" b="b"/>
              <a:pathLst>
                <a:path w="1267" h="1085" extrusionOk="0">
                  <a:moveTo>
                    <a:pt x="725" y="416"/>
                  </a:moveTo>
                  <a:cubicBezTo>
                    <a:pt x="789" y="416"/>
                    <a:pt x="851" y="466"/>
                    <a:pt x="851" y="542"/>
                  </a:cubicBezTo>
                  <a:cubicBezTo>
                    <a:pt x="848" y="609"/>
                    <a:pt x="795" y="665"/>
                    <a:pt x="725" y="665"/>
                  </a:cubicBezTo>
                  <a:cubicBezTo>
                    <a:pt x="612" y="665"/>
                    <a:pt x="556" y="531"/>
                    <a:pt x="637" y="454"/>
                  </a:cubicBezTo>
                  <a:cubicBezTo>
                    <a:pt x="662" y="428"/>
                    <a:pt x="694" y="416"/>
                    <a:pt x="725" y="416"/>
                  </a:cubicBezTo>
                  <a:close/>
                  <a:moveTo>
                    <a:pt x="725" y="0"/>
                  </a:moveTo>
                  <a:cubicBezTo>
                    <a:pt x="239" y="0"/>
                    <a:pt x="0" y="584"/>
                    <a:pt x="341" y="925"/>
                  </a:cubicBezTo>
                  <a:cubicBezTo>
                    <a:pt x="452" y="1036"/>
                    <a:pt x="587" y="1085"/>
                    <a:pt x="720" y="1085"/>
                  </a:cubicBezTo>
                  <a:cubicBezTo>
                    <a:pt x="999" y="1085"/>
                    <a:pt x="1267" y="868"/>
                    <a:pt x="1267" y="542"/>
                  </a:cubicBezTo>
                  <a:cubicBezTo>
                    <a:pt x="1267" y="243"/>
                    <a:pt x="1024" y="0"/>
                    <a:pt x="7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7"/>
            <p:cNvSpPr/>
            <p:nvPr/>
          </p:nvSpPr>
          <p:spPr>
            <a:xfrm>
              <a:off x="5323282" y="1420774"/>
              <a:ext cx="32539" cy="37926"/>
            </a:xfrm>
            <a:custGeom>
              <a:avLst/>
              <a:gdLst/>
              <a:ahLst/>
              <a:cxnLst/>
              <a:rect l="l" t="t" r="r" b="b"/>
              <a:pathLst>
                <a:path w="861" h="1006" extrusionOk="0">
                  <a:moveTo>
                    <a:pt x="571" y="0"/>
                  </a:moveTo>
                  <a:cubicBezTo>
                    <a:pt x="504" y="0"/>
                    <a:pt x="437" y="33"/>
                    <a:pt x="395" y="113"/>
                  </a:cubicBezTo>
                  <a:lnTo>
                    <a:pt x="61" y="694"/>
                  </a:lnTo>
                  <a:cubicBezTo>
                    <a:pt x="1" y="792"/>
                    <a:pt x="36" y="919"/>
                    <a:pt x="138" y="979"/>
                  </a:cubicBezTo>
                  <a:cubicBezTo>
                    <a:pt x="170" y="997"/>
                    <a:pt x="205" y="1006"/>
                    <a:pt x="239" y="1006"/>
                  </a:cubicBezTo>
                  <a:cubicBezTo>
                    <a:pt x="312" y="1006"/>
                    <a:pt x="383" y="968"/>
                    <a:pt x="423" y="901"/>
                  </a:cubicBezTo>
                  <a:lnTo>
                    <a:pt x="757" y="324"/>
                  </a:lnTo>
                  <a:cubicBezTo>
                    <a:pt x="861" y="156"/>
                    <a:pt x="715" y="0"/>
                    <a:pt x="5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7"/>
            <p:cNvSpPr/>
            <p:nvPr/>
          </p:nvSpPr>
          <p:spPr>
            <a:xfrm>
              <a:off x="5133831" y="1748206"/>
              <a:ext cx="30876" cy="37813"/>
            </a:xfrm>
            <a:custGeom>
              <a:avLst/>
              <a:gdLst/>
              <a:ahLst/>
              <a:cxnLst/>
              <a:rect l="l" t="t" r="r" b="b"/>
              <a:pathLst>
                <a:path w="817" h="1003" extrusionOk="0">
                  <a:moveTo>
                    <a:pt x="581" y="0"/>
                  </a:moveTo>
                  <a:cubicBezTo>
                    <a:pt x="508" y="0"/>
                    <a:pt x="436" y="38"/>
                    <a:pt x="398" y="105"/>
                  </a:cubicBezTo>
                  <a:lnTo>
                    <a:pt x="63" y="685"/>
                  </a:lnTo>
                  <a:cubicBezTo>
                    <a:pt x="0" y="784"/>
                    <a:pt x="35" y="917"/>
                    <a:pt x="137" y="974"/>
                  </a:cubicBezTo>
                  <a:cubicBezTo>
                    <a:pt x="171" y="993"/>
                    <a:pt x="207" y="1003"/>
                    <a:pt x="243" y="1003"/>
                  </a:cubicBezTo>
                  <a:cubicBezTo>
                    <a:pt x="317" y="1003"/>
                    <a:pt x="388" y="964"/>
                    <a:pt x="426" y="893"/>
                  </a:cubicBezTo>
                  <a:lnTo>
                    <a:pt x="760" y="316"/>
                  </a:lnTo>
                  <a:cubicBezTo>
                    <a:pt x="816" y="214"/>
                    <a:pt x="785" y="87"/>
                    <a:pt x="683" y="27"/>
                  </a:cubicBezTo>
                  <a:cubicBezTo>
                    <a:pt x="651" y="9"/>
                    <a:pt x="615" y="0"/>
                    <a:pt x="5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7"/>
            <p:cNvSpPr/>
            <p:nvPr/>
          </p:nvSpPr>
          <p:spPr>
            <a:xfrm>
              <a:off x="5132886" y="1421302"/>
              <a:ext cx="32993" cy="37248"/>
            </a:xfrm>
            <a:custGeom>
              <a:avLst/>
              <a:gdLst/>
              <a:ahLst/>
              <a:cxnLst/>
              <a:rect l="l" t="t" r="r" b="b"/>
              <a:pathLst>
                <a:path w="873" h="988" extrusionOk="0">
                  <a:moveTo>
                    <a:pt x="279" y="0"/>
                  </a:moveTo>
                  <a:cubicBezTo>
                    <a:pt x="138" y="0"/>
                    <a:pt x="1" y="145"/>
                    <a:pt x="88" y="310"/>
                  </a:cubicBezTo>
                  <a:lnTo>
                    <a:pt x="423" y="887"/>
                  </a:lnTo>
                  <a:cubicBezTo>
                    <a:pt x="467" y="958"/>
                    <a:pt x="532" y="988"/>
                    <a:pt x="595" y="988"/>
                  </a:cubicBezTo>
                  <a:cubicBezTo>
                    <a:pt x="736" y="988"/>
                    <a:pt x="872" y="842"/>
                    <a:pt x="785" y="680"/>
                  </a:cubicBezTo>
                  <a:lnTo>
                    <a:pt x="451" y="99"/>
                  </a:lnTo>
                  <a:cubicBezTo>
                    <a:pt x="406" y="29"/>
                    <a:pt x="342"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7"/>
            <p:cNvSpPr/>
            <p:nvPr/>
          </p:nvSpPr>
          <p:spPr>
            <a:xfrm>
              <a:off x="5321544" y="1747866"/>
              <a:ext cx="33598" cy="37813"/>
            </a:xfrm>
            <a:custGeom>
              <a:avLst/>
              <a:gdLst/>
              <a:ahLst/>
              <a:cxnLst/>
              <a:rect l="l" t="t" r="r" b="b"/>
              <a:pathLst>
                <a:path w="889" h="1003" extrusionOk="0">
                  <a:moveTo>
                    <a:pt x="291" y="1"/>
                  </a:moveTo>
                  <a:cubicBezTo>
                    <a:pt x="145" y="1"/>
                    <a:pt x="1" y="156"/>
                    <a:pt x="107" y="325"/>
                  </a:cubicBezTo>
                  <a:lnTo>
                    <a:pt x="441" y="902"/>
                  </a:lnTo>
                  <a:cubicBezTo>
                    <a:pt x="485" y="973"/>
                    <a:pt x="548" y="1002"/>
                    <a:pt x="611" y="1002"/>
                  </a:cubicBezTo>
                  <a:cubicBezTo>
                    <a:pt x="751" y="1002"/>
                    <a:pt x="888" y="857"/>
                    <a:pt x="803" y="694"/>
                  </a:cubicBezTo>
                  <a:lnTo>
                    <a:pt x="469" y="114"/>
                  </a:lnTo>
                  <a:cubicBezTo>
                    <a:pt x="426" y="34"/>
                    <a:pt x="358"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7"/>
            <p:cNvSpPr/>
            <p:nvPr/>
          </p:nvSpPr>
          <p:spPr>
            <a:xfrm>
              <a:off x="5384996" y="1683360"/>
              <a:ext cx="43235" cy="28878"/>
            </a:xfrm>
            <a:custGeom>
              <a:avLst/>
              <a:gdLst/>
              <a:ahLst/>
              <a:cxnLst/>
              <a:rect l="l" t="t" r="r" b="b"/>
              <a:pathLst>
                <a:path w="1144" h="766" extrusionOk="0">
                  <a:moveTo>
                    <a:pt x="307" y="1"/>
                  </a:moveTo>
                  <a:cubicBezTo>
                    <a:pt x="120" y="1"/>
                    <a:pt x="0" y="285"/>
                    <a:pt x="215" y="400"/>
                  </a:cubicBezTo>
                  <a:lnTo>
                    <a:pt x="792" y="734"/>
                  </a:lnTo>
                  <a:cubicBezTo>
                    <a:pt x="827" y="755"/>
                    <a:pt x="865" y="766"/>
                    <a:pt x="902" y="766"/>
                  </a:cubicBezTo>
                  <a:cubicBezTo>
                    <a:pt x="975" y="766"/>
                    <a:pt x="1045" y="727"/>
                    <a:pt x="1084" y="660"/>
                  </a:cubicBezTo>
                  <a:cubicBezTo>
                    <a:pt x="1144" y="558"/>
                    <a:pt x="1105" y="428"/>
                    <a:pt x="1003" y="372"/>
                  </a:cubicBezTo>
                  <a:lnTo>
                    <a:pt x="423" y="37"/>
                  </a:lnTo>
                  <a:cubicBezTo>
                    <a:pt x="383" y="12"/>
                    <a:pt x="343" y="1"/>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7"/>
            <p:cNvSpPr/>
            <p:nvPr/>
          </p:nvSpPr>
          <p:spPr>
            <a:xfrm>
              <a:off x="5057831" y="1494856"/>
              <a:ext cx="44406" cy="28350"/>
            </a:xfrm>
            <a:custGeom>
              <a:avLst/>
              <a:gdLst/>
              <a:ahLst/>
              <a:cxnLst/>
              <a:rect l="l" t="t" r="r" b="b"/>
              <a:pathLst>
                <a:path w="1175" h="752" extrusionOk="0">
                  <a:moveTo>
                    <a:pt x="303" y="1"/>
                  </a:moveTo>
                  <a:cubicBezTo>
                    <a:pt x="118" y="1"/>
                    <a:pt x="0" y="269"/>
                    <a:pt x="195" y="389"/>
                  </a:cubicBezTo>
                  <a:lnTo>
                    <a:pt x="773" y="724"/>
                  </a:lnTo>
                  <a:cubicBezTo>
                    <a:pt x="809" y="743"/>
                    <a:pt x="844" y="751"/>
                    <a:pt x="876" y="751"/>
                  </a:cubicBezTo>
                  <a:cubicBezTo>
                    <a:pt x="1061" y="751"/>
                    <a:pt x="1175" y="484"/>
                    <a:pt x="984" y="361"/>
                  </a:cubicBezTo>
                  <a:lnTo>
                    <a:pt x="403" y="27"/>
                  </a:lnTo>
                  <a:cubicBezTo>
                    <a:pt x="368" y="9"/>
                    <a:pt x="334"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7"/>
            <p:cNvSpPr/>
            <p:nvPr/>
          </p:nvSpPr>
          <p:spPr>
            <a:xfrm>
              <a:off x="5386054" y="1494856"/>
              <a:ext cx="44142" cy="28350"/>
            </a:xfrm>
            <a:custGeom>
              <a:avLst/>
              <a:gdLst/>
              <a:ahLst/>
              <a:cxnLst/>
              <a:rect l="l" t="t" r="r" b="b"/>
              <a:pathLst>
                <a:path w="1168" h="752" extrusionOk="0">
                  <a:moveTo>
                    <a:pt x="866" y="1"/>
                  </a:moveTo>
                  <a:cubicBezTo>
                    <a:pt x="834" y="1"/>
                    <a:pt x="799" y="9"/>
                    <a:pt x="764" y="27"/>
                  </a:cubicBezTo>
                  <a:lnTo>
                    <a:pt x="187" y="361"/>
                  </a:lnTo>
                  <a:cubicBezTo>
                    <a:pt x="1" y="470"/>
                    <a:pt x="78" y="752"/>
                    <a:pt x="293" y="752"/>
                  </a:cubicBezTo>
                  <a:cubicBezTo>
                    <a:pt x="328" y="752"/>
                    <a:pt x="363" y="741"/>
                    <a:pt x="395" y="724"/>
                  </a:cubicBezTo>
                  <a:lnTo>
                    <a:pt x="975" y="389"/>
                  </a:lnTo>
                  <a:cubicBezTo>
                    <a:pt x="1167" y="269"/>
                    <a:pt x="1052" y="1"/>
                    <a:pt x="8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7"/>
            <p:cNvSpPr/>
            <p:nvPr/>
          </p:nvSpPr>
          <p:spPr>
            <a:xfrm>
              <a:off x="5057076" y="1683549"/>
              <a:ext cx="43272" cy="28803"/>
            </a:xfrm>
            <a:custGeom>
              <a:avLst/>
              <a:gdLst/>
              <a:ahLst/>
              <a:cxnLst/>
              <a:rect l="l" t="t" r="r" b="b"/>
              <a:pathLst>
                <a:path w="1145" h="764" extrusionOk="0">
                  <a:moveTo>
                    <a:pt x="901" y="1"/>
                  </a:moveTo>
                  <a:cubicBezTo>
                    <a:pt x="864" y="1"/>
                    <a:pt x="826" y="11"/>
                    <a:pt x="793" y="32"/>
                  </a:cubicBezTo>
                  <a:lnTo>
                    <a:pt x="215" y="367"/>
                  </a:lnTo>
                  <a:cubicBezTo>
                    <a:pt x="0" y="479"/>
                    <a:pt x="119" y="764"/>
                    <a:pt x="308" y="764"/>
                  </a:cubicBezTo>
                  <a:cubicBezTo>
                    <a:pt x="344" y="764"/>
                    <a:pt x="383" y="753"/>
                    <a:pt x="423" y="729"/>
                  </a:cubicBezTo>
                  <a:lnTo>
                    <a:pt x="1000" y="395"/>
                  </a:lnTo>
                  <a:cubicBezTo>
                    <a:pt x="1106" y="338"/>
                    <a:pt x="1144" y="208"/>
                    <a:pt x="1085" y="106"/>
                  </a:cubicBezTo>
                  <a:cubicBezTo>
                    <a:pt x="1045" y="39"/>
                    <a:pt x="973" y="1"/>
                    <a:pt x="9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DC779D2D-B131-418D-A3EC-54AEDD3CC466}"/>
              </a:ext>
            </a:extLst>
          </p:cNvPr>
          <p:cNvGrpSpPr/>
          <p:nvPr/>
        </p:nvGrpSpPr>
        <p:grpSpPr>
          <a:xfrm>
            <a:off x="770468" y="932964"/>
            <a:ext cx="4818507" cy="2554059"/>
            <a:chOff x="770468" y="932964"/>
            <a:chExt cx="4818507" cy="2554059"/>
          </a:xfrm>
        </p:grpSpPr>
        <p:pic>
          <p:nvPicPr>
            <p:cNvPr id="377" name="Picture 4">
              <a:extLst>
                <a:ext uri="{FF2B5EF4-FFF2-40B4-BE49-F238E27FC236}">
                  <a16:creationId xmlns:a16="http://schemas.microsoft.com/office/drawing/2014/main" id="{EB16AE17-FA60-4076-8129-F1F8F79C54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0468" y="932964"/>
              <a:ext cx="4818507" cy="2554059"/>
            </a:xfrm>
            <a:prstGeom prst="rect">
              <a:avLst/>
            </a:prstGeom>
          </p:spPr>
        </p:pic>
        <p:sp>
          <p:nvSpPr>
            <p:cNvPr id="379" name="TextBox 378">
              <a:extLst>
                <a:ext uri="{FF2B5EF4-FFF2-40B4-BE49-F238E27FC236}">
                  <a16:creationId xmlns:a16="http://schemas.microsoft.com/office/drawing/2014/main" id="{EA582509-AFA3-4F9E-9A86-F1875DC4FE1A}"/>
                </a:ext>
              </a:extLst>
            </p:cNvPr>
            <p:cNvSpPr txBox="1"/>
            <p:nvPr/>
          </p:nvSpPr>
          <p:spPr>
            <a:xfrm>
              <a:off x="1225869" y="1318415"/>
              <a:ext cx="3903151" cy="1421671"/>
            </a:xfrm>
            <a:prstGeom prst="rect">
              <a:avLst/>
            </a:prstGeom>
            <a:noFill/>
          </p:spPr>
          <p:txBody>
            <a:bodyPr wrap="square">
              <a:spAutoFit/>
            </a:bodyPr>
            <a:lstStyle/>
            <a:p>
              <a:pPr algn="just">
                <a:lnSpc>
                  <a:spcPct val="150000"/>
                </a:lnSpc>
                <a:spcBef>
                  <a:spcPts val="300"/>
                </a:spcBef>
                <a:spcAft>
                  <a:spcPts val="300"/>
                </a:spcAft>
              </a:pPr>
              <a:r>
                <a:rPr lang="en-US" sz="2000" b="1" dirty="0">
                  <a:solidFill>
                    <a:schemeClr val="accent6"/>
                  </a:solidFill>
                  <a:effectLst/>
                  <a:latin typeface="Arial" panose="020B0604020202020204" pitchFamily="34" charset="0"/>
                  <a:ea typeface="Times New Roman" panose="02020603050405020304" pitchFamily="18" charset="0"/>
                </a:rPr>
                <a:t>C1. </a:t>
              </a:r>
              <a:r>
                <a:rPr lang="vi-VN" sz="2000" dirty="0">
                  <a:solidFill>
                    <a:schemeClr val="accent6"/>
                  </a:solidFill>
                  <a:effectLst/>
                  <a:latin typeface="Arial" panose="020B0604020202020204" pitchFamily="34" charset="0"/>
                  <a:ea typeface="Times New Roman" panose="02020603050405020304" pitchFamily="18" charset="0"/>
                </a:rPr>
                <a:t>Điều gì xảy ra với tế bào nếu không vượt qua được điểm kiểm soát G</a:t>
              </a:r>
              <a:r>
                <a:rPr lang="vi-VN" sz="2000" baseline="-25000" dirty="0">
                  <a:solidFill>
                    <a:schemeClr val="accent6"/>
                  </a:solidFill>
                  <a:effectLst/>
                  <a:latin typeface="Arial" panose="020B0604020202020204" pitchFamily="34" charset="0"/>
                  <a:ea typeface="Times New Roman" panose="02020603050405020304" pitchFamily="18" charset="0"/>
                </a:rPr>
                <a:t>1</a:t>
              </a:r>
              <a:r>
                <a:rPr lang="vi-VN" sz="2000" dirty="0">
                  <a:solidFill>
                    <a:schemeClr val="accent6"/>
                  </a:solidFill>
                  <a:effectLst/>
                  <a:latin typeface="Arial" panose="020B0604020202020204" pitchFamily="34" charset="0"/>
                  <a:ea typeface="Times New Roman" panose="02020603050405020304" pitchFamily="18" charset="0"/>
                </a:rPr>
                <a:t>?</a:t>
              </a:r>
              <a:endParaRPr lang="en-US" sz="2000" dirty="0">
                <a:solidFill>
                  <a:schemeClr val="accent6"/>
                </a:solidFill>
                <a:effectLst/>
                <a:latin typeface="Times New Roman" panose="02020603050405020304" pitchFamily="18" charset="0"/>
                <a:ea typeface="Times New Roman" panose="02020603050405020304" pitchFamily="18" charset="0"/>
              </a:endParaRPr>
            </a:p>
          </p:txBody>
        </p:sp>
      </p:grpSp>
      <p:sp>
        <p:nvSpPr>
          <p:cNvPr id="381" name="TextBox 380">
            <a:extLst>
              <a:ext uri="{FF2B5EF4-FFF2-40B4-BE49-F238E27FC236}">
                <a16:creationId xmlns:a16="http://schemas.microsoft.com/office/drawing/2014/main" id="{951D18FC-DCCE-4D97-A280-96A7D4FD92F8}"/>
              </a:ext>
            </a:extLst>
          </p:cNvPr>
          <p:cNvSpPr txBox="1"/>
          <p:nvPr/>
        </p:nvSpPr>
        <p:spPr>
          <a:xfrm>
            <a:off x="3066458" y="2905355"/>
            <a:ext cx="5078021" cy="1974323"/>
          </a:xfrm>
          <a:prstGeom prst="rect">
            <a:avLst/>
          </a:prstGeom>
          <a:noFill/>
        </p:spPr>
        <p:txBody>
          <a:bodyPr wrap="square">
            <a:spAutoFit/>
          </a:bodyPr>
          <a:lstStyle/>
          <a:p>
            <a:pPr algn="ctr">
              <a:lnSpc>
                <a:spcPct val="150000"/>
              </a:lnSpc>
            </a:pPr>
            <a:r>
              <a:rPr lang="vi-VN" sz="2400" b="1" i="0" u="sng" dirty="0">
                <a:solidFill>
                  <a:srgbClr val="000000"/>
                </a:solidFill>
                <a:effectLst/>
                <a:latin typeface="+mn-lt"/>
              </a:rPr>
              <a:t>Trả lời </a:t>
            </a:r>
          </a:p>
          <a:p>
            <a:pPr algn="just">
              <a:lnSpc>
                <a:spcPct val="150000"/>
              </a:lnSpc>
            </a:pPr>
            <a:r>
              <a:rPr lang="vi-VN" sz="2000" b="0" i="0" dirty="0">
                <a:solidFill>
                  <a:srgbClr val="000000"/>
                </a:solidFill>
                <a:effectLst/>
                <a:latin typeface="+mn-lt"/>
              </a:rPr>
              <a:t>Nếu tế bào không vượt qua được điểm kiểm soát G</a:t>
            </a:r>
            <a:r>
              <a:rPr lang="vi-VN" sz="2000" b="0" i="0" baseline="-25000" dirty="0">
                <a:solidFill>
                  <a:srgbClr val="000000"/>
                </a:solidFill>
                <a:effectLst/>
                <a:latin typeface="+mn-lt"/>
              </a:rPr>
              <a:t>1</a:t>
            </a:r>
            <a:r>
              <a:rPr lang="vi-VN" sz="2000" b="0" i="0" dirty="0">
                <a:solidFill>
                  <a:srgbClr val="000000"/>
                </a:solidFill>
                <a:effectLst/>
                <a:latin typeface="+mn-lt"/>
              </a:rPr>
              <a:t>, tế bào ra khỏi chu kì và bước vào trạng thái không phân chia gọi là G</a:t>
            </a:r>
            <a:r>
              <a:rPr lang="vi-VN" sz="2000" b="0" i="0" baseline="-25000" dirty="0">
                <a:solidFill>
                  <a:srgbClr val="000000"/>
                </a:solidFill>
                <a:effectLst/>
                <a:latin typeface="+mn-lt"/>
              </a:rPr>
              <a:t>0</a:t>
            </a:r>
            <a:r>
              <a:rPr lang="vi-VN" sz="2000" b="0" i="0" dirty="0">
                <a:solidFill>
                  <a:srgbClr val="000000"/>
                </a:solidFill>
                <a:effectLst/>
                <a:latin typeface="+mn-lt"/>
              </a:rPr>
              <a:t>.</a:t>
            </a:r>
            <a:endParaRPr lang="en-US" sz="2000" dirty="0">
              <a:latin typeface="+mn-lt"/>
            </a:endParaRPr>
          </a:p>
        </p:txBody>
      </p:sp>
      <p:grpSp>
        <p:nvGrpSpPr>
          <p:cNvPr id="422" name="Google Shape;2210;p44">
            <a:extLst>
              <a:ext uri="{FF2B5EF4-FFF2-40B4-BE49-F238E27FC236}">
                <a16:creationId xmlns:a16="http://schemas.microsoft.com/office/drawing/2014/main" id="{FADB5FDF-547C-44FD-BFA6-71ED0F757A38}"/>
              </a:ext>
            </a:extLst>
          </p:cNvPr>
          <p:cNvGrpSpPr/>
          <p:nvPr/>
        </p:nvGrpSpPr>
        <p:grpSpPr>
          <a:xfrm rot="20851234">
            <a:off x="5744061" y="1157634"/>
            <a:ext cx="502918" cy="452621"/>
            <a:chOff x="5739863" y="3222757"/>
            <a:chExt cx="385407" cy="343128"/>
          </a:xfrm>
        </p:grpSpPr>
        <p:sp>
          <p:nvSpPr>
            <p:cNvPr id="423" name="Google Shape;2211;p44">
              <a:extLst>
                <a:ext uri="{FF2B5EF4-FFF2-40B4-BE49-F238E27FC236}">
                  <a16:creationId xmlns:a16="http://schemas.microsoft.com/office/drawing/2014/main" id="{A9DE285B-E35E-4891-BF5E-BB21C9CB8243}"/>
                </a:ext>
              </a:extLst>
            </p:cNvPr>
            <p:cNvSpPr/>
            <p:nvPr/>
          </p:nvSpPr>
          <p:spPr>
            <a:xfrm>
              <a:off x="5748665" y="3229594"/>
              <a:ext cx="367699" cy="329612"/>
            </a:xfrm>
            <a:custGeom>
              <a:avLst/>
              <a:gdLst/>
              <a:ahLst/>
              <a:cxnLst/>
              <a:rect l="l" t="t" r="r" b="b"/>
              <a:pathLst>
                <a:path w="14037" h="12583" extrusionOk="0">
                  <a:moveTo>
                    <a:pt x="3852" y="0"/>
                  </a:moveTo>
                  <a:cubicBezTo>
                    <a:pt x="1724" y="0"/>
                    <a:pt x="4" y="1734"/>
                    <a:pt x="4" y="3872"/>
                  </a:cubicBezTo>
                  <a:lnTo>
                    <a:pt x="1" y="3872"/>
                  </a:lnTo>
                  <a:cubicBezTo>
                    <a:pt x="1" y="7868"/>
                    <a:pt x="5148" y="11504"/>
                    <a:pt x="6628" y="12467"/>
                  </a:cubicBezTo>
                  <a:cubicBezTo>
                    <a:pt x="6746" y="12544"/>
                    <a:pt x="6883" y="12582"/>
                    <a:pt x="7019" y="12582"/>
                  </a:cubicBezTo>
                  <a:cubicBezTo>
                    <a:pt x="7156" y="12582"/>
                    <a:pt x="7293" y="12544"/>
                    <a:pt x="7413" y="12467"/>
                  </a:cubicBezTo>
                  <a:cubicBezTo>
                    <a:pt x="8890" y="11504"/>
                    <a:pt x="14037" y="7868"/>
                    <a:pt x="14037" y="3872"/>
                  </a:cubicBezTo>
                  <a:cubicBezTo>
                    <a:pt x="14037" y="1734"/>
                    <a:pt x="12313" y="0"/>
                    <a:pt x="10189" y="0"/>
                  </a:cubicBezTo>
                  <a:cubicBezTo>
                    <a:pt x="9174" y="0"/>
                    <a:pt x="8204" y="401"/>
                    <a:pt x="7488" y="1117"/>
                  </a:cubicBezTo>
                  <a:cubicBezTo>
                    <a:pt x="7358" y="1244"/>
                    <a:pt x="7188" y="1307"/>
                    <a:pt x="7019" y="1307"/>
                  </a:cubicBezTo>
                  <a:cubicBezTo>
                    <a:pt x="6850" y="1307"/>
                    <a:pt x="6681" y="1244"/>
                    <a:pt x="6553" y="1117"/>
                  </a:cubicBezTo>
                  <a:cubicBezTo>
                    <a:pt x="5837" y="401"/>
                    <a:pt x="4863" y="0"/>
                    <a:pt x="3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212;p44">
              <a:extLst>
                <a:ext uri="{FF2B5EF4-FFF2-40B4-BE49-F238E27FC236}">
                  <a16:creationId xmlns:a16="http://schemas.microsoft.com/office/drawing/2014/main" id="{5B23CCB1-4744-4449-8A2C-F654CDC1B272}"/>
                </a:ext>
              </a:extLst>
            </p:cNvPr>
            <p:cNvSpPr/>
            <p:nvPr/>
          </p:nvSpPr>
          <p:spPr>
            <a:xfrm>
              <a:off x="5748770" y="3229594"/>
              <a:ext cx="183758" cy="329533"/>
            </a:xfrm>
            <a:custGeom>
              <a:avLst/>
              <a:gdLst/>
              <a:ahLst/>
              <a:cxnLst/>
              <a:rect l="l" t="t" r="r" b="b"/>
              <a:pathLst>
                <a:path w="7015" h="12580" extrusionOk="0">
                  <a:moveTo>
                    <a:pt x="3848" y="0"/>
                  </a:moveTo>
                  <a:cubicBezTo>
                    <a:pt x="1720" y="0"/>
                    <a:pt x="0" y="1731"/>
                    <a:pt x="0" y="3869"/>
                  </a:cubicBezTo>
                  <a:cubicBezTo>
                    <a:pt x="0" y="7868"/>
                    <a:pt x="5147" y="11504"/>
                    <a:pt x="6624" y="12463"/>
                  </a:cubicBezTo>
                  <a:cubicBezTo>
                    <a:pt x="6741" y="12542"/>
                    <a:pt x="6878" y="12580"/>
                    <a:pt x="7015" y="12580"/>
                  </a:cubicBezTo>
                  <a:cubicBezTo>
                    <a:pt x="1758" y="5404"/>
                    <a:pt x="3629" y="1388"/>
                    <a:pt x="5411" y="336"/>
                  </a:cubicBezTo>
                  <a:cubicBezTo>
                    <a:pt x="4921" y="113"/>
                    <a:pt x="4386" y="0"/>
                    <a:pt x="384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213;p44">
              <a:extLst>
                <a:ext uri="{FF2B5EF4-FFF2-40B4-BE49-F238E27FC236}">
                  <a16:creationId xmlns:a16="http://schemas.microsoft.com/office/drawing/2014/main" id="{7F6ED7FE-889B-4147-A0C8-7CB5A9B973EB}"/>
                </a:ext>
              </a:extLst>
            </p:cNvPr>
            <p:cNvSpPr/>
            <p:nvPr/>
          </p:nvSpPr>
          <p:spPr>
            <a:xfrm>
              <a:off x="5739863" y="3222757"/>
              <a:ext cx="385407" cy="343128"/>
            </a:xfrm>
            <a:custGeom>
              <a:avLst/>
              <a:gdLst/>
              <a:ahLst/>
              <a:cxnLst/>
              <a:rect l="l" t="t" r="r" b="b"/>
              <a:pathLst>
                <a:path w="14713" h="13099" extrusionOk="0">
                  <a:moveTo>
                    <a:pt x="10577" y="459"/>
                  </a:moveTo>
                  <a:cubicBezTo>
                    <a:pt x="10940" y="459"/>
                    <a:pt x="11306" y="513"/>
                    <a:pt x="11666" y="624"/>
                  </a:cubicBezTo>
                  <a:cubicBezTo>
                    <a:pt x="13204" y="1104"/>
                    <a:pt x="14250" y="2526"/>
                    <a:pt x="14250" y="4137"/>
                  </a:cubicBezTo>
                  <a:cubicBezTo>
                    <a:pt x="14250" y="6488"/>
                    <a:pt x="12358" y="8674"/>
                    <a:pt x="10771" y="10096"/>
                  </a:cubicBezTo>
                  <a:cubicBezTo>
                    <a:pt x="9712" y="11035"/>
                    <a:pt x="8568" y="11875"/>
                    <a:pt x="7355" y="12608"/>
                  </a:cubicBezTo>
                  <a:cubicBezTo>
                    <a:pt x="6145" y="11878"/>
                    <a:pt x="5004" y="11038"/>
                    <a:pt x="3949" y="10103"/>
                  </a:cubicBezTo>
                  <a:cubicBezTo>
                    <a:pt x="2359" y="8677"/>
                    <a:pt x="460" y="6488"/>
                    <a:pt x="460" y="4140"/>
                  </a:cubicBezTo>
                  <a:cubicBezTo>
                    <a:pt x="460" y="2530"/>
                    <a:pt x="1505" y="1104"/>
                    <a:pt x="3044" y="624"/>
                  </a:cubicBezTo>
                  <a:cubicBezTo>
                    <a:pt x="3403" y="513"/>
                    <a:pt x="3770" y="459"/>
                    <a:pt x="4133" y="459"/>
                  </a:cubicBezTo>
                  <a:cubicBezTo>
                    <a:pt x="5322" y="459"/>
                    <a:pt x="6468" y="1037"/>
                    <a:pt x="7166" y="2053"/>
                  </a:cubicBezTo>
                  <a:cubicBezTo>
                    <a:pt x="7213" y="2120"/>
                    <a:pt x="7285" y="2154"/>
                    <a:pt x="7356" y="2154"/>
                  </a:cubicBezTo>
                  <a:cubicBezTo>
                    <a:pt x="7428" y="2154"/>
                    <a:pt x="7499" y="2120"/>
                    <a:pt x="7543" y="2053"/>
                  </a:cubicBezTo>
                  <a:cubicBezTo>
                    <a:pt x="8244" y="1037"/>
                    <a:pt x="9388" y="459"/>
                    <a:pt x="10577" y="459"/>
                  </a:cubicBezTo>
                  <a:close/>
                  <a:moveTo>
                    <a:pt x="4137" y="0"/>
                  </a:moveTo>
                  <a:cubicBezTo>
                    <a:pt x="3677" y="0"/>
                    <a:pt x="3211" y="77"/>
                    <a:pt x="2759" y="237"/>
                  </a:cubicBezTo>
                  <a:cubicBezTo>
                    <a:pt x="1108" y="820"/>
                    <a:pt x="1" y="2382"/>
                    <a:pt x="1" y="4137"/>
                  </a:cubicBezTo>
                  <a:cubicBezTo>
                    <a:pt x="1" y="5257"/>
                    <a:pt x="388" y="6426"/>
                    <a:pt x="1152" y="7615"/>
                  </a:cubicBezTo>
                  <a:cubicBezTo>
                    <a:pt x="1755" y="8551"/>
                    <a:pt x="2592" y="9503"/>
                    <a:pt x="3640" y="10442"/>
                  </a:cubicBezTo>
                  <a:cubicBezTo>
                    <a:pt x="4754" y="11429"/>
                    <a:pt x="5960" y="12310"/>
                    <a:pt x="7242" y="13071"/>
                  </a:cubicBezTo>
                  <a:cubicBezTo>
                    <a:pt x="7278" y="13089"/>
                    <a:pt x="7317" y="13099"/>
                    <a:pt x="7356" y="13099"/>
                  </a:cubicBezTo>
                  <a:cubicBezTo>
                    <a:pt x="7395" y="13099"/>
                    <a:pt x="7434" y="13089"/>
                    <a:pt x="7468" y="13071"/>
                  </a:cubicBezTo>
                  <a:cubicBezTo>
                    <a:pt x="8750" y="12310"/>
                    <a:pt x="9959" y="11429"/>
                    <a:pt x="11073" y="10442"/>
                  </a:cubicBezTo>
                  <a:cubicBezTo>
                    <a:pt x="12121" y="9500"/>
                    <a:pt x="12958" y="8551"/>
                    <a:pt x="13561" y="7615"/>
                  </a:cubicBezTo>
                  <a:cubicBezTo>
                    <a:pt x="14325" y="6426"/>
                    <a:pt x="14712" y="5257"/>
                    <a:pt x="14712" y="4137"/>
                  </a:cubicBezTo>
                  <a:cubicBezTo>
                    <a:pt x="14705" y="1855"/>
                    <a:pt x="12855" y="4"/>
                    <a:pt x="10573" y="4"/>
                  </a:cubicBezTo>
                  <a:cubicBezTo>
                    <a:pt x="9325" y="4"/>
                    <a:pt x="8143" y="566"/>
                    <a:pt x="7355" y="1539"/>
                  </a:cubicBezTo>
                  <a:cubicBezTo>
                    <a:pt x="6555" y="548"/>
                    <a:pt x="5364" y="0"/>
                    <a:pt x="41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214;p44">
              <a:extLst>
                <a:ext uri="{FF2B5EF4-FFF2-40B4-BE49-F238E27FC236}">
                  <a16:creationId xmlns:a16="http://schemas.microsoft.com/office/drawing/2014/main" id="{07E36608-8F6A-4FAF-90A8-623886BFB7CF}"/>
                </a:ext>
              </a:extLst>
            </p:cNvPr>
            <p:cNvSpPr/>
            <p:nvPr/>
          </p:nvSpPr>
          <p:spPr>
            <a:xfrm>
              <a:off x="5840504" y="3246909"/>
              <a:ext cx="80026" cy="45789"/>
            </a:xfrm>
            <a:custGeom>
              <a:avLst/>
              <a:gdLst/>
              <a:ahLst/>
              <a:cxnLst/>
              <a:rect l="l" t="t" r="r" b="b"/>
              <a:pathLst>
                <a:path w="3055" h="1748" extrusionOk="0">
                  <a:moveTo>
                    <a:pt x="295" y="1"/>
                  </a:moveTo>
                  <a:cubicBezTo>
                    <a:pt x="0" y="11"/>
                    <a:pt x="0" y="446"/>
                    <a:pt x="295" y="460"/>
                  </a:cubicBezTo>
                  <a:cubicBezTo>
                    <a:pt x="1203" y="460"/>
                    <a:pt x="2050" y="909"/>
                    <a:pt x="2567" y="1656"/>
                  </a:cubicBezTo>
                  <a:cubicBezTo>
                    <a:pt x="2616" y="1721"/>
                    <a:pt x="2680" y="1748"/>
                    <a:pt x="2743" y="1748"/>
                  </a:cubicBezTo>
                  <a:cubicBezTo>
                    <a:pt x="2902" y="1748"/>
                    <a:pt x="3055" y="1572"/>
                    <a:pt x="2944" y="1395"/>
                  </a:cubicBezTo>
                  <a:cubicBezTo>
                    <a:pt x="2344" y="521"/>
                    <a:pt x="1354"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215;p44">
              <a:extLst>
                <a:ext uri="{FF2B5EF4-FFF2-40B4-BE49-F238E27FC236}">
                  <a16:creationId xmlns:a16="http://schemas.microsoft.com/office/drawing/2014/main" id="{8CD96EC4-4A03-45CF-9CE3-51363DA9C631}"/>
                </a:ext>
              </a:extLst>
            </p:cNvPr>
            <p:cNvSpPr/>
            <p:nvPr/>
          </p:nvSpPr>
          <p:spPr>
            <a:xfrm>
              <a:off x="6010510" y="3246909"/>
              <a:ext cx="90609" cy="88906"/>
            </a:xfrm>
            <a:custGeom>
              <a:avLst/>
              <a:gdLst/>
              <a:ahLst/>
              <a:cxnLst/>
              <a:rect l="l" t="t" r="r" b="b"/>
              <a:pathLst>
                <a:path w="3459" h="3394" extrusionOk="0">
                  <a:moveTo>
                    <a:pt x="229" y="0"/>
                  </a:moveTo>
                  <a:cubicBezTo>
                    <a:pt x="104" y="0"/>
                    <a:pt x="1" y="104"/>
                    <a:pt x="1" y="230"/>
                  </a:cubicBezTo>
                  <a:cubicBezTo>
                    <a:pt x="1" y="356"/>
                    <a:pt x="104" y="460"/>
                    <a:pt x="229" y="460"/>
                  </a:cubicBezTo>
                  <a:cubicBezTo>
                    <a:pt x="233" y="460"/>
                    <a:pt x="237" y="460"/>
                    <a:pt x="241" y="460"/>
                  </a:cubicBezTo>
                  <a:cubicBezTo>
                    <a:pt x="1742" y="467"/>
                    <a:pt x="2961" y="1666"/>
                    <a:pt x="2996" y="3167"/>
                  </a:cubicBezTo>
                  <a:cubicBezTo>
                    <a:pt x="2999" y="3294"/>
                    <a:pt x="3102" y="3393"/>
                    <a:pt x="3225" y="3393"/>
                  </a:cubicBezTo>
                  <a:lnTo>
                    <a:pt x="3232" y="3393"/>
                  </a:lnTo>
                  <a:cubicBezTo>
                    <a:pt x="3359" y="3390"/>
                    <a:pt x="3458" y="3287"/>
                    <a:pt x="3455" y="3160"/>
                  </a:cubicBezTo>
                  <a:cubicBezTo>
                    <a:pt x="3424" y="1416"/>
                    <a:pt x="1981" y="1"/>
                    <a:pt x="241" y="1"/>
                  </a:cubicBezTo>
                  <a:cubicBezTo>
                    <a:pt x="237" y="0"/>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2210;p44">
            <a:extLst>
              <a:ext uri="{FF2B5EF4-FFF2-40B4-BE49-F238E27FC236}">
                <a16:creationId xmlns:a16="http://schemas.microsoft.com/office/drawing/2014/main" id="{B1334A48-0D52-45A6-AB79-19B61FF14163}"/>
              </a:ext>
            </a:extLst>
          </p:cNvPr>
          <p:cNvGrpSpPr/>
          <p:nvPr/>
        </p:nvGrpSpPr>
        <p:grpSpPr>
          <a:xfrm rot="20851234">
            <a:off x="5620595" y="1679748"/>
            <a:ext cx="322146" cy="261489"/>
            <a:chOff x="5739863" y="3222757"/>
            <a:chExt cx="385407" cy="343128"/>
          </a:xfrm>
        </p:grpSpPr>
        <p:sp>
          <p:nvSpPr>
            <p:cNvPr id="429" name="Google Shape;2211;p44">
              <a:extLst>
                <a:ext uri="{FF2B5EF4-FFF2-40B4-BE49-F238E27FC236}">
                  <a16:creationId xmlns:a16="http://schemas.microsoft.com/office/drawing/2014/main" id="{3A620A5B-5586-4A55-86AF-8C69A3E83C4B}"/>
                </a:ext>
              </a:extLst>
            </p:cNvPr>
            <p:cNvSpPr/>
            <p:nvPr/>
          </p:nvSpPr>
          <p:spPr>
            <a:xfrm>
              <a:off x="5748665" y="3229594"/>
              <a:ext cx="367699" cy="329612"/>
            </a:xfrm>
            <a:custGeom>
              <a:avLst/>
              <a:gdLst/>
              <a:ahLst/>
              <a:cxnLst/>
              <a:rect l="l" t="t" r="r" b="b"/>
              <a:pathLst>
                <a:path w="14037" h="12583" extrusionOk="0">
                  <a:moveTo>
                    <a:pt x="3852" y="0"/>
                  </a:moveTo>
                  <a:cubicBezTo>
                    <a:pt x="1724" y="0"/>
                    <a:pt x="4" y="1734"/>
                    <a:pt x="4" y="3872"/>
                  </a:cubicBezTo>
                  <a:lnTo>
                    <a:pt x="1" y="3872"/>
                  </a:lnTo>
                  <a:cubicBezTo>
                    <a:pt x="1" y="7868"/>
                    <a:pt x="5148" y="11504"/>
                    <a:pt x="6628" y="12467"/>
                  </a:cubicBezTo>
                  <a:cubicBezTo>
                    <a:pt x="6746" y="12544"/>
                    <a:pt x="6883" y="12582"/>
                    <a:pt x="7019" y="12582"/>
                  </a:cubicBezTo>
                  <a:cubicBezTo>
                    <a:pt x="7156" y="12582"/>
                    <a:pt x="7293" y="12544"/>
                    <a:pt x="7413" y="12467"/>
                  </a:cubicBezTo>
                  <a:cubicBezTo>
                    <a:pt x="8890" y="11504"/>
                    <a:pt x="14037" y="7868"/>
                    <a:pt x="14037" y="3872"/>
                  </a:cubicBezTo>
                  <a:cubicBezTo>
                    <a:pt x="14037" y="1734"/>
                    <a:pt x="12313" y="0"/>
                    <a:pt x="10189" y="0"/>
                  </a:cubicBezTo>
                  <a:cubicBezTo>
                    <a:pt x="9174" y="0"/>
                    <a:pt x="8204" y="401"/>
                    <a:pt x="7488" y="1117"/>
                  </a:cubicBezTo>
                  <a:cubicBezTo>
                    <a:pt x="7358" y="1244"/>
                    <a:pt x="7188" y="1307"/>
                    <a:pt x="7019" y="1307"/>
                  </a:cubicBezTo>
                  <a:cubicBezTo>
                    <a:pt x="6850" y="1307"/>
                    <a:pt x="6681" y="1244"/>
                    <a:pt x="6553" y="1117"/>
                  </a:cubicBezTo>
                  <a:cubicBezTo>
                    <a:pt x="5837" y="401"/>
                    <a:pt x="4863" y="0"/>
                    <a:pt x="3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212;p44">
              <a:extLst>
                <a:ext uri="{FF2B5EF4-FFF2-40B4-BE49-F238E27FC236}">
                  <a16:creationId xmlns:a16="http://schemas.microsoft.com/office/drawing/2014/main" id="{E5C8E11F-647D-4884-B5F4-F52595490AE3}"/>
                </a:ext>
              </a:extLst>
            </p:cNvPr>
            <p:cNvSpPr/>
            <p:nvPr/>
          </p:nvSpPr>
          <p:spPr>
            <a:xfrm>
              <a:off x="5748770" y="3229594"/>
              <a:ext cx="183758" cy="329533"/>
            </a:xfrm>
            <a:custGeom>
              <a:avLst/>
              <a:gdLst/>
              <a:ahLst/>
              <a:cxnLst/>
              <a:rect l="l" t="t" r="r" b="b"/>
              <a:pathLst>
                <a:path w="7015" h="12580" extrusionOk="0">
                  <a:moveTo>
                    <a:pt x="3848" y="0"/>
                  </a:moveTo>
                  <a:cubicBezTo>
                    <a:pt x="1720" y="0"/>
                    <a:pt x="0" y="1731"/>
                    <a:pt x="0" y="3869"/>
                  </a:cubicBezTo>
                  <a:cubicBezTo>
                    <a:pt x="0" y="7868"/>
                    <a:pt x="5147" y="11504"/>
                    <a:pt x="6624" y="12463"/>
                  </a:cubicBezTo>
                  <a:cubicBezTo>
                    <a:pt x="6741" y="12542"/>
                    <a:pt x="6878" y="12580"/>
                    <a:pt x="7015" y="12580"/>
                  </a:cubicBezTo>
                  <a:cubicBezTo>
                    <a:pt x="1758" y="5404"/>
                    <a:pt x="3629" y="1388"/>
                    <a:pt x="5411" y="336"/>
                  </a:cubicBezTo>
                  <a:cubicBezTo>
                    <a:pt x="4921" y="113"/>
                    <a:pt x="4386" y="0"/>
                    <a:pt x="384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213;p44">
              <a:extLst>
                <a:ext uri="{FF2B5EF4-FFF2-40B4-BE49-F238E27FC236}">
                  <a16:creationId xmlns:a16="http://schemas.microsoft.com/office/drawing/2014/main" id="{09CAB0BC-68FA-485B-9058-359114633B45}"/>
                </a:ext>
              </a:extLst>
            </p:cNvPr>
            <p:cNvSpPr/>
            <p:nvPr/>
          </p:nvSpPr>
          <p:spPr>
            <a:xfrm>
              <a:off x="5739863" y="3222757"/>
              <a:ext cx="385407" cy="343128"/>
            </a:xfrm>
            <a:custGeom>
              <a:avLst/>
              <a:gdLst/>
              <a:ahLst/>
              <a:cxnLst/>
              <a:rect l="l" t="t" r="r" b="b"/>
              <a:pathLst>
                <a:path w="14713" h="13099" extrusionOk="0">
                  <a:moveTo>
                    <a:pt x="10577" y="459"/>
                  </a:moveTo>
                  <a:cubicBezTo>
                    <a:pt x="10940" y="459"/>
                    <a:pt x="11306" y="513"/>
                    <a:pt x="11666" y="624"/>
                  </a:cubicBezTo>
                  <a:cubicBezTo>
                    <a:pt x="13204" y="1104"/>
                    <a:pt x="14250" y="2526"/>
                    <a:pt x="14250" y="4137"/>
                  </a:cubicBezTo>
                  <a:cubicBezTo>
                    <a:pt x="14250" y="6488"/>
                    <a:pt x="12358" y="8674"/>
                    <a:pt x="10771" y="10096"/>
                  </a:cubicBezTo>
                  <a:cubicBezTo>
                    <a:pt x="9712" y="11035"/>
                    <a:pt x="8568" y="11875"/>
                    <a:pt x="7355" y="12608"/>
                  </a:cubicBezTo>
                  <a:cubicBezTo>
                    <a:pt x="6145" y="11878"/>
                    <a:pt x="5004" y="11038"/>
                    <a:pt x="3949" y="10103"/>
                  </a:cubicBezTo>
                  <a:cubicBezTo>
                    <a:pt x="2359" y="8677"/>
                    <a:pt x="460" y="6488"/>
                    <a:pt x="460" y="4140"/>
                  </a:cubicBezTo>
                  <a:cubicBezTo>
                    <a:pt x="460" y="2530"/>
                    <a:pt x="1505" y="1104"/>
                    <a:pt x="3044" y="624"/>
                  </a:cubicBezTo>
                  <a:cubicBezTo>
                    <a:pt x="3403" y="513"/>
                    <a:pt x="3770" y="459"/>
                    <a:pt x="4133" y="459"/>
                  </a:cubicBezTo>
                  <a:cubicBezTo>
                    <a:pt x="5322" y="459"/>
                    <a:pt x="6468" y="1037"/>
                    <a:pt x="7166" y="2053"/>
                  </a:cubicBezTo>
                  <a:cubicBezTo>
                    <a:pt x="7213" y="2120"/>
                    <a:pt x="7285" y="2154"/>
                    <a:pt x="7356" y="2154"/>
                  </a:cubicBezTo>
                  <a:cubicBezTo>
                    <a:pt x="7428" y="2154"/>
                    <a:pt x="7499" y="2120"/>
                    <a:pt x="7543" y="2053"/>
                  </a:cubicBezTo>
                  <a:cubicBezTo>
                    <a:pt x="8244" y="1037"/>
                    <a:pt x="9388" y="459"/>
                    <a:pt x="10577" y="459"/>
                  </a:cubicBezTo>
                  <a:close/>
                  <a:moveTo>
                    <a:pt x="4137" y="0"/>
                  </a:moveTo>
                  <a:cubicBezTo>
                    <a:pt x="3677" y="0"/>
                    <a:pt x="3211" y="77"/>
                    <a:pt x="2759" y="237"/>
                  </a:cubicBezTo>
                  <a:cubicBezTo>
                    <a:pt x="1108" y="820"/>
                    <a:pt x="1" y="2382"/>
                    <a:pt x="1" y="4137"/>
                  </a:cubicBezTo>
                  <a:cubicBezTo>
                    <a:pt x="1" y="5257"/>
                    <a:pt x="388" y="6426"/>
                    <a:pt x="1152" y="7615"/>
                  </a:cubicBezTo>
                  <a:cubicBezTo>
                    <a:pt x="1755" y="8551"/>
                    <a:pt x="2592" y="9503"/>
                    <a:pt x="3640" y="10442"/>
                  </a:cubicBezTo>
                  <a:cubicBezTo>
                    <a:pt x="4754" y="11429"/>
                    <a:pt x="5960" y="12310"/>
                    <a:pt x="7242" y="13071"/>
                  </a:cubicBezTo>
                  <a:cubicBezTo>
                    <a:pt x="7278" y="13089"/>
                    <a:pt x="7317" y="13099"/>
                    <a:pt x="7356" y="13099"/>
                  </a:cubicBezTo>
                  <a:cubicBezTo>
                    <a:pt x="7395" y="13099"/>
                    <a:pt x="7434" y="13089"/>
                    <a:pt x="7468" y="13071"/>
                  </a:cubicBezTo>
                  <a:cubicBezTo>
                    <a:pt x="8750" y="12310"/>
                    <a:pt x="9959" y="11429"/>
                    <a:pt x="11073" y="10442"/>
                  </a:cubicBezTo>
                  <a:cubicBezTo>
                    <a:pt x="12121" y="9500"/>
                    <a:pt x="12958" y="8551"/>
                    <a:pt x="13561" y="7615"/>
                  </a:cubicBezTo>
                  <a:cubicBezTo>
                    <a:pt x="14325" y="6426"/>
                    <a:pt x="14712" y="5257"/>
                    <a:pt x="14712" y="4137"/>
                  </a:cubicBezTo>
                  <a:cubicBezTo>
                    <a:pt x="14705" y="1855"/>
                    <a:pt x="12855" y="4"/>
                    <a:pt x="10573" y="4"/>
                  </a:cubicBezTo>
                  <a:cubicBezTo>
                    <a:pt x="9325" y="4"/>
                    <a:pt x="8143" y="566"/>
                    <a:pt x="7355" y="1539"/>
                  </a:cubicBezTo>
                  <a:cubicBezTo>
                    <a:pt x="6555" y="548"/>
                    <a:pt x="5364" y="0"/>
                    <a:pt x="41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2214;p44">
              <a:extLst>
                <a:ext uri="{FF2B5EF4-FFF2-40B4-BE49-F238E27FC236}">
                  <a16:creationId xmlns:a16="http://schemas.microsoft.com/office/drawing/2014/main" id="{7C363525-D837-4640-81BC-8794B59E2CB0}"/>
                </a:ext>
              </a:extLst>
            </p:cNvPr>
            <p:cNvSpPr/>
            <p:nvPr/>
          </p:nvSpPr>
          <p:spPr>
            <a:xfrm>
              <a:off x="5840504" y="3246909"/>
              <a:ext cx="80026" cy="45789"/>
            </a:xfrm>
            <a:custGeom>
              <a:avLst/>
              <a:gdLst/>
              <a:ahLst/>
              <a:cxnLst/>
              <a:rect l="l" t="t" r="r" b="b"/>
              <a:pathLst>
                <a:path w="3055" h="1748" extrusionOk="0">
                  <a:moveTo>
                    <a:pt x="295" y="1"/>
                  </a:moveTo>
                  <a:cubicBezTo>
                    <a:pt x="0" y="11"/>
                    <a:pt x="0" y="446"/>
                    <a:pt x="295" y="460"/>
                  </a:cubicBezTo>
                  <a:cubicBezTo>
                    <a:pt x="1203" y="460"/>
                    <a:pt x="2050" y="909"/>
                    <a:pt x="2567" y="1656"/>
                  </a:cubicBezTo>
                  <a:cubicBezTo>
                    <a:pt x="2616" y="1721"/>
                    <a:pt x="2680" y="1748"/>
                    <a:pt x="2743" y="1748"/>
                  </a:cubicBezTo>
                  <a:cubicBezTo>
                    <a:pt x="2902" y="1748"/>
                    <a:pt x="3055" y="1572"/>
                    <a:pt x="2944" y="1395"/>
                  </a:cubicBezTo>
                  <a:cubicBezTo>
                    <a:pt x="2344" y="521"/>
                    <a:pt x="1354" y="1"/>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2215;p44">
              <a:extLst>
                <a:ext uri="{FF2B5EF4-FFF2-40B4-BE49-F238E27FC236}">
                  <a16:creationId xmlns:a16="http://schemas.microsoft.com/office/drawing/2014/main" id="{83A4537E-359C-41F8-9F3D-B7D696CB7ECD}"/>
                </a:ext>
              </a:extLst>
            </p:cNvPr>
            <p:cNvSpPr/>
            <p:nvPr/>
          </p:nvSpPr>
          <p:spPr>
            <a:xfrm>
              <a:off x="6010510" y="3246909"/>
              <a:ext cx="90609" cy="88906"/>
            </a:xfrm>
            <a:custGeom>
              <a:avLst/>
              <a:gdLst/>
              <a:ahLst/>
              <a:cxnLst/>
              <a:rect l="l" t="t" r="r" b="b"/>
              <a:pathLst>
                <a:path w="3459" h="3394" extrusionOk="0">
                  <a:moveTo>
                    <a:pt x="229" y="0"/>
                  </a:moveTo>
                  <a:cubicBezTo>
                    <a:pt x="104" y="0"/>
                    <a:pt x="1" y="104"/>
                    <a:pt x="1" y="230"/>
                  </a:cubicBezTo>
                  <a:cubicBezTo>
                    <a:pt x="1" y="356"/>
                    <a:pt x="104" y="460"/>
                    <a:pt x="229" y="460"/>
                  </a:cubicBezTo>
                  <a:cubicBezTo>
                    <a:pt x="233" y="460"/>
                    <a:pt x="237" y="460"/>
                    <a:pt x="241" y="460"/>
                  </a:cubicBezTo>
                  <a:cubicBezTo>
                    <a:pt x="1742" y="467"/>
                    <a:pt x="2961" y="1666"/>
                    <a:pt x="2996" y="3167"/>
                  </a:cubicBezTo>
                  <a:cubicBezTo>
                    <a:pt x="2999" y="3294"/>
                    <a:pt x="3102" y="3393"/>
                    <a:pt x="3225" y="3393"/>
                  </a:cubicBezTo>
                  <a:lnTo>
                    <a:pt x="3232" y="3393"/>
                  </a:lnTo>
                  <a:cubicBezTo>
                    <a:pt x="3359" y="3390"/>
                    <a:pt x="3458" y="3287"/>
                    <a:pt x="3455" y="3160"/>
                  </a:cubicBezTo>
                  <a:cubicBezTo>
                    <a:pt x="3424" y="1416"/>
                    <a:pt x="1981" y="1"/>
                    <a:pt x="241" y="1"/>
                  </a:cubicBezTo>
                  <a:cubicBezTo>
                    <a:pt x="237" y="0"/>
                    <a:pt x="233"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4" name="Picture 21">
            <a:extLst>
              <a:ext uri="{FF2B5EF4-FFF2-40B4-BE49-F238E27FC236}">
                <a16:creationId xmlns:a16="http://schemas.microsoft.com/office/drawing/2014/main" id="{2A11AE92-7692-47A1-BF4A-BEB72739B4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21194" y="117349"/>
            <a:ext cx="1421051" cy="1534198"/>
          </a:xfrm>
          <a:prstGeom prst="rect">
            <a:avLst/>
          </a:prstGeom>
        </p:spPr>
      </p:pic>
      <p:pic>
        <p:nvPicPr>
          <p:cNvPr id="435" name="Picture 434">
            <a:extLst>
              <a:ext uri="{FF2B5EF4-FFF2-40B4-BE49-F238E27FC236}">
                <a16:creationId xmlns:a16="http://schemas.microsoft.com/office/drawing/2014/main" id="{EE904D36-D4B7-40FD-955A-40E06E70CF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559235" flipV="1">
            <a:off x="1991697" y="3051508"/>
            <a:ext cx="1054449" cy="840176"/>
          </a:xfrm>
          <a:prstGeom prst="rect">
            <a:avLst/>
          </a:prstGeom>
        </p:spPr>
      </p:pic>
      <p:sp>
        <p:nvSpPr>
          <p:cNvPr id="42" name="TextBox 41">
            <a:extLst>
              <a:ext uri="{FF2B5EF4-FFF2-40B4-BE49-F238E27FC236}">
                <a16:creationId xmlns:a16="http://schemas.microsoft.com/office/drawing/2014/main" id="{95611DFD-E99A-4EA8-AB1D-0591E485D445}"/>
              </a:ext>
            </a:extLst>
          </p:cNvPr>
          <p:cNvSpPr txBox="1"/>
          <p:nvPr/>
        </p:nvSpPr>
        <p:spPr>
          <a:xfrm>
            <a:off x="3261478" y="251468"/>
            <a:ext cx="2348089" cy="523220"/>
          </a:xfrm>
          <a:prstGeom prst="rect">
            <a:avLst/>
          </a:prstGeom>
          <a:noFill/>
        </p:spPr>
        <p:txBody>
          <a:bodyPr wrap="square" rtlCol="0">
            <a:spAutoFit/>
          </a:bodyPr>
          <a:lstStyle/>
          <a:p>
            <a:r>
              <a:rPr lang="en-US" sz="2800" b="1" u="sng" dirty="0">
                <a:solidFill>
                  <a:schemeClr val="accent2">
                    <a:lumMod val="25000"/>
                  </a:schemeClr>
                </a:solidFill>
              </a:rPr>
              <a:t>LUYỆN TẬP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35"/>
                                        </p:tgtEl>
                                        <p:attrNameLst>
                                          <p:attrName>style.visibility</p:attrName>
                                        </p:attrNameLst>
                                      </p:cBhvr>
                                      <p:to>
                                        <p:strVal val="visible"/>
                                      </p:to>
                                    </p:set>
                                    <p:animEffect transition="in" filter="wipe(up)">
                                      <p:cBhvr>
                                        <p:cTn id="17" dur="500"/>
                                        <p:tgtEl>
                                          <p:spTgt spid="43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81"/>
                                        </p:tgtEl>
                                        <p:attrNameLst>
                                          <p:attrName>style.visibility</p:attrName>
                                        </p:attrNameLst>
                                      </p:cBhvr>
                                      <p:to>
                                        <p:strVal val="visible"/>
                                      </p:to>
                                    </p:set>
                                    <p:animEffect transition="in" filter="circle(in)">
                                      <p:cBhvr>
                                        <p:cTn id="22" dur="500"/>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p:bldP spid="4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9DEEEA09-CEFA-4C17-A318-A4FB2F82EB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523747">
            <a:off x="4350134" y="1087840"/>
            <a:ext cx="4691900" cy="3972101"/>
          </a:xfrm>
          <a:prstGeom prst="rect">
            <a:avLst/>
          </a:prstGeom>
        </p:spPr>
      </p:pic>
      <p:sp>
        <p:nvSpPr>
          <p:cNvPr id="4" name="TextBox 3">
            <a:extLst>
              <a:ext uri="{FF2B5EF4-FFF2-40B4-BE49-F238E27FC236}">
                <a16:creationId xmlns:a16="http://schemas.microsoft.com/office/drawing/2014/main" id="{FB2C2C01-D17A-4802-A226-FD00E3E4DDF7}"/>
              </a:ext>
            </a:extLst>
          </p:cNvPr>
          <p:cNvSpPr txBox="1"/>
          <p:nvPr/>
        </p:nvSpPr>
        <p:spPr>
          <a:xfrm>
            <a:off x="3261478" y="251468"/>
            <a:ext cx="2348089" cy="523220"/>
          </a:xfrm>
          <a:prstGeom prst="rect">
            <a:avLst/>
          </a:prstGeom>
          <a:noFill/>
        </p:spPr>
        <p:txBody>
          <a:bodyPr wrap="square" rtlCol="0">
            <a:spAutoFit/>
          </a:bodyPr>
          <a:lstStyle/>
          <a:p>
            <a:r>
              <a:rPr lang="en-US" sz="2800" b="1" u="sng" dirty="0">
                <a:solidFill>
                  <a:schemeClr val="accent2">
                    <a:lumMod val="10000"/>
                  </a:schemeClr>
                </a:solidFill>
              </a:rPr>
              <a:t>LUYỆN TẬP </a:t>
            </a:r>
          </a:p>
        </p:txBody>
      </p:sp>
      <p:sp>
        <p:nvSpPr>
          <p:cNvPr id="6" name="TextBox 5">
            <a:extLst>
              <a:ext uri="{FF2B5EF4-FFF2-40B4-BE49-F238E27FC236}">
                <a16:creationId xmlns:a16="http://schemas.microsoft.com/office/drawing/2014/main" id="{82728F14-11A5-4AE2-AEDB-144BF414A754}"/>
              </a:ext>
            </a:extLst>
          </p:cNvPr>
          <p:cNvSpPr txBox="1"/>
          <p:nvPr/>
        </p:nvSpPr>
        <p:spPr>
          <a:xfrm>
            <a:off x="4423732" y="1762201"/>
            <a:ext cx="4544705" cy="3129831"/>
          </a:xfrm>
          <a:prstGeom prst="rect">
            <a:avLst/>
          </a:prstGeom>
          <a:noFill/>
        </p:spPr>
        <p:txBody>
          <a:bodyPr wrap="square">
            <a:spAutoFit/>
          </a:bodyPr>
          <a:lstStyle/>
          <a:p>
            <a:pPr algn="ctr">
              <a:lnSpc>
                <a:spcPct val="150000"/>
              </a:lnSpc>
              <a:spcBef>
                <a:spcPts val="300"/>
              </a:spcBef>
              <a:spcAft>
                <a:spcPts val="300"/>
              </a:spcAft>
            </a:pPr>
            <a:r>
              <a:rPr lang="en-US" sz="2400" b="1" u="sng" dirty="0">
                <a:solidFill>
                  <a:srgbClr val="FF0000"/>
                </a:solidFill>
                <a:effectLst/>
                <a:latin typeface="Arial" panose="020B0604020202020204" pitchFamily="34" charset="0"/>
                <a:ea typeface="Times New Roman" panose="02020603050405020304" pitchFamily="18" charset="0"/>
              </a:rPr>
              <a:t>Trả lời </a:t>
            </a:r>
          </a:p>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rPr>
              <a:t>Tế bào mới sinh ra có bộ NST giống nhau và giống với tế bào ban đầu vì:</a:t>
            </a:r>
            <a:endParaRPr lang="en-US" sz="20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rPr>
              <a:t>- Nhân đôi ADN dẫn tới nhân đôi NST</a:t>
            </a:r>
            <a:endParaRPr lang="en-US" sz="20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rPr>
              <a:t>- Phân ly đồng đều của NST đơn trong NST kép về 2 tế bào con.</a:t>
            </a:r>
            <a:endParaRPr lang="en-US" sz="20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BFB23DAE-2386-4DD5-A432-B007D996BD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9355" y="513078"/>
            <a:ext cx="3448951" cy="3343929"/>
          </a:xfrm>
          <a:prstGeom prst="rect">
            <a:avLst/>
          </a:prstGeom>
        </p:spPr>
      </p:pic>
      <p:sp>
        <p:nvSpPr>
          <p:cNvPr id="10" name="TextBox 9">
            <a:extLst>
              <a:ext uri="{FF2B5EF4-FFF2-40B4-BE49-F238E27FC236}">
                <a16:creationId xmlns:a16="http://schemas.microsoft.com/office/drawing/2014/main" id="{49309272-692D-4F00-A6CC-00E8C88652E3}"/>
              </a:ext>
            </a:extLst>
          </p:cNvPr>
          <p:cNvSpPr txBox="1"/>
          <p:nvPr/>
        </p:nvSpPr>
        <p:spPr>
          <a:xfrm>
            <a:off x="986790" y="1630082"/>
            <a:ext cx="3099487" cy="1883336"/>
          </a:xfrm>
          <a:prstGeom prst="rect">
            <a:avLst/>
          </a:prstGeom>
          <a:noFill/>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C2. </a:t>
            </a: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Vì sao tế bào mới sinh ra có bộ NST giống nhau và giống với tế bào ban đầu?</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11" name="Picture 10">
            <a:extLst>
              <a:ext uri="{FF2B5EF4-FFF2-40B4-BE49-F238E27FC236}">
                <a16:creationId xmlns:a16="http://schemas.microsoft.com/office/drawing/2014/main" id="{355AB670-39EC-417D-84AD-275F39B28C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094490" flipV="1">
            <a:off x="3261919" y="3937158"/>
            <a:ext cx="1083477" cy="863305"/>
          </a:xfrm>
          <a:prstGeom prst="rect">
            <a:avLst/>
          </a:prstGeom>
        </p:spPr>
      </p:pic>
    </p:spTree>
    <p:extLst>
      <p:ext uri="{BB962C8B-B14F-4D97-AF65-F5344CB8AC3E}">
        <p14:creationId xmlns:p14="http://schemas.microsoft.com/office/powerpoint/2010/main" val="264577288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84"/>
        <p:cNvGrpSpPr/>
        <p:nvPr/>
      </p:nvGrpSpPr>
      <p:grpSpPr>
        <a:xfrm>
          <a:off x="0" y="0"/>
          <a:ext cx="0" cy="0"/>
          <a:chOff x="0" y="0"/>
          <a:chExt cx="0" cy="0"/>
        </a:xfrm>
      </p:grpSpPr>
      <p:sp>
        <p:nvSpPr>
          <p:cNvPr id="5589" name="Google Shape;5589;p58"/>
          <p:cNvSpPr/>
          <p:nvPr/>
        </p:nvSpPr>
        <p:spPr>
          <a:xfrm flipH="1">
            <a:off x="580753" y="512204"/>
            <a:ext cx="483600" cy="54377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58"/>
          <p:cNvSpPr/>
          <p:nvPr/>
        </p:nvSpPr>
        <p:spPr>
          <a:xfrm rot="2062734" flipH="1">
            <a:off x="8263920" y="325962"/>
            <a:ext cx="443419" cy="372484"/>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58"/>
          <p:cNvSpPr/>
          <p:nvPr/>
        </p:nvSpPr>
        <p:spPr>
          <a:xfrm rot="-201547" flipH="1">
            <a:off x="8623965" y="2275588"/>
            <a:ext cx="299622" cy="251691"/>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TextBox 256">
            <a:extLst>
              <a:ext uri="{FF2B5EF4-FFF2-40B4-BE49-F238E27FC236}">
                <a16:creationId xmlns:a16="http://schemas.microsoft.com/office/drawing/2014/main" id="{3E9D5C83-1491-48C2-96E4-4AFF1E404245}"/>
              </a:ext>
            </a:extLst>
          </p:cNvPr>
          <p:cNvSpPr txBox="1"/>
          <p:nvPr/>
        </p:nvSpPr>
        <p:spPr>
          <a:xfrm>
            <a:off x="1055989" y="233303"/>
            <a:ext cx="7649570" cy="4283993"/>
          </a:xfrm>
          <a:prstGeom prst="rect">
            <a:avLst/>
          </a:prstGeom>
          <a:noFill/>
        </p:spPr>
        <p:txBody>
          <a:bodyPr wrap="square">
            <a:spAutoFit/>
          </a:bodyPr>
          <a:lstStyle/>
          <a:p>
            <a:pPr algn="ctr">
              <a:lnSpc>
                <a:spcPct val="150000"/>
              </a:lnSpc>
              <a:spcBef>
                <a:spcPts val="300"/>
              </a:spcBef>
              <a:spcAft>
                <a:spcPts val="300"/>
              </a:spcAft>
            </a:pPr>
            <a:r>
              <a:rPr lang="en-US" sz="2400" b="1" dirty="0">
                <a:solidFill>
                  <a:schemeClr val="accent2">
                    <a:lumMod val="10000"/>
                  </a:schemeClr>
                </a:solidFill>
                <a:effectLst/>
                <a:latin typeface="Arial" panose="020B0604020202020204" pitchFamily="34" charset="0"/>
                <a:ea typeface="Times New Roman" panose="02020603050405020304" pitchFamily="18" charset="0"/>
              </a:rPr>
              <a:t>TRẮC NGHIỆM</a:t>
            </a:r>
            <a:endParaRPr lang="en-US" sz="2400" dirty="0">
              <a:solidFill>
                <a:schemeClr val="accent2">
                  <a:lumMod val="10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b="1" dirty="0">
                <a:solidFill>
                  <a:schemeClr val="accent2">
                    <a:lumMod val="10000"/>
                  </a:schemeClr>
                </a:solidFill>
                <a:effectLst/>
                <a:latin typeface="Arial" panose="020B0604020202020204" pitchFamily="34" charset="0"/>
                <a:ea typeface="Times New Roman" panose="02020603050405020304" pitchFamily="18" charset="0"/>
              </a:rPr>
              <a:t>Câu 1:</a:t>
            </a:r>
            <a:r>
              <a:rPr lang="en-US" sz="2000" dirty="0">
                <a:solidFill>
                  <a:schemeClr val="accent2">
                    <a:lumMod val="10000"/>
                  </a:schemeClr>
                </a:solidFill>
                <a:effectLst/>
                <a:latin typeface="Arial" panose="020B0604020202020204" pitchFamily="34" charset="0"/>
                <a:ea typeface="Times New Roman" panose="02020603050405020304" pitchFamily="18" charset="0"/>
              </a:rPr>
              <a:t> Xác định: Quá trình tổng hợp protein diễn ra ở?</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accent2">
                    <a:lumMod val="10000"/>
                  </a:schemeClr>
                </a:solidFill>
                <a:effectLst/>
                <a:latin typeface="Arial" panose="020B0604020202020204" pitchFamily="34" charset="0"/>
                <a:ea typeface="Times New Roman" panose="02020603050405020304" pitchFamily="18" charset="0"/>
              </a:rPr>
              <a:t>A. Pha G0</a:t>
            </a:r>
            <a:r>
              <a:rPr lang="en-US" sz="2000" dirty="0">
                <a:solidFill>
                  <a:schemeClr val="accent2">
                    <a:lumMod val="10000"/>
                  </a:schemeClr>
                </a:solidFill>
                <a:latin typeface="Times New Roman" panose="02020603050405020304" pitchFamily="18" charset="0"/>
                <a:ea typeface="Times New Roman" panose="02020603050405020304" pitchFamily="18" charset="0"/>
              </a:rPr>
              <a:t>			</a:t>
            </a:r>
            <a:r>
              <a:rPr lang="en-US" sz="2000" dirty="0">
                <a:solidFill>
                  <a:schemeClr val="accent2">
                    <a:lumMod val="10000"/>
                  </a:schemeClr>
                </a:solidFill>
                <a:effectLst/>
                <a:latin typeface="Arial" panose="020B0604020202020204" pitchFamily="34" charset="0"/>
                <a:ea typeface="Times New Roman" panose="02020603050405020304" pitchFamily="18" charset="0"/>
              </a:rPr>
              <a:t>B. Pha G1</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accent2">
                    <a:lumMod val="10000"/>
                  </a:schemeClr>
                </a:solidFill>
                <a:effectLst/>
                <a:latin typeface="Arial" panose="020B0604020202020204" pitchFamily="34" charset="0"/>
                <a:ea typeface="Times New Roman" panose="02020603050405020304" pitchFamily="18" charset="0"/>
              </a:rPr>
              <a:t>C. Pha G2</a:t>
            </a:r>
            <a:r>
              <a:rPr lang="en-US" sz="2000" dirty="0">
                <a:solidFill>
                  <a:schemeClr val="accent2">
                    <a:lumMod val="10000"/>
                  </a:schemeClr>
                </a:solidFill>
                <a:latin typeface="Times New Roman" panose="02020603050405020304" pitchFamily="18" charset="0"/>
                <a:ea typeface="Times New Roman" panose="02020603050405020304" pitchFamily="18" charset="0"/>
              </a:rPr>
              <a:t>			</a:t>
            </a:r>
            <a:r>
              <a:rPr lang="en-US" sz="2000" dirty="0">
                <a:solidFill>
                  <a:schemeClr val="accent2">
                    <a:lumMod val="10000"/>
                  </a:schemeClr>
                </a:solidFill>
                <a:effectLst/>
                <a:latin typeface="Arial" panose="020B0604020202020204" pitchFamily="34" charset="0"/>
                <a:ea typeface="Times New Roman" panose="02020603050405020304" pitchFamily="18" charset="0"/>
              </a:rPr>
              <a:t>D. Pha S</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b="1" dirty="0">
                <a:solidFill>
                  <a:schemeClr val="accent2">
                    <a:lumMod val="10000"/>
                  </a:schemeClr>
                </a:solidFill>
                <a:effectLst/>
                <a:latin typeface="Arial" panose="020B0604020202020204" pitchFamily="34" charset="0"/>
                <a:ea typeface="Times New Roman" panose="02020603050405020304" pitchFamily="18" charset="0"/>
              </a:rPr>
              <a:t>Câu 2:</a:t>
            </a:r>
            <a:r>
              <a:rPr lang="en-US" sz="2000" dirty="0">
                <a:solidFill>
                  <a:schemeClr val="accent2">
                    <a:lumMod val="10000"/>
                  </a:schemeClr>
                </a:solidFill>
                <a:effectLst/>
                <a:latin typeface="Arial" panose="020B0604020202020204" pitchFamily="34" charset="0"/>
                <a:ea typeface="Times New Roman" panose="02020603050405020304" pitchFamily="18" charset="0"/>
              </a:rPr>
              <a:t> Thứ tự nào sau đây là đúng của các sự kiện trong chu kỳ tế bào?</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accent2">
                    <a:lumMod val="10000"/>
                  </a:schemeClr>
                </a:solidFill>
                <a:effectLst/>
                <a:latin typeface="Arial" panose="020B0604020202020204" pitchFamily="34" charset="0"/>
                <a:ea typeface="Times New Roman" panose="02020603050405020304" pitchFamily="18" charset="0"/>
              </a:rPr>
              <a:t>A. G1 </a:t>
            </a:r>
            <a:r>
              <a:rPr lang="en-US" sz="2000" dirty="0">
                <a:solidFill>
                  <a:schemeClr val="accent2">
                    <a:lumMod val="10000"/>
                  </a:schemeClr>
                </a:solidFill>
                <a:effectLst/>
                <a:latin typeface="Cambria Math" panose="02040503050406030204" pitchFamily="18" charset="0"/>
                <a:ea typeface="Times New Roman" panose="02020603050405020304" pitchFamily="18" charset="0"/>
                <a:cs typeface="Arial" panose="020B0604020202020204" pitchFamily="34" charset="0"/>
              </a:rPr>
              <a:t>→</a:t>
            </a:r>
            <a:r>
              <a:rPr lang="en-US" sz="2000" dirty="0">
                <a:solidFill>
                  <a:schemeClr val="accent2">
                    <a:lumMod val="10000"/>
                  </a:schemeClr>
                </a:solidFill>
                <a:effectLst/>
                <a:latin typeface="Arial" panose="020B0604020202020204" pitchFamily="34" charset="0"/>
                <a:ea typeface="Times New Roman" panose="02020603050405020304" pitchFamily="18" charset="0"/>
              </a:rPr>
              <a:t> G2 </a:t>
            </a:r>
            <a:r>
              <a:rPr lang="en-US" sz="2000" dirty="0">
                <a:solidFill>
                  <a:schemeClr val="accent2">
                    <a:lumMod val="10000"/>
                  </a:schemeClr>
                </a:solidFill>
                <a:effectLst/>
                <a:latin typeface="Cambria Math" panose="02040503050406030204" pitchFamily="18" charset="0"/>
                <a:ea typeface="Times New Roman" panose="02020603050405020304" pitchFamily="18" charset="0"/>
                <a:cs typeface="Arial" panose="020B0604020202020204" pitchFamily="34" charset="0"/>
              </a:rPr>
              <a:t>→</a:t>
            </a:r>
            <a:r>
              <a:rPr lang="en-US" sz="2000" dirty="0">
                <a:solidFill>
                  <a:schemeClr val="accent2">
                    <a:lumMod val="10000"/>
                  </a:schemeClr>
                </a:solidFill>
                <a:effectLst/>
                <a:latin typeface="Arial" panose="020B0604020202020204" pitchFamily="34" charset="0"/>
                <a:ea typeface="Times New Roman" panose="02020603050405020304" pitchFamily="18" charset="0"/>
              </a:rPr>
              <a:t> S </a:t>
            </a:r>
            <a:r>
              <a:rPr lang="en-US" sz="2000" dirty="0">
                <a:solidFill>
                  <a:schemeClr val="accent2">
                    <a:lumMod val="10000"/>
                  </a:schemeClr>
                </a:solidFill>
                <a:effectLst/>
                <a:latin typeface="Cambria Math" panose="02040503050406030204" pitchFamily="18" charset="0"/>
                <a:ea typeface="Times New Roman" panose="02020603050405020304" pitchFamily="18" charset="0"/>
                <a:cs typeface="Arial" panose="020B0604020202020204" pitchFamily="34" charset="0"/>
              </a:rPr>
              <a:t>→</a:t>
            </a:r>
            <a:r>
              <a:rPr lang="en-US" sz="2000" dirty="0">
                <a:solidFill>
                  <a:schemeClr val="accent2">
                    <a:lumMod val="10000"/>
                  </a:schemeClr>
                </a:solidFill>
                <a:effectLst/>
                <a:latin typeface="Arial" panose="020B0604020202020204" pitchFamily="34" charset="0"/>
                <a:ea typeface="Times New Roman" panose="02020603050405020304" pitchFamily="18" charset="0"/>
              </a:rPr>
              <a:t> M</a:t>
            </a:r>
            <a:r>
              <a:rPr lang="en-US" sz="2000" dirty="0">
                <a:solidFill>
                  <a:schemeClr val="accent2">
                    <a:lumMod val="10000"/>
                  </a:schemeClr>
                </a:solidFill>
                <a:latin typeface="Times New Roman" panose="02020603050405020304" pitchFamily="18" charset="0"/>
                <a:ea typeface="Times New Roman" panose="02020603050405020304" pitchFamily="18" charset="0"/>
              </a:rPr>
              <a:t>		</a:t>
            </a:r>
            <a:r>
              <a:rPr lang="en-US" sz="2000" dirty="0">
                <a:solidFill>
                  <a:schemeClr val="accent2">
                    <a:lumMod val="10000"/>
                  </a:schemeClr>
                </a:solidFill>
                <a:effectLst/>
                <a:latin typeface="Arial" panose="020B0604020202020204" pitchFamily="34" charset="0"/>
                <a:ea typeface="Times New Roman" panose="02020603050405020304" pitchFamily="18" charset="0"/>
              </a:rPr>
              <a:t>B. G1 </a:t>
            </a:r>
            <a:r>
              <a:rPr lang="en-US" sz="2000" dirty="0">
                <a:solidFill>
                  <a:schemeClr val="accent2">
                    <a:lumMod val="10000"/>
                  </a:schemeClr>
                </a:solidFill>
                <a:effectLst/>
                <a:latin typeface="Cambria Math" panose="02040503050406030204" pitchFamily="18" charset="0"/>
                <a:ea typeface="Times New Roman" panose="02020603050405020304" pitchFamily="18" charset="0"/>
                <a:cs typeface="Arial" panose="020B0604020202020204" pitchFamily="34" charset="0"/>
              </a:rPr>
              <a:t>→</a:t>
            </a:r>
            <a:r>
              <a:rPr lang="en-US" sz="2000" dirty="0">
                <a:solidFill>
                  <a:schemeClr val="accent2">
                    <a:lumMod val="10000"/>
                  </a:schemeClr>
                </a:solidFill>
                <a:effectLst/>
                <a:latin typeface="Arial" panose="020B0604020202020204" pitchFamily="34" charset="0"/>
                <a:ea typeface="Times New Roman" panose="02020603050405020304" pitchFamily="18" charset="0"/>
              </a:rPr>
              <a:t> G2 </a:t>
            </a:r>
            <a:r>
              <a:rPr lang="en-US" sz="2000" dirty="0">
                <a:solidFill>
                  <a:schemeClr val="accent2">
                    <a:lumMod val="10000"/>
                  </a:schemeClr>
                </a:solidFill>
                <a:effectLst/>
                <a:latin typeface="Cambria Math" panose="02040503050406030204" pitchFamily="18" charset="0"/>
                <a:ea typeface="Times New Roman" panose="02020603050405020304" pitchFamily="18" charset="0"/>
                <a:cs typeface="Arial" panose="020B0604020202020204" pitchFamily="34" charset="0"/>
              </a:rPr>
              <a:t>→</a:t>
            </a:r>
            <a:r>
              <a:rPr lang="en-US" sz="2000" dirty="0">
                <a:solidFill>
                  <a:schemeClr val="accent2">
                    <a:lumMod val="10000"/>
                  </a:schemeClr>
                </a:solidFill>
                <a:effectLst/>
                <a:latin typeface="Arial" panose="020B0604020202020204" pitchFamily="34" charset="0"/>
                <a:ea typeface="Times New Roman" panose="02020603050405020304" pitchFamily="18" charset="0"/>
              </a:rPr>
              <a:t> M </a:t>
            </a:r>
            <a:r>
              <a:rPr lang="en-US" sz="2000" dirty="0">
                <a:solidFill>
                  <a:schemeClr val="accent2">
                    <a:lumMod val="10000"/>
                  </a:schemeClr>
                </a:solidFill>
                <a:effectLst/>
                <a:latin typeface="Cambria Math" panose="02040503050406030204" pitchFamily="18" charset="0"/>
                <a:ea typeface="Times New Roman" panose="02020603050405020304" pitchFamily="18" charset="0"/>
                <a:cs typeface="Arial" panose="020B0604020202020204" pitchFamily="34" charset="0"/>
              </a:rPr>
              <a:t>→</a:t>
            </a:r>
            <a:r>
              <a:rPr lang="en-US" sz="2000" dirty="0">
                <a:solidFill>
                  <a:schemeClr val="accent2">
                    <a:lumMod val="10000"/>
                  </a:schemeClr>
                </a:solidFill>
                <a:effectLst/>
                <a:latin typeface="Arial" panose="020B0604020202020204" pitchFamily="34" charset="0"/>
                <a:ea typeface="Times New Roman" panose="02020603050405020304" pitchFamily="18" charset="0"/>
              </a:rPr>
              <a:t> S</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accent2">
                    <a:lumMod val="10000"/>
                  </a:schemeClr>
                </a:solidFill>
                <a:effectLst/>
                <a:latin typeface="Arial" panose="020B0604020202020204" pitchFamily="34" charset="0"/>
                <a:ea typeface="Times New Roman" panose="02020603050405020304" pitchFamily="18" charset="0"/>
              </a:rPr>
              <a:t>C. G1 </a:t>
            </a:r>
            <a:r>
              <a:rPr lang="en-US" sz="2000" dirty="0">
                <a:solidFill>
                  <a:schemeClr val="accent2">
                    <a:lumMod val="10000"/>
                  </a:schemeClr>
                </a:solidFill>
                <a:effectLst/>
                <a:latin typeface="Cambria Math" panose="02040503050406030204" pitchFamily="18" charset="0"/>
                <a:ea typeface="Times New Roman" panose="02020603050405020304" pitchFamily="18" charset="0"/>
                <a:cs typeface="Arial" panose="020B0604020202020204" pitchFamily="34" charset="0"/>
              </a:rPr>
              <a:t>→</a:t>
            </a:r>
            <a:r>
              <a:rPr lang="en-US" sz="2000" dirty="0">
                <a:solidFill>
                  <a:schemeClr val="accent2">
                    <a:lumMod val="10000"/>
                  </a:schemeClr>
                </a:solidFill>
                <a:effectLst/>
                <a:latin typeface="Arial" panose="020B0604020202020204" pitchFamily="34" charset="0"/>
                <a:ea typeface="Times New Roman" panose="02020603050405020304" pitchFamily="18" charset="0"/>
              </a:rPr>
              <a:t> S </a:t>
            </a:r>
            <a:r>
              <a:rPr lang="en-US" sz="2000" dirty="0">
                <a:solidFill>
                  <a:schemeClr val="accent2">
                    <a:lumMod val="10000"/>
                  </a:schemeClr>
                </a:solidFill>
                <a:effectLst/>
                <a:latin typeface="Cambria Math" panose="02040503050406030204" pitchFamily="18" charset="0"/>
                <a:ea typeface="Times New Roman" panose="02020603050405020304" pitchFamily="18" charset="0"/>
                <a:cs typeface="Arial" panose="020B0604020202020204" pitchFamily="34" charset="0"/>
              </a:rPr>
              <a:t>→</a:t>
            </a:r>
            <a:r>
              <a:rPr lang="en-US" sz="2000" dirty="0">
                <a:solidFill>
                  <a:schemeClr val="accent2">
                    <a:lumMod val="10000"/>
                  </a:schemeClr>
                </a:solidFill>
                <a:effectLst/>
                <a:latin typeface="Arial" panose="020B0604020202020204" pitchFamily="34" charset="0"/>
                <a:ea typeface="Times New Roman" panose="02020603050405020304" pitchFamily="18" charset="0"/>
              </a:rPr>
              <a:t> G2 </a:t>
            </a:r>
            <a:r>
              <a:rPr lang="en-US" sz="2000" dirty="0">
                <a:solidFill>
                  <a:schemeClr val="accent2">
                    <a:lumMod val="10000"/>
                  </a:schemeClr>
                </a:solidFill>
                <a:effectLst/>
                <a:latin typeface="Cambria Math" panose="02040503050406030204" pitchFamily="18" charset="0"/>
                <a:ea typeface="Times New Roman" panose="02020603050405020304" pitchFamily="18" charset="0"/>
                <a:cs typeface="Arial" panose="020B0604020202020204" pitchFamily="34" charset="0"/>
              </a:rPr>
              <a:t>→</a:t>
            </a:r>
            <a:r>
              <a:rPr lang="en-US" sz="2000" dirty="0">
                <a:solidFill>
                  <a:schemeClr val="accent2">
                    <a:lumMod val="10000"/>
                  </a:schemeClr>
                </a:solidFill>
                <a:effectLst/>
                <a:latin typeface="Arial" panose="020B0604020202020204" pitchFamily="34" charset="0"/>
                <a:ea typeface="Times New Roman" panose="02020603050405020304" pitchFamily="18" charset="0"/>
              </a:rPr>
              <a:t> M</a:t>
            </a:r>
            <a:r>
              <a:rPr lang="en-US" sz="2000" dirty="0">
                <a:solidFill>
                  <a:schemeClr val="accent2">
                    <a:lumMod val="10000"/>
                  </a:schemeClr>
                </a:solidFill>
                <a:latin typeface="Times New Roman" panose="02020603050405020304" pitchFamily="18" charset="0"/>
                <a:ea typeface="Times New Roman" panose="02020603050405020304" pitchFamily="18" charset="0"/>
              </a:rPr>
              <a:t>		</a:t>
            </a:r>
            <a:r>
              <a:rPr lang="en-US" sz="2000" dirty="0">
                <a:solidFill>
                  <a:schemeClr val="accent2">
                    <a:lumMod val="10000"/>
                  </a:schemeClr>
                </a:solidFill>
                <a:effectLst/>
                <a:latin typeface="Arial" panose="020B0604020202020204" pitchFamily="34" charset="0"/>
                <a:ea typeface="Times New Roman" panose="02020603050405020304" pitchFamily="18" charset="0"/>
              </a:rPr>
              <a:t>D. S </a:t>
            </a:r>
            <a:r>
              <a:rPr lang="en-US" sz="2000" dirty="0">
                <a:solidFill>
                  <a:schemeClr val="accent2">
                    <a:lumMod val="10000"/>
                  </a:schemeClr>
                </a:solidFill>
                <a:effectLst/>
                <a:latin typeface="Cambria Math" panose="02040503050406030204" pitchFamily="18" charset="0"/>
                <a:ea typeface="Times New Roman" panose="02020603050405020304" pitchFamily="18" charset="0"/>
                <a:cs typeface="Arial" panose="020B0604020202020204" pitchFamily="34" charset="0"/>
              </a:rPr>
              <a:t>→</a:t>
            </a:r>
            <a:r>
              <a:rPr lang="en-US" sz="2000" dirty="0">
                <a:solidFill>
                  <a:schemeClr val="accent2">
                    <a:lumMod val="10000"/>
                  </a:schemeClr>
                </a:solidFill>
                <a:effectLst/>
                <a:latin typeface="Arial" panose="020B0604020202020204" pitchFamily="34" charset="0"/>
                <a:ea typeface="Times New Roman" panose="02020603050405020304" pitchFamily="18" charset="0"/>
              </a:rPr>
              <a:t> M </a:t>
            </a:r>
            <a:r>
              <a:rPr lang="en-US" sz="2000" dirty="0">
                <a:solidFill>
                  <a:schemeClr val="accent2">
                    <a:lumMod val="10000"/>
                  </a:schemeClr>
                </a:solidFill>
                <a:effectLst/>
                <a:latin typeface="Cambria Math" panose="02040503050406030204" pitchFamily="18" charset="0"/>
                <a:ea typeface="Times New Roman" panose="02020603050405020304" pitchFamily="18" charset="0"/>
                <a:cs typeface="Arial" panose="020B0604020202020204" pitchFamily="34" charset="0"/>
              </a:rPr>
              <a:t>→</a:t>
            </a:r>
            <a:r>
              <a:rPr lang="en-US" sz="2000" dirty="0">
                <a:solidFill>
                  <a:schemeClr val="accent2">
                    <a:lumMod val="10000"/>
                  </a:schemeClr>
                </a:solidFill>
                <a:effectLst/>
                <a:latin typeface="Arial" panose="020B0604020202020204" pitchFamily="34" charset="0"/>
                <a:ea typeface="Times New Roman" panose="02020603050405020304" pitchFamily="18" charset="0"/>
              </a:rPr>
              <a:t> G1 </a:t>
            </a:r>
            <a:r>
              <a:rPr lang="en-US" sz="2000" dirty="0">
                <a:solidFill>
                  <a:schemeClr val="accent2">
                    <a:lumMod val="10000"/>
                  </a:schemeClr>
                </a:solidFill>
                <a:effectLst/>
                <a:latin typeface="Cambria Math" panose="02040503050406030204" pitchFamily="18" charset="0"/>
                <a:ea typeface="Times New Roman" panose="02020603050405020304" pitchFamily="18" charset="0"/>
                <a:cs typeface="Arial" panose="020B0604020202020204" pitchFamily="34" charset="0"/>
              </a:rPr>
              <a:t>→</a:t>
            </a:r>
            <a:r>
              <a:rPr lang="en-US" sz="2000" dirty="0">
                <a:solidFill>
                  <a:schemeClr val="accent2">
                    <a:lumMod val="10000"/>
                  </a:schemeClr>
                </a:solidFill>
                <a:effectLst/>
                <a:latin typeface="Arial" panose="020B0604020202020204" pitchFamily="34" charset="0"/>
                <a:ea typeface="Times New Roman" panose="02020603050405020304" pitchFamily="18" charset="0"/>
              </a:rPr>
              <a:t> G2</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p:txBody>
      </p:sp>
      <p:sp>
        <p:nvSpPr>
          <p:cNvPr id="7" name="Oval 6">
            <a:extLst>
              <a:ext uri="{FF2B5EF4-FFF2-40B4-BE49-F238E27FC236}">
                <a16:creationId xmlns:a16="http://schemas.microsoft.com/office/drawing/2014/main" id="{96F231D0-83AA-4216-BF8A-9B62EE213681}"/>
              </a:ext>
            </a:extLst>
          </p:cNvPr>
          <p:cNvSpPr/>
          <p:nvPr/>
        </p:nvSpPr>
        <p:spPr>
          <a:xfrm>
            <a:off x="938742" y="1890843"/>
            <a:ext cx="483600" cy="543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385E817E-59A7-4212-877A-48E1629A7681}"/>
              </a:ext>
            </a:extLst>
          </p:cNvPr>
          <p:cNvSpPr/>
          <p:nvPr/>
        </p:nvSpPr>
        <p:spPr>
          <a:xfrm>
            <a:off x="1004500" y="4109039"/>
            <a:ext cx="483600" cy="543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animEffect transition="in" filter="fade">
                                      <p:cBhvr>
                                        <p:cTn id="7" dur="500"/>
                                        <p:tgtEl>
                                          <p:spTgt spid="257">
                                            <p:txEl>
                                              <p:pRg st="0" end="0"/>
                                            </p:txEl>
                                          </p:spTgt>
                                        </p:tgtEl>
                                      </p:cBhvr>
                                    </p:animEffect>
                                    <p:anim calcmode="lin" valueType="num">
                                      <p:cBhvr>
                                        <p:cTn id="8" dur="500" fill="hold"/>
                                        <p:tgtEl>
                                          <p:spTgt spid="25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7">
                                            <p:txEl>
                                              <p:pRg st="1" end="1"/>
                                            </p:txEl>
                                          </p:spTgt>
                                        </p:tgtEl>
                                        <p:attrNameLst>
                                          <p:attrName>style.visibility</p:attrName>
                                        </p:attrNameLst>
                                      </p:cBhvr>
                                      <p:to>
                                        <p:strVal val="visible"/>
                                      </p:to>
                                    </p:set>
                                    <p:animEffect transition="in" filter="fade">
                                      <p:cBhvr>
                                        <p:cTn id="14" dur="500"/>
                                        <p:tgtEl>
                                          <p:spTgt spid="257">
                                            <p:txEl>
                                              <p:pRg st="1" end="1"/>
                                            </p:txEl>
                                          </p:spTgt>
                                        </p:tgtEl>
                                      </p:cBhvr>
                                    </p:animEffect>
                                    <p:anim calcmode="lin" valueType="num">
                                      <p:cBhvr>
                                        <p:cTn id="15" dur="500" fill="hold"/>
                                        <p:tgtEl>
                                          <p:spTgt spid="25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5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7">
                                            <p:txEl>
                                              <p:pRg st="2" end="2"/>
                                            </p:txEl>
                                          </p:spTgt>
                                        </p:tgtEl>
                                        <p:attrNameLst>
                                          <p:attrName>style.visibility</p:attrName>
                                        </p:attrNameLst>
                                      </p:cBhvr>
                                      <p:to>
                                        <p:strVal val="visible"/>
                                      </p:to>
                                    </p:set>
                                    <p:animEffect transition="in" filter="fade">
                                      <p:cBhvr>
                                        <p:cTn id="21" dur="500"/>
                                        <p:tgtEl>
                                          <p:spTgt spid="257">
                                            <p:txEl>
                                              <p:pRg st="2" end="2"/>
                                            </p:txEl>
                                          </p:spTgt>
                                        </p:tgtEl>
                                      </p:cBhvr>
                                    </p:animEffect>
                                    <p:anim calcmode="lin" valueType="num">
                                      <p:cBhvr>
                                        <p:cTn id="22" dur="500" fill="hold"/>
                                        <p:tgtEl>
                                          <p:spTgt spid="25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57">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57">
                                            <p:txEl>
                                              <p:pRg st="3" end="3"/>
                                            </p:txEl>
                                          </p:spTgt>
                                        </p:tgtEl>
                                        <p:attrNameLst>
                                          <p:attrName>style.visibility</p:attrName>
                                        </p:attrNameLst>
                                      </p:cBhvr>
                                      <p:to>
                                        <p:strVal val="visible"/>
                                      </p:to>
                                    </p:set>
                                    <p:animEffect transition="in" filter="fade">
                                      <p:cBhvr>
                                        <p:cTn id="26" dur="500"/>
                                        <p:tgtEl>
                                          <p:spTgt spid="257">
                                            <p:txEl>
                                              <p:pRg st="3" end="3"/>
                                            </p:txEl>
                                          </p:spTgt>
                                        </p:tgtEl>
                                      </p:cBhvr>
                                    </p:animEffect>
                                    <p:anim calcmode="lin" valueType="num">
                                      <p:cBhvr>
                                        <p:cTn id="27" dur="500" fill="hold"/>
                                        <p:tgtEl>
                                          <p:spTgt spid="257">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5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57">
                                            <p:txEl>
                                              <p:pRg st="4" end="4"/>
                                            </p:txEl>
                                          </p:spTgt>
                                        </p:tgtEl>
                                        <p:attrNameLst>
                                          <p:attrName>style.visibility</p:attrName>
                                        </p:attrNameLst>
                                      </p:cBhvr>
                                      <p:to>
                                        <p:strVal val="visible"/>
                                      </p:to>
                                    </p:set>
                                    <p:animEffect transition="in" filter="fade">
                                      <p:cBhvr>
                                        <p:cTn id="38" dur="500"/>
                                        <p:tgtEl>
                                          <p:spTgt spid="257">
                                            <p:txEl>
                                              <p:pRg st="4" end="4"/>
                                            </p:txEl>
                                          </p:spTgt>
                                        </p:tgtEl>
                                      </p:cBhvr>
                                    </p:animEffect>
                                    <p:anim calcmode="lin" valueType="num">
                                      <p:cBhvr>
                                        <p:cTn id="39" dur="500" fill="hold"/>
                                        <p:tgtEl>
                                          <p:spTgt spid="257">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25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57">
                                            <p:txEl>
                                              <p:pRg st="5" end="5"/>
                                            </p:txEl>
                                          </p:spTgt>
                                        </p:tgtEl>
                                        <p:attrNameLst>
                                          <p:attrName>style.visibility</p:attrName>
                                        </p:attrNameLst>
                                      </p:cBhvr>
                                      <p:to>
                                        <p:strVal val="visible"/>
                                      </p:to>
                                    </p:set>
                                    <p:animEffect transition="in" filter="fade">
                                      <p:cBhvr>
                                        <p:cTn id="45" dur="500"/>
                                        <p:tgtEl>
                                          <p:spTgt spid="257">
                                            <p:txEl>
                                              <p:pRg st="5" end="5"/>
                                            </p:txEl>
                                          </p:spTgt>
                                        </p:tgtEl>
                                      </p:cBhvr>
                                    </p:animEffect>
                                    <p:anim calcmode="lin" valueType="num">
                                      <p:cBhvr>
                                        <p:cTn id="46" dur="500" fill="hold"/>
                                        <p:tgtEl>
                                          <p:spTgt spid="257">
                                            <p:txEl>
                                              <p:pRg st="5" end="5"/>
                                            </p:txEl>
                                          </p:spTgt>
                                        </p:tgtEl>
                                        <p:attrNameLst>
                                          <p:attrName>ppt_x</p:attrName>
                                        </p:attrNameLst>
                                      </p:cBhvr>
                                      <p:tavLst>
                                        <p:tav tm="0">
                                          <p:val>
                                            <p:strVal val="#ppt_x"/>
                                          </p:val>
                                        </p:tav>
                                        <p:tav tm="100000">
                                          <p:val>
                                            <p:strVal val="#ppt_x"/>
                                          </p:val>
                                        </p:tav>
                                      </p:tavLst>
                                    </p:anim>
                                    <p:anim calcmode="lin" valueType="num">
                                      <p:cBhvr>
                                        <p:cTn id="47" dur="500" fill="hold"/>
                                        <p:tgtEl>
                                          <p:spTgt spid="257">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57">
                                            <p:txEl>
                                              <p:pRg st="6" end="6"/>
                                            </p:txEl>
                                          </p:spTgt>
                                        </p:tgtEl>
                                        <p:attrNameLst>
                                          <p:attrName>style.visibility</p:attrName>
                                        </p:attrNameLst>
                                      </p:cBhvr>
                                      <p:to>
                                        <p:strVal val="visible"/>
                                      </p:to>
                                    </p:set>
                                    <p:animEffect transition="in" filter="fade">
                                      <p:cBhvr>
                                        <p:cTn id="50" dur="500"/>
                                        <p:tgtEl>
                                          <p:spTgt spid="257">
                                            <p:txEl>
                                              <p:pRg st="6" end="6"/>
                                            </p:txEl>
                                          </p:spTgt>
                                        </p:tgtEl>
                                      </p:cBhvr>
                                    </p:animEffect>
                                    <p:anim calcmode="lin" valueType="num">
                                      <p:cBhvr>
                                        <p:cTn id="51" dur="500" fill="hold"/>
                                        <p:tgtEl>
                                          <p:spTgt spid="257">
                                            <p:txEl>
                                              <p:pRg st="6" end="6"/>
                                            </p:txEl>
                                          </p:spTgt>
                                        </p:tgtEl>
                                        <p:attrNameLst>
                                          <p:attrName>ppt_x</p:attrName>
                                        </p:attrNameLst>
                                      </p:cBhvr>
                                      <p:tavLst>
                                        <p:tav tm="0">
                                          <p:val>
                                            <p:strVal val="#ppt_x"/>
                                          </p:val>
                                        </p:tav>
                                        <p:tav tm="100000">
                                          <p:val>
                                            <p:strVal val="#ppt_x"/>
                                          </p:val>
                                        </p:tav>
                                      </p:tavLst>
                                    </p:anim>
                                    <p:anim calcmode="lin" valueType="num">
                                      <p:cBhvr>
                                        <p:cTn id="52" dur="500" fill="hold"/>
                                        <p:tgtEl>
                                          <p:spTgt spid="25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59"/>
                                        </p:tgtEl>
                                        <p:attrNameLst>
                                          <p:attrName>style.visibility</p:attrName>
                                        </p:attrNameLst>
                                      </p:cBhvr>
                                      <p:to>
                                        <p:strVal val="visible"/>
                                      </p:to>
                                    </p:set>
                                    <p:animEffect transition="in" filter="wheel(1)">
                                      <p:cBhvr>
                                        <p:cTn id="57" dur="5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uiExpand="1" build="p"/>
      <p:bldP spid="7" grpId="0" animBg="1"/>
      <p:bldP spid="25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9047A1-ADC1-4087-854E-676E3F56EB82}"/>
              </a:ext>
            </a:extLst>
          </p:cNvPr>
          <p:cNvSpPr txBox="1"/>
          <p:nvPr/>
        </p:nvSpPr>
        <p:spPr>
          <a:xfrm>
            <a:off x="607325" y="922645"/>
            <a:ext cx="7929350" cy="3653051"/>
          </a:xfrm>
          <a:prstGeom prst="rect">
            <a:avLst/>
          </a:prstGeom>
          <a:noFill/>
        </p:spPr>
        <p:txBody>
          <a:bodyPr wrap="square">
            <a:spAutoFit/>
          </a:bodyPr>
          <a:lstStyle/>
          <a:p>
            <a:pPr algn="just">
              <a:lnSpc>
                <a:spcPct val="150000"/>
              </a:lnSpc>
              <a:spcBef>
                <a:spcPts val="300"/>
              </a:spcBef>
              <a:spcAft>
                <a:spcPts val="300"/>
              </a:spcAft>
            </a:pPr>
            <a:r>
              <a:rPr lang="en-US" sz="2000" b="1" dirty="0">
                <a:solidFill>
                  <a:schemeClr val="accent2">
                    <a:lumMod val="10000"/>
                  </a:schemeClr>
                </a:solidFill>
                <a:effectLst/>
                <a:latin typeface="Arial" panose="020B0604020202020204" pitchFamily="34" charset="0"/>
                <a:ea typeface="Times New Roman" panose="02020603050405020304" pitchFamily="18" charset="0"/>
              </a:rPr>
              <a:t>Câu 3:</a:t>
            </a:r>
            <a:r>
              <a:rPr lang="en-US" sz="2000" dirty="0">
                <a:solidFill>
                  <a:schemeClr val="accent2">
                    <a:lumMod val="10000"/>
                  </a:schemeClr>
                </a:solidFill>
                <a:effectLst/>
                <a:latin typeface="Arial" panose="020B0604020202020204" pitchFamily="34" charset="0"/>
                <a:ea typeface="Times New Roman" panose="02020603050405020304" pitchFamily="18" charset="0"/>
              </a:rPr>
              <a:t> Cho biết: Trong điều kiện thuận lợi, nguyên bào có thể phát triển thành?</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accent2">
                    <a:lumMod val="10000"/>
                  </a:schemeClr>
                </a:solidFill>
                <a:effectLst/>
                <a:latin typeface="Arial" panose="020B0604020202020204" pitchFamily="34" charset="0"/>
                <a:ea typeface="Times New Roman" panose="02020603050405020304" pitchFamily="18" charset="0"/>
              </a:rPr>
              <a:t>A. nuôi cấy mô sẹo</a:t>
            </a:r>
            <a:r>
              <a:rPr lang="en-US" sz="2000" dirty="0">
                <a:solidFill>
                  <a:schemeClr val="accent2">
                    <a:lumMod val="10000"/>
                  </a:schemeClr>
                </a:solidFill>
                <a:latin typeface="Times New Roman" panose="02020603050405020304" pitchFamily="18" charset="0"/>
                <a:ea typeface="Times New Roman" panose="02020603050405020304" pitchFamily="18" charset="0"/>
              </a:rPr>
              <a:t>		</a:t>
            </a:r>
            <a:r>
              <a:rPr lang="en-US" sz="2000" dirty="0">
                <a:solidFill>
                  <a:schemeClr val="accent2">
                    <a:lumMod val="10000"/>
                  </a:schemeClr>
                </a:solidFill>
                <a:effectLst/>
                <a:latin typeface="Arial" panose="020B0604020202020204" pitchFamily="34" charset="0"/>
                <a:ea typeface="Times New Roman" panose="02020603050405020304" pitchFamily="18" charset="0"/>
              </a:rPr>
              <a:t>B. nuôi cấy cơ quan</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accent2">
                    <a:lumMod val="10000"/>
                  </a:schemeClr>
                </a:solidFill>
                <a:effectLst/>
                <a:latin typeface="Arial" panose="020B0604020202020204" pitchFamily="34" charset="0"/>
                <a:ea typeface="Times New Roman" panose="02020603050405020304" pitchFamily="18" charset="0"/>
              </a:rPr>
              <a:t>C. nuôi cấy rễ</a:t>
            </a:r>
            <a:r>
              <a:rPr lang="en-US" sz="2000" dirty="0">
                <a:solidFill>
                  <a:schemeClr val="accent2">
                    <a:lumMod val="10000"/>
                  </a:schemeClr>
                </a:solidFill>
                <a:latin typeface="Times New Roman" panose="02020603050405020304" pitchFamily="18" charset="0"/>
                <a:ea typeface="Times New Roman" panose="02020603050405020304" pitchFamily="18" charset="0"/>
              </a:rPr>
              <a:t>			</a:t>
            </a:r>
            <a:r>
              <a:rPr lang="en-US" sz="2000" dirty="0">
                <a:solidFill>
                  <a:schemeClr val="accent2">
                    <a:lumMod val="10000"/>
                  </a:schemeClr>
                </a:solidFill>
                <a:effectLst/>
                <a:latin typeface="Arial" panose="020B0604020202020204" pitchFamily="34" charset="0"/>
                <a:ea typeface="Times New Roman" panose="02020603050405020304" pitchFamily="18" charset="0"/>
              </a:rPr>
              <a:t>D. nuôi cấy chồi</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b="1" dirty="0">
                <a:solidFill>
                  <a:schemeClr val="accent2">
                    <a:lumMod val="10000"/>
                  </a:schemeClr>
                </a:solidFill>
                <a:effectLst/>
                <a:latin typeface="Arial" panose="020B0604020202020204" pitchFamily="34" charset="0"/>
                <a:ea typeface="Times New Roman" panose="02020603050405020304" pitchFamily="18" charset="0"/>
              </a:rPr>
              <a:t>Câu 4:</a:t>
            </a:r>
            <a:r>
              <a:rPr lang="en-US" sz="2000" dirty="0">
                <a:solidFill>
                  <a:schemeClr val="accent2">
                    <a:lumMod val="10000"/>
                  </a:schemeClr>
                </a:solidFill>
                <a:effectLst/>
                <a:latin typeface="Arial" panose="020B0604020202020204" pitchFamily="34" charset="0"/>
                <a:ea typeface="Times New Roman" panose="02020603050405020304" pitchFamily="18" charset="0"/>
              </a:rPr>
              <a:t> Quá trình liên tục phát triển, phân chia và thay thế tế bào là?</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accent2">
                    <a:lumMod val="10000"/>
                  </a:schemeClr>
                </a:solidFill>
                <a:effectLst/>
                <a:latin typeface="Arial" panose="020B0604020202020204" pitchFamily="34" charset="0"/>
                <a:ea typeface="Times New Roman" panose="02020603050405020304" pitchFamily="18" charset="0"/>
              </a:rPr>
              <a:t>A. chu kỳ vòng tròn</a:t>
            </a:r>
            <a:r>
              <a:rPr lang="en-US" sz="2000" dirty="0">
                <a:solidFill>
                  <a:schemeClr val="accent2">
                    <a:lumMod val="10000"/>
                  </a:schemeClr>
                </a:solidFill>
                <a:latin typeface="Times New Roman" panose="02020603050405020304" pitchFamily="18" charset="0"/>
                <a:ea typeface="Times New Roman" panose="02020603050405020304" pitchFamily="18" charset="0"/>
              </a:rPr>
              <a:t>		</a:t>
            </a:r>
            <a:r>
              <a:rPr lang="en-US" sz="2000" dirty="0">
                <a:solidFill>
                  <a:schemeClr val="accent2">
                    <a:lumMod val="10000"/>
                  </a:schemeClr>
                </a:solidFill>
                <a:effectLst/>
                <a:latin typeface="Arial" panose="020B0604020202020204" pitchFamily="34" charset="0"/>
                <a:ea typeface="Times New Roman" panose="02020603050405020304" pitchFamily="18" charset="0"/>
              </a:rPr>
              <a:t>B. chu kỳ đồng hồ</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accent2">
                    <a:lumMod val="10000"/>
                  </a:schemeClr>
                </a:solidFill>
                <a:effectLst/>
                <a:latin typeface="Arial" panose="020B0604020202020204" pitchFamily="34" charset="0"/>
                <a:ea typeface="Times New Roman" panose="02020603050405020304" pitchFamily="18" charset="0"/>
              </a:rPr>
              <a:t>C. chu kỳ tế bào</a:t>
            </a:r>
            <a:r>
              <a:rPr lang="en-US" sz="2000" dirty="0">
                <a:solidFill>
                  <a:schemeClr val="accent2">
                    <a:lumMod val="10000"/>
                  </a:schemeClr>
                </a:solidFill>
                <a:latin typeface="Times New Roman" panose="02020603050405020304" pitchFamily="18" charset="0"/>
                <a:ea typeface="Times New Roman" panose="02020603050405020304" pitchFamily="18" charset="0"/>
              </a:rPr>
              <a:t>		</a:t>
            </a:r>
            <a:r>
              <a:rPr lang="en-US" sz="2000" dirty="0">
                <a:solidFill>
                  <a:schemeClr val="accent2">
                    <a:lumMod val="10000"/>
                  </a:schemeClr>
                </a:solidFill>
                <a:effectLst/>
                <a:latin typeface="Arial" panose="020B0604020202020204" pitchFamily="34" charset="0"/>
                <a:ea typeface="Times New Roman" panose="02020603050405020304" pitchFamily="18" charset="0"/>
              </a:rPr>
              <a:t>D. chu kỳ mùa</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CE3A66F0-BEEF-4FD3-A8C5-AEB7B86824B5}"/>
              </a:ext>
            </a:extLst>
          </p:cNvPr>
          <p:cNvSpPr txBox="1"/>
          <p:nvPr/>
        </p:nvSpPr>
        <p:spPr>
          <a:xfrm>
            <a:off x="2183642" y="165642"/>
            <a:ext cx="4776716" cy="579582"/>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2400" b="1" i="0" u="none" strike="noStrike" kern="0" cap="none" spc="0" normalizeH="0" baseline="0" noProof="0" dirty="0">
                <a:ln>
                  <a:noFill/>
                </a:ln>
                <a:solidFill>
                  <a:srgbClr val="FFF2CC">
                    <a:lumMod val="10000"/>
                  </a:srgbClr>
                </a:solidFill>
                <a:effectLst/>
                <a:uLnTx/>
                <a:uFillTx/>
                <a:latin typeface="Arial" panose="020B0604020202020204" pitchFamily="34" charset="0"/>
                <a:ea typeface="Times New Roman" panose="02020603050405020304" pitchFamily="18" charset="0"/>
                <a:cs typeface="Arial"/>
                <a:sym typeface="Arial"/>
              </a:rPr>
              <a:t>TRẮC NGHIỆM</a:t>
            </a:r>
            <a:endParaRPr kumimoji="0" lang="en-US" sz="2400" b="0" i="0" u="none" strike="noStrike" kern="0" cap="none" spc="0" normalizeH="0" baseline="0" noProof="0" dirty="0">
              <a:ln>
                <a:noFill/>
              </a:ln>
              <a:solidFill>
                <a:srgbClr val="FFF2CC">
                  <a:lumMod val="10000"/>
                </a:srgbClr>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7" name="Oval 6">
            <a:extLst>
              <a:ext uri="{FF2B5EF4-FFF2-40B4-BE49-F238E27FC236}">
                <a16:creationId xmlns:a16="http://schemas.microsoft.com/office/drawing/2014/main" id="{433D6A91-D63D-4A2B-BC8C-0A709A88C120}"/>
              </a:ext>
            </a:extLst>
          </p:cNvPr>
          <p:cNvSpPr/>
          <p:nvPr/>
        </p:nvSpPr>
        <p:spPr>
          <a:xfrm>
            <a:off x="525438" y="1987031"/>
            <a:ext cx="483600" cy="543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E8C6FEA-5611-4865-A654-AFA6CB12D701}"/>
              </a:ext>
            </a:extLst>
          </p:cNvPr>
          <p:cNvSpPr/>
          <p:nvPr/>
        </p:nvSpPr>
        <p:spPr>
          <a:xfrm>
            <a:off x="525438" y="4031921"/>
            <a:ext cx="483600" cy="543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62774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5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4">
                                            <p:txEl>
                                              <p:pRg st="1" end="1"/>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20" dur="5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5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32" dur="5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p:cTn id="38" dur="5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39" dur="5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40" dur="500"/>
                                        <p:tgtEl>
                                          <p:spTgt spid="4">
                                            <p:txEl>
                                              <p:pRg st="4" end="4"/>
                                            </p:txEl>
                                          </p:spTgt>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p:cTn id="43" dur="500" fill="hold"/>
                                        <p:tgtEl>
                                          <p:spTgt spid="4">
                                            <p:txEl>
                                              <p:pRg st="5" end="5"/>
                                            </p:txEl>
                                          </p:spTgt>
                                        </p:tgtEl>
                                        <p:attrNameLst>
                                          <p:attrName>ppt_w</p:attrName>
                                        </p:attrNameLst>
                                      </p:cBhvr>
                                      <p:tavLst>
                                        <p:tav tm="0">
                                          <p:val>
                                            <p:strVal val="#ppt_w+.3"/>
                                          </p:val>
                                        </p:tav>
                                        <p:tav tm="100000">
                                          <p:val>
                                            <p:strVal val="#ppt_w"/>
                                          </p:val>
                                        </p:tav>
                                      </p:tavLst>
                                    </p:anim>
                                    <p:anim calcmode="lin" valueType="num">
                                      <p:cBhvr>
                                        <p:cTn id="44" dur="5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45" dur="500"/>
                                        <p:tgtEl>
                                          <p:spTgt spid="4">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heel(1)">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AC57940-307C-4F85-BE8B-DD8C31689BBA}"/>
              </a:ext>
            </a:extLst>
          </p:cNvPr>
          <p:cNvSpPr txBox="1"/>
          <p:nvPr/>
        </p:nvSpPr>
        <p:spPr>
          <a:xfrm>
            <a:off x="2183642" y="165642"/>
            <a:ext cx="4776716" cy="579582"/>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2400" b="1" i="0" u="none" strike="noStrike" kern="0" cap="none" spc="0" normalizeH="0" baseline="0" noProof="0" dirty="0">
                <a:ln>
                  <a:noFill/>
                </a:ln>
                <a:solidFill>
                  <a:srgbClr val="FFF2CC">
                    <a:lumMod val="10000"/>
                  </a:srgbClr>
                </a:solidFill>
                <a:effectLst/>
                <a:uLnTx/>
                <a:uFillTx/>
                <a:latin typeface="Arial" panose="020B0604020202020204" pitchFamily="34" charset="0"/>
                <a:ea typeface="Times New Roman" panose="02020603050405020304" pitchFamily="18" charset="0"/>
                <a:cs typeface="Arial"/>
                <a:sym typeface="Arial"/>
              </a:rPr>
              <a:t>TRẮC NGHIỆM</a:t>
            </a:r>
            <a:endParaRPr kumimoji="0" lang="en-US" sz="2400" b="0" i="0" u="none" strike="noStrike" kern="0" cap="none" spc="0" normalizeH="0" baseline="0" noProof="0" dirty="0">
              <a:ln>
                <a:noFill/>
              </a:ln>
              <a:solidFill>
                <a:srgbClr val="FFF2CC">
                  <a:lumMod val="10000"/>
                </a:srgbClr>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15" name="TextBox 14">
            <a:extLst>
              <a:ext uri="{FF2B5EF4-FFF2-40B4-BE49-F238E27FC236}">
                <a16:creationId xmlns:a16="http://schemas.microsoft.com/office/drawing/2014/main" id="{878F2CCB-32BD-4085-945A-C5F7261D1D24}"/>
              </a:ext>
            </a:extLst>
          </p:cNvPr>
          <p:cNvSpPr txBox="1"/>
          <p:nvPr/>
        </p:nvSpPr>
        <p:spPr>
          <a:xfrm>
            <a:off x="893927" y="887806"/>
            <a:ext cx="7731457" cy="3576107"/>
          </a:xfrm>
          <a:prstGeom prst="rect">
            <a:avLst/>
          </a:prstGeom>
          <a:noFill/>
        </p:spPr>
        <p:txBody>
          <a:bodyPr wrap="square">
            <a:spAutoFit/>
          </a:bodyPr>
          <a:lstStyle/>
          <a:p>
            <a:pPr algn="just">
              <a:lnSpc>
                <a:spcPct val="150000"/>
              </a:lnSpc>
              <a:spcBef>
                <a:spcPts val="300"/>
              </a:spcBef>
              <a:spcAft>
                <a:spcPts val="300"/>
              </a:spcAft>
            </a:pPr>
            <a:r>
              <a:rPr lang="en-US" sz="2000" b="1" dirty="0">
                <a:solidFill>
                  <a:schemeClr val="accent2">
                    <a:lumMod val="10000"/>
                  </a:schemeClr>
                </a:solidFill>
                <a:effectLst/>
                <a:latin typeface="Arial" panose="020B0604020202020204" pitchFamily="34" charset="0"/>
                <a:ea typeface="Times New Roman" panose="02020603050405020304" pitchFamily="18" charset="0"/>
              </a:rPr>
              <a:t>Câu 5:</a:t>
            </a:r>
            <a:r>
              <a:rPr lang="en-US" sz="2000" dirty="0">
                <a:solidFill>
                  <a:schemeClr val="accent2">
                    <a:lumMod val="10000"/>
                  </a:schemeClr>
                </a:solidFill>
                <a:effectLst/>
                <a:latin typeface="Arial" panose="020B0604020202020204" pitchFamily="34" charset="0"/>
                <a:ea typeface="Times New Roman" panose="02020603050405020304" pitchFamily="18" charset="0"/>
              </a:rPr>
              <a:t> Ở tế bào động vật sự phân chia các tế bào được diễn ra như thế nào?</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accent2">
                    <a:lumMod val="10000"/>
                  </a:schemeClr>
                </a:solidFill>
                <a:effectLst/>
                <a:latin typeface="Arial" panose="020B0604020202020204" pitchFamily="34" charset="0"/>
                <a:ea typeface="Times New Roman" panose="02020603050405020304" pitchFamily="18" charset="0"/>
              </a:rPr>
              <a:t>A. Bằng sự phân cắt</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accent2">
                    <a:lumMod val="10000"/>
                  </a:schemeClr>
                </a:solidFill>
                <a:effectLst/>
                <a:latin typeface="Arial" panose="020B0604020202020204" pitchFamily="34" charset="0"/>
                <a:ea typeface="Times New Roman" panose="02020603050405020304" pitchFamily="18" charset="0"/>
              </a:rPr>
              <a:t>B. Bằng </a:t>
            </a:r>
            <a:r>
              <a:rPr lang="en-US" sz="2000" dirty="0" err="1">
                <a:solidFill>
                  <a:schemeClr val="accent2">
                    <a:lumMod val="10000"/>
                  </a:schemeClr>
                </a:solidFill>
                <a:effectLst/>
                <a:latin typeface="Arial" panose="020B0604020202020204" pitchFamily="34" charset="0"/>
                <a:ea typeface="Times New Roman" panose="02020603050405020304" pitchFamily="18" charset="0"/>
              </a:rPr>
              <a:t>sự</a:t>
            </a:r>
            <a:r>
              <a:rPr lang="en-US" sz="2000" dirty="0">
                <a:solidFill>
                  <a:schemeClr val="accent2">
                    <a:lumMod val="10000"/>
                  </a:schemeClr>
                </a:solidFill>
                <a:effectLst/>
                <a:latin typeface="Arial" panose="020B0604020202020204" pitchFamily="34" charset="0"/>
                <a:ea typeface="Times New Roman" panose="02020603050405020304" pitchFamily="18" charset="0"/>
              </a:rPr>
              <a:t> </a:t>
            </a:r>
            <a:r>
              <a:rPr lang="en-US" sz="2000" dirty="0" err="1">
                <a:solidFill>
                  <a:schemeClr val="accent2">
                    <a:lumMod val="10000"/>
                  </a:schemeClr>
                </a:solidFill>
                <a:effectLst/>
                <a:latin typeface="Arial" panose="020B0604020202020204" pitchFamily="34" charset="0"/>
                <a:ea typeface="Times New Roman" panose="02020603050405020304" pitchFamily="18" charset="0"/>
              </a:rPr>
              <a:t>phân</a:t>
            </a:r>
            <a:r>
              <a:rPr lang="en-US" sz="2000" dirty="0">
                <a:solidFill>
                  <a:schemeClr val="accent2">
                    <a:lumMod val="10000"/>
                  </a:schemeClr>
                </a:solidFill>
                <a:effectLst/>
                <a:latin typeface="Arial" panose="020B0604020202020204" pitchFamily="34" charset="0"/>
                <a:ea typeface="Times New Roman" panose="02020603050405020304" pitchFamily="18" charset="0"/>
              </a:rPr>
              <a:t> li của nhiễm sắc thể</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accent2">
                    <a:lumMod val="10000"/>
                  </a:schemeClr>
                </a:solidFill>
                <a:effectLst/>
                <a:latin typeface="Arial" panose="020B0604020202020204" pitchFamily="34" charset="0"/>
                <a:ea typeface="Times New Roman" panose="02020603050405020304" pitchFamily="18" charset="0"/>
              </a:rPr>
              <a:t>C. Được bắt đầu bời sự hình thành một eo thắt lại vùng xích đạo ở giữa hai nhân</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en-US" sz="2000" dirty="0">
                <a:solidFill>
                  <a:schemeClr val="accent2">
                    <a:lumMod val="10000"/>
                  </a:schemeClr>
                </a:solidFill>
                <a:effectLst/>
                <a:latin typeface="Arial" panose="020B0604020202020204" pitchFamily="34" charset="0"/>
                <a:ea typeface="Times New Roman" panose="02020603050405020304" pitchFamily="18" charset="0"/>
              </a:rPr>
              <a:t>D. Bằng sự xuất hiện một vách ngăn ở vùng trung tâm xích đạo</a:t>
            </a:r>
            <a:endParaRPr lang="en-US" sz="2000" dirty="0">
              <a:solidFill>
                <a:schemeClr val="accent2">
                  <a:lumMod val="10000"/>
                </a:schemeClr>
              </a:solidFill>
              <a:effectLst/>
              <a:latin typeface="Times New Roman" panose="02020603050405020304" pitchFamily="18" charset="0"/>
              <a:ea typeface="Times New Roman" panose="02020603050405020304" pitchFamily="18" charset="0"/>
            </a:endParaRPr>
          </a:p>
        </p:txBody>
      </p:sp>
      <p:sp>
        <p:nvSpPr>
          <p:cNvPr id="16" name="Oval 15">
            <a:extLst>
              <a:ext uri="{FF2B5EF4-FFF2-40B4-BE49-F238E27FC236}">
                <a16:creationId xmlns:a16="http://schemas.microsoft.com/office/drawing/2014/main" id="{188C4BE2-B638-4053-BA8B-C2A0899E1676}"/>
              </a:ext>
            </a:extLst>
          </p:cNvPr>
          <p:cNvSpPr/>
          <p:nvPr/>
        </p:nvSpPr>
        <p:spPr>
          <a:xfrm>
            <a:off x="771097" y="2544454"/>
            <a:ext cx="483600" cy="543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9344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25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amond(i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25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diamond(in)">
                                      <p:cBhvr>
                                        <p:cTn id="12" dur="500"/>
                                        <p:tgtEl>
                                          <p:spTgt spid="15">
                                            <p:txEl>
                                              <p:pRg st="1" end="1"/>
                                            </p:txEl>
                                          </p:spTgt>
                                        </p:tgtEl>
                                      </p:cBhvr>
                                    </p:animEffect>
                                  </p:childTnLst>
                                </p:cTn>
                              </p:par>
                              <p:par>
                                <p:cTn id="13" presetID="8" presetClass="entr" presetSubtype="16" fill="hold" grpId="0" nodeType="withEffect">
                                  <p:stCondLst>
                                    <p:cond delay="25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diamond(in)">
                                      <p:cBhvr>
                                        <p:cTn id="15" dur="500"/>
                                        <p:tgtEl>
                                          <p:spTgt spid="15">
                                            <p:txEl>
                                              <p:pRg st="2" end="2"/>
                                            </p:txEl>
                                          </p:spTgt>
                                        </p:tgtEl>
                                      </p:cBhvr>
                                    </p:animEffect>
                                  </p:childTnLst>
                                </p:cTn>
                              </p:par>
                              <p:par>
                                <p:cTn id="16" presetID="8" presetClass="entr" presetSubtype="16" fill="hold" grpId="0" nodeType="withEffect">
                                  <p:stCondLst>
                                    <p:cond delay="250"/>
                                  </p:stCondLst>
                                  <p:childTnLst>
                                    <p:set>
                                      <p:cBhvr>
                                        <p:cTn id="17" dur="1" fill="hold">
                                          <p:stCondLst>
                                            <p:cond delay="0"/>
                                          </p:stCondLst>
                                        </p:cTn>
                                        <p:tgtEl>
                                          <p:spTgt spid="15">
                                            <p:txEl>
                                              <p:pRg st="3" end="3"/>
                                            </p:txEl>
                                          </p:spTgt>
                                        </p:tgtEl>
                                        <p:attrNameLst>
                                          <p:attrName>style.visibility</p:attrName>
                                        </p:attrNameLst>
                                      </p:cBhvr>
                                      <p:to>
                                        <p:strVal val="visible"/>
                                      </p:to>
                                    </p:set>
                                    <p:animEffect transition="in" filter="diamond(in)">
                                      <p:cBhvr>
                                        <p:cTn id="18" dur="500"/>
                                        <p:tgtEl>
                                          <p:spTgt spid="15">
                                            <p:txEl>
                                              <p:pRg st="3" end="3"/>
                                            </p:txEl>
                                          </p:spTgt>
                                        </p:tgtEl>
                                      </p:cBhvr>
                                    </p:animEffect>
                                  </p:childTnLst>
                                </p:cTn>
                              </p:par>
                              <p:par>
                                <p:cTn id="19" presetID="8" presetClass="entr" presetSubtype="16" fill="hold" grpId="0" nodeType="withEffect">
                                  <p:stCondLst>
                                    <p:cond delay="250"/>
                                  </p:stCondLst>
                                  <p:childTnLst>
                                    <p:set>
                                      <p:cBhvr>
                                        <p:cTn id="20" dur="1" fill="hold">
                                          <p:stCondLst>
                                            <p:cond delay="0"/>
                                          </p:stCondLst>
                                        </p:cTn>
                                        <p:tgtEl>
                                          <p:spTgt spid="15">
                                            <p:txEl>
                                              <p:pRg st="4" end="4"/>
                                            </p:txEl>
                                          </p:spTgt>
                                        </p:tgtEl>
                                        <p:attrNameLst>
                                          <p:attrName>style.visibility</p:attrName>
                                        </p:attrNameLst>
                                      </p:cBhvr>
                                      <p:to>
                                        <p:strVal val="visible"/>
                                      </p:to>
                                    </p:set>
                                    <p:animEffect transition="in" filter="diamond(in)">
                                      <p:cBhvr>
                                        <p:cTn id="21" dur="500"/>
                                        <p:tgtEl>
                                          <p:spTgt spid="1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heel(1)">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82D8AA-C4B7-4F06-BC29-1EAA3EB5A6F8}"/>
              </a:ext>
            </a:extLst>
          </p:cNvPr>
          <p:cNvSpPr txBox="1"/>
          <p:nvPr/>
        </p:nvSpPr>
        <p:spPr>
          <a:xfrm>
            <a:off x="3643616" y="251468"/>
            <a:ext cx="2348089" cy="523220"/>
          </a:xfrm>
          <a:prstGeom prst="rect">
            <a:avLst/>
          </a:prstGeom>
          <a:noFill/>
        </p:spPr>
        <p:txBody>
          <a:bodyPr wrap="square" rtlCol="0">
            <a:spAutoFit/>
          </a:bodyPr>
          <a:lstStyle/>
          <a:p>
            <a:r>
              <a:rPr lang="en-US" sz="2800" b="1" dirty="0">
                <a:solidFill>
                  <a:schemeClr val="accent2">
                    <a:lumMod val="10000"/>
                  </a:schemeClr>
                </a:solidFill>
              </a:rPr>
              <a:t>VẬN DỤNG</a:t>
            </a:r>
          </a:p>
        </p:txBody>
      </p:sp>
      <p:sp>
        <p:nvSpPr>
          <p:cNvPr id="7" name="TextBox 6">
            <a:extLst>
              <a:ext uri="{FF2B5EF4-FFF2-40B4-BE49-F238E27FC236}">
                <a16:creationId xmlns:a16="http://schemas.microsoft.com/office/drawing/2014/main" id="{DCDD6743-743C-4314-BD85-089E24FFD72F}"/>
              </a:ext>
            </a:extLst>
          </p:cNvPr>
          <p:cNvSpPr txBox="1"/>
          <p:nvPr/>
        </p:nvSpPr>
        <p:spPr>
          <a:xfrm>
            <a:off x="841127" y="774688"/>
            <a:ext cx="7461745" cy="3155094"/>
          </a:xfrm>
          <a:prstGeom prst="rect">
            <a:avLst/>
          </a:prstGeom>
          <a:noFill/>
        </p:spPr>
        <p:txBody>
          <a:bodyPr wrap="square">
            <a:spAutoFit/>
          </a:bodyPr>
          <a:lstStyle/>
          <a:p>
            <a:pPr algn="just">
              <a:lnSpc>
                <a:spcPct val="150000"/>
              </a:lnSpc>
              <a:spcAft>
                <a:spcPts val="600"/>
              </a:spcAft>
            </a:pPr>
            <a:r>
              <a:rPr lang="vi-VN" sz="2200" b="1" dirty="0">
                <a:effectLst/>
                <a:latin typeface="Arial" panose="020B0604020202020204" pitchFamily="34" charset="0"/>
                <a:ea typeface="Times New Roman" panose="02020603050405020304" pitchFamily="18" charset="0"/>
              </a:rPr>
              <a:t>1. </a:t>
            </a:r>
            <a:r>
              <a:rPr lang="vi-VN" sz="2200" dirty="0">
                <a:effectLst/>
                <a:latin typeface="Arial" panose="020B0604020202020204" pitchFamily="34" charset="0"/>
                <a:ea typeface="Times New Roman" panose="02020603050405020304" pitchFamily="18" charset="0"/>
              </a:rPr>
              <a:t>Nhờ có quá trình nào mà một cây hoa hồng có thể được tạo thành từ chỉ một đoạn thân của chúng? Nhân giống cây trồng bằng công nghệ nuôi cấy mô dựa trên cơ sở sinh học nào?</a:t>
            </a:r>
            <a:endParaRPr lang="en-US" sz="2200" dirty="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vi-VN" sz="2200" b="1" dirty="0">
                <a:effectLst/>
                <a:latin typeface="Arial" panose="020B0604020202020204" pitchFamily="34" charset="0"/>
                <a:ea typeface="Times New Roman" panose="02020603050405020304" pitchFamily="18" charset="0"/>
              </a:rPr>
              <a:t>2. </a:t>
            </a:r>
            <a:r>
              <a:rPr lang="vi-VN" sz="2200" dirty="0">
                <a:effectLst/>
                <a:latin typeface="Arial" panose="020B0604020202020204" pitchFamily="34" charset="0"/>
                <a:ea typeface="Times New Roman" panose="02020603050405020304" pitchFamily="18" charset="0"/>
              </a:rPr>
              <a:t>Tế bào có phân chia mãi không? Trong cơ thể người, loại tế bào nào không sinh sản?</a:t>
            </a:r>
            <a:endParaRPr lang="en-US" sz="2200" dirty="0">
              <a:effectLst/>
              <a:latin typeface="Times New Roman" panose="02020603050405020304" pitchFamily="18" charset="0"/>
              <a:ea typeface="Times New Roman" panose="02020603050405020304" pitchFamily="18" charset="0"/>
            </a:endParaRPr>
          </a:p>
        </p:txBody>
      </p:sp>
      <p:pic>
        <p:nvPicPr>
          <p:cNvPr id="6146" name="Picture 2" descr="Cây Hoa Hồng, Tải Hình Cây Cảnh PNG 12 - Free.Vector6.com">
            <a:extLst>
              <a:ext uri="{FF2B5EF4-FFF2-40B4-BE49-F238E27FC236}">
                <a16:creationId xmlns:a16="http://schemas.microsoft.com/office/drawing/2014/main" id="{0DE1D97B-AF6C-4650-8762-A21839AE7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142" y="3239431"/>
            <a:ext cx="1639028" cy="190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9113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randombar(horizontal)">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7DFAA7-999B-46DA-B286-1CE42C29D347}"/>
              </a:ext>
            </a:extLst>
          </p:cNvPr>
          <p:cNvSpPr txBox="1"/>
          <p:nvPr/>
        </p:nvSpPr>
        <p:spPr>
          <a:xfrm>
            <a:off x="3643616" y="251468"/>
            <a:ext cx="2348089" cy="523220"/>
          </a:xfrm>
          <a:prstGeom prst="rect">
            <a:avLst/>
          </a:prstGeom>
          <a:noFill/>
        </p:spPr>
        <p:txBody>
          <a:bodyPr wrap="square" rtlCol="0">
            <a:spAutoFit/>
          </a:bodyPr>
          <a:lstStyle/>
          <a:p>
            <a:r>
              <a:rPr lang="en-US" sz="2800" b="1" dirty="0">
                <a:solidFill>
                  <a:schemeClr val="accent2">
                    <a:lumMod val="10000"/>
                  </a:schemeClr>
                </a:solidFill>
              </a:rPr>
              <a:t>VẬN DỤNG</a:t>
            </a:r>
          </a:p>
        </p:txBody>
      </p:sp>
      <p:sp>
        <p:nvSpPr>
          <p:cNvPr id="4" name="TextBox 3">
            <a:extLst>
              <a:ext uri="{FF2B5EF4-FFF2-40B4-BE49-F238E27FC236}">
                <a16:creationId xmlns:a16="http://schemas.microsoft.com/office/drawing/2014/main" id="{311D4B26-9091-474E-9629-0548BB683DAD}"/>
              </a:ext>
            </a:extLst>
          </p:cNvPr>
          <p:cNvSpPr txBox="1"/>
          <p:nvPr/>
        </p:nvSpPr>
        <p:spPr>
          <a:xfrm>
            <a:off x="887104" y="1078538"/>
            <a:ext cx="7369791" cy="2647263"/>
          </a:xfrm>
          <a:prstGeom prst="rect">
            <a:avLst/>
          </a:prstGeom>
          <a:noFill/>
        </p:spPr>
        <p:txBody>
          <a:bodyPr wrap="square">
            <a:spAutoFit/>
          </a:bodyPr>
          <a:lstStyle/>
          <a:p>
            <a:pPr algn="just">
              <a:lnSpc>
                <a:spcPct val="150000"/>
              </a:lnSpc>
              <a:spcBef>
                <a:spcPts val="300"/>
              </a:spcBef>
              <a:spcAft>
                <a:spcPts val="300"/>
              </a:spcAft>
            </a:pPr>
            <a:r>
              <a:rPr lang="vi-VN" sz="2200" b="1" dirty="0">
                <a:effectLst/>
                <a:latin typeface="Arial" panose="020B0604020202020204" pitchFamily="34" charset="0"/>
                <a:ea typeface="Times New Roman" panose="02020603050405020304" pitchFamily="18" charset="0"/>
              </a:rPr>
              <a:t>3. </a:t>
            </a:r>
            <a:r>
              <a:rPr lang="vi-VN" sz="2200" dirty="0">
                <a:effectLst/>
                <a:latin typeface="Arial" panose="020B0604020202020204" pitchFamily="34" charset="0"/>
                <a:ea typeface="Times New Roman" panose="02020603050405020304" pitchFamily="18" charset="0"/>
              </a:rPr>
              <a:t>Nhiều người cho rằng bệnh ung thư là bệnh nan y nhưng khoa học phát triển đã mở ra nhiều biện pháp chữa trị hiệu quả. Em hãy tìm hiểu những biện pháp đó.</a:t>
            </a:r>
            <a:endParaRPr lang="en-US" sz="22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200" b="1" dirty="0">
                <a:effectLst/>
                <a:latin typeface="Arial" panose="020B0604020202020204" pitchFamily="34" charset="0"/>
                <a:ea typeface="Times New Roman" panose="02020603050405020304" pitchFamily="18" charset="0"/>
              </a:rPr>
              <a:t>4. </a:t>
            </a:r>
            <a:r>
              <a:rPr lang="vi-VN" sz="2200" dirty="0">
                <a:effectLst/>
                <a:latin typeface="Arial" panose="020B0604020202020204" pitchFamily="34" charset="0"/>
                <a:ea typeface="Times New Roman" panose="02020603050405020304" pitchFamily="18" charset="0"/>
              </a:rPr>
              <a:t>Tìm hiểu thông tin về ung thư ở địa phương em. Làm thế nào để phòng tránh ung thư hiệu quả?</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04766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9A3847-4014-4777-97F6-B16ED081C31F}"/>
              </a:ext>
            </a:extLst>
          </p:cNvPr>
          <p:cNvSpPr txBox="1"/>
          <p:nvPr/>
        </p:nvSpPr>
        <p:spPr>
          <a:xfrm>
            <a:off x="914400" y="136079"/>
            <a:ext cx="7506268" cy="3862981"/>
          </a:xfrm>
          <a:prstGeom prst="rect">
            <a:avLst/>
          </a:prstGeom>
          <a:noFill/>
        </p:spPr>
        <p:txBody>
          <a:bodyPr wrap="square">
            <a:spAutoFit/>
          </a:bodyPr>
          <a:lstStyle/>
          <a:p>
            <a:pPr algn="ctr">
              <a:lnSpc>
                <a:spcPct val="150000"/>
              </a:lnSpc>
              <a:spcBef>
                <a:spcPts val="300"/>
              </a:spcBef>
              <a:spcAft>
                <a:spcPts val="300"/>
              </a:spcAft>
            </a:pPr>
            <a:r>
              <a:rPr lang="vi-VN" sz="2400" b="1" u="sng" dirty="0">
                <a:solidFill>
                  <a:srgbClr val="FF0000"/>
                </a:solidFill>
                <a:effectLst/>
                <a:latin typeface="Arial" panose="020B0604020202020204" pitchFamily="34" charset="0"/>
                <a:ea typeface="Times New Roman" panose="02020603050405020304" pitchFamily="18" charset="0"/>
              </a:rPr>
              <a:t>Trả lời</a:t>
            </a:r>
            <a:endParaRPr lang="en-US" sz="2400" b="1" u="sng"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200" dirty="0">
                <a:effectLst/>
                <a:latin typeface="Arial" panose="020B0604020202020204" pitchFamily="34" charset="0"/>
                <a:ea typeface="Times New Roman" panose="02020603050405020304" pitchFamily="18" charset="0"/>
              </a:rPr>
              <a:t>1. Cơ chế nguyên phân: một đoạn thân </a:t>
            </a:r>
            <a:r>
              <a:rPr lang="vi-VN" sz="2200" dirty="0">
                <a:effectLst/>
                <a:latin typeface="Cambria Math" panose="02040503050406030204" pitchFamily="18" charset="0"/>
                <a:ea typeface="Times New Roman" panose="02020603050405020304" pitchFamily="18" charset="0"/>
                <a:cs typeface="Arial" panose="020B0604020202020204" pitchFamily="34" charset="0"/>
              </a:rPr>
              <a:t>→</a:t>
            </a:r>
            <a:r>
              <a:rPr lang="vi-VN" sz="2200" dirty="0">
                <a:effectLst/>
                <a:latin typeface="Arial" panose="020B0604020202020204" pitchFamily="34" charset="0"/>
                <a:ea typeface="Times New Roman" panose="02020603050405020304" pitchFamily="18" charset="0"/>
              </a:rPr>
              <a:t> một cây hoa hồng mới.</a:t>
            </a:r>
            <a:endParaRPr lang="en-US" sz="22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200" dirty="0">
                <a:effectLst/>
                <a:latin typeface="Arial" panose="020B0604020202020204" pitchFamily="34" charset="0"/>
                <a:ea typeface="Times New Roman" panose="02020603050405020304" pitchFamily="18" charset="0"/>
              </a:rPr>
              <a:t>2. - Tế bào bình thường tự ngừng quá trình sinh trưởng, phát triển và sinh sản khi có đủ lượng tế bào cần thiết. </a:t>
            </a:r>
            <a:endParaRPr lang="en-US" sz="2200" dirty="0">
              <a:effectLst/>
              <a:latin typeface="Times New Roman" panose="02020603050405020304" pitchFamily="18" charset="0"/>
              <a:ea typeface="Times New Roman" panose="02020603050405020304" pitchFamily="18" charset="0"/>
            </a:endParaRPr>
          </a:p>
          <a:p>
            <a:pPr algn="just">
              <a:lnSpc>
                <a:spcPct val="150000"/>
              </a:lnSpc>
              <a:spcBef>
                <a:spcPts val="300"/>
              </a:spcBef>
              <a:spcAft>
                <a:spcPts val="300"/>
              </a:spcAft>
            </a:pPr>
            <a:r>
              <a:rPr lang="vi-VN" sz="2200" dirty="0">
                <a:effectLst/>
                <a:latin typeface="Arial" panose="020B0604020202020204" pitchFamily="34" charset="0"/>
                <a:ea typeface="Times New Roman" panose="02020603050405020304" pitchFamily="18" charset="0"/>
              </a:rPr>
              <a:t>- Trong cơ thể người loại tế bào không sinh sản như tế bào thần kinh, tế bào hồng cầu,…</a:t>
            </a:r>
            <a:endParaRPr lang="en-US" sz="2200" dirty="0">
              <a:effectLst/>
              <a:latin typeface="Times New Roman" panose="02020603050405020304" pitchFamily="18" charset="0"/>
              <a:ea typeface="Times New Roman" panose="02020603050405020304" pitchFamily="18" charset="0"/>
            </a:endParaRPr>
          </a:p>
        </p:txBody>
      </p:sp>
      <p:pic>
        <p:nvPicPr>
          <p:cNvPr id="6" name="Picture 11">
            <a:extLst>
              <a:ext uri="{FF2B5EF4-FFF2-40B4-BE49-F238E27FC236}">
                <a16:creationId xmlns:a16="http://schemas.microsoft.com/office/drawing/2014/main" id="{636D89DE-F020-48CF-B82A-C2245D4B24F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82874">
            <a:off x="5915361" y="3484575"/>
            <a:ext cx="1502735" cy="1665081"/>
          </a:xfrm>
          <a:prstGeom prst="rect">
            <a:avLst/>
          </a:prstGeom>
        </p:spPr>
      </p:pic>
    </p:spTree>
    <p:extLst>
      <p:ext uri="{BB962C8B-B14F-4D97-AF65-F5344CB8AC3E}">
        <p14:creationId xmlns:p14="http://schemas.microsoft.com/office/powerpoint/2010/main" val="29777136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500"/>
                                        <p:tgtEl>
                                          <p:spTgt spid="5">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circle(in)">
                                      <p:cBhvr>
                                        <p:cTn id="1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2230" name="Google Shape;2230;p45"/>
          <p:cNvSpPr/>
          <p:nvPr/>
        </p:nvSpPr>
        <p:spPr>
          <a:xfrm flipH="1">
            <a:off x="634829" y="2713233"/>
            <a:ext cx="325801" cy="366341"/>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17" name="Google Shape;2417;p45"/>
          <p:cNvGrpSpPr/>
          <p:nvPr/>
        </p:nvGrpSpPr>
        <p:grpSpPr>
          <a:xfrm rot="809188">
            <a:off x="7145603" y="4437879"/>
            <a:ext cx="384047" cy="556168"/>
            <a:chOff x="5264814" y="1843458"/>
            <a:chExt cx="320040" cy="457192"/>
          </a:xfrm>
        </p:grpSpPr>
        <p:sp>
          <p:nvSpPr>
            <p:cNvPr id="2418" name="Google Shape;2418;p45"/>
            <p:cNvSpPr/>
            <p:nvPr/>
          </p:nvSpPr>
          <p:spPr>
            <a:xfrm>
              <a:off x="5266551" y="1850084"/>
              <a:ext cx="316426" cy="181375"/>
            </a:xfrm>
            <a:custGeom>
              <a:avLst/>
              <a:gdLst/>
              <a:ahLst/>
              <a:cxnLst/>
              <a:rect l="l" t="t" r="r" b="b"/>
              <a:pathLst>
                <a:path w="9654" h="5502" extrusionOk="0">
                  <a:moveTo>
                    <a:pt x="4795" y="1"/>
                  </a:moveTo>
                  <a:lnTo>
                    <a:pt x="4795" y="6"/>
                  </a:lnTo>
                  <a:cubicBezTo>
                    <a:pt x="4546" y="25"/>
                    <a:pt x="4320" y="150"/>
                    <a:pt x="4167" y="346"/>
                  </a:cubicBezTo>
                  <a:cubicBezTo>
                    <a:pt x="4080" y="322"/>
                    <a:pt x="3989" y="313"/>
                    <a:pt x="3898" y="313"/>
                  </a:cubicBezTo>
                  <a:cubicBezTo>
                    <a:pt x="3895" y="313"/>
                    <a:pt x="3891" y="313"/>
                    <a:pt x="3888" y="313"/>
                  </a:cubicBezTo>
                  <a:cubicBezTo>
                    <a:pt x="3355" y="313"/>
                    <a:pt x="2914" y="714"/>
                    <a:pt x="2914" y="1215"/>
                  </a:cubicBezTo>
                  <a:lnTo>
                    <a:pt x="2914" y="1225"/>
                  </a:lnTo>
                  <a:cubicBezTo>
                    <a:pt x="2866" y="1215"/>
                    <a:pt x="2823" y="1215"/>
                    <a:pt x="2775" y="1215"/>
                  </a:cubicBezTo>
                  <a:cubicBezTo>
                    <a:pt x="2771" y="1215"/>
                    <a:pt x="2768" y="1215"/>
                    <a:pt x="2765" y="1215"/>
                  </a:cubicBezTo>
                  <a:cubicBezTo>
                    <a:pt x="2193" y="1215"/>
                    <a:pt x="1728" y="1645"/>
                    <a:pt x="1723" y="2180"/>
                  </a:cubicBezTo>
                  <a:cubicBezTo>
                    <a:pt x="1723" y="2315"/>
                    <a:pt x="1752" y="2449"/>
                    <a:pt x="1810" y="2569"/>
                  </a:cubicBezTo>
                  <a:cubicBezTo>
                    <a:pt x="1781" y="2569"/>
                    <a:pt x="1747" y="2564"/>
                    <a:pt x="1719" y="2564"/>
                  </a:cubicBezTo>
                  <a:cubicBezTo>
                    <a:pt x="1142" y="2564"/>
                    <a:pt x="667" y="2996"/>
                    <a:pt x="667" y="3534"/>
                  </a:cubicBezTo>
                  <a:cubicBezTo>
                    <a:pt x="667" y="3668"/>
                    <a:pt x="696" y="3798"/>
                    <a:pt x="754" y="3923"/>
                  </a:cubicBezTo>
                  <a:cubicBezTo>
                    <a:pt x="720" y="3923"/>
                    <a:pt x="691" y="3918"/>
                    <a:pt x="662" y="3918"/>
                  </a:cubicBezTo>
                  <a:lnTo>
                    <a:pt x="624" y="3918"/>
                  </a:lnTo>
                  <a:cubicBezTo>
                    <a:pt x="619" y="3918"/>
                    <a:pt x="614" y="3918"/>
                    <a:pt x="609" y="3918"/>
                  </a:cubicBezTo>
                  <a:cubicBezTo>
                    <a:pt x="104" y="3918"/>
                    <a:pt x="0" y="4634"/>
                    <a:pt x="490" y="4777"/>
                  </a:cubicBezTo>
                  <a:cubicBezTo>
                    <a:pt x="466" y="4839"/>
                    <a:pt x="451" y="4907"/>
                    <a:pt x="451" y="4974"/>
                  </a:cubicBezTo>
                  <a:cubicBezTo>
                    <a:pt x="451" y="5267"/>
                    <a:pt x="706" y="5502"/>
                    <a:pt x="1022" y="5502"/>
                  </a:cubicBezTo>
                  <a:lnTo>
                    <a:pt x="8631" y="5502"/>
                  </a:lnTo>
                  <a:cubicBezTo>
                    <a:pt x="8948" y="5502"/>
                    <a:pt x="9202" y="5262"/>
                    <a:pt x="9202" y="4974"/>
                  </a:cubicBezTo>
                  <a:cubicBezTo>
                    <a:pt x="9202" y="4907"/>
                    <a:pt x="9188" y="4839"/>
                    <a:pt x="9164" y="4777"/>
                  </a:cubicBezTo>
                  <a:cubicBezTo>
                    <a:pt x="9653" y="4634"/>
                    <a:pt x="9545" y="3918"/>
                    <a:pt x="9044" y="3918"/>
                  </a:cubicBezTo>
                  <a:cubicBezTo>
                    <a:pt x="9039" y="3918"/>
                    <a:pt x="9034" y="3918"/>
                    <a:pt x="9029" y="3918"/>
                  </a:cubicBezTo>
                  <a:lnTo>
                    <a:pt x="8991" y="3918"/>
                  </a:lnTo>
                  <a:cubicBezTo>
                    <a:pt x="8962" y="3918"/>
                    <a:pt x="8929" y="3918"/>
                    <a:pt x="8900" y="3923"/>
                  </a:cubicBezTo>
                  <a:cubicBezTo>
                    <a:pt x="8957" y="3798"/>
                    <a:pt x="8986" y="3668"/>
                    <a:pt x="8986" y="3534"/>
                  </a:cubicBezTo>
                  <a:cubicBezTo>
                    <a:pt x="8986" y="2996"/>
                    <a:pt x="8511" y="2564"/>
                    <a:pt x="7935" y="2564"/>
                  </a:cubicBezTo>
                  <a:cubicBezTo>
                    <a:pt x="7901" y="2564"/>
                    <a:pt x="7872" y="2564"/>
                    <a:pt x="7844" y="2569"/>
                  </a:cubicBezTo>
                  <a:cubicBezTo>
                    <a:pt x="7901" y="2449"/>
                    <a:pt x="7930" y="2315"/>
                    <a:pt x="7930" y="2180"/>
                  </a:cubicBezTo>
                  <a:cubicBezTo>
                    <a:pt x="7925" y="1645"/>
                    <a:pt x="7460" y="1215"/>
                    <a:pt x="6888" y="1215"/>
                  </a:cubicBezTo>
                  <a:cubicBezTo>
                    <a:pt x="6885" y="1215"/>
                    <a:pt x="6882" y="1215"/>
                    <a:pt x="6879" y="1215"/>
                  </a:cubicBezTo>
                  <a:cubicBezTo>
                    <a:pt x="6831" y="1215"/>
                    <a:pt x="6788" y="1215"/>
                    <a:pt x="6740" y="1225"/>
                  </a:cubicBezTo>
                  <a:lnTo>
                    <a:pt x="6740" y="1215"/>
                  </a:lnTo>
                  <a:cubicBezTo>
                    <a:pt x="6740" y="714"/>
                    <a:pt x="6303" y="313"/>
                    <a:pt x="5765" y="313"/>
                  </a:cubicBezTo>
                  <a:cubicBezTo>
                    <a:pt x="5762" y="313"/>
                    <a:pt x="5759" y="313"/>
                    <a:pt x="5756" y="313"/>
                  </a:cubicBezTo>
                  <a:cubicBezTo>
                    <a:pt x="5664" y="313"/>
                    <a:pt x="5573" y="322"/>
                    <a:pt x="5482" y="346"/>
                  </a:cubicBezTo>
                  <a:cubicBezTo>
                    <a:pt x="5333" y="150"/>
                    <a:pt x="5108" y="25"/>
                    <a:pt x="4858" y="6"/>
                  </a:cubicBezTo>
                  <a:lnTo>
                    <a:pt x="485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45"/>
            <p:cNvSpPr/>
            <p:nvPr/>
          </p:nvSpPr>
          <p:spPr>
            <a:xfrm>
              <a:off x="5404377" y="1850084"/>
              <a:ext cx="178600" cy="181375"/>
            </a:xfrm>
            <a:custGeom>
              <a:avLst/>
              <a:gdLst/>
              <a:ahLst/>
              <a:cxnLst/>
              <a:rect l="l" t="t" r="r" b="b"/>
              <a:pathLst>
                <a:path w="5449" h="5502" extrusionOk="0">
                  <a:moveTo>
                    <a:pt x="590" y="1"/>
                  </a:moveTo>
                  <a:lnTo>
                    <a:pt x="590" y="6"/>
                  </a:lnTo>
                  <a:cubicBezTo>
                    <a:pt x="360" y="25"/>
                    <a:pt x="149" y="135"/>
                    <a:pt x="0" y="308"/>
                  </a:cubicBezTo>
                  <a:cubicBezTo>
                    <a:pt x="3000" y="1455"/>
                    <a:pt x="3303" y="4479"/>
                    <a:pt x="3408" y="4777"/>
                  </a:cubicBezTo>
                  <a:cubicBezTo>
                    <a:pt x="3437" y="4835"/>
                    <a:pt x="3451" y="4902"/>
                    <a:pt x="3451" y="4974"/>
                  </a:cubicBezTo>
                  <a:cubicBezTo>
                    <a:pt x="3451" y="5267"/>
                    <a:pt x="3192" y="5502"/>
                    <a:pt x="2880" y="5502"/>
                  </a:cubicBezTo>
                  <a:lnTo>
                    <a:pt x="4431" y="5502"/>
                  </a:lnTo>
                  <a:cubicBezTo>
                    <a:pt x="4748" y="5502"/>
                    <a:pt x="5002" y="5262"/>
                    <a:pt x="5002" y="4974"/>
                  </a:cubicBezTo>
                  <a:cubicBezTo>
                    <a:pt x="5002" y="4902"/>
                    <a:pt x="4988" y="4835"/>
                    <a:pt x="4959" y="4777"/>
                  </a:cubicBezTo>
                  <a:cubicBezTo>
                    <a:pt x="5448" y="4630"/>
                    <a:pt x="5340" y="3918"/>
                    <a:pt x="4839" y="3918"/>
                  </a:cubicBezTo>
                  <a:cubicBezTo>
                    <a:pt x="4834" y="3918"/>
                    <a:pt x="4829" y="3918"/>
                    <a:pt x="4824" y="3918"/>
                  </a:cubicBezTo>
                  <a:lnTo>
                    <a:pt x="4786" y="3918"/>
                  </a:lnTo>
                  <a:cubicBezTo>
                    <a:pt x="4757" y="3918"/>
                    <a:pt x="4724" y="3918"/>
                    <a:pt x="4695" y="3923"/>
                  </a:cubicBezTo>
                  <a:cubicBezTo>
                    <a:pt x="4752" y="3798"/>
                    <a:pt x="4781" y="3668"/>
                    <a:pt x="4781" y="3534"/>
                  </a:cubicBezTo>
                  <a:cubicBezTo>
                    <a:pt x="4781" y="2996"/>
                    <a:pt x="4306" y="2564"/>
                    <a:pt x="3730" y="2564"/>
                  </a:cubicBezTo>
                  <a:cubicBezTo>
                    <a:pt x="3696" y="2564"/>
                    <a:pt x="3667" y="2564"/>
                    <a:pt x="3639" y="2569"/>
                  </a:cubicBezTo>
                  <a:cubicBezTo>
                    <a:pt x="3696" y="2449"/>
                    <a:pt x="3725" y="2315"/>
                    <a:pt x="3725" y="2180"/>
                  </a:cubicBezTo>
                  <a:cubicBezTo>
                    <a:pt x="3720" y="1645"/>
                    <a:pt x="3255" y="1215"/>
                    <a:pt x="2683" y="1215"/>
                  </a:cubicBezTo>
                  <a:cubicBezTo>
                    <a:pt x="2680" y="1215"/>
                    <a:pt x="2677" y="1215"/>
                    <a:pt x="2674" y="1215"/>
                  </a:cubicBezTo>
                  <a:cubicBezTo>
                    <a:pt x="2626" y="1215"/>
                    <a:pt x="2583" y="1215"/>
                    <a:pt x="2535" y="1225"/>
                  </a:cubicBezTo>
                  <a:lnTo>
                    <a:pt x="2535" y="1215"/>
                  </a:lnTo>
                  <a:cubicBezTo>
                    <a:pt x="2535" y="714"/>
                    <a:pt x="2098" y="313"/>
                    <a:pt x="1560" y="313"/>
                  </a:cubicBezTo>
                  <a:cubicBezTo>
                    <a:pt x="1557" y="313"/>
                    <a:pt x="1554" y="313"/>
                    <a:pt x="1551" y="313"/>
                  </a:cubicBezTo>
                  <a:cubicBezTo>
                    <a:pt x="1459" y="313"/>
                    <a:pt x="1368" y="322"/>
                    <a:pt x="1277" y="346"/>
                  </a:cubicBezTo>
                  <a:cubicBezTo>
                    <a:pt x="1128" y="150"/>
                    <a:pt x="903" y="25"/>
                    <a:pt x="653" y="6"/>
                  </a:cubicBezTo>
                  <a:lnTo>
                    <a:pt x="65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45"/>
            <p:cNvSpPr/>
            <p:nvPr/>
          </p:nvSpPr>
          <p:spPr>
            <a:xfrm>
              <a:off x="5279760" y="2000274"/>
              <a:ext cx="290303" cy="293721"/>
            </a:xfrm>
            <a:custGeom>
              <a:avLst/>
              <a:gdLst/>
              <a:ahLst/>
              <a:cxnLst/>
              <a:rect l="l" t="t" r="r" b="b"/>
              <a:pathLst>
                <a:path w="8857" h="8910" extrusionOk="0">
                  <a:moveTo>
                    <a:pt x="6182" y="0"/>
                  </a:moveTo>
                  <a:cubicBezTo>
                    <a:pt x="6179" y="0"/>
                    <a:pt x="6176" y="0"/>
                    <a:pt x="6173" y="0"/>
                  </a:cubicBezTo>
                  <a:lnTo>
                    <a:pt x="6159" y="0"/>
                  </a:lnTo>
                  <a:cubicBezTo>
                    <a:pt x="5694" y="0"/>
                    <a:pt x="5316" y="363"/>
                    <a:pt x="5300" y="828"/>
                  </a:cubicBezTo>
                  <a:lnTo>
                    <a:pt x="5300" y="828"/>
                  </a:lnTo>
                  <a:cubicBezTo>
                    <a:pt x="5283" y="372"/>
                    <a:pt x="4903" y="0"/>
                    <a:pt x="4440" y="0"/>
                  </a:cubicBezTo>
                  <a:lnTo>
                    <a:pt x="4421" y="0"/>
                  </a:lnTo>
                  <a:cubicBezTo>
                    <a:pt x="3954" y="0"/>
                    <a:pt x="3574" y="372"/>
                    <a:pt x="3557" y="828"/>
                  </a:cubicBezTo>
                  <a:lnTo>
                    <a:pt x="3557" y="828"/>
                  </a:lnTo>
                  <a:cubicBezTo>
                    <a:pt x="3541" y="363"/>
                    <a:pt x="3158" y="0"/>
                    <a:pt x="2698" y="0"/>
                  </a:cubicBezTo>
                  <a:lnTo>
                    <a:pt x="2684" y="0"/>
                  </a:lnTo>
                  <a:cubicBezTo>
                    <a:pt x="2172" y="0"/>
                    <a:pt x="1778" y="434"/>
                    <a:pt x="1822" y="939"/>
                  </a:cubicBezTo>
                  <a:lnTo>
                    <a:pt x="1822" y="939"/>
                  </a:lnTo>
                  <a:lnTo>
                    <a:pt x="1805" y="768"/>
                  </a:lnTo>
                  <a:cubicBezTo>
                    <a:pt x="1752" y="331"/>
                    <a:pt x="1388" y="0"/>
                    <a:pt x="946" y="0"/>
                  </a:cubicBezTo>
                  <a:cubicBezTo>
                    <a:pt x="408" y="0"/>
                    <a:pt x="0" y="495"/>
                    <a:pt x="96" y="1023"/>
                  </a:cubicBezTo>
                  <a:lnTo>
                    <a:pt x="1469" y="8439"/>
                  </a:lnTo>
                  <a:cubicBezTo>
                    <a:pt x="1517" y="8708"/>
                    <a:pt x="1757" y="8909"/>
                    <a:pt x="2031" y="8909"/>
                  </a:cubicBezTo>
                  <a:lnTo>
                    <a:pt x="6817" y="8909"/>
                  </a:lnTo>
                  <a:cubicBezTo>
                    <a:pt x="7095" y="8909"/>
                    <a:pt x="7330" y="8708"/>
                    <a:pt x="7383" y="8439"/>
                  </a:cubicBezTo>
                  <a:lnTo>
                    <a:pt x="8756" y="1018"/>
                  </a:lnTo>
                  <a:cubicBezTo>
                    <a:pt x="8857" y="490"/>
                    <a:pt x="8449" y="0"/>
                    <a:pt x="7911" y="0"/>
                  </a:cubicBezTo>
                  <a:cubicBezTo>
                    <a:pt x="7469" y="0"/>
                    <a:pt x="7100" y="331"/>
                    <a:pt x="7052" y="768"/>
                  </a:cubicBezTo>
                  <a:lnTo>
                    <a:pt x="7035" y="939"/>
                  </a:lnTo>
                  <a:lnTo>
                    <a:pt x="7035" y="939"/>
                  </a:lnTo>
                  <a:cubicBezTo>
                    <a:pt x="7079" y="437"/>
                    <a:pt x="6684" y="0"/>
                    <a:pt x="61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45"/>
            <p:cNvSpPr/>
            <p:nvPr/>
          </p:nvSpPr>
          <p:spPr>
            <a:xfrm>
              <a:off x="5324599" y="2000241"/>
              <a:ext cx="245301" cy="293754"/>
            </a:xfrm>
            <a:custGeom>
              <a:avLst/>
              <a:gdLst/>
              <a:ahLst/>
              <a:cxnLst/>
              <a:rect l="l" t="t" r="r" b="b"/>
              <a:pathLst>
                <a:path w="7484" h="8911" extrusionOk="0">
                  <a:moveTo>
                    <a:pt x="6542" y="0"/>
                  </a:moveTo>
                  <a:cubicBezTo>
                    <a:pt x="6249" y="0"/>
                    <a:pt x="5970" y="152"/>
                    <a:pt x="5813" y="404"/>
                  </a:cubicBezTo>
                  <a:cubicBezTo>
                    <a:pt x="5929" y="587"/>
                    <a:pt x="5972" y="808"/>
                    <a:pt x="5933" y="1019"/>
                  </a:cubicBezTo>
                  <a:lnTo>
                    <a:pt x="4767" y="7307"/>
                  </a:lnTo>
                  <a:cubicBezTo>
                    <a:pt x="4666" y="7840"/>
                    <a:pt x="4201" y="8229"/>
                    <a:pt x="3663" y="8229"/>
                  </a:cubicBezTo>
                  <a:lnTo>
                    <a:pt x="543" y="8229"/>
                  </a:lnTo>
                  <a:cubicBezTo>
                    <a:pt x="312" y="8229"/>
                    <a:pt x="101" y="8099"/>
                    <a:pt x="0" y="7898"/>
                  </a:cubicBezTo>
                  <a:lnTo>
                    <a:pt x="0" y="7898"/>
                  </a:lnTo>
                  <a:lnTo>
                    <a:pt x="101" y="8440"/>
                  </a:lnTo>
                  <a:cubicBezTo>
                    <a:pt x="154" y="8709"/>
                    <a:pt x="389" y="8910"/>
                    <a:pt x="668" y="8910"/>
                  </a:cubicBezTo>
                  <a:lnTo>
                    <a:pt x="5453" y="8910"/>
                  </a:lnTo>
                  <a:cubicBezTo>
                    <a:pt x="5727" y="8910"/>
                    <a:pt x="5967" y="8709"/>
                    <a:pt x="6015" y="8440"/>
                  </a:cubicBezTo>
                  <a:lnTo>
                    <a:pt x="6116" y="7898"/>
                  </a:lnTo>
                  <a:lnTo>
                    <a:pt x="7388" y="1038"/>
                  </a:lnTo>
                  <a:cubicBezTo>
                    <a:pt x="7484" y="505"/>
                    <a:pt x="7124" y="30"/>
                    <a:pt x="6581" y="1"/>
                  </a:cubicBezTo>
                  <a:cubicBezTo>
                    <a:pt x="6568" y="1"/>
                    <a:pt x="6555" y="0"/>
                    <a:pt x="6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45"/>
            <p:cNvSpPr/>
            <p:nvPr/>
          </p:nvSpPr>
          <p:spPr>
            <a:xfrm>
              <a:off x="5443710" y="2000274"/>
              <a:ext cx="68471" cy="293721"/>
            </a:xfrm>
            <a:custGeom>
              <a:avLst/>
              <a:gdLst/>
              <a:ahLst/>
              <a:cxnLst/>
              <a:rect l="l" t="t" r="r" b="b"/>
              <a:pathLst>
                <a:path w="2089" h="8910" extrusionOk="0">
                  <a:moveTo>
                    <a:pt x="1162" y="0"/>
                  </a:moveTo>
                  <a:cubicBezTo>
                    <a:pt x="696" y="0"/>
                    <a:pt x="317" y="365"/>
                    <a:pt x="298" y="831"/>
                  </a:cubicBezTo>
                  <a:lnTo>
                    <a:pt x="0" y="8909"/>
                  </a:lnTo>
                  <a:lnTo>
                    <a:pt x="1143" y="8909"/>
                  </a:lnTo>
                  <a:lnTo>
                    <a:pt x="2031" y="960"/>
                  </a:lnTo>
                  <a:cubicBezTo>
                    <a:pt x="2088" y="447"/>
                    <a:pt x="1690" y="0"/>
                    <a:pt x="1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45"/>
            <p:cNvSpPr/>
            <p:nvPr/>
          </p:nvSpPr>
          <p:spPr>
            <a:xfrm>
              <a:off x="5324599" y="2000241"/>
              <a:ext cx="245301" cy="293754"/>
            </a:xfrm>
            <a:custGeom>
              <a:avLst/>
              <a:gdLst/>
              <a:ahLst/>
              <a:cxnLst/>
              <a:rect l="l" t="t" r="r" b="b"/>
              <a:pathLst>
                <a:path w="7484" h="8911" extrusionOk="0">
                  <a:moveTo>
                    <a:pt x="6542" y="0"/>
                  </a:moveTo>
                  <a:cubicBezTo>
                    <a:pt x="6249" y="0"/>
                    <a:pt x="5970" y="152"/>
                    <a:pt x="5813" y="404"/>
                  </a:cubicBezTo>
                  <a:cubicBezTo>
                    <a:pt x="5929" y="587"/>
                    <a:pt x="5972" y="808"/>
                    <a:pt x="5933" y="1019"/>
                  </a:cubicBezTo>
                  <a:lnTo>
                    <a:pt x="4767" y="7307"/>
                  </a:lnTo>
                  <a:cubicBezTo>
                    <a:pt x="4666" y="7840"/>
                    <a:pt x="4201" y="8229"/>
                    <a:pt x="3663" y="8229"/>
                  </a:cubicBezTo>
                  <a:lnTo>
                    <a:pt x="543" y="8229"/>
                  </a:lnTo>
                  <a:cubicBezTo>
                    <a:pt x="312" y="8229"/>
                    <a:pt x="101" y="8099"/>
                    <a:pt x="0" y="7898"/>
                  </a:cubicBezTo>
                  <a:lnTo>
                    <a:pt x="0" y="7898"/>
                  </a:lnTo>
                  <a:lnTo>
                    <a:pt x="101" y="8440"/>
                  </a:lnTo>
                  <a:cubicBezTo>
                    <a:pt x="154" y="8709"/>
                    <a:pt x="389" y="8910"/>
                    <a:pt x="668" y="8910"/>
                  </a:cubicBezTo>
                  <a:lnTo>
                    <a:pt x="5453" y="8910"/>
                  </a:lnTo>
                  <a:cubicBezTo>
                    <a:pt x="5727" y="8910"/>
                    <a:pt x="5967" y="8709"/>
                    <a:pt x="6015" y="8440"/>
                  </a:cubicBezTo>
                  <a:lnTo>
                    <a:pt x="6116" y="7898"/>
                  </a:lnTo>
                  <a:lnTo>
                    <a:pt x="7388" y="1038"/>
                  </a:lnTo>
                  <a:cubicBezTo>
                    <a:pt x="7484" y="505"/>
                    <a:pt x="7124" y="30"/>
                    <a:pt x="6581" y="1"/>
                  </a:cubicBezTo>
                  <a:cubicBezTo>
                    <a:pt x="6568" y="1"/>
                    <a:pt x="6555" y="0"/>
                    <a:pt x="6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45"/>
            <p:cNvSpPr/>
            <p:nvPr/>
          </p:nvSpPr>
          <p:spPr>
            <a:xfrm>
              <a:off x="5443710" y="2000274"/>
              <a:ext cx="68471" cy="293721"/>
            </a:xfrm>
            <a:custGeom>
              <a:avLst/>
              <a:gdLst/>
              <a:ahLst/>
              <a:cxnLst/>
              <a:rect l="l" t="t" r="r" b="b"/>
              <a:pathLst>
                <a:path w="2089" h="8910" extrusionOk="0">
                  <a:moveTo>
                    <a:pt x="1162" y="0"/>
                  </a:moveTo>
                  <a:cubicBezTo>
                    <a:pt x="696" y="0"/>
                    <a:pt x="317" y="365"/>
                    <a:pt x="298" y="831"/>
                  </a:cubicBezTo>
                  <a:lnTo>
                    <a:pt x="0" y="8909"/>
                  </a:lnTo>
                  <a:lnTo>
                    <a:pt x="1143" y="8909"/>
                  </a:lnTo>
                  <a:lnTo>
                    <a:pt x="2031" y="960"/>
                  </a:lnTo>
                  <a:cubicBezTo>
                    <a:pt x="2088" y="447"/>
                    <a:pt x="1690" y="0"/>
                    <a:pt x="117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45"/>
            <p:cNvSpPr/>
            <p:nvPr/>
          </p:nvSpPr>
          <p:spPr>
            <a:xfrm>
              <a:off x="5443546" y="2156761"/>
              <a:ext cx="52902" cy="137235"/>
            </a:xfrm>
            <a:custGeom>
              <a:avLst/>
              <a:gdLst/>
              <a:ahLst/>
              <a:cxnLst/>
              <a:rect l="l" t="t" r="r" b="b"/>
              <a:pathLst>
                <a:path w="1614" h="4163" extrusionOk="0">
                  <a:moveTo>
                    <a:pt x="1613" y="1"/>
                  </a:moveTo>
                  <a:lnTo>
                    <a:pt x="1138" y="2559"/>
                  </a:lnTo>
                  <a:cubicBezTo>
                    <a:pt x="1037" y="3092"/>
                    <a:pt x="572" y="3481"/>
                    <a:pt x="34" y="3481"/>
                  </a:cubicBezTo>
                  <a:lnTo>
                    <a:pt x="29" y="3481"/>
                  </a:lnTo>
                  <a:lnTo>
                    <a:pt x="0" y="4162"/>
                  </a:lnTo>
                  <a:lnTo>
                    <a:pt x="1148" y="4162"/>
                  </a:lnTo>
                  <a:lnTo>
                    <a:pt x="16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45"/>
            <p:cNvSpPr/>
            <p:nvPr/>
          </p:nvSpPr>
          <p:spPr>
            <a:xfrm>
              <a:off x="5337513" y="2000274"/>
              <a:ext cx="68471" cy="293721"/>
            </a:xfrm>
            <a:custGeom>
              <a:avLst/>
              <a:gdLst/>
              <a:ahLst/>
              <a:cxnLst/>
              <a:rect l="l" t="t" r="r" b="b"/>
              <a:pathLst>
                <a:path w="2089" h="8910" extrusionOk="0">
                  <a:moveTo>
                    <a:pt x="909" y="0"/>
                  </a:moveTo>
                  <a:cubicBezTo>
                    <a:pt x="394" y="0"/>
                    <a:pt x="0" y="449"/>
                    <a:pt x="58" y="960"/>
                  </a:cubicBezTo>
                  <a:lnTo>
                    <a:pt x="941" y="8909"/>
                  </a:lnTo>
                  <a:lnTo>
                    <a:pt x="2088" y="8909"/>
                  </a:lnTo>
                  <a:lnTo>
                    <a:pt x="1790" y="831"/>
                  </a:lnTo>
                  <a:cubicBezTo>
                    <a:pt x="1776" y="365"/>
                    <a:pt x="1392" y="0"/>
                    <a:pt x="931" y="0"/>
                  </a:cubicBezTo>
                  <a:lnTo>
                    <a:pt x="917" y="0"/>
                  </a:lnTo>
                  <a:cubicBezTo>
                    <a:pt x="914" y="0"/>
                    <a:pt x="911" y="0"/>
                    <a:pt x="9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45"/>
            <p:cNvSpPr/>
            <p:nvPr/>
          </p:nvSpPr>
          <p:spPr>
            <a:xfrm>
              <a:off x="5365799" y="2271480"/>
              <a:ext cx="40184" cy="22515"/>
            </a:xfrm>
            <a:custGeom>
              <a:avLst/>
              <a:gdLst/>
              <a:ahLst/>
              <a:cxnLst/>
              <a:rect l="l" t="t" r="r" b="b"/>
              <a:pathLst>
                <a:path w="1226" h="683" extrusionOk="0">
                  <a:moveTo>
                    <a:pt x="1" y="1"/>
                  </a:moveTo>
                  <a:lnTo>
                    <a:pt x="78" y="682"/>
                  </a:lnTo>
                  <a:lnTo>
                    <a:pt x="1225" y="682"/>
                  </a:lnTo>
                  <a:lnTo>
                    <a:pt x="120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45"/>
            <p:cNvSpPr/>
            <p:nvPr/>
          </p:nvSpPr>
          <p:spPr>
            <a:xfrm>
              <a:off x="5336857" y="2090764"/>
              <a:ext cx="175781" cy="121906"/>
            </a:xfrm>
            <a:custGeom>
              <a:avLst/>
              <a:gdLst/>
              <a:ahLst/>
              <a:cxnLst/>
              <a:rect l="l" t="t" r="r" b="b"/>
              <a:pathLst>
                <a:path w="5363" h="3698" extrusionOk="0">
                  <a:moveTo>
                    <a:pt x="2679" y="1"/>
                  </a:moveTo>
                  <a:cubicBezTo>
                    <a:pt x="1201" y="1"/>
                    <a:pt x="1" y="827"/>
                    <a:pt x="1" y="1849"/>
                  </a:cubicBezTo>
                  <a:cubicBezTo>
                    <a:pt x="1" y="2871"/>
                    <a:pt x="1201" y="3697"/>
                    <a:pt x="2679" y="3697"/>
                  </a:cubicBezTo>
                  <a:cubicBezTo>
                    <a:pt x="4163" y="3697"/>
                    <a:pt x="5363" y="2871"/>
                    <a:pt x="5363" y="1849"/>
                  </a:cubicBezTo>
                  <a:cubicBezTo>
                    <a:pt x="5363" y="827"/>
                    <a:pt x="4163" y="1"/>
                    <a:pt x="267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45"/>
            <p:cNvSpPr/>
            <p:nvPr/>
          </p:nvSpPr>
          <p:spPr>
            <a:xfrm>
              <a:off x="5334498" y="1931904"/>
              <a:ext cx="41725" cy="39756"/>
            </a:xfrm>
            <a:custGeom>
              <a:avLst/>
              <a:gdLst/>
              <a:ahLst/>
              <a:cxnLst/>
              <a:rect l="l" t="t" r="r" b="b"/>
              <a:pathLst>
                <a:path w="1273" h="1206" extrusionOk="0">
                  <a:moveTo>
                    <a:pt x="999" y="1"/>
                  </a:moveTo>
                  <a:cubicBezTo>
                    <a:pt x="447" y="5"/>
                    <a:pt x="1" y="452"/>
                    <a:pt x="1" y="1004"/>
                  </a:cubicBezTo>
                  <a:cubicBezTo>
                    <a:pt x="1" y="1138"/>
                    <a:pt x="103" y="1205"/>
                    <a:pt x="205" y="1205"/>
                  </a:cubicBezTo>
                  <a:cubicBezTo>
                    <a:pt x="307" y="1205"/>
                    <a:pt x="409" y="1138"/>
                    <a:pt x="409" y="1004"/>
                  </a:cubicBezTo>
                  <a:cubicBezTo>
                    <a:pt x="409" y="673"/>
                    <a:pt x="673" y="409"/>
                    <a:pt x="999" y="409"/>
                  </a:cubicBezTo>
                  <a:cubicBezTo>
                    <a:pt x="1273" y="409"/>
                    <a:pt x="1273" y="1"/>
                    <a:pt x="9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45"/>
            <p:cNvSpPr/>
            <p:nvPr/>
          </p:nvSpPr>
          <p:spPr>
            <a:xfrm>
              <a:off x="5471865" y="1958177"/>
              <a:ext cx="41725" cy="39723"/>
            </a:xfrm>
            <a:custGeom>
              <a:avLst/>
              <a:gdLst/>
              <a:ahLst/>
              <a:cxnLst/>
              <a:rect l="l" t="t" r="r" b="b"/>
              <a:pathLst>
                <a:path w="1273" h="1205" extrusionOk="0">
                  <a:moveTo>
                    <a:pt x="274" y="0"/>
                  </a:moveTo>
                  <a:cubicBezTo>
                    <a:pt x="0" y="0"/>
                    <a:pt x="0" y="408"/>
                    <a:pt x="274" y="408"/>
                  </a:cubicBezTo>
                  <a:cubicBezTo>
                    <a:pt x="600" y="408"/>
                    <a:pt x="864" y="672"/>
                    <a:pt x="864" y="999"/>
                  </a:cubicBezTo>
                  <a:cubicBezTo>
                    <a:pt x="864" y="1136"/>
                    <a:pt x="966" y="1204"/>
                    <a:pt x="1068" y="1204"/>
                  </a:cubicBezTo>
                  <a:cubicBezTo>
                    <a:pt x="1170" y="1204"/>
                    <a:pt x="1272" y="1136"/>
                    <a:pt x="1272" y="999"/>
                  </a:cubicBezTo>
                  <a:cubicBezTo>
                    <a:pt x="1268" y="447"/>
                    <a:pt x="821" y="0"/>
                    <a:pt x="27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45"/>
            <p:cNvSpPr/>
            <p:nvPr/>
          </p:nvSpPr>
          <p:spPr>
            <a:xfrm>
              <a:off x="5407917" y="1881104"/>
              <a:ext cx="48444" cy="33658"/>
            </a:xfrm>
            <a:custGeom>
              <a:avLst/>
              <a:gdLst/>
              <a:ahLst/>
              <a:cxnLst/>
              <a:rect l="l" t="t" r="r" b="b"/>
              <a:pathLst>
                <a:path w="1478" h="1021" extrusionOk="0">
                  <a:moveTo>
                    <a:pt x="479" y="1"/>
                  </a:moveTo>
                  <a:cubicBezTo>
                    <a:pt x="407" y="1"/>
                    <a:pt x="335" y="8"/>
                    <a:pt x="262" y="25"/>
                  </a:cubicBezTo>
                  <a:cubicBezTo>
                    <a:pt x="1" y="69"/>
                    <a:pt x="62" y="431"/>
                    <a:pt x="287" y="431"/>
                  </a:cubicBezTo>
                  <a:cubicBezTo>
                    <a:pt x="306" y="431"/>
                    <a:pt x="327" y="429"/>
                    <a:pt x="348" y="423"/>
                  </a:cubicBezTo>
                  <a:cubicBezTo>
                    <a:pt x="392" y="413"/>
                    <a:pt x="436" y="408"/>
                    <a:pt x="479" y="408"/>
                  </a:cubicBezTo>
                  <a:cubicBezTo>
                    <a:pt x="752" y="408"/>
                    <a:pt x="996" y="596"/>
                    <a:pt x="1059" y="869"/>
                  </a:cubicBezTo>
                  <a:cubicBezTo>
                    <a:pt x="1087" y="974"/>
                    <a:pt x="1168" y="1020"/>
                    <a:pt x="1250" y="1020"/>
                  </a:cubicBezTo>
                  <a:cubicBezTo>
                    <a:pt x="1363" y="1020"/>
                    <a:pt x="1477" y="931"/>
                    <a:pt x="1452" y="783"/>
                  </a:cubicBezTo>
                  <a:cubicBezTo>
                    <a:pt x="1348" y="318"/>
                    <a:pt x="936" y="1"/>
                    <a:pt x="4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45"/>
            <p:cNvSpPr/>
            <p:nvPr/>
          </p:nvSpPr>
          <p:spPr>
            <a:xfrm>
              <a:off x="5330269" y="2084138"/>
              <a:ext cx="188990" cy="135158"/>
            </a:xfrm>
            <a:custGeom>
              <a:avLst/>
              <a:gdLst/>
              <a:ahLst/>
              <a:cxnLst/>
              <a:rect l="l" t="t" r="r" b="b"/>
              <a:pathLst>
                <a:path w="5766" h="4100" extrusionOk="0">
                  <a:moveTo>
                    <a:pt x="2885" y="404"/>
                  </a:moveTo>
                  <a:cubicBezTo>
                    <a:pt x="3557" y="404"/>
                    <a:pt x="4191" y="586"/>
                    <a:pt x="4661" y="908"/>
                  </a:cubicBezTo>
                  <a:cubicBezTo>
                    <a:pt x="5112" y="1220"/>
                    <a:pt x="5362" y="1623"/>
                    <a:pt x="5362" y="2050"/>
                  </a:cubicBezTo>
                  <a:cubicBezTo>
                    <a:pt x="5362" y="2477"/>
                    <a:pt x="5112" y="2880"/>
                    <a:pt x="4661" y="3188"/>
                  </a:cubicBezTo>
                  <a:cubicBezTo>
                    <a:pt x="4191" y="3514"/>
                    <a:pt x="3557" y="3697"/>
                    <a:pt x="2885" y="3697"/>
                  </a:cubicBezTo>
                  <a:cubicBezTo>
                    <a:pt x="2208" y="3697"/>
                    <a:pt x="1575" y="3514"/>
                    <a:pt x="1104" y="3188"/>
                  </a:cubicBezTo>
                  <a:cubicBezTo>
                    <a:pt x="653" y="2880"/>
                    <a:pt x="408" y="2477"/>
                    <a:pt x="408" y="2050"/>
                  </a:cubicBezTo>
                  <a:cubicBezTo>
                    <a:pt x="408" y="1623"/>
                    <a:pt x="653" y="1220"/>
                    <a:pt x="1104" y="908"/>
                  </a:cubicBezTo>
                  <a:cubicBezTo>
                    <a:pt x="1575" y="581"/>
                    <a:pt x="2208" y="404"/>
                    <a:pt x="2885" y="404"/>
                  </a:cubicBezTo>
                  <a:close/>
                  <a:moveTo>
                    <a:pt x="2880" y="0"/>
                  </a:moveTo>
                  <a:cubicBezTo>
                    <a:pt x="2127" y="0"/>
                    <a:pt x="1411" y="202"/>
                    <a:pt x="874" y="576"/>
                  </a:cubicBezTo>
                  <a:cubicBezTo>
                    <a:pt x="307" y="965"/>
                    <a:pt x="0" y="1488"/>
                    <a:pt x="0" y="2050"/>
                  </a:cubicBezTo>
                  <a:cubicBezTo>
                    <a:pt x="0" y="2612"/>
                    <a:pt x="307" y="3135"/>
                    <a:pt x="874" y="3524"/>
                  </a:cubicBezTo>
                  <a:cubicBezTo>
                    <a:pt x="1411" y="3898"/>
                    <a:pt x="2127" y="4100"/>
                    <a:pt x="2880" y="4100"/>
                  </a:cubicBezTo>
                  <a:cubicBezTo>
                    <a:pt x="3639" y="4100"/>
                    <a:pt x="4354" y="3898"/>
                    <a:pt x="4892" y="3524"/>
                  </a:cubicBezTo>
                  <a:cubicBezTo>
                    <a:pt x="5458" y="3135"/>
                    <a:pt x="5765" y="2612"/>
                    <a:pt x="5765" y="2050"/>
                  </a:cubicBezTo>
                  <a:cubicBezTo>
                    <a:pt x="5765" y="1488"/>
                    <a:pt x="5458" y="965"/>
                    <a:pt x="4892" y="576"/>
                  </a:cubicBezTo>
                  <a:cubicBezTo>
                    <a:pt x="4354" y="202"/>
                    <a:pt x="3639" y="0"/>
                    <a:pt x="288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45"/>
            <p:cNvSpPr/>
            <p:nvPr/>
          </p:nvSpPr>
          <p:spPr>
            <a:xfrm>
              <a:off x="5264814" y="1843458"/>
              <a:ext cx="320040" cy="457192"/>
            </a:xfrm>
            <a:custGeom>
              <a:avLst/>
              <a:gdLst/>
              <a:ahLst/>
              <a:cxnLst/>
              <a:rect l="l" t="t" r="r" b="b"/>
              <a:pathLst>
                <a:path w="9764" h="13869" extrusionOk="0">
                  <a:moveTo>
                    <a:pt x="4892" y="408"/>
                  </a:moveTo>
                  <a:cubicBezTo>
                    <a:pt x="5084" y="423"/>
                    <a:pt x="5257" y="519"/>
                    <a:pt x="5372" y="667"/>
                  </a:cubicBezTo>
                  <a:cubicBezTo>
                    <a:pt x="5412" y="723"/>
                    <a:pt x="5473" y="753"/>
                    <a:pt x="5535" y="753"/>
                  </a:cubicBezTo>
                  <a:cubicBezTo>
                    <a:pt x="5554" y="753"/>
                    <a:pt x="5574" y="750"/>
                    <a:pt x="5593" y="744"/>
                  </a:cubicBezTo>
                  <a:cubicBezTo>
                    <a:pt x="5660" y="725"/>
                    <a:pt x="5737" y="715"/>
                    <a:pt x="5809" y="715"/>
                  </a:cubicBezTo>
                  <a:cubicBezTo>
                    <a:pt x="6236" y="715"/>
                    <a:pt x="6591" y="1027"/>
                    <a:pt x="6591" y="1416"/>
                  </a:cubicBezTo>
                  <a:lnTo>
                    <a:pt x="6591" y="1421"/>
                  </a:lnTo>
                  <a:cubicBezTo>
                    <a:pt x="6587" y="1538"/>
                    <a:pt x="6682" y="1629"/>
                    <a:pt x="6793" y="1629"/>
                  </a:cubicBezTo>
                  <a:cubicBezTo>
                    <a:pt x="6801" y="1629"/>
                    <a:pt x="6809" y="1628"/>
                    <a:pt x="6817" y="1627"/>
                  </a:cubicBezTo>
                  <a:cubicBezTo>
                    <a:pt x="6855" y="1618"/>
                    <a:pt x="6893" y="1618"/>
                    <a:pt x="6927" y="1618"/>
                  </a:cubicBezTo>
                  <a:lnTo>
                    <a:pt x="6932" y="1618"/>
                  </a:lnTo>
                  <a:cubicBezTo>
                    <a:pt x="7397" y="1618"/>
                    <a:pt x="7772" y="1959"/>
                    <a:pt x="7777" y="2381"/>
                  </a:cubicBezTo>
                  <a:cubicBezTo>
                    <a:pt x="7781" y="2487"/>
                    <a:pt x="7757" y="2588"/>
                    <a:pt x="7709" y="2684"/>
                  </a:cubicBezTo>
                  <a:cubicBezTo>
                    <a:pt x="7650" y="2821"/>
                    <a:pt x="7748" y="2972"/>
                    <a:pt x="7892" y="2972"/>
                  </a:cubicBezTo>
                  <a:cubicBezTo>
                    <a:pt x="7898" y="2972"/>
                    <a:pt x="7905" y="2972"/>
                    <a:pt x="7911" y="2972"/>
                  </a:cubicBezTo>
                  <a:lnTo>
                    <a:pt x="7983" y="2972"/>
                  </a:lnTo>
                  <a:cubicBezTo>
                    <a:pt x="7986" y="2972"/>
                    <a:pt x="7990" y="2971"/>
                    <a:pt x="7993" y="2971"/>
                  </a:cubicBezTo>
                  <a:cubicBezTo>
                    <a:pt x="8459" y="2971"/>
                    <a:pt x="8833" y="3311"/>
                    <a:pt x="8833" y="3735"/>
                  </a:cubicBezTo>
                  <a:cubicBezTo>
                    <a:pt x="8838" y="3836"/>
                    <a:pt x="8814" y="3941"/>
                    <a:pt x="8770" y="4037"/>
                  </a:cubicBezTo>
                  <a:cubicBezTo>
                    <a:pt x="8708" y="4172"/>
                    <a:pt x="8804" y="4325"/>
                    <a:pt x="8953" y="4325"/>
                  </a:cubicBezTo>
                  <a:lnTo>
                    <a:pt x="8967" y="4325"/>
                  </a:lnTo>
                  <a:cubicBezTo>
                    <a:pt x="8996" y="4325"/>
                    <a:pt x="9020" y="4320"/>
                    <a:pt x="9044" y="4320"/>
                  </a:cubicBezTo>
                  <a:lnTo>
                    <a:pt x="9078" y="4320"/>
                  </a:lnTo>
                  <a:cubicBezTo>
                    <a:pt x="9279" y="4325"/>
                    <a:pt x="9318" y="4464"/>
                    <a:pt x="9327" y="4522"/>
                  </a:cubicBezTo>
                  <a:cubicBezTo>
                    <a:pt x="9346" y="4637"/>
                    <a:pt x="9274" y="4748"/>
                    <a:pt x="9159" y="4781"/>
                  </a:cubicBezTo>
                  <a:cubicBezTo>
                    <a:pt x="9130" y="4786"/>
                    <a:pt x="9102" y="4805"/>
                    <a:pt x="9078" y="4824"/>
                  </a:cubicBezTo>
                  <a:lnTo>
                    <a:pt x="9073" y="4820"/>
                  </a:lnTo>
                  <a:lnTo>
                    <a:pt x="9044" y="4800"/>
                  </a:lnTo>
                  <a:lnTo>
                    <a:pt x="9034" y="4786"/>
                  </a:lnTo>
                  <a:lnTo>
                    <a:pt x="9006" y="4767"/>
                  </a:lnTo>
                  <a:lnTo>
                    <a:pt x="8996" y="4762"/>
                  </a:lnTo>
                  <a:cubicBezTo>
                    <a:pt x="8948" y="4724"/>
                    <a:pt x="8895" y="4695"/>
                    <a:pt x="8842" y="4666"/>
                  </a:cubicBezTo>
                  <a:lnTo>
                    <a:pt x="8838" y="4661"/>
                  </a:lnTo>
                  <a:lnTo>
                    <a:pt x="8799" y="4647"/>
                  </a:lnTo>
                  <a:lnTo>
                    <a:pt x="8790" y="4642"/>
                  </a:lnTo>
                  <a:lnTo>
                    <a:pt x="8751" y="4623"/>
                  </a:lnTo>
                  <a:lnTo>
                    <a:pt x="8746" y="4623"/>
                  </a:lnTo>
                  <a:cubicBezTo>
                    <a:pt x="8708" y="4608"/>
                    <a:pt x="8665" y="4599"/>
                    <a:pt x="8626" y="4589"/>
                  </a:cubicBezTo>
                  <a:lnTo>
                    <a:pt x="8602" y="4584"/>
                  </a:lnTo>
                  <a:lnTo>
                    <a:pt x="8578" y="4575"/>
                  </a:lnTo>
                  <a:lnTo>
                    <a:pt x="8549" y="4570"/>
                  </a:lnTo>
                  <a:lnTo>
                    <a:pt x="8525" y="4565"/>
                  </a:lnTo>
                  <a:lnTo>
                    <a:pt x="8492" y="4560"/>
                  </a:lnTo>
                  <a:lnTo>
                    <a:pt x="8362" y="4560"/>
                  </a:lnTo>
                  <a:cubicBezTo>
                    <a:pt x="8319" y="4560"/>
                    <a:pt x="8276" y="4565"/>
                    <a:pt x="8233" y="4570"/>
                  </a:cubicBezTo>
                  <a:lnTo>
                    <a:pt x="8194" y="4575"/>
                  </a:lnTo>
                  <a:lnTo>
                    <a:pt x="8165" y="4580"/>
                  </a:lnTo>
                  <a:lnTo>
                    <a:pt x="8132" y="4589"/>
                  </a:lnTo>
                  <a:lnTo>
                    <a:pt x="8103" y="4594"/>
                  </a:lnTo>
                  <a:cubicBezTo>
                    <a:pt x="8021" y="4613"/>
                    <a:pt x="7949" y="4642"/>
                    <a:pt x="7873" y="4680"/>
                  </a:cubicBezTo>
                  <a:lnTo>
                    <a:pt x="7868" y="4685"/>
                  </a:lnTo>
                  <a:lnTo>
                    <a:pt x="7829" y="4704"/>
                  </a:lnTo>
                  <a:lnTo>
                    <a:pt x="7810" y="4714"/>
                  </a:lnTo>
                  <a:lnTo>
                    <a:pt x="7777" y="4738"/>
                  </a:lnTo>
                  <a:lnTo>
                    <a:pt x="7757" y="4748"/>
                  </a:lnTo>
                  <a:lnTo>
                    <a:pt x="7729" y="4767"/>
                  </a:lnTo>
                  <a:lnTo>
                    <a:pt x="7709" y="4786"/>
                  </a:lnTo>
                  <a:lnTo>
                    <a:pt x="7690" y="4800"/>
                  </a:lnTo>
                  <a:lnTo>
                    <a:pt x="7661" y="4824"/>
                  </a:lnTo>
                  <a:lnTo>
                    <a:pt x="7647" y="4834"/>
                  </a:lnTo>
                  <a:lnTo>
                    <a:pt x="7613" y="4868"/>
                  </a:lnTo>
                  <a:lnTo>
                    <a:pt x="7609" y="4872"/>
                  </a:lnTo>
                  <a:cubicBezTo>
                    <a:pt x="7585" y="4901"/>
                    <a:pt x="7556" y="4930"/>
                    <a:pt x="7532" y="4959"/>
                  </a:cubicBezTo>
                  <a:cubicBezTo>
                    <a:pt x="7517" y="4973"/>
                    <a:pt x="7508" y="4992"/>
                    <a:pt x="7493" y="5007"/>
                  </a:cubicBezTo>
                  <a:lnTo>
                    <a:pt x="7469" y="4973"/>
                  </a:lnTo>
                  <a:lnTo>
                    <a:pt x="7460" y="4959"/>
                  </a:lnTo>
                  <a:cubicBezTo>
                    <a:pt x="7450" y="4944"/>
                    <a:pt x="7436" y="4930"/>
                    <a:pt x="7426" y="4916"/>
                  </a:cubicBezTo>
                  <a:lnTo>
                    <a:pt x="7421" y="4911"/>
                  </a:lnTo>
                  <a:lnTo>
                    <a:pt x="7412" y="4906"/>
                  </a:lnTo>
                  <a:lnTo>
                    <a:pt x="7383" y="4872"/>
                  </a:lnTo>
                  <a:lnTo>
                    <a:pt x="7373" y="4863"/>
                  </a:lnTo>
                  <a:lnTo>
                    <a:pt x="7340" y="4834"/>
                  </a:lnTo>
                  <a:lnTo>
                    <a:pt x="7330" y="4824"/>
                  </a:lnTo>
                  <a:lnTo>
                    <a:pt x="7301" y="4800"/>
                  </a:lnTo>
                  <a:lnTo>
                    <a:pt x="7292" y="4791"/>
                  </a:lnTo>
                  <a:lnTo>
                    <a:pt x="7253" y="4767"/>
                  </a:lnTo>
                  <a:lnTo>
                    <a:pt x="7244" y="4757"/>
                  </a:lnTo>
                  <a:lnTo>
                    <a:pt x="7210" y="4733"/>
                  </a:lnTo>
                  <a:lnTo>
                    <a:pt x="7201" y="4728"/>
                  </a:lnTo>
                  <a:lnTo>
                    <a:pt x="7162" y="4704"/>
                  </a:lnTo>
                  <a:lnTo>
                    <a:pt x="7157" y="4704"/>
                  </a:lnTo>
                  <a:lnTo>
                    <a:pt x="7114" y="4680"/>
                  </a:lnTo>
                  <a:lnTo>
                    <a:pt x="7109" y="4680"/>
                  </a:lnTo>
                  <a:lnTo>
                    <a:pt x="7061" y="4656"/>
                  </a:lnTo>
                  <a:lnTo>
                    <a:pt x="7013" y="4637"/>
                  </a:lnTo>
                  <a:lnTo>
                    <a:pt x="6961" y="4618"/>
                  </a:lnTo>
                  <a:lnTo>
                    <a:pt x="6908" y="4604"/>
                  </a:lnTo>
                  <a:lnTo>
                    <a:pt x="6855" y="4589"/>
                  </a:lnTo>
                  <a:lnTo>
                    <a:pt x="6850" y="4589"/>
                  </a:lnTo>
                  <a:lnTo>
                    <a:pt x="6802" y="4580"/>
                  </a:lnTo>
                  <a:lnTo>
                    <a:pt x="6793" y="4580"/>
                  </a:lnTo>
                  <a:lnTo>
                    <a:pt x="6749" y="4575"/>
                  </a:lnTo>
                  <a:lnTo>
                    <a:pt x="6543" y="4575"/>
                  </a:lnTo>
                  <a:lnTo>
                    <a:pt x="6500" y="4580"/>
                  </a:lnTo>
                  <a:lnTo>
                    <a:pt x="6481" y="4580"/>
                  </a:lnTo>
                  <a:lnTo>
                    <a:pt x="6437" y="4584"/>
                  </a:lnTo>
                  <a:lnTo>
                    <a:pt x="6418" y="4589"/>
                  </a:lnTo>
                  <a:lnTo>
                    <a:pt x="6370" y="4599"/>
                  </a:lnTo>
                  <a:lnTo>
                    <a:pt x="6361" y="4599"/>
                  </a:lnTo>
                  <a:lnTo>
                    <a:pt x="6308" y="4613"/>
                  </a:lnTo>
                  <a:lnTo>
                    <a:pt x="6289" y="4623"/>
                  </a:lnTo>
                  <a:lnTo>
                    <a:pt x="6250" y="4632"/>
                  </a:lnTo>
                  <a:lnTo>
                    <a:pt x="6231" y="4642"/>
                  </a:lnTo>
                  <a:lnTo>
                    <a:pt x="6197" y="4656"/>
                  </a:lnTo>
                  <a:lnTo>
                    <a:pt x="6178" y="4661"/>
                  </a:lnTo>
                  <a:lnTo>
                    <a:pt x="6140" y="4680"/>
                  </a:lnTo>
                  <a:lnTo>
                    <a:pt x="6125" y="4690"/>
                  </a:lnTo>
                  <a:lnTo>
                    <a:pt x="6077" y="4714"/>
                  </a:lnTo>
                  <a:lnTo>
                    <a:pt x="6063" y="4724"/>
                  </a:lnTo>
                  <a:lnTo>
                    <a:pt x="6029" y="4748"/>
                  </a:lnTo>
                  <a:lnTo>
                    <a:pt x="6010" y="4757"/>
                  </a:lnTo>
                  <a:lnTo>
                    <a:pt x="5981" y="4781"/>
                  </a:lnTo>
                  <a:lnTo>
                    <a:pt x="5967" y="4791"/>
                  </a:lnTo>
                  <a:lnTo>
                    <a:pt x="5933" y="4820"/>
                  </a:lnTo>
                  <a:lnTo>
                    <a:pt x="5919" y="4829"/>
                  </a:lnTo>
                  <a:cubicBezTo>
                    <a:pt x="5909" y="4839"/>
                    <a:pt x="5895" y="4853"/>
                    <a:pt x="5881" y="4868"/>
                  </a:cubicBezTo>
                  <a:lnTo>
                    <a:pt x="5871" y="4872"/>
                  </a:lnTo>
                  <a:lnTo>
                    <a:pt x="5842" y="4906"/>
                  </a:lnTo>
                  <a:lnTo>
                    <a:pt x="5828" y="4920"/>
                  </a:lnTo>
                  <a:lnTo>
                    <a:pt x="5804" y="4949"/>
                  </a:lnTo>
                  <a:lnTo>
                    <a:pt x="5789" y="4964"/>
                  </a:lnTo>
                  <a:lnTo>
                    <a:pt x="5765" y="4997"/>
                  </a:lnTo>
                  <a:lnTo>
                    <a:pt x="5756" y="5007"/>
                  </a:lnTo>
                  <a:cubicBezTo>
                    <a:pt x="5727" y="4968"/>
                    <a:pt x="5698" y="4930"/>
                    <a:pt x="5665" y="4896"/>
                  </a:cubicBezTo>
                  <a:cubicBezTo>
                    <a:pt x="5463" y="4676"/>
                    <a:pt x="5185" y="4556"/>
                    <a:pt x="4892" y="4556"/>
                  </a:cubicBezTo>
                  <a:lnTo>
                    <a:pt x="4872" y="4556"/>
                  </a:lnTo>
                  <a:cubicBezTo>
                    <a:pt x="4867" y="4556"/>
                    <a:pt x="4861" y="4555"/>
                    <a:pt x="4856" y="4555"/>
                  </a:cubicBezTo>
                  <a:cubicBezTo>
                    <a:pt x="4569" y="4555"/>
                    <a:pt x="4297" y="4675"/>
                    <a:pt x="4104" y="4882"/>
                  </a:cubicBezTo>
                  <a:cubicBezTo>
                    <a:pt x="4071" y="4916"/>
                    <a:pt x="4037" y="4954"/>
                    <a:pt x="4008" y="4992"/>
                  </a:cubicBezTo>
                  <a:lnTo>
                    <a:pt x="3999" y="4983"/>
                  </a:lnTo>
                  <a:lnTo>
                    <a:pt x="3975" y="4949"/>
                  </a:lnTo>
                  <a:lnTo>
                    <a:pt x="3965" y="4935"/>
                  </a:lnTo>
                  <a:lnTo>
                    <a:pt x="3941" y="4906"/>
                  </a:lnTo>
                  <a:lnTo>
                    <a:pt x="3927" y="4892"/>
                  </a:lnTo>
                  <a:lnTo>
                    <a:pt x="3893" y="4858"/>
                  </a:lnTo>
                  <a:lnTo>
                    <a:pt x="3888" y="4853"/>
                  </a:lnTo>
                  <a:cubicBezTo>
                    <a:pt x="3874" y="4839"/>
                    <a:pt x="3860" y="4824"/>
                    <a:pt x="3845" y="4815"/>
                  </a:cubicBezTo>
                  <a:lnTo>
                    <a:pt x="3831" y="4805"/>
                  </a:lnTo>
                  <a:lnTo>
                    <a:pt x="3802" y="4776"/>
                  </a:lnTo>
                  <a:lnTo>
                    <a:pt x="3783" y="4767"/>
                  </a:lnTo>
                  <a:lnTo>
                    <a:pt x="3754" y="4743"/>
                  </a:lnTo>
                  <a:lnTo>
                    <a:pt x="3735" y="4733"/>
                  </a:lnTo>
                  <a:lnTo>
                    <a:pt x="3701" y="4709"/>
                  </a:lnTo>
                  <a:lnTo>
                    <a:pt x="3687" y="4700"/>
                  </a:lnTo>
                  <a:lnTo>
                    <a:pt x="3639" y="4671"/>
                  </a:lnTo>
                  <a:lnTo>
                    <a:pt x="3624" y="4666"/>
                  </a:lnTo>
                  <a:lnTo>
                    <a:pt x="3586" y="4647"/>
                  </a:lnTo>
                  <a:lnTo>
                    <a:pt x="3567" y="4642"/>
                  </a:lnTo>
                  <a:lnTo>
                    <a:pt x="3533" y="4628"/>
                  </a:lnTo>
                  <a:lnTo>
                    <a:pt x="3514" y="4618"/>
                  </a:lnTo>
                  <a:lnTo>
                    <a:pt x="3476" y="4608"/>
                  </a:lnTo>
                  <a:lnTo>
                    <a:pt x="3456" y="4599"/>
                  </a:lnTo>
                  <a:lnTo>
                    <a:pt x="3404" y="4584"/>
                  </a:lnTo>
                  <a:lnTo>
                    <a:pt x="3394" y="4584"/>
                  </a:lnTo>
                  <a:lnTo>
                    <a:pt x="3346" y="4575"/>
                  </a:lnTo>
                  <a:lnTo>
                    <a:pt x="3327" y="4570"/>
                  </a:lnTo>
                  <a:lnTo>
                    <a:pt x="3288" y="4565"/>
                  </a:lnTo>
                  <a:lnTo>
                    <a:pt x="3264" y="4565"/>
                  </a:lnTo>
                  <a:lnTo>
                    <a:pt x="3226" y="4560"/>
                  </a:lnTo>
                  <a:lnTo>
                    <a:pt x="3020" y="4560"/>
                  </a:lnTo>
                  <a:lnTo>
                    <a:pt x="2976" y="4565"/>
                  </a:lnTo>
                  <a:lnTo>
                    <a:pt x="2962" y="4565"/>
                  </a:lnTo>
                  <a:lnTo>
                    <a:pt x="2914" y="4575"/>
                  </a:lnTo>
                  <a:lnTo>
                    <a:pt x="2909" y="4575"/>
                  </a:lnTo>
                  <a:lnTo>
                    <a:pt x="2856" y="4589"/>
                  </a:lnTo>
                  <a:cubicBezTo>
                    <a:pt x="2804" y="4604"/>
                    <a:pt x="2751" y="4623"/>
                    <a:pt x="2698" y="4647"/>
                  </a:cubicBezTo>
                  <a:lnTo>
                    <a:pt x="2650" y="4666"/>
                  </a:lnTo>
                  <a:lnTo>
                    <a:pt x="2607" y="4690"/>
                  </a:lnTo>
                  <a:lnTo>
                    <a:pt x="2602" y="4690"/>
                  </a:lnTo>
                  <a:lnTo>
                    <a:pt x="2559" y="4719"/>
                  </a:lnTo>
                  <a:lnTo>
                    <a:pt x="2554" y="4724"/>
                  </a:lnTo>
                  <a:lnTo>
                    <a:pt x="2516" y="4748"/>
                  </a:lnTo>
                  <a:lnTo>
                    <a:pt x="2511" y="4752"/>
                  </a:lnTo>
                  <a:lnTo>
                    <a:pt x="2472" y="4781"/>
                  </a:lnTo>
                  <a:lnTo>
                    <a:pt x="2468" y="4786"/>
                  </a:lnTo>
                  <a:lnTo>
                    <a:pt x="2434" y="4815"/>
                  </a:lnTo>
                  <a:lnTo>
                    <a:pt x="2424" y="4824"/>
                  </a:lnTo>
                  <a:lnTo>
                    <a:pt x="2420" y="4824"/>
                  </a:lnTo>
                  <a:lnTo>
                    <a:pt x="2391" y="4848"/>
                  </a:lnTo>
                  <a:lnTo>
                    <a:pt x="2381" y="4858"/>
                  </a:lnTo>
                  <a:lnTo>
                    <a:pt x="2352" y="4892"/>
                  </a:lnTo>
                  <a:lnTo>
                    <a:pt x="2343" y="4896"/>
                  </a:lnTo>
                  <a:lnTo>
                    <a:pt x="2343" y="4901"/>
                  </a:lnTo>
                  <a:cubicBezTo>
                    <a:pt x="2328" y="4916"/>
                    <a:pt x="2314" y="4930"/>
                    <a:pt x="2304" y="4949"/>
                  </a:cubicBezTo>
                  <a:lnTo>
                    <a:pt x="2295" y="4964"/>
                  </a:lnTo>
                  <a:lnTo>
                    <a:pt x="2271" y="4992"/>
                  </a:lnTo>
                  <a:cubicBezTo>
                    <a:pt x="2256" y="4978"/>
                    <a:pt x="2247" y="4959"/>
                    <a:pt x="2232" y="4944"/>
                  </a:cubicBezTo>
                  <a:cubicBezTo>
                    <a:pt x="2223" y="4930"/>
                    <a:pt x="2213" y="4920"/>
                    <a:pt x="2204" y="4911"/>
                  </a:cubicBezTo>
                  <a:lnTo>
                    <a:pt x="2189" y="4896"/>
                  </a:lnTo>
                  <a:cubicBezTo>
                    <a:pt x="1991" y="4680"/>
                    <a:pt x="1706" y="4555"/>
                    <a:pt x="1414" y="4555"/>
                  </a:cubicBezTo>
                  <a:cubicBezTo>
                    <a:pt x="1408" y="4555"/>
                    <a:pt x="1403" y="4556"/>
                    <a:pt x="1397" y="4556"/>
                  </a:cubicBezTo>
                  <a:lnTo>
                    <a:pt x="1234" y="4556"/>
                  </a:lnTo>
                  <a:lnTo>
                    <a:pt x="1205" y="4560"/>
                  </a:lnTo>
                  <a:lnTo>
                    <a:pt x="1181" y="4565"/>
                  </a:lnTo>
                  <a:lnTo>
                    <a:pt x="1152" y="4575"/>
                  </a:lnTo>
                  <a:lnTo>
                    <a:pt x="1133" y="4580"/>
                  </a:lnTo>
                  <a:cubicBezTo>
                    <a:pt x="1090" y="4589"/>
                    <a:pt x="1051" y="4604"/>
                    <a:pt x="1013" y="4618"/>
                  </a:cubicBezTo>
                  <a:lnTo>
                    <a:pt x="1008" y="4618"/>
                  </a:lnTo>
                  <a:lnTo>
                    <a:pt x="970" y="4632"/>
                  </a:lnTo>
                  <a:lnTo>
                    <a:pt x="960" y="4637"/>
                  </a:lnTo>
                  <a:lnTo>
                    <a:pt x="922" y="4652"/>
                  </a:lnTo>
                  <a:lnTo>
                    <a:pt x="917" y="4652"/>
                  </a:lnTo>
                  <a:cubicBezTo>
                    <a:pt x="864" y="4680"/>
                    <a:pt x="811" y="4714"/>
                    <a:pt x="759" y="4748"/>
                  </a:cubicBezTo>
                  <a:lnTo>
                    <a:pt x="754" y="4752"/>
                  </a:lnTo>
                  <a:lnTo>
                    <a:pt x="725" y="4776"/>
                  </a:lnTo>
                  <a:lnTo>
                    <a:pt x="711" y="4786"/>
                  </a:lnTo>
                  <a:lnTo>
                    <a:pt x="687" y="4810"/>
                  </a:lnTo>
                  <a:lnTo>
                    <a:pt x="682" y="4815"/>
                  </a:lnTo>
                  <a:cubicBezTo>
                    <a:pt x="658" y="4791"/>
                    <a:pt x="629" y="4776"/>
                    <a:pt x="600" y="4767"/>
                  </a:cubicBezTo>
                  <a:cubicBezTo>
                    <a:pt x="485" y="4738"/>
                    <a:pt x="413" y="4623"/>
                    <a:pt x="432" y="4508"/>
                  </a:cubicBezTo>
                  <a:cubicBezTo>
                    <a:pt x="437" y="4445"/>
                    <a:pt x="475" y="4316"/>
                    <a:pt x="682" y="4306"/>
                  </a:cubicBezTo>
                  <a:lnTo>
                    <a:pt x="715" y="4306"/>
                  </a:lnTo>
                  <a:cubicBezTo>
                    <a:pt x="739" y="4306"/>
                    <a:pt x="763" y="4306"/>
                    <a:pt x="787" y="4311"/>
                  </a:cubicBezTo>
                  <a:cubicBezTo>
                    <a:pt x="794" y="4311"/>
                    <a:pt x="801" y="4312"/>
                    <a:pt x="807" y="4312"/>
                  </a:cubicBezTo>
                  <a:cubicBezTo>
                    <a:pt x="955" y="4312"/>
                    <a:pt x="1053" y="4161"/>
                    <a:pt x="989" y="4023"/>
                  </a:cubicBezTo>
                  <a:cubicBezTo>
                    <a:pt x="946" y="3927"/>
                    <a:pt x="922" y="3826"/>
                    <a:pt x="922" y="3720"/>
                  </a:cubicBezTo>
                  <a:cubicBezTo>
                    <a:pt x="922" y="3301"/>
                    <a:pt x="1301" y="2957"/>
                    <a:pt x="1762" y="2957"/>
                  </a:cubicBezTo>
                  <a:cubicBezTo>
                    <a:pt x="1765" y="2957"/>
                    <a:pt x="1768" y="2957"/>
                    <a:pt x="1772" y="2957"/>
                  </a:cubicBezTo>
                  <a:cubicBezTo>
                    <a:pt x="1796" y="2957"/>
                    <a:pt x="1820" y="2957"/>
                    <a:pt x="1844" y="2962"/>
                  </a:cubicBezTo>
                  <a:cubicBezTo>
                    <a:pt x="1848" y="2962"/>
                    <a:pt x="1853" y="2962"/>
                    <a:pt x="1857" y="2962"/>
                  </a:cubicBezTo>
                  <a:cubicBezTo>
                    <a:pt x="2008" y="2962"/>
                    <a:pt x="2110" y="2809"/>
                    <a:pt x="2045" y="2669"/>
                  </a:cubicBezTo>
                  <a:cubicBezTo>
                    <a:pt x="2002" y="2578"/>
                    <a:pt x="1978" y="2472"/>
                    <a:pt x="1978" y="2367"/>
                  </a:cubicBezTo>
                  <a:cubicBezTo>
                    <a:pt x="1978" y="1949"/>
                    <a:pt x="2362" y="1603"/>
                    <a:pt x="2823" y="1603"/>
                  </a:cubicBezTo>
                  <a:lnTo>
                    <a:pt x="2828" y="1603"/>
                  </a:lnTo>
                  <a:cubicBezTo>
                    <a:pt x="2866" y="1603"/>
                    <a:pt x="2904" y="1608"/>
                    <a:pt x="2943" y="1613"/>
                  </a:cubicBezTo>
                  <a:cubicBezTo>
                    <a:pt x="2951" y="1614"/>
                    <a:pt x="2959" y="1615"/>
                    <a:pt x="2967" y="1615"/>
                  </a:cubicBezTo>
                  <a:cubicBezTo>
                    <a:pt x="3076" y="1615"/>
                    <a:pt x="3168" y="1523"/>
                    <a:pt x="3168" y="1411"/>
                  </a:cubicBezTo>
                  <a:lnTo>
                    <a:pt x="3168" y="1416"/>
                  </a:lnTo>
                  <a:cubicBezTo>
                    <a:pt x="3173" y="1027"/>
                    <a:pt x="3519" y="715"/>
                    <a:pt x="3946" y="715"/>
                  </a:cubicBezTo>
                  <a:lnTo>
                    <a:pt x="3951" y="715"/>
                  </a:lnTo>
                  <a:cubicBezTo>
                    <a:pt x="4023" y="715"/>
                    <a:pt x="4100" y="725"/>
                    <a:pt x="4172" y="744"/>
                  </a:cubicBezTo>
                  <a:cubicBezTo>
                    <a:pt x="4191" y="750"/>
                    <a:pt x="4210" y="753"/>
                    <a:pt x="4229" y="753"/>
                  </a:cubicBezTo>
                  <a:cubicBezTo>
                    <a:pt x="4291" y="753"/>
                    <a:pt x="4351" y="723"/>
                    <a:pt x="4388" y="667"/>
                  </a:cubicBezTo>
                  <a:cubicBezTo>
                    <a:pt x="4503" y="519"/>
                    <a:pt x="4676" y="423"/>
                    <a:pt x="4868" y="408"/>
                  </a:cubicBezTo>
                  <a:close/>
                  <a:moveTo>
                    <a:pt x="8420" y="4959"/>
                  </a:moveTo>
                  <a:cubicBezTo>
                    <a:pt x="8453" y="4959"/>
                    <a:pt x="8487" y="4968"/>
                    <a:pt x="8516" y="4973"/>
                  </a:cubicBezTo>
                  <a:lnTo>
                    <a:pt x="8525" y="4973"/>
                  </a:lnTo>
                  <a:cubicBezTo>
                    <a:pt x="8559" y="4983"/>
                    <a:pt x="8593" y="4992"/>
                    <a:pt x="8621" y="5007"/>
                  </a:cubicBezTo>
                  <a:cubicBezTo>
                    <a:pt x="8655" y="5021"/>
                    <a:pt x="8684" y="5040"/>
                    <a:pt x="8713" y="5060"/>
                  </a:cubicBezTo>
                  <a:cubicBezTo>
                    <a:pt x="8741" y="5074"/>
                    <a:pt x="8770" y="5098"/>
                    <a:pt x="8794" y="5117"/>
                  </a:cubicBezTo>
                  <a:lnTo>
                    <a:pt x="8799" y="5122"/>
                  </a:lnTo>
                  <a:cubicBezTo>
                    <a:pt x="8814" y="5136"/>
                    <a:pt x="8823" y="5146"/>
                    <a:pt x="8833" y="5156"/>
                  </a:cubicBezTo>
                  <a:cubicBezTo>
                    <a:pt x="8842" y="5170"/>
                    <a:pt x="8852" y="5180"/>
                    <a:pt x="8862" y="5189"/>
                  </a:cubicBezTo>
                  <a:lnTo>
                    <a:pt x="8871" y="5204"/>
                  </a:lnTo>
                  <a:lnTo>
                    <a:pt x="8895" y="5232"/>
                  </a:lnTo>
                  <a:lnTo>
                    <a:pt x="8900" y="5242"/>
                  </a:lnTo>
                  <a:cubicBezTo>
                    <a:pt x="8910" y="5256"/>
                    <a:pt x="8919" y="5266"/>
                    <a:pt x="8924" y="5280"/>
                  </a:cubicBezTo>
                  <a:lnTo>
                    <a:pt x="8934" y="5295"/>
                  </a:lnTo>
                  <a:cubicBezTo>
                    <a:pt x="8938" y="5304"/>
                    <a:pt x="8943" y="5319"/>
                    <a:pt x="8948" y="5328"/>
                  </a:cubicBezTo>
                  <a:lnTo>
                    <a:pt x="8953" y="5338"/>
                  </a:lnTo>
                  <a:cubicBezTo>
                    <a:pt x="8958" y="5352"/>
                    <a:pt x="8967" y="5367"/>
                    <a:pt x="8972" y="5381"/>
                  </a:cubicBezTo>
                  <a:lnTo>
                    <a:pt x="8977" y="5396"/>
                  </a:lnTo>
                  <a:cubicBezTo>
                    <a:pt x="8982" y="5410"/>
                    <a:pt x="8986" y="5424"/>
                    <a:pt x="8991" y="5439"/>
                  </a:cubicBezTo>
                  <a:cubicBezTo>
                    <a:pt x="9020" y="5535"/>
                    <a:pt x="9030" y="5640"/>
                    <a:pt x="9015" y="5741"/>
                  </a:cubicBezTo>
                  <a:lnTo>
                    <a:pt x="9010" y="5741"/>
                  </a:lnTo>
                  <a:lnTo>
                    <a:pt x="7637" y="13158"/>
                  </a:lnTo>
                  <a:cubicBezTo>
                    <a:pt x="7604" y="13335"/>
                    <a:pt x="7450" y="13460"/>
                    <a:pt x="7273" y="13460"/>
                  </a:cubicBezTo>
                  <a:lnTo>
                    <a:pt x="6831" y="13460"/>
                  </a:lnTo>
                  <a:lnTo>
                    <a:pt x="7047" y="11502"/>
                  </a:lnTo>
                  <a:cubicBezTo>
                    <a:pt x="7055" y="11361"/>
                    <a:pt x="6949" y="11284"/>
                    <a:pt x="6843" y="11284"/>
                  </a:cubicBezTo>
                  <a:cubicBezTo>
                    <a:pt x="6753" y="11284"/>
                    <a:pt x="6664" y="11339"/>
                    <a:pt x="6644" y="11458"/>
                  </a:cubicBezTo>
                  <a:lnTo>
                    <a:pt x="6423" y="13460"/>
                  </a:lnTo>
                  <a:lnTo>
                    <a:pt x="5665" y="13460"/>
                  </a:lnTo>
                  <a:lnTo>
                    <a:pt x="5717" y="12087"/>
                  </a:lnTo>
                  <a:cubicBezTo>
                    <a:pt x="5717" y="11954"/>
                    <a:pt x="5615" y="11885"/>
                    <a:pt x="5512" y="11885"/>
                  </a:cubicBezTo>
                  <a:cubicBezTo>
                    <a:pt x="5415" y="11885"/>
                    <a:pt x="5319" y="11947"/>
                    <a:pt x="5309" y="12073"/>
                  </a:cubicBezTo>
                  <a:lnTo>
                    <a:pt x="5257" y="13465"/>
                  </a:lnTo>
                  <a:lnTo>
                    <a:pt x="4503" y="13465"/>
                  </a:lnTo>
                  <a:lnTo>
                    <a:pt x="4450" y="12068"/>
                  </a:lnTo>
                  <a:cubicBezTo>
                    <a:pt x="4450" y="11933"/>
                    <a:pt x="4350" y="11867"/>
                    <a:pt x="4248" y="11867"/>
                  </a:cubicBezTo>
                  <a:cubicBezTo>
                    <a:pt x="4141" y="11867"/>
                    <a:pt x="4032" y="11941"/>
                    <a:pt x="4042" y="12087"/>
                  </a:cubicBezTo>
                  <a:lnTo>
                    <a:pt x="4095" y="13465"/>
                  </a:lnTo>
                  <a:lnTo>
                    <a:pt x="3341" y="13465"/>
                  </a:lnTo>
                  <a:lnTo>
                    <a:pt x="3116" y="11458"/>
                  </a:lnTo>
                  <a:cubicBezTo>
                    <a:pt x="3096" y="11342"/>
                    <a:pt x="3007" y="11288"/>
                    <a:pt x="2918" y="11288"/>
                  </a:cubicBezTo>
                  <a:cubicBezTo>
                    <a:pt x="2812" y="11288"/>
                    <a:pt x="2705" y="11365"/>
                    <a:pt x="2712" y="11506"/>
                  </a:cubicBezTo>
                  <a:lnTo>
                    <a:pt x="2928" y="13460"/>
                  </a:lnTo>
                  <a:lnTo>
                    <a:pt x="2487" y="13460"/>
                  </a:lnTo>
                  <a:cubicBezTo>
                    <a:pt x="2309" y="13460"/>
                    <a:pt x="2156" y="13335"/>
                    <a:pt x="2122" y="13158"/>
                  </a:cubicBezTo>
                  <a:lnTo>
                    <a:pt x="749" y="5741"/>
                  </a:lnTo>
                  <a:cubicBezTo>
                    <a:pt x="730" y="5645"/>
                    <a:pt x="735" y="5544"/>
                    <a:pt x="759" y="5453"/>
                  </a:cubicBezTo>
                  <a:cubicBezTo>
                    <a:pt x="763" y="5439"/>
                    <a:pt x="763" y="5424"/>
                    <a:pt x="773" y="5405"/>
                  </a:cubicBezTo>
                  <a:lnTo>
                    <a:pt x="778" y="5396"/>
                  </a:lnTo>
                  <a:cubicBezTo>
                    <a:pt x="783" y="5376"/>
                    <a:pt x="787" y="5362"/>
                    <a:pt x="792" y="5348"/>
                  </a:cubicBezTo>
                  <a:lnTo>
                    <a:pt x="797" y="5343"/>
                  </a:lnTo>
                  <a:cubicBezTo>
                    <a:pt x="802" y="5328"/>
                    <a:pt x="807" y="5319"/>
                    <a:pt x="816" y="5304"/>
                  </a:cubicBezTo>
                  <a:lnTo>
                    <a:pt x="821" y="5295"/>
                  </a:lnTo>
                  <a:cubicBezTo>
                    <a:pt x="831" y="5280"/>
                    <a:pt x="835" y="5266"/>
                    <a:pt x="845" y="5256"/>
                  </a:cubicBezTo>
                  <a:lnTo>
                    <a:pt x="850" y="5247"/>
                  </a:lnTo>
                  <a:lnTo>
                    <a:pt x="874" y="5218"/>
                  </a:lnTo>
                  <a:lnTo>
                    <a:pt x="883" y="5204"/>
                  </a:lnTo>
                  <a:cubicBezTo>
                    <a:pt x="893" y="5194"/>
                    <a:pt x="903" y="5180"/>
                    <a:pt x="912" y="5170"/>
                  </a:cubicBezTo>
                  <a:cubicBezTo>
                    <a:pt x="922" y="5156"/>
                    <a:pt x="936" y="5146"/>
                    <a:pt x="946" y="5136"/>
                  </a:cubicBezTo>
                  <a:lnTo>
                    <a:pt x="955" y="5132"/>
                  </a:lnTo>
                  <a:cubicBezTo>
                    <a:pt x="979" y="5108"/>
                    <a:pt x="1003" y="5088"/>
                    <a:pt x="1032" y="5069"/>
                  </a:cubicBezTo>
                  <a:cubicBezTo>
                    <a:pt x="1061" y="5050"/>
                    <a:pt x="1095" y="5036"/>
                    <a:pt x="1123" y="5021"/>
                  </a:cubicBezTo>
                  <a:cubicBezTo>
                    <a:pt x="1157" y="5007"/>
                    <a:pt x="1191" y="4997"/>
                    <a:pt x="1224" y="4988"/>
                  </a:cubicBezTo>
                  <a:lnTo>
                    <a:pt x="1229" y="4988"/>
                  </a:lnTo>
                  <a:cubicBezTo>
                    <a:pt x="1263" y="4978"/>
                    <a:pt x="1296" y="4973"/>
                    <a:pt x="1325" y="4968"/>
                  </a:cubicBezTo>
                  <a:lnTo>
                    <a:pt x="1387" y="4968"/>
                  </a:lnTo>
                  <a:cubicBezTo>
                    <a:pt x="1724" y="4968"/>
                    <a:pt x="2007" y="5223"/>
                    <a:pt x="2045" y="5554"/>
                  </a:cubicBezTo>
                  <a:lnTo>
                    <a:pt x="2050" y="5602"/>
                  </a:lnTo>
                  <a:lnTo>
                    <a:pt x="2064" y="5736"/>
                  </a:lnTo>
                  <a:lnTo>
                    <a:pt x="2064" y="5746"/>
                  </a:lnTo>
                  <a:lnTo>
                    <a:pt x="2252" y="7421"/>
                  </a:lnTo>
                  <a:cubicBezTo>
                    <a:pt x="2261" y="7522"/>
                    <a:pt x="2348" y="7599"/>
                    <a:pt x="2453" y="7599"/>
                  </a:cubicBezTo>
                  <a:lnTo>
                    <a:pt x="2477" y="7599"/>
                  </a:lnTo>
                  <a:cubicBezTo>
                    <a:pt x="2588" y="7589"/>
                    <a:pt x="2669" y="7489"/>
                    <a:pt x="2655" y="7373"/>
                  </a:cubicBezTo>
                  <a:lnTo>
                    <a:pt x="2477" y="5693"/>
                  </a:lnTo>
                  <a:lnTo>
                    <a:pt x="2477" y="5688"/>
                  </a:lnTo>
                  <a:cubicBezTo>
                    <a:pt x="2477" y="5664"/>
                    <a:pt x="2472" y="5640"/>
                    <a:pt x="2472" y="5621"/>
                  </a:cubicBezTo>
                  <a:lnTo>
                    <a:pt x="2472" y="5602"/>
                  </a:lnTo>
                  <a:lnTo>
                    <a:pt x="2472" y="5588"/>
                  </a:lnTo>
                  <a:lnTo>
                    <a:pt x="2472" y="5559"/>
                  </a:lnTo>
                  <a:lnTo>
                    <a:pt x="2472" y="5554"/>
                  </a:lnTo>
                  <a:cubicBezTo>
                    <a:pt x="2472" y="5544"/>
                    <a:pt x="2472" y="5535"/>
                    <a:pt x="2477" y="5525"/>
                  </a:cubicBezTo>
                  <a:lnTo>
                    <a:pt x="2477" y="5520"/>
                  </a:lnTo>
                  <a:cubicBezTo>
                    <a:pt x="2477" y="5511"/>
                    <a:pt x="2477" y="5501"/>
                    <a:pt x="2482" y="5492"/>
                  </a:cubicBezTo>
                  <a:lnTo>
                    <a:pt x="2482" y="5487"/>
                  </a:lnTo>
                  <a:cubicBezTo>
                    <a:pt x="2482" y="5477"/>
                    <a:pt x="2487" y="5468"/>
                    <a:pt x="2487" y="5458"/>
                  </a:cubicBezTo>
                  <a:lnTo>
                    <a:pt x="2487" y="5453"/>
                  </a:lnTo>
                  <a:cubicBezTo>
                    <a:pt x="2487" y="5444"/>
                    <a:pt x="2492" y="5434"/>
                    <a:pt x="2496" y="5429"/>
                  </a:cubicBezTo>
                  <a:lnTo>
                    <a:pt x="2496" y="5420"/>
                  </a:lnTo>
                  <a:cubicBezTo>
                    <a:pt x="2496" y="5410"/>
                    <a:pt x="2501" y="5405"/>
                    <a:pt x="2501" y="5396"/>
                  </a:cubicBezTo>
                  <a:lnTo>
                    <a:pt x="2506" y="5386"/>
                  </a:lnTo>
                  <a:cubicBezTo>
                    <a:pt x="2511" y="5376"/>
                    <a:pt x="2511" y="5372"/>
                    <a:pt x="2516" y="5362"/>
                  </a:cubicBezTo>
                  <a:lnTo>
                    <a:pt x="2516" y="5357"/>
                  </a:lnTo>
                  <a:lnTo>
                    <a:pt x="2525" y="5333"/>
                  </a:lnTo>
                  <a:lnTo>
                    <a:pt x="2530" y="5324"/>
                  </a:lnTo>
                  <a:lnTo>
                    <a:pt x="2544" y="5304"/>
                  </a:lnTo>
                  <a:lnTo>
                    <a:pt x="2549" y="5295"/>
                  </a:lnTo>
                  <a:lnTo>
                    <a:pt x="2559" y="5276"/>
                  </a:lnTo>
                  <a:lnTo>
                    <a:pt x="2564" y="5261"/>
                  </a:lnTo>
                  <a:lnTo>
                    <a:pt x="2578" y="5247"/>
                  </a:lnTo>
                  <a:lnTo>
                    <a:pt x="2583" y="5237"/>
                  </a:lnTo>
                  <a:lnTo>
                    <a:pt x="2583" y="5232"/>
                  </a:lnTo>
                  <a:lnTo>
                    <a:pt x="2597" y="5218"/>
                  </a:lnTo>
                  <a:lnTo>
                    <a:pt x="2607" y="5204"/>
                  </a:lnTo>
                  <a:lnTo>
                    <a:pt x="2612" y="5199"/>
                  </a:lnTo>
                  <a:lnTo>
                    <a:pt x="2631" y="5180"/>
                  </a:lnTo>
                  <a:lnTo>
                    <a:pt x="2655" y="5151"/>
                  </a:lnTo>
                  <a:lnTo>
                    <a:pt x="2669" y="5136"/>
                  </a:lnTo>
                  <a:lnTo>
                    <a:pt x="2679" y="5132"/>
                  </a:lnTo>
                  <a:cubicBezTo>
                    <a:pt x="2799" y="5021"/>
                    <a:pt x="2957" y="4964"/>
                    <a:pt x="3120" y="4959"/>
                  </a:cubicBezTo>
                  <a:lnTo>
                    <a:pt x="3135" y="4959"/>
                  </a:lnTo>
                  <a:cubicBezTo>
                    <a:pt x="3490" y="4959"/>
                    <a:pt x="3783" y="5242"/>
                    <a:pt x="3792" y="5597"/>
                  </a:cubicBezTo>
                  <a:lnTo>
                    <a:pt x="3792" y="5607"/>
                  </a:lnTo>
                  <a:lnTo>
                    <a:pt x="3831" y="6644"/>
                  </a:lnTo>
                  <a:cubicBezTo>
                    <a:pt x="3831" y="6782"/>
                    <a:pt x="3933" y="6849"/>
                    <a:pt x="4036" y="6849"/>
                  </a:cubicBezTo>
                  <a:cubicBezTo>
                    <a:pt x="4144" y="6849"/>
                    <a:pt x="4251" y="6775"/>
                    <a:pt x="4239" y="6629"/>
                  </a:cubicBezTo>
                  <a:lnTo>
                    <a:pt x="4200" y="5645"/>
                  </a:lnTo>
                  <a:lnTo>
                    <a:pt x="4200" y="5626"/>
                  </a:lnTo>
                  <a:lnTo>
                    <a:pt x="4200" y="5612"/>
                  </a:lnTo>
                  <a:lnTo>
                    <a:pt x="4200" y="5597"/>
                  </a:lnTo>
                  <a:lnTo>
                    <a:pt x="4200" y="5578"/>
                  </a:lnTo>
                  <a:lnTo>
                    <a:pt x="4200" y="5564"/>
                  </a:lnTo>
                  <a:lnTo>
                    <a:pt x="4200" y="5544"/>
                  </a:lnTo>
                  <a:lnTo>
                    <a:pt x="4200" y="5530"/>
                  </a:lnTo>
                  <a:lnTo>
                    <a:pt x="4200" y="5511"/>
                  </a:lnTo>
                  <a:lnTo>
                    <a:pt x="4200" y="5496"/>
                  </a:lnTo>
                  <a:cubicBezTo>
                    <a:pt x="4200" y="5492"/>
                    <a:pt x="4200" y="5487"/>
                    <a:pt x="4205" y="5477"/>
                  </a:cubicBezTo>
                  <a:lnTo>
                    <a:pt x="4210" y="5468"/>
                  </a:lnTo>
                  <a:cubicBezTo>
                    <a:pt x="4210" y="5458"/>
                    <a:pt x="4210" y="5453"/>
                    <a:pt x="4215" y="5448"/>
                  </a:cubicBezTo>
                  <a:lnTo>
                    <a:pt x="4215" y="5434"/>
                  </a:lnTo>
                  <a:lnTo>
                    <a:pt x="4224" y="5415"/>
                  </a:lnTo>
                  <a:lnTo>
                    <a:pt x="4229" y="5405"/>
                  </a:lnTo>
                  <a:lnTo>
                    <a:pt x="4234" y="5386"/>
                  </a:lnTo>
                  <a:lnTo>
                    <a:pt x="4239" y="5372"/>
                  </a:lnTo>
                  <a:lnTo>
                    <a:pt x="4244" y="5357"/>
                  </a:lnTo>
                  <a:lnTo>
                    <a:pt x="4253" y="5343"/>
                  </a:lnTo>
                  <a:lnTo>
                    <a:pt x="4258" y="5328"/>
                  </a:lnTo>
                  <a:lnTo>
                    <a:pt x="4268" y="5314"/>
                  </a:lnTo>
                  <a:lnTo>
                    <a:pt x="4277" y="5300"/>
                  </a:lnTo>
                  <a:lnTo>
                    <a:pt x="4282" y="5285"/>
                  </a:lnTo>
                  <a:lnTo>
                    <a:pt x="4292" y="5271"/>
                  </a:lnTo>
                  <a:lnTo>
                    <a:pt x="4301" y="5256"/>
                  </a:lnTo>
                  <a:lnTo>
                    <a:pt x="4311" y="5242"/>
                  </a:lnTo>
                  <a:lnTo>
                    <a:pt x="4320" y="5228"/>
                  </a:lnTo>
                  <a:lnTo>
                    <a:pt x="4330" y="5213"/>
                  </a:lnTo>
                  <a:lnTo>
                    <a:pt x="4349" y="5194"/>
                  </a:lnTo>
                  <a:lnTo>
                    <a:pt x="4354" y="5189"/>
                  </a:lnTo>
                  <a:lnTo>
                    <a:pt x="4373" y="5165"/>
                  </a:lnTo>
                  <a:cubicBezTo>
                    <a:pt x="4474" y="5060"/>
                    <a:pt x="4608" y="4992"/>
                    <a:pt x="4748" y="4968"/>
                  </a:cubicBezTo>
                  <a:cubicBezTo>
                    <a:pt x="4781" y="4964"/>
                    <a:pt x="4815" y="4964"/>
                    <a:pt x="4848" y="4964"/>
                  </a:cubicBezTo>
                  <a:lnTo>
                    <a:pt x="4868" y="4964"/>
                  </a:lnTo>
                  <a:cubicBezTo>
                    <a:pt x="4874" y="4963"/>
                    <a:pt x="4881" y="4963"/>
                    <a:pt x="4887" y="4963"/>
                  </a:cubicBezTo>
                  <a:cubicBezTo>
                    <a:pt x="5210" y="4963"/>
                    <a:pt x="5488" y="5196"/>
                    <a:pt x="5540" y="5516"/>
                  </a:cubicBezTo>
                  <a:cubicBezTo>
                    <a:pt x="5540" y="5525"/>
                    <a:pt x="5540" y="5535"/>
                    <a:pt x="5545" y="5544"/>
                  </a:cubicBezTo>
                  <a:lnTo>
                    <a:pt x="5545" y="5549"/>
                  </a:lnTo>
                  <a:lnTo>
                    <a:pt x="5545" y="5578"/>
                  </a:lnTo>
                  <a:lnTo>
                    <a:pt x="5545" y="5583"/>
                  </a:lnTo>
                  <a:lnTo>
                    <a:pt x="5545" y="5612"/>
                  </a:lnTo>
                  <a:lnTo>
                    <a:pt x="5545" y="5616"/>
                  </a:lnTo>
                  <a:lnTo>
                    <a:pt x="5545" y="5645"/>
                  </a:lnTo>
                  <a:lnTo>
                    <a:pt x="5506" y="6625"/>
                  </a:lnTo>
                  <a:cubicBezTo>
                    <a:pt x="5509" y="6758"/>
                    <a:pt x="5611" y="6826"/>
                    <a:pt x="5713" y="6826"/>
                  </a:cubicBezTo>
                  <a:cubicBezTo>
                    <a:pt x="5809" y="6826"/>
                    <a:pt x="5905" y="6765"/>
                    <a:pt x="5914" y="6639"/>
                  </a:cubicBezTo>
                  <a:lnTo>
                    <a:pt x="5953" y="5597"/>
                  </a:lnTo>
                  <a:cubicBezTo>
                    <a:pt x="5967" y="5245"/>
                    <a:pt x="6255" y="4964"/>
                    <a:pt x="6606" y="4964"/>
                  </a:cubicBezTo>
                  <a:cubicBezTo>
                    <a:pt x="6609" y="4964"/>
                    <a:pt x="6612" y="4964"/>
                    <a:pt x="6615" y="4964"/>
                  </a:cubicBezTo>
                  <a:lnTo>
                    <a:pt x="6629" y="4964"/>
                  </a:lnTo>
                  <a:cubicBezTo>
                    <a:pt x="6788" y="4964"/>
                    <a:pt x="6946" y="5021"/>
                    <a:pt x="7071" y="5132"/>
                  </a:cubicBezTo>
                  <a:lnTo>
                    <a:pt x="7076" y="5136"/>
                  </a:lnTo>
                  <a:lnTo>
                    <a:pt x="7090" y="5156"/>
                  </a:lnTo>
                  <a:lnTo>
                    <a:pt x="7114" y="5180"/>
                  </a:lnTo>
                  <a:lnTo>
                    <a:pt x="7133" y="5199"/>
                  </a:lnTo>
                  <a:lnTo>
                    <a:pt x="7138" y="5204"/>
                  </a:lnTo>
                  <a:lnTo>
                    <a:pt x="7153" y="5223"/>
                  </a:lnTo>
                  <a:lnTo>
                    <a:pt x="7162" y="5232"/>
                  </a:lnTo>
                  <a:lnTo>
                    <a:pt x="7167" y="5237"/>
                  </a:lnTo>
                  <a:cubicBezTo>
                    <a:pt x="7177" y="5256"/>
                    <a:pt x="7191" y="5276"/>
                    <a:pt x="7201" y="5295"/>
                  </a:cubicBezTo>
                  <a:cubicBezTo>
                    <a:pt x="7205" y="5304"/>
                    <a:pt x="7210" y="5314"/>
                    <a:pt x="7215" y="5324"/>
                  </a:cubicBezTo>
                  <a:lnTo>
                    <a:pt x="7220" y="5333"/>
                  </a:lnTo>
                  <a:lnTo>
                    <a:pt x="7229" y="5352"/>
                  </a:lnTo>
                  <a:lnTo>
                    <a:pt x="7239" y="5372"/>
                  </a:lnTo>
                  <a:lnTo>
                    <a:pt x="7244" y="5386"/>
                  </a:lnTo>
                  <a:lnTo>
                    <a:pt x="7253" y="5405"/>
                  </a:lnTo>
                  <a:lnTo>
                    <a:pt x="7253" y="5420"/>
                  </a:lnTo>
                  <a:cubicBezTo>
                    <a:pt x="7253" y="5424"/>
                    <a:pt x="7258" y="5434"/>
                    <a:pt x="7263" y="5444"/>
                  </a:cubicBezTo>
                  <a:lnTo>
                    <a:pt x="7263" y="5453"/>
                  </a:lnTo>
                  <a:cubicBezTo>
                    <a:pt x="7263" y="5458"/>
                    <a:pt x="7268" y="5468"/>
                    <a:pt x="7268" y="5472"/>
                  </a:cubicBezTo>
                  <a:lnTo>
                    <a:pt x="7268" y="5487"/>
                  </a:lnTo>
                  <a:cubicBezTo>
                    <a:pt x="7268" y="5496"/>
                    <a:pt x="7273" y="5501"/>
                    <a:pt x="7273" y="5511"/>
                  </a:cubicBezTo>
                  <a:lnTo>
                    <a:pt x="7273" y="5520"/>
                  </a:lnTo>
                  <a:cubicBezTo>
                    <a:pt x="7273" y="5525"/>
                    <a:pt x="7273" y="5535"/>
                    <a:pt x="7277" y="5544"/>
                  </a:cubicBezTo>
                  <a:cubicBezTo>
                    <a:pt x="7282" y="5549"/>
                    <a:pt x="7277" y="5549"/>
                    <a:pt x="7277" y="5554"/>
                  </a:cubicBezTo>
                  <a:lnTo>
                    <a:pt x="7277" y="5573"/>
                  </a:lnTo>
                  <a:lnTo>
                    <a:pt x="7277" y="5588"/>
                  </a:lnTo>
                  <a:lnTo>
                    <a:pt x="7277" y="5597"/>
                  </a:lnTo>
                  <a:lnTo>
                    <a:pt x="7277" y="5607"/>
                  </a:lnTo>
                  <a:lnTo>
                    <a:pt x="7277" y="5616"/>
                  </a:lnTo>
                  <a:lnTo>
                    <a:pt x="7277" y="5650"/>
                  </a:lnTo>
                  <a:lnTo>
                    <a:pt x="7277" y="5684"/>
                  </a:lnTo>
                  <a:lnTo>
                    <a:pt x="7277" y="5688"/>
                  </a:lnTo>
                  <a:lnTo>
                    <a:pt x="7095" y="7345"/>
                  </a:lnTo>
                  <a:cubicBezTo>
                    <a:pt x="7081" y="7455"/>
                    <a:pt x="7162" y="7556"/>
                    <a:pt x="7273" y="7570"/>
                  </a:cubicBezTo>
                  <a:lnTo>
                    <a:pt x="7297" y="7570"/>
                  </a:lnTo>
                  <a:cubicBezTo>
                    <a:pt x="7397" y="7570"/>
                    <a:pt x="7484" y="7493"/>
                    <a:pt x="7498" y="7388"/>
                  </a:cubicBezTo>
                  <a:lnTo>
                    <a:pt x="7681" y="5736"/>
                  </a:lnTo>
                  <a:lnTo>
                    <a:pt x="7705" y="5544"/>
                  </a:lnTo>
                  <a:cubicBezTo>
                    <a:pt x="7738" y="5208"/>
                    <a:pt x="8021" y="4959"/>
                    <a:pt x="8357" y="4959"/>
                  </a:cubicBezTo>
                  <a:close/>
                  <a:moveTo>
                    <a:pt x="4853" y="0"/>
                  </a:moveTo>
                  <a:cubicBezTo>
                    <a:pt x="4834" y="0"/>
                    <a:pt x="4815" y="0"/>
                    <a:pt x="4796" y="10"/>
                  </a:cubicBezTo>
                  <a:cubicBezTo>
                    <a:pt x="4551" y="34"/>
                    <a:pt x="4320" y="149"/>
                    <a:pt x="4148" y="327"/>
                  </a:cubicBezTo>
                  <a:cubicBezTo>
                    <a:pt x="4085" y="312"/>
                    <a:pt x="4023" y="307"/>
                    <a:pt x="3956" y="307"/>
                  </a:cubicBezTo>
                  <a:lnTo>
                    <a:pt x="3951" y="307"/>
                  </a:lnTo>
                  <a:cubicBezTo>
                    <a:pt x="3375" y="307"/>
                    <a:pt x="2890" y="696"/>
                    <a:pt x="2784" y="1210"/>
                  </a:cubicBezTo>
                  <a:cubicBezTo>
                    <a:pt x="2117" y="1229"/>
                    <a:pt x="1580" y="1743"/>
                    <a:pt x="1575" y="2376"/>
                  </a:cubicBezTo>
                  <a:cubicBezTo>
                    <a:pt x="1575" y="2439"/>
                    <a:pt x="1580" y="2506"/>
                    <a:pt x="1594" y="2573"/>
                  </a:cubicBezTo>
                  <a:cubicBezTo>
                    <a:pt x="994" y="2655"/>
                    <a:pt x="523" y="3140"/>
                    <a:pt x="519" y="3730"/>
                  </a:cubicBezTo>
                  <a:cubicBezTo>
                    <a:pt x="519" y="3797"/>
                    <a:pt x="523" y="3864"/>
                    <a:pt x="538" y="3932"/>
                  </a:cubicBezTo>
                  <a:cubicBezTo>
                    <a:pt x="269" y="3980"/>
                    <a:pt x="63" y="4196"/>
                    <a:pt x="29" y="4469"/>
                  </a:cubicBezTo>
                  <a:cubicBezTo>
                    <a:pt x="0" y="4709"/>
                    <a:pt x="106" y="4949"/>
                    <a:pt x="307" y="5088"/>
                  </a:cubicBezTo>
                  <a:cubicBezTo>
                    <a:pt x="303" y="5117"/>
                    <a:pt x="303" y="5146"/>
                    <a:pt x="303" y="5175"/>
                  </a:cubicBezTo>
                  <a:cubicBezTo>
                    <a:pt x="303" y="5261"/>
                    <a:pt x="317" y="5343"/>
                    <a:pt x="351" y="5424"/>
                  </a:cubicBezTo>
                  <a:cubicBezTo>
                    <a:pt x="327" y="5554"/>
                    <a:pt x="327" y="5684"/>
                    <a:pt x="351" y="5813"/>
                  </a:cubicBezTo>
                  <a:lnTo>
                    <a:pt x="1724" y="13230"/>
                  </a:lnTo>
                  <a:cubicBezTo>
                    <a:pt x="1796" y="13599"/>
                    <a:pt x="2117" y="13868"/>
                    <a:pt x="2492" y="13868"/>
                  </a:cubicBezTo>
                  <a:lnTo>
                    <a:pt x="7277" y="13868"/>
                  </a:lnTo>
                  <a:cubicBezTo>
                    <a:pt x="7647" y="13863"/>
                    <a:pt x="7969" y="13599"/>
                    <a:pt x="8036" y="13234"/>
                  </a:cubicBezTo>
                  <a:lnTo>
                    <a:pt x="9418" y="5813"/>
                  </a:lnTo>
                  <a:cubicBezTo>
                    <a:pt x="9438" y="5684"/>
                    <a:pt x="9438" y="5554"/>
                    <a:pt x="9418" y="5424"/>
                  </a:cubicBezTo>
                  <a:cubicBezTo>
                    <a:pt x="9457" y="5319"/>
                    <a:pt x="9471" y="5199"/>
                    <a:pt x="9457" y="5088"/>
                  </a:cubicBezTo>
                  <a:cubicBezTo>
                    <a:pt x="9658" y="4949"/>
                    <a:pt x="9764" y="4709"/>
                    <a:pt x="9730" y="4469"/>
                  </a:cubicBezTo>
                  <a:cubicBezTo>
                    <a:pt x="9702" y="4196"/>
                    <a:pt x="9495" y="3980"/>
                    <a:pt x="9226" y="3932"/>
                  </a:cubicBezTo>
                  <a:cubicBezTo>
                    <a:pt x="9236" y="3864"/>
                    <a:pt x="9246" y="3797"/>
                    <a:pt x="9246" y="3730"/>
                  </a:cubicBezTo>
                  <a:cubicBezTo>
                    <a:pt x="9241" y="3140"/>
                    <a:pt x="8775" y="2655"/>
                    <a:pt x="8170" y="2573"/>
                  </a:cubicBezTo>
                  <a:cubicBezTo>
                    <a:pt x="8180" y="2506"/>
                    <a:pt x="8185" y="2439"/>
                    <a:pt x="8185" y="2376"/>
                  </a:cubicBezTo>
                  <a:cubicBezTo>
                    <a:pt x="8185" y="1743"/>
                    <a:pt x="7647" y="1229"/>
                    <a:pt x="6975" y="1210"/>
                  </a:cubicBezTo>
                  <a:cubicBezTo>
                    <a:pt x="6870" y="695"/>
                    <a:pt x="6390" y="307"/>
                    <a:pt x="5819" y="307"/>
                  </a:cubicBezTo>
                  <a:cubicBezTo>
                    <a:pt x="5816" y="307"/>
                    <a:pt x="5812" y="307"/>
                    <a:pt x="5809" y="307"/>
                  </a:cubicBezTo>
                  <a:cubicBezTo>
                    <a:pt x="5741" y="307"/>
                    <a:pt x="5679" y="312"/>
                    <a:pt x="5612" y="327"/>
                  </a:cubicBezTo>
                  <a:cubicBezTo>
                    <a:pt x="5439" y="149"/>
                    <a:pt x="5213" y="34"/>
                    <a:pt x="4968" y="10"/>
                  </a:cubicBezTo>
                  <a:cubicBezTo>
                    <a:pt x="4949" y="0"/>
                    <a:pt x="4930" y="0"/>
                    <a:pt x="49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34" name="Google Shape;2434;p45"/>
          <p:cNvGrpSpPr/>
          <p:nvPr/>
        </p:nvGrpSpPr>
        <p:grpSpPr>
          <a:xfrm rot="20936825">
            <a:off x="545091" y="351606"/>
            <a:ext cx="484624" cy="353715"/>
            <a:chOff x="4732666" y="4211828"/>
            <a:chExt cx="484624" cy="348921"/>
          </a:xfrm>
        </p:grpSpPr>
        <p:sp>
          <p:nvSpPr>
            <p:cNvPr id="2435" name="Google Shape;2435;p45"/>
            <p:cNvSpPr/>
            <p:nvPr/>
          </p:nvSpPr>
          <p:spPr>
            <a:xfrm>
              <a:off x="4935872" y="4235187"/>
              <a:ext cx="139312" cy="51932"/>
            </a:xfrm>
            <a:custGeom>
              <a:avLst/>
              <a:gdLst/>
              <a:ahLst/>
              <a:cxnLst/>
              <a:rect l="l" t="t" r="r" b="b"/>
              <a:pathLst>
                <a:path w="4009" h="1494" extrusionOk="0">
                  <a:moveTo>
                    <a:pt x="1162" y="1"/>
                  </a:moveTo>
                  <a:cubicBezTo>
                    <a:pt x="874" y="1"/>
                    <a:pt x="615" y="169"/>
                    <a:pt x="490" y="433"/>
                  </a:cubicBezTo>
                  <a:lnTo>
                    <a:pt x="0" y="1494"/>
                  </a:lnTo>
                  <a:lnTo>
                    <a:pt x="4008" y="1494"/>
                  </a:lnTo>
                  <a:lnTo>
                    <a:pt x="3519" y="433"/>
                  </a:lnTo>
                  <a:cubicBezTo>
                    <a:pt x="3399" y="169"/>
                    <a:pt x="3135" y="1"/>
                    <a:pt x="28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45"/>
            <p:cNvSpPr/>
            <p:nvPr/>
          </p:nvSpPr>
          <p:spPr>
            <a:xfrm>
              <a:off x="5107015" y="4254375"/>
              <a:ext cx="72905" cy="39766"/>
            </a:xfrm>
            <a:custGeom>
              <a:avLst/>
              <a:gdLst/>
              <a:ahLst/>
              <a:cxnLst/>
              <a:rect l="l" t="t" r="r" b="b"/>
              <a:pathLst>
                <a:path w="2098" h="1144" extrusionOk="0">
                  <a:moveTo>
                    <a:pt x="331" y="1"/>
                  </a:moveTo>
                  <a:cubicBezTo>
                    <a:pt x="149" y="1"/>
                    <a:pt x="0" y="149"/>
                    <a:pt x="0" y="332"/>
                  </a:cubicBezTo>
                  <a:lnTo>
                    <a:pt x="0" y="1143"/>
                  </a:lnTo>
                  <a:lnTo>
                    <a:pt x="2098" y="1143"/>
                  </a:lnTo>
                  <a:lnTo>
                    <a:pt x="2098" y="332"/>
                  </a:lnTo>
                  <a:cubicBezTo>
                    <a:pt x="2098" y="149"/>
                    <a:pt x="1949" y="1"/>
                    <a:pt x="17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45"/>
            <p:cNvSpPr/>
            <p:nvPr/>
          </p:nvSpPr>
          <p:spPr>
            <a:xfrm>
              <a:off x="4739849" y="4287084"/>
              <a:ext cx="470268" cy="266507"/>
            </a:xfrm>
            <a:custGeom>
              <a:avLst/>
              <a:gdLst/>
              <a:ahLst/>
              <a:cxnLst/>
              <a:rect l="l" t="t" r="r" b="b"/>
              <a:pathLst>
                <a:path w="13533" h="7667" extrusionOk="0">
                  <a:moveTo>
                    <a:pt x="827" y="1"/>
                  </a:moveTo>
                  <a:cubicBezTo>
                    <a:pt x="370" y="1"/>
                    <a:pt x="1" y="370"/>
                    <a:pt x="1" y="826"/>
                  </a:cubicBezTo>
                  <a:lnTo>
                    <a:pt x="1" y="6841"/>
                  </a:lnTo>
                  <a:cubicBezTo>
                    <a:pt x="1" y="7297"/>
                    <a:pt x="370" y="7666"/>
                    <a:pt x="827" y="7666"/>
                  </a:cubicBezTo>
                  <a:lnTo>
                    <a:pt x="12707" y="7666"/>
                  </a:lnTo>
                  <a:cubicBezTo>
                    <a:pt x="13163" y="7666"/>
                    <a:pt x="13533" y="7297"/>
                    <a:pt x="13533" y="6841"/>
                  </a:cubicBezTo>
                  <a:lnTo>
                    <a:pt x="13533" y="826"/>
                  </a:lnTo>
                  <a:cubicBezTo>
                    <a:pt x="13533" y="370"/>
                    <a:pt x="13163" y="1"/>
                    <a:pt x="127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45"/>
            <p:cNvSpPr/>
            <p:nvPr/>
          </p:nvSpPr>
          <p:spPr>
            <a:xfrm>
              <a:off x="5143050" y="4331786"/>
              <a:ext cx="67067" cy="185933"/>
            </a:xfrm>
            <a:custGeom>
              <a:avLst/>
              <a:gdLst/>
              <a:ahLst/>
              <a:cxnLst/>
              <a:rect l="l" t="t" r="r" b="b"/>
              <a:pathLst>
                <a:path w="1930" h="5349" extrusionOk="0">
                  <a:moveTo>
                    <a:pt x="725" y="1"/>
                  </a:moveTo>
                  <a:cubicBezTo>
                    <a:pt x="317" y="25"/>
                    <a:pt x="0" y="366"/>
                    <a:pt x="0" y="774"/>
                  </a:cubicBezTo>
                  <a:lnTo>
                    <a:pt x="0" y="4576"/>
                  </a:lnTo>
                  <a:cubicBezTo>
                    <a:pt x="0" y="5003"/>
                    <a:pt x="346" y="5348"/>
                    <a:pt x="773" y="5348"/>
                  </a:cubicBezTo>
                  <a:lnTo>
                    <a:pt x="1930" y="5348"/>
                  </a:lnTo>
                  <a:lnTo>
                    <a:pt x="19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45"/>
            <p:cNvSpPr/>
            <p:nvPr/>
          </p:nvSpPr>
          <p:spPr>
            <a:xfrm>
              <a:off x="4885311" y="4306445"/>
              <a:ext cx="238418" cy="229244"/>
            </a:xfrm>
            <a:custGeom>
              <a:avLst/>
              <a:gdLst/>
              <a:ahLst/>
              <a:cxnLst/>
              <a:rect l="l" t="t" r="r" b="b"/>
              <a:pathLst>
                <a:path w="6861" h="6595" extrusionOk="0">
                  <a:moveTo>
                    <a:pt x="3575" y="0"/>
                  </a:moveTo>
                  <a:cubicBezTo>
                    <a:pt x="3569" y="0"/>
                    <a:pt x="3564" y="0"/>
                    <a:pt x="3558" y="0"/>
                  </a:cubicBezTo>
                  <a:cubicBezTo>
                    <a:pt x="2223" y="0"/>
                    <a:pt x="1018" y="802"/>
                    <a:pt x="510" y="2036"/>
                  </a:cubicBezTo>
                  <a:cubicBezTo>
                    <a:pt x="1" y="3269"/>
                    <a:pt x="284" y="4685"/>
                    <a:pt x="1225" y="5631"/>
                  </a:cubicBezTo>
                  <a:cubicBezTo>
                    <a:pt x="1853" y="6260"/>
                    <a:pt x="2696" y="6595"/>
                    <a:pt x="3554" y="6595"/>
                  </a:cubicBezTo>
                  <a:cubicBezTo>
                    <a:pt x="3981" y="6595"/>
                    <a:pt x="4411" y="6512"/>
                    <a:pt x="4820" y="6341"/>
                  </a:cubicBezTo>
                  <a:cubicBezTo>
                    <a:pt x="6049" y="5833"/>
                    <a:pt x="6855" y="4628"/>
                    <a:pt x="6855" y="3298"/>
                  </a:cubicBezTo>
                  <a:cubicBezTo>
                    <a:pt x="6860" y="1480"/>
                    <a:pt x="5391" y="0"/>
                    <a:pt x="35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45"/>
            <p:cNvSpPr/>
            <p:nvPr/>
          </p:nvSpPr>
          <p:spPr>
            <a:xfrm>
              <a:off x="4906335" y="4325946"/>
              <a:ext cx="197865" cy="190138"/>
            </a:xfrm>
            <a:custGeom>
              <a:avLst/>
              <a:gdLst/>
              <a:ahLst/>
              <a:cxnLst/>
              <a:rect l="l" t="t" r="r" b="b"/>
              <a:pathLst>
                <a:path w="5694" h="5470" extrusionOk="0">
                  <a:moveTo>
                    <a:pt x="2962" y="1"/>
                  </a:moveTo>
                  <a:cubicBezTo>
                    <a:pt x="2959" y="1"/>
                    <a:pt x="2956" y="1"/>
                    <a:pt x="2953" y="1"/>
                  </a:cubicBezTo>
                  <a:cubicBezTo>
                    <a:pt x="1844" y="1"/>
                    <a:pt x="850" y="668"/>
                    <a:pt x="428" y="1691"/>
                  </a:cubicBezTo>
                  <a:cubicBezTo>
                    <a:pt x="1" y="2713"/>
                    <a:pt x="236" y="3884"/>
                    <a:pt x="1018" y="4667"/>
                  </a:cubicBezTo>
                  <a:cubicBezTo>
                    <a:pt x="1542" y="5191"/>
                    <a:pt x="2243" y="5469"/>
                    <a:pt x="2955" y="5469"/>
                  </a:cubicBezTo>
                  <a:cubicBezTo>
                    <a:pt x="3307" y="5469"/>
                    <a:pt x="3661" y="5402"/>
                    <a:pt x="3999" y="5262"/>
                  </a:cubicBezTo>
                  <a:cubicBezTo>
                    <a:pt x="5017" y="4840"/>
                    <a:pt x="5684" y="3841"/>
                    <a:pt x="5684" y="2737"/>
                  </a:cubicBezTo>
                  <a:cubicBezTo>
                    <a:pt x="5694" y="1228"/>
                    <a:pt x="4470" y="1"/>
                    <a:pt x="29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45"/>
            <p:cNvSpPr/>
            <p:nvPr/>
          </p:nvSpPr>
          <p:spPr>
            <a:xfrm>
              <a:off x="4926837" y="4350904"/>
              <a:ext cx="155331" cy="138346"/>
            </a:xfrm>
            <a:custGeom>
              <a:avLst/>
              <a:gdLst/>
              <a:ahLst/>
              <a:cxnLst/>
              <a:rect l="l" t="t" r="r" b="b"/>
              <a:pathLst>
                <a:path w="4470" h="3980" extrusionOk="0">
                  <a:moveTo>
                    <a:pt x="2351" y="1"/>
                  </a:moveTo>
                  <a:cubicBezTo>
                    <a:pt x="2140" y="1"/>
                    <a:pt x="1927" y="34"/>
                    <a:pt x="1719" y="104"/>
                  </a:cubicBezTo>
                  <a:cubicBezTo>
                    <a:pt x="1647" y="128"/>
                    <a:pt x="1575" y="161"/>
                    <a:pt x="1503" y="195"/>
                  </a:cubicBezTo>
                  <a:cubicBezTo>
                    <a:pt x="356" y="733"/>
                    <a:pt x="1" y="2192"/>
                    <a:pt x="769" y="3195"/>
                  </a:cubicBezTo>
                  <a:cubicBezTo>
                    <a:pt x="1166" y="3716"/>
                    <a:pt x="1760" y="3980"/>
                    <a:pt x="2354" y="3980"/>
                  </a:cubicBezTo>
                  <a:cubicBezTo>
                    <a:pt x="2909" y="3980"/>
                    <a:pt x="3464" y="3750"/>
                    <a:pt x="3860" y="3286"/>
                  </a:cubicBezTo>
                  <a:lnTo>
                    <a:pt x="3870" y="3277"/>
                  </a:lnTo>
                  <a:cubicBezTo>
                    <a:pt x="3904" y="3234"/>
                    <a:pt x="3942" y="3190"/>
                    <a:pt x="3971" y="3142"/>
                  </a:cubicBezTo>
                  <a:cubicBezTo>
                    <a:pt x="4470" y="2442"/>
                    <a:pt x="4460" y="1496"/>
                    <a:pt x="3952" y="805"/>
                  </a:cubicBezTo>
                  <a:cubicBezTo>
                    <a:pt x="3569" y="289"/>
                    <a:pt x="2969" y="1"/>
                    <a:pt x="23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45"/>
            <p:cNvSpPr/>
            <p:nvPr/>
          </p:nvSpPr>
          <p:spPr>
            <a:xfrm>
              <a:off x="4960892" y="4350904"/>
              <a:ext cx="121277" cy="115856"/>
            </a:xfrm>
            <a:custGeom>
              <a:avLst/>
              <a:gdLst/>
              <a:ahLst/>
              <a:cxnLst/>
              <a:rect l="l" t="t" r="r" b="b"/>
              <a:pathLst>
                <a:path w="3490" h="3333" extrusionOk="0">
                  <a:moveTo>
                    <a:pt x="1371" y="1"/>
                  </a:moveTo>
                  <a:cubicBezTo>
                    <a:pt x="1160" y="1"/>
                    <a:pt x="947" y="34"/>
                    <a:pt x="739" y="104"/>
                  </a:cubicBezTo>
                  <a:cubicBezTo>
                    <a:pt x="667" y="128"/>
                    <a:pt x="595" y="157"/>
                    <a:pt x="523" y="190"/>
                  </a:cubicBezTo>
                  <a:cubicBezTo>
                    <a:pt x="0" y="929"/>
                    <a:pt x="39" y="1928"/>
                    <a:pt x="619" y="2619"/>
                  </a:cubicBezTo>
                  <a:cubicBezTo>
                    <a:pt x="1007" y="3083"/>
                    <a:pt x="1570" y="3332"/>
                    <a:pt x="2144" y="3332"/>
                  </a:cubicBezTo>
                  <a:cubicBezTo>
                    <a:pt x="2430" y="3332"/>
                    <a:pt x="2719" y="3270"/>
                    <a:pt x="2991" y="3142"/>
                  </a:cubicBezTo>
                  <a:cubicBezTo>
                    <a:pt x="3490" y="2442"/>
                    <a:pt x="3480" y="1496"/>
                    <a:pt x="2972" y="805"/>
                  </a:cubicBezTo>
                  <a:cubicBezTo>
                    <a:pt x="2589" y="289"/>
                    <a:pt x="1989" y="1"/>
                    <a:pt x="13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45"/>
            <p:cNvSpPr/>
            <p:nvPr/>
          </p:nvSpPr>
          <p:spPr>
            <a:xfrm>
              <a:off x="4998908" y="4387020"/>
              <a:ext cx="43750" cy="43763"/>
            </a:xfrm>
            <a:custGeom>
              <a:avLst/>
              <a:gdLst/>
              <a:ahLst/>
              <a:cxnLst/>
              <a:rect l="l" t="t" r="r" b="b"/>
              <a:pathLst>
                <a:path w="1259" h="1259" extrusionOk="0">
                  <a:moveTo>
                    <a:pt x="630" y="1"/>
                  </a:moveTo>
                  <a:cubicBezTo>
                    <a:pt x="279" y="1"/>
                    <a:pt x="1" y="279"/>
                    <a:pt x="1" y="630"/>
                  </a:cubicBezTo>
                  <a:cubicBezTo>
                    <a:pt x="1" y="975"/>
                    <a:pt x="279" y="1259"/>
                    <a:pt x="630" y="1259"/>
                  </a:cubicBezTo>
                  <a:cubicBezTo>
                    <a:pt x="975" y="1259"/>
                    <a:pt x="1258" y="975"/>
                    <a:pt x="1258" y="630"/>
                  </a:cubicBezTo>
                  <a:cubicBezTo>
                    <a:pt x="1258" y="279"/>
                    <a:pt x="975" y="1"/>
                    <a:pt x="6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45"/>
            <p:cNvSpPr/>
            <p:nvPr/>
          </p:nvSpPr>
          <p:spPr>
            <a:xfrm>
              <a:off x="4781896" y="4224516"/>
              <a:ext cx="45070" cy="39418"/>
            </a:xfrm>
            <a:custGeom>
              <a:avLst/>
              <a:gdLst/>
              <a:ahLst/>
              <a:cxnLst/>
              <a:rect l="l" t="t" r="r" b="b"/>
              <a:pathLst>
                <a:path w="1297" h="1134" extrusionOk="0">
                  <a:moveTo>
                    <a:pt x="332" y="0"/>
                  </a:moveTo>
                  <a:cubicBezTo>
                    <a:pt x="149" y="0"/>
                    <a:pt x="1" y="149"/>
                    <a:pt x="1" y="332"/>
                  </a:cubicBezTo>
                  <a:lnTo>
                    <a:pt x="1" y="802"/>
                  </a:lnTo>
                  <a:cubicBezTo>
                    <a:pt x="1" y="984"/>
                    <a:pt x="149" y="1129"/>
                    <a:pt x="332" y="1133"/>
                  </a:cubicBezTo>
                  <a:lnTo>
                    <a:pt x="965" y="1133"/>
                  </a:lnTo>
                  <a:cubicBezTo>
                    <a:pt x="1148" y="1129"/>
                    <a:pt x="1297" y="984"/>
                    <a:pt x="1297" y="802"/>
                  </a:cubicBezTo>
                  <a:lnTo>
                    <a:pt x="1297" y="332"/>
                  </a:lnTo>
                  <a:cubicBezTo>
                    <a:pt x="1297" y="149"/>
                    <a:pt x="1148" y="0"/>
                    <a:pt x="96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45"/>
            <p:cNvSpPr/>
            <p:nvPr/>
          </p:nvSpPr>
          <p:spPr>
            <a:xfrm>
              <a:off x="4739849" y="4252532"/>
              <a:ext cx="129339" cy="301058"/>
            </a:xfrm>
            <a:custGeom>
              <a:avLst/>
              <a:gdLst/>
              <a:ahLst/>
              <a:cxnLst/>
              <a:rect l="l" t="t" r="r" b="b"/>
              <a:pathLst>
                <a:path w="3722" h="8661" extrusionOk="0">
                  <a:moveTo>
                    <a:pt x="831" y="1"/>
                  </a:moveTo>
                  <a:cubicBezTo>
                    <a:pt x="370" y="1"/>
                    <a:pt x="1" y="371"/>
                    <a:pt x="1" y="831"/>
                  </a:cubicBezTo>
                  <a:lnTo>
                    <a:pt x="1" y="7835"/>
                  </a:lnTo>
                  <a:cubicBezTo>
                    <a:pt x="1" y="8291"/>
                    <a:pt x="370" y="8660"/>
                    <a:pt x="831" y="8660"/>
                  </a:cubicBezTo>
                  <a:lnTo>
                    <a:pt x="2891" y="8660"/>
                  </a:lnTo>
                  <a:cubicBezTo>
                    <a:pt x="3347" y="8660"/>
                    <a:pt x="3716" y="8291"/>
                    <a:pt x="3721" y="7835"/>
                  </a:cubicBezTo>
                  <a:lnTo>
                    <a:pt x="3721" y="831"/>
                  </a:lnTo>
                  <a:cubicBezTo>
                    <a:pt x="3716" y="385"/>
                    <a:pt x="3366" y="15"/>
                    <a:pt x="29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45"/>
            <p:cNvSpPr/>
            <p:nvPr/>
          </p:nvSpPr>
          <p:spPr>
            <a:xfrm>
              <a:off x="4739849" y="4252532"/>
              <a:ext cx="101469" cy="267341"/>
            </a:xfrm>
            <a:custGeom>
              <a:avLst/>
              <a:gdLst/>
              <a:ahLst/>
              <a:cxnLst/>
              <a:rect l="l" t="t" r="r" b="b"/>
              <a:pathLst>
                <a:path w="2920" h="7691" extrusionOk="0">
                  <a:moveTo>
                    <a:pt x="831" y="1"/>
                  </a:moveTo>
                  <a:cubicBezTo>
                    <a:pt x="375" y="1"/>
                    <a:pt x="6" y="371"/>
                    <a:pt x="1" y="831"/>
                  </a:cubicBezTo>
                  <a:lnTo>
                    <a:pt x="1" y="7691"/>
                  </a:lnTo>
                  <a:lnTo>
                    <a:pt x="2094" y="7691"/>
                  </a:lnTo>
                  <a:cubicBezTo>
                    <a:pt x="2550" y="7691"/>
                    <a:pt x="2919" y="7321"/>
                    <a:pt x="2919" y="6865"/>
                  </a:cubicBezTo>
                  <a:lnTo>
                    <a:pt x="291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45"/>
            <p:cNvSpPr/>
            <p:nvPr/>
          </p:nvSpPr>
          <p:spPr>
            <a:xfrm>
              <a:off x="5106494" y="4310790"/>
              <a:ext cx="28912" cy="28886"/>
            </a:xfrm>
            <a:custGeom>
              <a:avLst/>
              <a:gdLst/>
              <a:ahLst/>
              <a:cxnLst/>
              <a:rect l="l" t="t" r="r" b="b"/>
              <a:pathLst>
                <a:path w="832" h="831" extrusionOk="0">
                  <a:moveTo>
                    <a:pt x="418" y="0"/>
                  </a:moveTo>
                  <a:cubicBezTo>
                    <a:pt x="188" y="0"/>
                    <a:pt x="1" y="187"/>
                    <a:pt x="1" y="413"/>
                  </a:cubicBezTo>
                  <a:cubicBezTo>
                    <a:pt x="1" y="643"/>
                    <a:pt x="188" y="831"/>
                    <a:pt x="418" y="831"/>
                  </a:cubicBezTo>
                  <a:cubicBezTo>
                    <a:pt x="644" y="831"/>
                    <a:pt x="831" y="643"/>
                    <a:pt x="831" y="413"/>
                  </a:cubicBezTo>
                  <a:cubicBezTo>
                    <a:pt x="831" y="187"/>
                    <a:pt x="644" y="0"/>
                    <a:pt x="4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45"/>
            <p:cNvSpPr/>
            <p:nvPr/>
          </p:nvSpPr>
          <p:spPr>
            <a:xfrm>
              <a:off x="4732666" y="4211828"/>
              <a:ext cx="484624" cy="348921"/>
            </a:xfrm>
            <a:custGeom>
              <a:avLst/>
              <a:gdLst/>
              <a:ahLst/>
              <a:cxnLst/>
              <a:rect l="l" t="t" r="r" b="b"/>
              <a:pathLst>
                <a:path w="13946" h="10038" extrusionOk="0">
                  <a:moveTo>
                    <a:pt x="2381" y="413"/>
                  </a:moveTo>
                  <a:cubicBezTo>
                    <a:pt x="2449" y="413"/>
                    <a:pt x="2506" y="466"/>
                    <a:pt x="2506" y="538"/>
                  </a:cubicBezTo>
                  <a:lnTo>
                    <a:pt x="2506" y="965"/>
                  </a:lnTo>
                  <a:lnTo>
                    <a:pt x="1623" y="965"/>
                  </a:lnTo>
                  <a:lnTo>
                    <a:pt x="1623" y="538"/>
                  </a:lnTo>
                  <a:cubicBezTo>
                    <a:pt x="1623" y="466"/>
                    <a:pt x="1681" y="413"/>
                    <a:pt x="1748" y="413"/>
                  </a:cubicBezTo>
                  <a:close/>
                  <a:moveTo>
                    <a:pt x="12544" y="1431"/>
                  </a:moveTo>
                  <a:cubicBezTo>
                    <a:pt x="12611" y="1431"/>
                    <a:pt x="12664" y="1484"/>
                    <a:pt x="12664" y="1551"/>
                  </a:cubicBezTo>
                  <a:lnTo>
                    <a:pt x="12664" y="1954"/>
                  </a:lnTo>
                  <a:lnTo>
                    <a:pt x="10983" y="1954"/>
                  </a:lnTo>
                  <a:lnTo>
                    <a:pt x="10983" y="1551"/>
                  </a:lnTo>
                  <a:cubicBezTo>
                    <a:pt x="10983" y="1484"/>
                    <a:pt x="11036" y="1431"/>
                    <a:pt x="11103" y="1431"/>
                  </a:cubicBezTo>
                  <a:close/>
                  <a:moveTo>
                    <a:pt x="1738" y="1"/>
                  </a:moveTo>
                  <a:cubicBezTo>
                    <a:pt x="1441" y="1"/>
                    <a:pt x="1201" y="241"/>
                    <a:pt x="1201" y="538"/>
                  </a:cubicBezTo>
                  <a:lnTo>
                    <a:pt x="1201" y="965"/>
                  </a:lnTo>
                  <a:lnTo>
                    <a:pt x="1023" y="965"/>
                  </a:lnTo>
                  <a:cubicBezTo>
                    <a:pt x="788" y="965"/>
                    <a:pt x="557" y="1047"/>
                    <a:pt x="370" y="1196"/>
                  </a:cubicBezTo>
                  <a:cubicBezTo>
                    <a:pt x="202" y="1337"/>
                    <a:pt x="332" y="1567"/>
                    <a:pt x="502" y="1567"/>
                  </a:cubicBezTo>
                  <a:cubicBezTo>
                    <a:pt x="545" y="1567"/>
                    <a:pt x="590" y="1553"/>
                    <a:pt x="634" y="1518"/>
                  </a:cubicBezTo>
                  <a:cubicBezTo>
                    <a:pt x="784" y="1397"/>
                    <a:pt x="930" y="1378"/>
                    <a:pt x="1072" y="1378"/>
                  </a:cubicBezTo>
                  <a:cubicBezTo>
                    <a:pt x="1137" y="1378"/>
                    <a:pt x="1201" y="1382"/>
                    <a:pt x="1264" y="1382"/>
                  </a:cubicBezTo>
                  <a:cubicBezTo>
                    <a:pt x="1293" y="1382"/>
                    <a:pt x="1321" y="1381"/>
                    <a:pt x="1349" y="1378"/>
                  </a:cubicBezTo>
                  <a:lnTo>
                    <a:pt x="3092" y="1378"/>
                  </a:lnTo>
                  <a:cubicBezTo>
                    <a:pt x="3433" y="1378"/>
                    <a:pt x="3711" y="1657"/>
                    <a:pt x="3711" y="1998"/>
                  </a:cubicBezTo>
                  <a:lnTo>
                    <a:pt x="3711" y="2790"/>
                  </a:lnTo>
                  <a:cubicBezTo>
                    <a:pt x="3711" y="2929"/>
                    <a:pt x="3814" y="2998"/>
                    <a:pt x="3917" y="2998"/>
                  </a:cubicBezTo>
                  <a:cubicBezTo>
                    <a:pt x="4021" y="2998"/>
                    <a:pt x="4124" y="2929"/>
                    <a:pt x="4124" y="2790"/>
                  </a:cubicBezTo>
                  <a:lnTo>
                    <a:pt x="4124" y="2372"/>
                  </a:lnTo>
                  <a:lnTo>
                    <a:pt x="12947" y="2372"/>
                  </a:lnTo>
                  <a:cubicBezTo>
                    <a:pt x="13273" y="2396"/>
                    <a:pt x="13523" y="2665"/>
                    <a:pt x="13523" y="2991"/>
                  </a:cubicBezTo>
                  <a:lnTo>
                    <a:pt x="13523" y="3246"/>
                  </a:lnTo>
                  <a:lnTo>
                    <a:pt x="13168" y="3246"/>
                  </a:lnTo>
                  <a:cubicBezTo>
                    <a:pt x="12894" y="3246"/>
                    <a:pt x="12894" y="3658"/>
                    <a:pt x="13168" y="3658"/>
                  </a:cubicBezTo>
                  <a:lnTo>
                    <a:pt x="13523" y="3658"/>
                  </a:lnTo>
                  <a:lnTo>
                    <a:pt x="13523" y="8593"/>
                  </a:lnTo>
                  <a:lnTo>
                    <a:pt x="12572" y="8593"/>
                  </a:lnTo>
                  <a:cubicBezTo>
                    <a:pt x="12260" y="8593"/>
                    <a:pt x="12006" y="8339"/>
                    <a:pt x="12006" y="8027"/>
                  </a:cubicBezTo>
                  <a:lnTo>
                    <a:pt x="12006" y="4225"/>
                  </a:lnTo>
                  <a:cubicBezTo>
                    <a:pt x="12011" y="3975"/>
                    <a:pt x="12169" y="3759"/>
                    <a:pt x="12404" y="3682"/>
                  </a:cubicBezTo>
                  <a:cubicBezTo>
                    <a:pt x="12630" y="3598"/>
                    <a:pt x="12554" y="3282"/>
                    <a:pt x="12341" y="3282"/>
                  </a:cubicBezTo>
                  <a:cubicBezTo>
                    <a:pt x="12323" y="3282"/>
                    <a:pt x="12304" y="3284"/>
                    <a:pt x="12284" y="3289"/>
                  </a:cubicBezTo>
                  <a:cubicBezTo>
                    <a:pt x="11876" y="3414"/>
                    <a:pt x="11598" y="3793"/>
                    <a:pt x="11593" y="4225"/>
                  </a:cubicBezTo>
                  <a:lnTo>
                    <a:pt x="11593" y="8027"/>
                  </a:lnTo>
                  <a:cubicBezTo>
                    <a:pt x="11598" y="8569"/>
                    <a:pt x="12035" y="9006"/>
                    <a:pt x="12572" y="9006"/>
                  </a:cubicBezTo>
                  <a:lnTo>
                    <a:pt x="13528" y="9006"/>
                  </a:lnTo>
                  <a:cubicBezTo>
                    <a:pt x="13523" y="9347"/>
                    <a:pt x="13249" y="9620"/>
                    <a:pt x="12908" y="9625"/>
                  </a:cubicBezTo>
                  <a:lnTo>
                    <a:pt x="3927" y="9625"/>
                  </a:lnTo>
                  <a:cubicBezTo>
                    <a:pt x="4018" y="9500"/>
                    <a:pt x="4081" y="9361"/>
                    <a:pt x="4114" y="9212"/>
                  </a:cubicBezTo>
                  <a:cubicBezTo>
                    <a:pt x="4145" y="9055"/>
                    <a:pt x="4024" y="8961"/>
                    <a:pt x="3905" y="8961"/>
                  </a:cubicBezTo>
                  <a:cubicBezTo>
                    <a:pt x="3817" y="8961"/>
                    <a:pt x="3731" y="9012"/>
                    <a:pt x="3706" y="9126"/>
                  </a:cubicBezTo>
                  <a:cubicBezTo>
                    <a:pt x="3644" y="9414"/>
                    <a:pt x="3394" y="9620"/>
                    <a:pt x="3097" y="9625"/>
                  </a:cubicBezTo>
                  <a:lnTo>
                    <a:pt x="975" y="9625"/>
                  </a:lnTo>
                  <a:lnTo>
                    <a:pt x="946" y="9620"/>
                  </a:lnTo>
                  <a:cubicBezTo>
                    <a:pt x="639" y="9572"/>
                    <a:pt x="413" y="9313"/>
                    <a:pt x="413" y="9006"/>
                  </a:cubicBezTo>
                  <a:lnTo>
                    <a:pt x="413" y="2094"/>
                  </a:lnTo>
                  <a:cubicBezTo>
                    <a:pt x="413" y="1954"/>
                    <a:pt x="310" y="1885"/>
                    <a:pt x="207" y="1885"/>
                  </a:cubicBezTo>
                  <a:cubicBezTo>
                    <a:pt x="104" y="1885"/>
                    <a:pt x="0" y="1954"/>
                    <a:pt x="0" y="2094"/>
                  </a:cubicBezTo>
                  <a:lnTo>
                    <a:pt x="0" y="9001"/>
                  </a:lnTo>
                  <a:cubicBezTo>
                    <a:pt x="0" y="9505"/>
                    <a:pt x="365" y="9937"/>
                    <a:pt x="860" y="10023"/>
                  </a:cubicBezTo>
                  <a:cubicBezTo>
                    <a:pt x="884" y="10028"/>
                    <a:pt x="908" y="10028"/>
                    <a:pt x="932" y="10033"/>
                  </a:cubicBezTo>
                  <a:lnTo>
                    <a:pt x="980" y="10038"/>
                  </a:lnTo>
                  <a:lnTo>
                    <a:pt x="12913" y="10038"/>
                  </a:lnTo>
                  <a:cubicBezTo>
                    <a:pt x="13484" y="10033"/>
                    <a:pt x="13945" y="9572"/>
                    <a:pt x="13945" y="9006"/>
                  </a:cubicBezTo>
                  <a:lnTo>
                    <a:pt x="13945" y="2991"/>
                  </a:lnTo>
                  <a:cubicBezTo>
                    <a:pt x="13945" y="2487"/>
                    <a:pt x="13580" y="2055"/>
                    <a:pt x="13081" y="1969"/>
                  </a:cubicBezTo>
                  <a:lnTo>
                    <a:pt x="13081" y="1556"/>
                  </a:lnTo>
                  <a:cubicBezTo>
                    <a:pt x="13081" y="1258"/>
                    <a:pt x="12836" y="1013"/>
                    <a:pt x="12539" y="1013"/>
                  </a:cubicBezTo>
                  <a:lnTo>
                    <a:pt x="11103" y="1013"/>
                  </a:lnTo>
                  <a:cubicBezTo>
                    <a:pt x="10806" y="1013"/>
                    <a:pt x="10566" y="1258"/>
                    <a:pt x="10566" y="1556"/>
                  </a:cubicBezTo>
                  <a:lnTo>
                    <a:pt x="10566" y="1959"/>
                  </a:lnTo>
                  <a:lnTo>
                    <a:pt x="9985" y="1959"/>
                  </a:lnTo>
                  <a:lnTo>
                    <a:pt x="9548" y="1018"/>
                  </a:lnTo>
                  <a:cubicBezTo>
                    <a:pt x="9395" y="682"/>
                    <a:pt x="9059" y="471"/>
                    <a:pt x="8694" y="466"/>
                  </a:cubicBezTo>
                  <a:lnTo>
                    <a:pt x="7004" y="466"/>
                  </a:lnTo>
                  <a:cubicBezTo>
                    <a:pt x="6702" y="471"/>
                    <a:pt x="6414" y="615"/>
                    <a:pt x="6236" y="865"/>
                  </a:cubicBezTo>
                  <a:cubicBezTo>
                    <a:pt x="6119" y="1026"/>
                    <a:pt x="6261" y="1195"/>
                    <a:pt x="6409" y="1195"/>
                  </a:cubicBezTo>
                  <a:cubicBezTo>
                    <a:pt x="6467" y="1195"/>
                    <a:pt x="6527" y="1169"/>
                    <a:pt x="6572" y="1105"/>
                  </a:cubicBezTo>
                  <a:cubicBezTo>
                    <a:pt x="6673" y="965"/>
                    <a:pt x="6836" y="884"/>
                    <a:pt x="7004" y="884"/>
                  </a:cubicBezTo>
                  <a:lnTo>
                    <a:pt x="8694" y="884"/>
                  </a:lnTo>
                  <a:cubicBezTo>
                    <a:pt x="8895" y="884"/>
                    <a:pt x="9083" y="1004"/>
                    <a:pt x="9174" y="1191"/>
                  </a:cubicBezTo>
                  <a:lnTo>
                    <a:pt x="9524" y="1959"/>
                  </a:lnTo>
                  <a:lnTo>
                    <a:pt x="6164" y="1959"/>
                  </a:lnTo>
                  <a:lnTo>
                    <a:pt x="6231" y="1820"/>
                  </a:lnTo>
                  <a:cubicBezTo>
                    <a:pt x="6310" y="1654"/>
                    <a:pt x="6173" y="1520"/>
                    <a:pt x="6037" y="1520"/>
                  </a:cubicBezTo>
                  <a:cubicBezTo>
                    <a:pt x="5966" y="1520"/>
                    <a:pt x="5895" y="1557"/>
                    <a:pt x="5857" y="1647"/>
                  </a:cubicBezTo>
                  <a:lnTo>
                    <a:pt x="5708" y="1959"/>
                  </a:lnTo>
                  <a:lnTo>
                    <a:pt x="4129" y="1959"/>
                  </a:lnTo>
                  <a:cubicBezTo>
                    <a:pt x="4105" y="1402"/>
                    <a:pt x="3649" y="965"/>
                    <a:pt x="3092" y="965"/>
                  </a:cubicBezTo>
                  <a:lnTo>
                    <a:pt x="2914" y="965"/>
                  </a:lnTo>
                  <a:lnTo>
                    <a:pt x="2914" y="538"/>
                  </a:lnTo>
                  <a:cubicBezTo>
                    <a:pt x="2914" y="241"/>
                    <a:pt x="2669" y="1"/>
                    <a:pt x="23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45"/>
            <p:cNvSpPr/>
            <p:nvPr/>
          </p:nvSpPr>
          <p:spPr>
            <a:xfrm>
              <a:off x="4861761" y="4330499"/>
              <a:ext cx="14560" cy="178527"/>
            </a:xfrm>
            <a:custGeom>
              <a:avLst/>
              <a:gdLst/>
              <a:ahLst/>
              <a:cxnLst/>
              <a:rect l="l" t="t" r="r" b="b"/>
              <a:pathLst>
                <a:path w="419" h="5136" extrusionOk="0">
                  <a:moveTo>
                    <a:pt x="210" y="1"/>
                  </a:moveTo>
                  <a:cubicBezTo>
                    <a:pt x="105" y="1"/>
                    <a:pt x="1" y="69"/>
                    <a:pt x="1" y="206"/>
                  </a:cubicBezTo>
                  <a:lnTo>
                    <a:pt x="1" y="4929"/>
                  </a:lnTo>
                  <a:cubicBezTo>
                    <a:pt x="6" y="5045"/>
                    <a:pt x="97" y="5136"/>
                    <a:pt x="212" y="5136"/>
                  </a:cubicBezTo>
                  <a:cubicBezTo>
                    <a:pt x="322" y="5136"/>
                    <a:pt x="418" y="5040"/>
                    <a:pt x="418" y="4929"/>
                  </a:cubicBezTo>
                  <a:lnTo>
                    <a:pt x="418" y="206"/>
                  </a:lnTo>
                  <a:cubicBezTo>
                    <a:pt x="418" y="69"/>
                    <a:pt x="314" y="1"/>
                    <a:pt x="2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45"/>
            <p:cNvSpPr/>
            <p:nvPr/>
          </p:nvSpPr>
          <p:spPr>
            <a:xfrm>
              <a:off x="5097156" y="4306237"/>
              <a:ext cx="53411" cy="40600"/>
            </a:xfrm>
            <a:custGeom>
              <a:avLst/>
              <a:gdLst/>
              <a:ahLst/>
              <a:cxnLst/>
              <a:rect l="l" t="t" r="r" b="b"/>
              <a:pathLst>
                <a:path w="1537" h="1168" extrusionOk="0">
                  <a:moveTo>
                    <a:pt x="926" y="0"/>
                  </a:moveTo>
                  <a:cubicBezTo>
                    <a:pt x="752" y="0"/>
                    <a:pt x="629" y="246"/>
                    <a:pt x="806" y="376"/>
                  </a:cubicBezTo>
                  <a:cubicBezTo>
                    <a:pt x="941" y="472"/>
                    <a:pt x="917" y="678"/>
                    <a:pt x="763" y="736"/>
                  </a:cubicBezTo>
                  <a:cubicBezTo>
                    <a:pt x="736" y="747"/>
                    <a:pt x="709" y="752"/>
                    <a:pt x="683" y="752"/>
                  </a:cubicBezTo>
                  <a:cubicBezTo>
                    <a:pt x="560" y="752"/>
                    <a:pt x="457" y="640"/>
                    <a:pt x="485" y="506"/>
                  </a:cubicBezTo>
                  <a:cubicBezTo>
                    <a:pt x="504" y="395"/>
                    <a:pt x="427" y="285"/>
                    <a:pt x="317" y="266"/>
                  </a:cubicBezTo>
                  <a:cubicBezTo>
                    <a:pt x="303" y="263"/>
                    <a:pt x="289" y="261"/>
                    <a:pt x="276" y="261"/>
                  </a:cubicBezTo>
                  <a:cubicBezTo>
                    <a:pt x="180" y="261"/>
                    <a:pt x="94" y="332"/>
                    <a:pt x="77" y="429"/>
                  </a:cubicBezTo>
                  <a:cubicBezTo>
                    <a:pt x="0" y="813"/>
                    <a:pt x="298" y="1168"/>
                    <a:pt x="686" y="1168"/>
                  </a:cubicBezTo>
                  <a:cubicBezTo>
                    <a:pt x="1286" y="1168"/>
                    <a:pt x="1536" y="390"/>
                    <a:pt x="1046" y="40"/>
                  </a:cubicBezTo>
                  <a:cubicBezTo>
                    <a:pt x="1006" y="12"/>
                    <a:pt x="965" y="0"/>
                    <a:pt x="9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45"/>
            <p:cNvSpPr/>
            <p:nvPr/>
          </p:nvSpPr>
          <p:spPr>
            <a:xfrm>
              <a:off x="4886642" y="4298277"/>
              <a:ext cx="243563" cy="243633"/>
            </a:xfrm>
            <a:custGeom>
              <a:avLst/>
              <a:gdLst/>
              <a:ahLst/>
              <a:cxnLst/>
              <a:rect l="l" t="t" r="r" b="b"/>
              <a:pathLst>
                <a:path w="7009" h="7009" extrusionOk="0">
                  <a:moveTo>
                    <a:pt x="3481" y="1"/>
                  </a:moveTo>
                  <a:cubicBezTo>
                    <a:pt x="2745" y="1"/>
                    <a:pt x="1993" y="235"/>
                    <a:pt x="1335" y="754"/>
                  </a:cubicBezTo>
                  <a:cubicBezTo>
                    <a:pt x="1161" y="889"/>
                    <a:pt x="1295" y="1127"/>
                    <a:pt x="1466" y="1127"/>
                  </a:cubicBezTo>
                  <a:cubicBezTo>
                    <a:pt x="1508" y="1127"/>
                    <a:pt x="1552" y="1113"/>
                    <a:pt x="1594" y="1080"/>
                  </a:cubicBezTo>
                  <a:cubicBezTo>
                    <a:pt x="2175" y="621"/>
                    <a:pt x="2838" y="414"/>
                    <a:pt x="3487" y="414"/>
                  </a:cubicBezTo>
                  <a:cubicBezTo>
                    <a:pt x="5084" y="414"/>
                    <a:pt x="6596" y="1668"/>
                    <a:pt x="6596" y="3504"/>
                  </a:cubicBezTo>
                  <a:cubicBezTo>
                    <a:pt x="6596" y="5208"/>
                    <a:pt x="5213" y="6591"/>
                    <a:pt x="3504" y="6591"/>
                  </a:cubicBezTo>
                  <a:cubicBezTo>
                    <a:pt x="1800" y="6591"/>
                    <a:pt x="418" y="5208"/>
                    <a:pt x="418" y="3504"/>
                  </a:cubicBezTo>
                  <a:cubicBezTo>
                    <a:pt x="413" y="2827"/>
                    <a:pt x="634" y="2165"/>
                    <a:pt x="1051" y="1627"/>
                  </a:cubicBezTo>
                  <a:cubicBezTo>
                    <a:pt x="1119" y="1541"/>
                    <a:pt x="1104" y="1411"/>
                    <a:pt x="1013" y="1339"/>
                  </a:cubicBezTo>
                  <a:cubicBezTo>
                    <a:pt x="975" y="1310"/>
                    <a:pt x="931" y="1296"/>
                    <a:pt x="888" y="1296"/>
                  </a:cubicBezTo>
                  <a:cubicBezTo>
                    <a:pt x="825" y="1296"/>
                    <a:pt x="764" y="1324"/>
                    <a:pt x="725" y="1378"/>
                  </a:cubicBezTo>
                  <a:cubicBezTo>
                    <a:pt x="255" y="1987"/>
                    <a:pt x="0" y="2736"/>
                    <a:pt x="5" y="3504"/>
                  </a:cubicBezTo>
                  <a:cubicBezTo>
                    <a:pt x="5" y="5439"/>
                    <a:pt x="1570" y="7008"/>
                    <a:pt x="3504" y="7008"/>
                  </a:cubicBezTo>
                  <a:cubicBezTo>
                    <a:pt x="5444" y="7008"/>
                    <a:pt x="7008" y="5439"/>
                    <a:pt x="7008" y="3504"/>
                  </a:cubicBezTo>
                  <a:cubicBezTo>
                    <a:pt x="7008" y="1419"/>
                    <a:pt x="5293" y="1"/>
                    <a:pt x="34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2452;p45"/>
            <p:cNvSpPr/>
            <p:nvPr/>
          </p:nvSpPr>
          <p:spPr>
            <a:xfrm>
              <a:off x="4925492" y="4343813"/>
              <a:ext cx="184036" cy="152527"/>
            </a:xfrm>
            <a:custGeom>
              <a:avLst/>
              <a:gdLst/>
              <a:ahLst/>
              <a:cxnLst/>
              <a:rect l="l" t="t" r="r" b="b"/>
              <a:pathLst>
                <a:path w="5296" h="4388" extrusionOk="0">
                  <a:moveTo>
                    <a:pt x="2391" y="1"/>
                  </a:moveTo>
                  <a:cubicBezTo>
                    <a:pt x="1033" y="1"/>
                    <a:pt x="1" y="1215"/>
                    <a:pt x="226" y="2554"/>
                  </a:cubicBezTo>
                  <a:cubicBezTo>
                    <a:pt x="245" y="2675"/>
                    <a:pt x="335" y="2729"/>
                    <a:pt x="425" y="2729"/>
                  </a:cubicBezTo>
                  <a:cubicBezTo>
                    <a:pt x="541" y="2729"/>
                    <a:pt x="658" y="2640"/>
                    <a:pt x="634" y="2487"/>
                  </a:cubicBezTo>
                  <a:cubicBezTo>
                    <a:pt x="438" y="1327"/>
                    <a:pt x="1370" y="412"/>
                    <a:pt x="2398" y="412"/>
                  </a:cubicBezTo>
                  <a:cubicBezTo>
                    <a:pt x="2807" y="412"/>
                    <a:pt x="3231" y="557"/>
                    <a:pt x="3606" y="889"/>
                  </a:cubicBezTo>
                  <a:cubicBezTo>
                    <a:pt x="4388" y="1618"/>
                    <a:pt x="4359" y="2866"/>
                    <a:pt x="3538" y="3558"/>
                  </a:cubicBezTo>
                  <a:cubicBezTo>
                    <a:pt x="3203" y="3842"/>
                    <a:pt x="2796" y="3978"/>
                    <a:pt x="2393" y="3978"/>
                  </a:cubicBezTo>
                  <a:cubicBezTo>
                    <a:pt x="1816" y="3978"/>
                    <a:pt x="1245" y="3698"/>
                    <a:pt x="903" y="3169"/>
                  </a:cubicBezTo>
                  <a:lnTo>
                    <a:pt x="903" y="3174"/>
                  </a:lnTo>
                  <a:cubicBezTo>
                    <a:pt x="858" y="3105"/>
                    <a:pt x="795" y="3077"/>
                    <a:pt x="734" y="3077"/>
                  </a:cubicBezTo>
                  <a:cubicBezTo>
                    <a:pt x="589" y="3077"/>
                    <a:pt x="449" y="3237"/>
                    <a:pt x="557" y="3399"/>
                  </a:cubicBezTo>
                  <a:cubicBezTo>
                    <a:pt x="985" y="4050"/>
                    <a:pt x="1686" y="4387"/>
                    <a:pt x="2392" y="4387"/>
                  </a:cubicBezTo>
                  <a:cubicBezTo>
                    <a:pt x="2977" y="4387"/>
                    <a:pt x="3565" y="4156"/>
                    <a:pt x="4004" y="3682"/>
                  </a:cubicBezTo>
                  <a:cubicBezTo>
                    <a:pt x="5295" y="2286"/>
                    <a:pt x="4297" y="1"/>
                    <a:pt x="23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3" name="Google Shape;2453;p45"/>
            <p:cNvSpPr/>
            <p:nvPr/>
          </p:nvSpPr>
          <p:spPr>
            <a:xfrm>
              <a:off x="4982864" y="4380207"/>
              <a:ext cx="73948" cy="57910"/>
            </a:xfrm>
            <a:custGeom>
              <a:avLst/>
              <a:gdLst/>
              <a:ahLst/>
              <a:cxnLst/>
              <a:rect l="l" t="t" r="r" b="b"/>
              <a:pathLst>
                <a:path w="2128" h="1666" extrusionOk="0">
                  <a:moveTo>
                    <a:pt x="975" y="0"/>
                  </a:moveTo>
                  <a:cubicBezTo>
                    <a:pt x="960" y="0"/>
                    <a:pt x="944" y="2"/>
                    <a:pt x="927" y="5"/>
                  </a:cubicBezTo>
                  <a:cubicBezTo>
                    <a:pt x="145" y="158"/>
                    <a:pt x="1" y="1219"/>
                    <a:pt x="716" y="1575"/>
                  </a:cubicBezTo>
                  <a:cubicBezTo>
                    <a:pt x="842" y="1637"/>
                    <a:pt x="970" y="1665"/>
                    <a:pt x="1092" y="1665"/>
                  </a:cubicBezTo>
                  <a:cubicBezTo>
                    <a:pt x="1664" y="1665"/>
                    <a:pt x="2128" y="1050"/>
                    <a:pt x="1839" y="461"/>
                  </a:cubicBezTo>
                  <a:cubicBezTo>
                    <a:pt x="1800" y="370"/>
                    <a:pt x="1728" y="333"/>
                    <a:pt x="1657" y="333"/>
                  </a:cubicBezTo>
                  <a:cubicBezTo>
                    <a:pt x="1519" y="333"/>
                    <a:pt x="1381" y="471"/>
                    <a:pt x="1470" y="638"/>
                  </a:cubicBezTo>
                  <a:cubicBezTo>
                    <a:pt x="1612" y="935"/>
                    <a:pt x="1380" y="1241"/>
                    <a:pt x="1093" y="1241"/>
                  </a:cubicBezTo>
                  <a:cubicBezTo>
                    <a:pt x="1031" y="1241"/>
                    <a:pt x="967" y="1227"/>
                    <a:pt x="903" y="1195"/>
                  </a:cubicBezTo>
                  <a:cubicBezTo>
                    <a:pt x="548" y="1018"/>
                    <a:pt x="615" y="490"/>
                    <a:pt x="1004" y="408"/>
                  </a:cubicBezTo>
                  <a:cubicBezTo>
                    <a:pt x="1261" y="359"/>
                    <a:pt x="1205" y="0"/>
                    <a:pt x="9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 name="Group 2">
            <a:extLst>
              <a:ext uri="{FF2B5EF4-FFF2-40B4-BE49-F238E27FC236}">
                <a16:creationId xmlns:a16="http://schemas.microsoft.com/office/drawing/2014/main" id="{BE77A0C4-4FEE-4AC2-AF9D-6D58495CA52B}"/>
              </a:ext>
            </a:extLst>
          </p:cNvPr>
          <p:cNvGrpSpPr/>
          <p:nvPr/>
        </p:nvGrpSpPr>
        <p:grpSpPr>
          <a:xfrm>
            <a:off x="1418217" y="130801"/>
            <a:ext cx="6503197" cy="1015015"/>
            <a:chOff x="1418217" y="130801"/>
            <a:chExt cx="6503197" cy="1015015"/>
          </a:xfrm>
        </p:grpSpPr>
        <p:sp>
          <p:nvSpPr>
            <p:cNvPr id="31" name="Freeform: Shape 30">
              <a:extLst>
                <a:ext uri="{FF2B5EF4-FFF2-40B4-BE49-F238E27FC236}">
                  <a16:creationId xmlns:a16="http://schemas.microsoft.com/office/drawing/2014/main" id="{91454C77-51E9-4C8A-9977-5A97E72C2473}"/>
                </a:ext>
              </a:extLst>
            </p:cNvPr>
            <p:cNvSpPr/>
            <p:nvPr/>
          </p:nvSpPr>
          <p:spPr>
            <a:xfrm>
              <a:off x="2309848" y="130801"/>
              <a:ext cx="4918685" cy="1015015"/>
            </a:xfrm>
            <a:custGeom>
              <a:avLst/>
              <a:gdLst>
                <a:gd name="connsiteX0" fmla="*/ 271836 w 5123320"/>
                <a:gd name="connsiteY0" fmla="*/ 142621 h 1199648"/>
                <a:gd name="connsiteX1" fmla="*/ 866640 w 5123320"/>
                <a:gd name="connsiteY1" fmla="*/ 62722 h 1199648"/>
                <a:gd name="connsiteX2" fmla="*/ 1594609 w 5123320"/>
                <a:gd name="connsiteY2" fmla="*/ 133743 h 1199648"/>
                <a:gd name="connsiteX3" fmla="*/ 2384721 w 5123320"/>
                <a:gd name="connsiteY3" fmla="*/ 9456 h 1199648"/>
                <a:gd name="connsiteX4" fmla="*/ 3441164 w 5123320"/>
                <a:gd name="connsiteY4" fmla="*/ 89355 h 1199648"/>
                <a:gd name="connsiteX5" fmla="*/ 4355564 w 5123320"/>
                <a:gd name="connsiteY5" fmla="*/ 578 h 1199648"/>
                <a:gd name="connsiteX6" fmla="*/ 4897102 w 5123320"/>
                <a:gd name="connsiteY6" fmla="*/ 142621 h 1199648"/>
                <a:gd name="connsiteX7" fmla="*/ 4977001 w 5123320"/>
                <a:gd name="connsiteY7" fmla="*/ 977122 h 1199648"/>
                <a:gd name="connsiteX8" fmla="*/ 2952892 w 5123320"/>
                <a:gd name="connsiteY8" fmla="*/ 1119164 h 1199648"/>
                <a:gd name="connsiteX9" fmla="*/ 1825428 w 5123320"/>
                <a:gd name="connsiteY9" fmla="*/ 1065898 h 1199648"/>
                <a:gd name="connsiteX10" fmla="*/ 804496 w 5123320"/>
                <a:gd name="connsiteY10" fmla="*/ 1199063 h 1199648"/>
                <a:gd name="connsiteX11" fmla="*/ 23261 w 5123320"/>
                <a:gd name="connsiteY11" fmla="*/ 1003755 h 1199648"/>
                <a:gd name="connsiteX12" fmla="*/ 271836 w 5123320"/>
                <a:gd name="connsiteY12" fmla="*/ 142621 h 119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3320" h="1199648">
                  <a:moveTo>
                    <a:pt x="271836" y="142621"/>
                  </a:moveTo>
                  <a:cubicBezTo>
                    <a:pt x="412399" y="-14218"/>
                    <a:pt x="646178" y="64202"/>
                    <a:pt x="866640" y="62722"/>
                  </a:cubicBezTo>
                  <a:cubicBezTo>
                    <a:pt x="1087102" y="61242"/>
                    <a:pt x="1341596" y="142621"/>
                    <a:pt x="1594609" y="133743"/>
                  </a:cubicBezTo>
                  <a:cubicBezTo>
                    <a:pt x="1847623" y="124865"/>
                    <a:pt x="2076962" y="16854"/>
                    <a:pt x="2384721" y="9456"/>
                  </a:cubicBezTo>
                  <a:cubicBezTo>
                    <a:pt x="2692480" y="2058"/>
                    <a:pt x="3112690" y="90835"/>
                    <a:pt x="3441164" y="89355"/>
                  </a:cubicBezTo>
                  <a:cubicBezTo>
                    <a:pt x="3769638" y="87875"/>
                    <a:pt x="4112908" y="-8300"/>
                    <a:pt x="4355564" y="578"/>
                  </a:cubicBezTo>
                  <a:cubicBezTo>
                    <a:pt x="4598220" y="9456"/>
                    <a:pt x="4793529" y="-20136"/>
                    <a:pt x="4897102" y="142621"/>
                  </a:cubicBezTo>
                  <a:cubicBezTo>
                    <a:pt x="5000675" y="305378"/>
                    <a:pt x="5301036" y="814365"/>
                    <a:pt x="4977001" y="977122"/>
                  </a:cubicBezTo>
                  <a:cubicBezTo>
                    <a:pt x="4652966" y="1139879"/>
                    <a:pt x="3478154" y="1104368"/>
                    <a:pt x="2952892" y="1119164"/>
                  </a:cubicBezTo>
                  <a:cubicBezTo>
                    <a:pt x="2427630" y="1133960"/>
                    <a:pt x="2183494" y="1052582"/>
                    <a:pt x="1825428" y="1065898"/>
                  </a:cubicBezTo>
                  <a:cubicBezTo>
                    <a:pt x="1467362" y="1079214"/>
                    <a:pt x="1104857" y="1209420"/>
                    <a:pt x="804496" y="1199063"/>
                  </a:cubicBezTo>
                  <a:cubicBezTo>
                    <a:pt x="504135" y="1188706"/>
                    <a:pt x="114997" y="1185747"/>
                    <a:pt x="23261" y="1003755"/>
                  </a:cubicBezTo>
                  <a:cubicBezTo>
                    <a:pt x="-68475" y="821763"/>
                    <a:pt x="131273" y="299460"/>
                    <a:pt x="271836" y="14262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Google Shape;859;p1">
              <a:extLst>
                <a:ext uri="{FF2B5EF4-FFF2-40B4-BE49-F238E27FC236}">
                  <a16:creationId xmlns:a16="http://schemas.microsoft.com/office/drawing/2014/main" id="{3CD2BCD7-D449-4369-9187-D8F40BD3F785}"/>
                </a:ext>
              </a:extLst>
            </p:cNvPr>
            <p:cNvSpPr txBox="1"/>
            <p:nvPr/>
          </p:nvSpPr>
          <p:spPr>
            <a:xfrm>
              <a:off x="1418217" y="141729"/>
              <a:ext cx="6503197" cy="830956"/>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EE9C08"/>
                  </a:solidFill>
                  <a:effectLst/>
                  <a:uLnTx/>
                  <a:uFillTx/>
                </a:rPr>
                <a:t>NỘI DUNG BÀI HỌC</a:t>
              </a:r>
              <a:endParaRPr kumimoji="0" sz="3200" b="1" i="0" u="none" strike="noStrike" kern="0" cap="none" spc="0" normalizeH="0" baseline="0" noProof="0" dirty="0">
                <a:ln>
                  <a:noFill/>
                </a:ln>
                <a:solidFill>
                  <a:srgbClr val="EE9C08"/>
                </a:solidFill>
                <a:effectLst/>
                <a:uLnTx/>
                <a:uFillTx/>
              </a:endParaRPr>
            </a:p>
          </p:txBody>
        </p:sp>
      </p:grpSp>
      <p:grpSp>
        <p:nvGrpSpPr>
          <p:cNvPr id="4" name="Group 3">
            <a:extLst>
              <a:ext uri="{FF2B5EF4-FFF2-40B4-BE49-F238E27FC236}">
                <a16:creationId xmlns:a16="http://schemas.microsoft.com/office/drawing/2014/main" id="{78F8188D-1B8B-4421-912C-AD027E0CBE81}"/>
              </a:ext>
            </a:extLst>
          </p:cNvPr>
          <p:cNvGrpSpPr/>
          <p:nvPr/>
        </p:nvGrpSpPr>
        <p:grpSpPr>
          <a:xfrm>
            <a:off x="1148692" y="1280583"/>
            <a:ext cx="5039771" cy="867900"/>
            <a:chOff x="1148692" y="1280583"/>
            <a:chExt cx="5039771" cy="867900"/>
          </a:xfrm>
        </p:grpSpPr>
        <p:sp>
          <p:nvSpPr>
            <p:cNvPr id="262" name="TextBox 261">
              <a:extLst>
                <a:ext uri="{FF2B5EF4-FFF2-40B4-BE49-F238E27FC236}">
                  <a16:creationId xmlns:a16="http://schemas.microsoft.com/office/drawing/2014/main" id="{ABD48E05-CD66-43C5-8C31-06CE40D2E792}"/>
                </a:ext>
              </a:extLst>
            </p:cNvPr>
            <p:cNvSpPr txBox="1"/>
            <p:nvPr/>
          </p:nvSpPr>
          <p:spPr>
            <a:xfrm>
              <a:off x="2130255" y="1352057"/>
              <a:ext cx="405820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Chu kì tế bào</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grpSp>
          <p:nvGrpSpPr>
            <p:cNvPr id="27" name="Group 26">
              <a:extLst>
                <a:ext uri="{FF2B5EF4-FFF2-40B4-BE49-F238E27FC236}">
                  <a16:creationId xmlns:a16="http://schemas.microsoft.com/office/drawing/2014/main" id="{590472AB-D54E-4F46-89C9-20ACB479D32A}"/>
                </a:ext>
              </a:extLst>
            </p:cNvPr>
            <p:cNvGrpSpPr/>
            <p:nvPr/>
          </p:nvGrpSpPr>
          <p:grpSpPr>
            <a:xfrm>
              <a:off x="1148692" y="1280583"/>
              <a:ext cx="1137664" cy="867900"/>
              <a:chOff x="1635678" y="1206248"/>
              <a:chExt cx="1137664" cy="867900"/>
            </a:xfrm>
          </p:grpSpPr>
          <p:sp>
            <p:nvSpPr>
              <p:cNvPr id="2227" name="Google Shape;2227;p45"/>
              <p:cNvSpPr/>
              <p:nvPr/>
            </p:nvSpPr>
            <p:spPr>
              <a:xfrm>
                <a:off x="1635678" y="1206248"/>
                <a:ext cx="867900" cy="8679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TextBox 25">
                <a:extLst>
                  <a:ext uri="{FF2B5EF4-FFF2-40B4-BE49-F238E27FC236}">
                    <a16:creationId xmlns:a16="http://schemas.microsoft.com/office/drawing/2014/main" id="{E0D72CFC-0884-413F-916E-E26A5456A33A}"/>
                  </a:ext>
                </a:extLst>
              </p:cNvPr>
              <p:cNvSpPr txBox="1"/>
              <p:nvPr/>
            </p:nvSpPr>
            <p:spPr>
              <a:xfrm>
                <a:off x="1749341" y="1255866"/>
                <a:ext cx="1024001" cy="769441"/>
              </a:xfrm>
              <a:prstGeom prst="rect">
                <a:avLst/>
              </a:prstGeom>
              <a:noFill/>
            </p:spPr>
            <p:txBody>
              <a:bodyPr wrap="square" rtlCol="0">
                <a:spAutoFit/>
              </a:bodyPr>
              <a:lstStyle/>
              <a:p>
                <a:r>
                  <a:rPr lang="vi-VN" sz="4400" b="1" dirty="0">
                    <a:solidFill>
                      <a:srgbClr val="EE9C08"/>
                    </a:solidFill>
                  </a:rPr>
                  <a:t>I.</a:t>
                </a:r>
                <a:endParaRPr lang="en-US" sz="4400" b="1" dirty="0">
                  <a:solidFill>
                    <a:srgbClr val="EE9C08"/>
                  </a:solidFill>
                </a:endParaRPr>
              </a:p>
            </p:txBody>
          </p:sp>
        </p:grpSp>
      </p:grpSp>
      <p:grpSp>
        <p:nvGrpSpPr>
          <p:cNvPr id="5" name="Group 4">
            <a:extLst>
              <a:ext uri="{FF2B5EF4-FFF2-40B4-BE49-F238E27FC236}">
                <a16:creationId xmlns:a16="http://schemas.microsoft.com/office/drawing/2014/main" id="{4028C470-7DF2-4191-A23D-090D39EB68A9}"/>
              </a:ext>
            </a:extLst>
          </p:cNvPr>
          <p:cNvGrpSpPr/>
          <p:nvPr/>
        </p:nvGrpSpPr>
        <p:grpSpPr>
          <a:xfrm>
            <a:off x="1121273" y="2288532"/>
            <a:ext cx="7334023" cy="1307089"/>
            <a:chOff x="1121273" y="2288532"/>
            <a:chExt cx="7334023" cy="1307089"/>
          </a:xfrm>
        </p:grpSpPr>
        <p:grpSp>
          <p:nvGrpSpPr>
            <p:cNvPr id="29" name="Group 28">
              <a:extLst>
                <a:ext uri="{FF2B5EF4-FFF2-40B4-BE49-F238E27FC236}">
                  <a16:creationId xmlns:a16="http://schemas.microsoft.com/office/drawing/2014/main" id="{C4239B67-D8FC-40E1-90AF-B32DE9B645BF}"/>
                </a:ext>
              </a:extLst>
            </p:cNvPr>
            <p:cNvGrpSpPr/>
            <p:nvPr/>
          </p:nvGrpSpPr>
          <p:grpSpPr>
            <a:xfrm>
              <a:off x="1121273" y="2426729"/>
              <a:ext cx="1137664" cy="879825"/>
              <a:chOff x="1114776" y="2127078"/>
              <a:chExt cx="1137664" cy="879825"/>
            </a:xfrm>
          </p:grpSpPr>
          <p:sp>
            <p:nvSpPr>
              <p:cNvPr id="2228" name="Google Shape;2228;p45"/>
              <p:cNvSpPr/>
              <p:nvPr/>
            </p:nvSpPr>
            <p:spPr>
              <a:xfrm>
                <a:off x="1114776" y="2127078"/>
                <a:ext cx="867900" cy="879825"/>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TextBox 264">
                <a:extLst>
                  <a:ext uri="{FF2B5EF4-FFF2-40B4-BE49-F238E27FC236}">
                    <a16:creationId xmlns:a16="http://schemas.microsoft.com/office/drawing/2014/main" id="{A1AC6DEA-FCFD-4D76-A58C-B88BD2CFDB06}"/>
                  </a:ext>
                </a:extLst>
              </p:cNvPr>
              <p:cNvSpPr txBox="1"/>
              <p:nvPr/>
            </p:nvSpPr>
            <p:spPr>
              <a:xfrm>
                <a:off x="1228439" y="2182269"/>
                <a:ext cx="1024001" cy="769441"/>
              </a:xfrm>
              <a:prstGeom prst="rect">
                <a:avLst/>
              </a:prstGeom>
              <a:noFill/>
            </p:spPr>
            <p:txBody>
              <a:bodyPr wrap="square" rtlCol="0">
                <a:spAutoFit/>
              </a:bodyPr>
              <a:lstStyle/>
              <a:p>
                <a:r>
                  <a:rPr lang="vi-VN" sz="4400" b="1" dirty="0">
                    <a:solidFill>
                      <a:srgbClr val="EE9C08"/>
                    </a:solidFill>
                  </a:rPr>
                  <a:t>II.</a:t>
                </a:r>
                <a:endParaRPr lang="en-US" sz="4400" b="1" dirty="0">
                  <a:solidFill>
                    <a:srgbClr val="EE9C08"/>
                  </a:solidFill>
                </a:endParaRPr>
              </a:p>
            </p:txBody>
          </p:sp>
        </p:grpSp>
        <p:sp>
          <p:nvSpPr>
            <p:cNvPr id="267" name="TextBox 266">
              <a:extLst>
                <a:ext uri="{FF2B5EF4-FFF2-40B4-BE49-F238E27FC236}">
                  <a16:creationId xmlns:a16="http://schemas.microsoft.com/office/drawing/2014/main" id="{C81F8254-C7F6-4F5D-8E13-DD52395DC856}"/>
                </a:ext>
              </a:extLst>
            </p:cNvPr>
            <p:cNvSpPr txBox="1"/>
            <p:nvPr/>
          </p:nvSpPr>
          <p:spPr>
            <a:xfrm>
              <a:off x="2130255" y="2288532"/>
              <a:ext cx="6325041" cy="1307089"/>
            </a:xfrm>
            <a:prstGeom prst="rect">
              <a:avLst/>
            </a:prstGeom>
            <a:noFill/>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Sinh sản của tế bào theo cơ chế nguyên phân</a:t>
              </a: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grpSp>
      <p:grpSp>
        <p:nvGrpSpPr>
          <p:cNvPr id="6" name="Group 5">
            <a:extLst>
              <a:ext uri="{FF2B5EF4-FFF2-40B4-BE49-F238E27FC236}">
                <a16:creationId xmlns:a16="http://schemas.microsoft.com/office/drawing/2014/main" id="{E9F72DEE-86CD-4397-A1DE-C43103BAC3F7}"/>
              </a:ext>
            </a:extLst>
          </p:cNvPr>
          <p:cNvGrpSpPr/>
          <p:nvPr/>
        </p:nvGrpSpPr>
        <p:grpSpPr>
          <a:xfrm>
            <a:off x="1109196" y="3595621"/>
            <a:ext cx="6346008" cy="879825"/>
            <a:chOff x="1109196" y="3595621"/>
            <a:chExt cx="6346008" cy="879825"/>
          </a:xfrm>
        </p:grpSpPr>
        <p:sp>
          <p:nvSpPr>
            <p:cNvPr id="260" name="TextBox 259">
              <a:extLst>
                <a:ext uri="{FF2B5EF4-FFF2-40B4-BE49-F238E27FC236}">
                  <a16:creationId xmlns:a16="http://schemas.microsoft.com/office/drawing/2014/main" id="{E1B4FCC9-2385-4F08-801D-8DB54827F2DB}"/>
                </a:ext>
              </a:extLst>
            </p:cNvPr>
            <p:cNvSpPr txBox="1"/>
            <p:nvPr/>
          </p:nvSpPr>
          <p:spPr>
            <a:xfrm>
              <a:off x="2113034" y="3741029"/>
              <a:ext cx="5342170" cy="660758"/>
            </a:xfrm>
            <a:prstGeom prst="rect">
              <a:avLst/>
            </a:prstGeom>
            <a:noFill/>
          </p:spPr>
          <p:txBody>
            <a:bodyPr wrap="square">
              <a:spAutoFit/>
            </a:bodyPr>
            <a:lstStyle/>
            <a:p>
              <a:pPr algn="just">
                <a:lnSpc>
                  <a:spcPct val="150000"/>
                </a:lnSpc>
                <a:spcBef>
                  <a:spcPts val="300"/>
                </a:spcBef>
                <a:spcAft>
                  <a:spcPts val="300"/>
                </a:spcAft>
              </a:pPr>
              <a:r>
                <a:rPr lang="vi-VN" sz="2800" b="1" dirty="0">
                  <a:effectLst/>
                  <a:latin typeface="Arial" panose="020B0604020202020204" pitchFamily="34" charset="0"/>
                  <a:ea typeface="Times New Roman" panose="02020603050405020304" pitchFamily="18" charset="0"/>
                </a:rPr>
                <a:t>Ung thư và cách phòng tránh</a:t>
              </a:r>
              <a:endParaRPr lang="en-US" sz="2800" dirty="0">
                <a:effectLst/>
                <a:latin typeface="Times New Roman" panose="02020603050405020304" pitchFamily="18" charset="0"/>
                <a:ea typeface="Times New Roman" panose="02020603050405020304" pitchFamily="18" charset="0"/>
              </a:endParaRPr>
            </a:p>
          </p:txBody>
        </p:sp>
        <p:grpSp>
          <p:nvGrpSpPr>
            <p:cNvPr id="30" name="Group 29">
              <a:extLst>
                <a:ext uri="{FF2B5EF4-FFF2-40B4-BE49-F238E27FC236}">
                  <a16:creationId xmlns:a16="http://schemas.microsoft.com/office/drawing/2014/main" id="{18251A32-5933-426A-8910-4072FAEC38D7}"/>
                </a:ext>
              </a:extLst>
            </p:cNvPr>
            <p:cNvGrpSpPr/>
            <p:nvPr/>
          </p:nvGrpSpPr>
          <p:grpSpPr>
            <a:xfrm>
              <a:off x="1109196" y="3595621"/>
              <a:ext cx="1088535" cy="879825"/>
              <a:chOff x="1056913" y="3242030"/>
              <a:chExt cx="1088535" cy="879825"/>
            </a:xfrm>
          </p:grpSpPr>
          <p:sp>
            <p:nvSpPr>
              <p:cNvPr id="2229" name="Google Shape;2229;p45"/>
              <p:cNvSpPr/>
              <p:nvPr/>
            </p:nvSpPr>
            <p:spPr>
              <a:xfrm>
                <a:off x="1056913" y="3242030"/>
                <a:ext cx="867900" cy="879825"/>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TextBox 267">
                <a:extLst>
                  <a:ext uri="{FF2B5EF4-FFF2-40B4-BE49-F238E27FC236}">
                    <a16:creationId xmlns:a16="http://schemas.microsoft.com/office/drawing/2014/main" id="{47EF7EA7-AD24-4633-9B5A-E9EBFBFD95C1}"/>
                  </a:ext>
                </a:extLst>
              </p:cNvPr>
              <p:cNvSpPr txBox="1"/>
              <p:nvPr/>
            </p:nvSpPr>
            <p:spPr>
              <a:xfrm>
                <a:off x="1121447" y="3297221"/>
                <a:ext cx="1024001" cy="769441"/>
              </a:xfrm>
              <a:prstGeom prst="rect">
                <a:avLst/>
              </a:prstGeom>
              <a:noFill/>
            </p:spPr>
            <p:txBody>
              <a:bodyPr wrap="square" rtlCol="0">
                <a:spAutoFit/>
              </a:bodyPr>
              <a:lstStyle/>
              <a:p>
                <a:r>
                  <a:rPr lang="vi-VN" sz="4400" b="1">
                    <a:solidFill>
                      <a:srgbClr val="EE9C08"/>
                    </a:solidFill>
                  </a:rPr>
                  <a:t>III</a:t>
                </a:r>
                <a:r>
                  <a:rPr lang="vi-VN" sz="4400" b="1" dirty="0">
                    <a:solidFill>
                      <a:srgbClr val="EE9C08"/>
                    </a:solidFill>
                  </a:rPr>
                  <a:t>.</a:t>
                </a:r>
                <a:endParaRPr lang="en-US" sz="4400" b="1" dirty="0">
                  <a:solidFill>
                    <a:srgbClr val="EE9C08"/>
                  </a:solidFill>
                </a:endParaRPr>
              </a:p>
            </p:txBody>
          </p:sp>
        </p:grpSp>
      </p:grpSp>
    </p:spTree>
    <p:extLst>
      <p:ext uri="{BB962C8B-B14F-4D97-AF65-F5344CB8AC3E}">
        <p14:creationId xmlns:p14="http://schemas.microsoft.com/office/powerpoint/2010/main" val="334627402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3"/>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22"/>
        <p:cNvGrpSpPr/>
        <p:nvPr/>
      </p:nvGrpSpPr>
      <p:grpSpPr>
        <a:xfrm>
          <a:off x="0" y="0"/>
          <a:ext cx="0" cy="0"/>
          <a:chOff x="0" y="0"/>
          <a:chExt cx="0" cy="0"/>
        </a:xfrm>
      </p:grpSpPr>
      <p:grpSp>
        <p:nvGrpSpPr>
          <p:cNvPr id="6172" name="Google Shape;6172;p61"/>
          <p:cNvGrpSpPr/>
          <p:nvPr/>
        </p:nvGrpSpPr>
        <p:grpSpPr>
          <a:xfrm rot="1115502">
            <a:off x="8185429" y="179102"/>
            <a:ext cx="693251" cy="795318"/>
            <a:chOff x="3739816" y="4109853"/>
            <a:chExt cx="301868" cy="358472"/>
          </a:xfrm>
        </p:grpSpPr>
        <p:sp>
          <p:nvSpPr>
            <p:cNvPr id="6173" name="Google Shape;6173;p61"/>
            <p:cNvSpPr/>
            <p:nvPr/>
          </p:nvSpPr>
          <p:spPr>
            <a:xfrm>
              <a:off x="3739824" y="4114913"/>
              <a:ext cx="289913" cy="348011"/>
            </a:xfrm>
            <a:custGeom>
              <a:avLst/>
              <a:gdLst/>
              <a:ahLst/>
              <a:cxnLst/>
              <a:rect l="l" t="t" r="r" b="b"/>
              <a:pathLst>
                <a:path w="11058" h="13274" extrusionOk="0">
                  <a:moveTo>
                    <a:pt x="5657" y="0"/>
                  </a:moveTo>
                  <a:cubicBezTo>
                    <a:pt x="4534" y="0"/>
                    <a:pt x="3417" y="350"/>
                    <a:pt x="2474" y="1035"/>
                  </a:cubicBezTo>
                  <a:cubicBezTo>
                    <a:pt x="833" y="2234"/>
                    <a:pt x="0" y="4251"/>
                    <a:pt x="323" y="6258"/>
                  </a:cubicBezTo>
                  <a:cubicBezTo>
                    <a:pt x="645" y="8264"/>
                    <a:pt x="2068" y="9919"/>
                    <a:pt x="4002" y="10542"/>
                  </a:cubicBezTo>
                  <a:lnTo>
                    <a:pt x="5654" y="13273"/>
                  </a:lnTo>
                  <a:lnTo>
                    <a:pt x="7309" y="10542"/>
                  </a:lnTo>
                  <a:cubicBezTo>
                    <a:pt x="9540" y="9822"/>
                    <a:pt x="11054" y="7746"/>
                    <a:pt x="11057" y="5399"/>
                  </a:cubicBezTo>
                  <a:cubicBezTo>
                    <a:pt x="11057" y="3368"/>
                    <a:pt x="9917" y="1510"/>
                    <a:pt x="8106" y="586"/>
                  </a:cubicBezTo>
                  <a:cubicBezTo>
                    <a:pt x="7332" y="194"/>
                    <a:pt x="6492" y="0"/>
                    <a:pt x="56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4" name="Google Shape;6174;p61"/>
            <p:cNvSpPr/>
            <p:nvPr/>
          </p:nvSpPr>
          <p:spPr>
            <a:xfrm>
              <a:off x="3803428" y="4192281"/>
              <a:ext cx="146267" cy="139320"/>
            </a:xfrm>
            <a:custGeom>
              <a:avLst/>
              <a:gdLst/>
              <a:ahLst/>
              <a:cxnLst/>
              <a:rect l="l" t="t" r="r" b="b"/>
              <a:pathLst>
                <a:path w="5579" h="5314" extrusionOk="0">
                  <a:moveTo>
                    <a:pt x="1507" y="0"/>
                  </a:moveTo>
                  <a:cubicBezTo>
                    <a:pt x="1428" y="0"/>
                    <a:pt x="1344" y="4"/>
                    <a:pt x="1254" y="15"/>
                  </a:cubicBezTo>
                  <a:cubicBezTo>
                    <a:pt x="707" y="65"/>
                    <a:pt x="77" y="569"/>
                    <a:pt x="1" y="1525"/>
                  </a:cubicBezTo>
                  <a:lnTo>
                    <a:pt x="1" y="1844"/>
                  </a:lnTo>
                  <a:cubicBezTo>
                    <a:pt x="70" y="2760"/>
                    <a:pt x="765" y="3894"/>
                    <a:pt x="2790" y="5313"/>
                  </a:cubicBezTo>
                  <a:cubicBezTo>
                    <a:pt x="2902" y="5234"/>
                    <a:pt x="3007" y="5158"/>
                    <a:pt x="3112" y="5078"/>
                  </a:cubicBezTo>
                  <a:cubicBezTo>
                    <a:pt x="4546" y="4020"/>
                    <a:pt x="5227" y="3129"/>
                    <a:pt x="5473" y="2369"/>
                  </a:cubicBezTo>
                  <a:cubicBezTo>
                    <a:pt x="5528" y="2199"/>
                    <a:pt x="5564" y="2021"/>
                    <a:pt x="5578" y="1844"/>
                  </a:cubicBezTo>
                  <a:lnTo>
                    <a:pt x="5578" y="1525"/>
                  </a:lnTo>
                  <a:cubicBezTo>
                    <a:pt x="5499" y="569"/>
                    <a:pt x="4868" y="65"/>
                    <a:pt x="4321" y="15"/>
                  </a:cubicBezTo>
                  <a:cubicBezTo>
                    <a:pt x="4231" y="4"/>
                    <a:pt x="4148" y="0"/>
                    <a:pt x="4068" y="0"/>
                  </a:cubicBezTo>
                  <a:cubicBezTo>
                    <a:pt x="3438" y="0"/>
                    <a:pt x="3134" y="272"/>
                    <a:pt x="2790" y="688"/>
                  </a:cubicBezTo>
                  <a:cubicBezTo>
                    <a:pt x="2442" y="275"/>
                    <a:pt x="2138" y="0"/>
                    <a:pt x="15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5" name="Google Shape;6175;p61"/>
            <p:cNvSpPr/>
            <p:nvPr/>
          </p:nvSpPr>
          <p:spPr>
            <a:xfrm>
              <a:off x="3884912" y="4254364"/>
              <a:ext cx="61926" cy="71154"/>
            </a:xfrm>
            <a:custGeom>
              <a:avLst/>
              <a:gdLst/>
              <a:ahLst/>
              <a:cxnLst/>
              <a:rect l="l" t="t" r="r" b="b"/>
              <a:pathLst>
                <a:path w="2362" h="2714" extrusionOk="0">
                  <a:moveTo>
                    <a:pt x="1199" y="1"/>
                  </a:moveTo>
                  <a:cubicBezTo>
                    <a:pt x="1047" y="1"/>
                    <a:pt x="924" y="124"/>
                    <a:pt x="924" y="276"/>
                  </a:cubicBezTo>
                  <a:lnTo>
                    <a:pt x="924" y="924"/>
                  </a:lnTo>
                  <a:lnTo>
                    <a:pt x="279" y="924"/>
                  </a:lnTo>
                  <a:cubicBezTo>
                    <a:pt x="127" y="924"/>
                    <a:pt x="0" y="1047"/>
                    <a:pt x="4" y="1200"/>
                  </a:cubicBezTo>
                  <a:lnTo>
                    <a:pt x="4" y="2713"/>
                  </a:lnTo>
                  <a:cubicBezTo>
                    <a:pt x="1434" y="1656"/>
                    <a:pt x="2115" y="761"/>
                    <a:pt x="23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6" name="Google Shape;6176;p61"/>
            <p:cNvSpPr/>
            <p:nvPr/>
          </p:nvSpPr>
          <p:spPr>
            <a:xfrm>
              <a:off x="3871803" y="4192281"/>
              <a:ext cx="77892" cy="139320"/>
            </a:xfrm>
            <a:custGeom>
              <a:avLst/>
              <a:gdLst/>
              <a:ahLst/>
              <a:cxnLst/>
              <a:rect l="l" t="t" r="r" b="b"/>
              <a:pathLst>
                <a:path w="2971" h="5314" extrusionOk="0">
                  <a:moveTo>
                    <a:pt x="1460" y="0"/>
                  </a:moveTo>
                  <a:cubicBezTo>
                    <a:pt x="1402" y="0"/>
                    <a:pt x="1344" y="4"/>
                    <a:pt x="1290" y="7"/>
                  </a:cubicBezTo>
                  <a:lnTo>
                    <a:pt x="1359" y="15"/>
                  </a:lnTo>
                  <a:cubicBezTo>
                    <a:pt x="1905" y="69"/>
                    <a:pt x="2536" y="569"/>
                    <a:pt x="2615" y="1525"/>
                  </a:cubicBezTo>
                  <a:lnTo>
                    <a:pt x="2615" y="1844"/>
                  </a:lnTo>
                  <a:cubicBezTo>
                    <a:pt x="2543" y="2735"/>
                    <a:pt x="1891" y="3825"/>
                    <a:pt x="0" y="5186"/>
                  </a:cubicBezTo>
                  <a:cubicBezTo>
                    <a:pt x="62" y="5226"/>
                    <a:pt x="120" y="5270"/>
                    <a:pt x="182" y="5313"/>
                  </a:cubicBezTo>
                  <a:cubicBezTo>
                    <a:pt x="2206" y="3894"/>
                    <a:pt x="2898" y="2760"/>
                    <a:pt x="2970" y="1844"/>
                  </a:cubicBezTo>
                  <a:lnTo>
                    <a:pt x="2970" y="1525"/>
                  </a:lnTo>
                  <a:cubicBezTo>
                    <a:pt x="2891" y="569"/>
                    <a:pt x="2260" y="65"/>
                    <a:pt x="1713" y="15"/>
                  </a:cubicBezTo>
                  <a:cubicBezTo>
                    <a:pt x="1623" y="4"/>
                    <a:pt x="1540" y="0"/>
                    <a:pt x="14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7" name="Google Shape;6177;p61"/>
            <p:cNvSpPr/>
            <p:nvPr/>
          </p:nvSpPr>
          <p:spPr>
            <a:xfrm>
              <a:off x="3895530" y="4264903"/>
              <a:ext cx="77315" cy="77315"/>
            </a:xfrm>
            <a:custGeom>
              <a:avLst/>
              <a:gdLst/>
              <a:ahLst/>
              <a:cxnLst/>
              <a:rect l="l" t="t" r="r" b="b"/>
              <a:pathLst>
                <a:path w="2949" h="2949" extrusionOk="0">
                  <a:moveTo>
                    <a:pt x="924" y="1"/>
                  </a:moveTo>
                  <a:lnTo>
                    <a:pt x="924" y="924"/>
                  </a:lnTo>
                  <a:lnTo>
                    <a:pt x="1" y="924"/>
                  </a:lnTo>
                  <a:lnTo>
                    <a:pt x="1" y="2025"/>
                  </a:lnTo>
                  <a:lnTo>
                    <a:pt x="924" y="2025"/>
                  </a:lnTo>
                  <a:lnTo>
                    <a:pt x="924" y="2949"/>
                  </a:lnTo>
                  <a:lnTo>
                    <a:pt x="2025" y="2949"/>
                  </a:lnTo>
                  <a:lnTo>
                    <a:pt x="2025" y="2025"/>
                  </a:lnTo>
                  <a:lnTo>
                    <a:pt x="2949" y="2025"/>
                  </a:lnTo>
                  <a:lnTo>
                    <a:pt x="2949" y="924"/>
                  </a:lnTo>
                  <a:lnTo>
                    <a:pt x="2025" y="924"/>
                  </a:lnTo>
                  <a:lnTo>
                    <a:pt x="20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8" name="Google Shape;6178;p61"/>
            <p:cNvSpPr/>
            <p:nvPr/>
          </p:nvSpPr>
          <p:spPr>
            <a:xfrm>
              <a:off x="3739816" y="4110299"/>
              <a:ext cx="140631" cy="169601"/>
            </a:xfrm>
            <a:custGeom>
              <a:avLst/>
              <a:gdLst/>
              <a:ahLst/>
              <a:cxnLst/>
              <a:rect l="l" t="t" r="r" b="b"/>
              <a:pathLst>
                <a:path w="5364" h="6469" extrusionOk="0">
                  <a:moveTo>
                    <a:pt x="5094" y="1"/>
                  </a:moveTo>
                  <a:cubicBezTo>
                    <a:pt x="5087" y="1"/>
                    <a:pt x="5079" y="1"/>
                    <a:pt x="5071" y="2"/>
                  </a:cubicBezTo>
                  <a:cubicBezTo>
                    <a:pt x="2195" y="273"/>
                    <a:pt x="0" y="2689"/>
                    <a:pt x="0" y="5575"/>
                  </a:cubicBezTo>
                  <a:cubicBezTo>
                    <a:pt x="0" y="5815"/>
                    <a:pt x="15" y="6054"/>
                    <a:pt x="44" y="6293"/>
                  </a:cubicBezTo>
                  <a:cubicBezTo>
                    <a:pt x="57" y="6396"/>
                    <a:pt x="143" y="6468"/>
                    <a:pt x="244" y="6468"/>
                  </a:cubicBezTo>
                  <a:cubicBezTo>
                    <a:pt x="253" y="6468"/>
                    <a:pt x="263" y="6468"/>
                    <a:pt x="272" y="6466"/>
                  </a:cubicBezTo>
                  <a:lnTo>
                    <a:pt x="268" y="6466"/>
                  </a:lnTo>
                  <a:cubicBezTo>
                    <a:pt x="377" y="6452"/>
                    <a:pt x="457" y="6351"/>
                    <a:pt x="442" y="6242"/>
                  </a:cubicBezTo>
                  <a:cubicBezTo>
                    <a:pt x="413" y="6021"/>
                    <a:pt x="399" y="5800"/>
                    <a:pt x="399" y="5575"/>
                  </a:cubicBezTo>
                  <a:cubicBezTo>
                    <a:pt x="388" y="2892"/>
                    <a:pt x="2430" y="643"/>
                    <a:pt x="5107" y="400"/>
                  </a:cubicBezTo>
                  <a:cubicBezTo>
                    <a:pt x="5363" y="375"/>
                    <a:pt x="5337" y="1"/>
                    <a:pt x="50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9" name="Google Shape;6179;p61"/>
            <p:cNvSpPr/>
            <p:nvPr/>
          </p:nvSpPr>
          <p:spPr>
            <a:xfrm>
              <a:off x="3744168" y="4109853"/>
              <a:ext cx="297516" cy="358472"/>
            </a:xfrm>
            <a:custGeom>
              <a:avLst/>
              <a:gdLst/>
              <a:ahLst/>
              <a:cxnLst/>
              <a:rect l="l" t="t" r="r" b="b"/>
              <a:pathLst>
                <a:path w="11348" h="13673" extrusionOk="0">
                  <a:moveTo>
                    <a:pt x="5706" y="0"/>
                  </a:moveTo>
                  <a:cubicBezTo>
                    <a:pt x="5454" y="0"/>
                    <a:pt x="5438" y="388"/>
                    <a:pt x="5701" y="403"/>
                  </a:cubicBezTo>
                  <a:cubicBezTo>
                    <a:pt x="8208" y="533"/>
                    <a:pt x="10261" y="2434"/>
                    <a:pt x="10587" y="4922"/>
                  </a:cubicBezTo>
                  <a:cubicBezTo>
                    <a:pt x="10913" y="7411"/>
                    <a:pt x="9414" y="9776"/>
                    <a:pt x="7023" y="10543"/>
                  </a:cubicBezTo>
                  <a:cubicBezTo>
                    <a:pt x="6976" y="10558"/>
                    <a:pt x="6940" y="10590"/>
                    <a:pt x="6915" y="10630"/>
                  </a:cubicBezTo>
                  <a:lnTo>
                    <a:pt x="5433" y="13082"/>
                  </a:lnTo>
                  <a:lnTo>
                    <a:pt x="3952" y="10630"/>
                  </a:lnTo>
                  <a:cubicBezTo>
                    <a:pt x="3927" y="10590"/>
                    <a:pt x="3887" y="10558"/>
                    <a:pt x="3840" y="10543"/>
                  </a:cubicBezTo>
                  <a:cubicBezTo>
                    <a:pt x="2185" y="10015"/>
                    <a:pt x="906" y="8693"/>
                    <a:pt x="432" y="7023"/>
                  </a:cubicBezTo>
                  <a:cubicBezTo>
                    <a:pt x="401" y="6921"/>
                    <a:pt x="322" y="6876"/>
                    <a:pt x="242" y="6876"/>
                  </a:cubicBezTo>
                  <a:cubicBezTo>
                    <a:pt x="122" y="6876"/>
                    <a:pt x="1" y="6977"/>
                    <a:pt x="44" y="7132"/>
                  </a:cubicBezTo>
                  <a:cubicBezTo>
                    <a:pt x="551" y="8903"/>
                    <a:pt x="1899" y="10315"/>
                    <a:pt x="3648" y="10906"/>
                  </a:cubicBezTo>
                  <a:lnTo>
                    <a:pt x="5260" y="13575"/>
                  </a:lnTo>
                  <a:cubicBezTo>
                    <a:pt x="5299" y="13640"/>
                    <a:pt x="5366" y="13673"/>
                    <a:pt x="5433" y="13673"/>
                  </a:cubicBezTo>
                  <a:cubicBezTo>
                    <a:pt x="5499" y="13673"/>
                    <a:pt x="5566" y="13640"/>
                    <a:pt x="5604" y="13575"/>
                  </a:cubicBezTo>
                  <a:lnTo>
                    <a:pt x="7219" y="10906"/>
                  </a:lnTo>
                  <a:cubicBezTo>
                    <a:pt x="9765" y="10047"/>
                    <a:pt x="11348" y="7498"/>
                    <a:pt x="10982" y="4836"/>
                  </a:cubicBezTo>
                  <a:cubicBezTo>
                    <a:pt x="10612" y="2170"/>
                    <a:pt x="8407" y="142"/>
                    <a:pt x="5719" y="4"/>
                  </a:cubicBezTo>
                  <a:lnTo>
                    <a:pt x="5719" y="1"/>
                  </a:lnTo>
                  <a:cubicBezTo>
                    <a:pt x="5715" y="0"/>
                    <a:pt x="5710" y="0"/>
                    <a:pt x="57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0" name="Google Shape;6180;p61"/>
            <p:cNvSpPr/>
            <p:nvPr/>
          </p:nvSpPr>
          <p:spPr>
            <a:xfrm>
              <a:off x="3794268" y="4186382"/>
              <a:ext cx="183863" cy="161159"/>
            </a:xfrm>
            <a:custGeom>
              <a:avLst/>
              <a:gdLst/>
              <a:ahLst/>
              <a:cxnLst/>
              <a:rect l="l" t="t" r="r" b="b"/>
              <a:pathLst>
                <a:path w="7013" h="6147" extrusionOk="0">
                  <a:moveTo>
                    <a:pt x="1102" y="641"/>
                  </a:moveTo>
                  <a:cubicBezTo>
                    <a:pt x="1025" y="700"/>
                    <a:pt x="841" y="843"/>
                    <a:pt x="841" y="843"/>
                  </a:cubicBezTo>
                  <a:cubicBezTo>
                    <a:pt x="841" y="843"/>
                    <a:pt x="904" y="794"/>
                    <a:pt x="1087" y="653"/>
                  </a:cubicBezTo>
                  <a:cubicBezTo>
                    <a:pt x="1092" y="649"/>
                    <a:pt x="1097" y="645"/>
                    <a:pt x="1102" y="641"/>
                  </a:cubicBezTo>
                  <a:close/>
                  <a:moveTo>
                    <a:pt x="5690" y="3195"/>
                  </a:moveTo>
                  <a:lnTo>
                    <a:pt x="5690" y="3919"/>
                  </a:lnTo>
                  <a:cubicBezTo>
                    <a:pt x="5690" y="4028"/>
                    <a:pt x="5781" y="4119"/>
                    <a:pt x="5889" y="4119"/>
                  </a:cubicBezTo>
                  <a:lnTo>
                    <a:pt x="6614" y="4119"/>
                  </a:lnTo>
                  <a:lnTo>
                    <a:pt x="6614" y="4821"/>
                  </a:lnTo>
                  <a:lnTo>
                    <a:pt x="5889" y="4821"/>
                  </a:lnTo>
                  <a:cubicBezTo>
                    <a:pt x="5781" y="4821"/>
                    <a:pt x="5690" y="4908"/>
                    <a:pt x="5690" y="5020"/>
                  </a:cubicBezTo>
                  <a:lnTo>
                    <a:pt x="5690" y="5745"/>
                  </a:lnTo>
                  <a:lnTo>
                    <a:pt x="4988" y="5745"/>
                  </a:lnTo>
                  <a:lnTo>
                    <a:pt x="4988" y="5020"/>
                  </a:lnTo>
                  <a:cubicBezTo>
                    <a:pt x="4988" y="4908"/>
                    <a:pt x="4897" y="4821"/>
                    <a:pt x="4788" y="4821"/>
                  </a:cubicBezTo>
                  <a:lnTo>
                    <a:pt x="4064" y="4821"/>
                  </a:lnTo>
                  <a:lnTo>
                    <a:pt x="4064" y="4119"/>
                  </a:lnTo>
                  <a:lnTo>
                    <a:pt x="4788" y="4119"/>
                  </a:lnTo>
                  <a:cubicBezTo>
                    <a:pt x="4901" y="4119"/>
                    <a:pt x="4988" y="4028"/>
                    <a:pt x="4988" y="3919"/>
                  </a:cubicBezTo>
                  <a:lnTo>
                    <a:pt x="4988" y="3195"/>
                  </a:lnTo>
                  <a:close/>
                  <a:moveTo>
                    <a:pt x="1828" y="0"/>
                  </a:moveTo>
                  <a:cubicBezTo>
                    <a:pt x="1474" y="0"/>
                    <a:pt x="1127" y="115"/>
                    <a:pt x="841" y="334"/>
                  </a:cubicBezTo>
                  <a:cubicBezTo>
                    <a:pt x="0" y="989"/>
                    <a:pt x="0" y="2134"/>
                    <a:pt x="352" y="2927"/>
                  </a:cubicBezTo>
                  <a:cubicBezTo>
                    <a:pt x="562" y="3369"/>
                    <a:pt x="852" y="3789"/>
                    <a:pt x="1243" y="4209"/>
                  </a:cubicBezTo>
                  <a:cubicBezTo>
                    <a:pt x="1808" y="4799"/>
                    <a:pt x="2420" y="5270"/>
                    <a:pt x="3007" y="5705"/>
                  </a:cubicBezTo>
                  <a:cubicBezTo>
                    <a:pt x="3042" y="5731"/>
                    <a:pt x="3082" y="5743"/>
                    <a:pt x="3123" y="5743"/>
                  </a:cubicBezTo>
                  <a:cubicBezTo>
                    <a:pt x="3162" y="5743"/>
                    <a:pt x="3201" y="5732"/>
                    <a:pt x="3235" y="5708"/>
                  </a:cubicBezTo>
                  <a:cubicBezTo>
                    <a:pt x="3488" y="5542"/>
                    <a:pt x="3713" y="5383"/>
                    <a:pt x="3919" y="5223"/>
                  </a:cubicBezTo>
                  <a:lnTo>
                    <a:pt x="4586" y="5223"/>
                  </a:lnTo>
                  <a:lnTo>
                    <a:pt x="4586" y="5948"/>
                  </a:lnTo>
                  <a:cubicBezTo>
                    <a:pt x="4586" y="6056"/>
                    <a:pt x="4676" y="6147"/>
                    <a:pt x="4785" y="6147"/>
                  </a:cubicBezTo>
                  <a:lnTo>
                    <a:pt x="5889" y="6147"/>
                  </a:lnTo>
                  <a:cubicBezTo>
                    <a:pt x="5998" y="6147"/>
                    <a:pt x="6089" y="6056"/>
                    <a:pt x="6089" y="5948"/>
                  </a:cubicBezTo>
                  <a:lnTo>
                    <a:pt x="6089" y="5223"/>
                  </a:lnTo>
                  <a:lnTo>
                    <a:pt x="6813" y="5223"/>
                  </a:lnTo>
                  <a:cubicBezTo>
                    <a:pt x="6925" y="5223"/>
                    <a:pt x="7012" y="5133"/>
                    <a:pt x="7012" y="5020"/>
                  </a:cubicBezTo>
                  <a:lnTo>
                    <a:pt x="7012" y="3919"/>
                  </a:lnTo>
                  <a:cubicBezTo>
                    <a:pt x="7012" y="3811"/>
                    <a:pt x="6925" y="3720"/>
                    <a:pt x="6813" y="3720"/>
                  </a:cubicBezTo>
                  <a:lnTo>
                    <a:pt x="6089" y="3720"/>
                  </a:lnTo>
                  <a:lnTo>
                    <a:pt x="6089" y="2996"/>
                  </a:lnTo>
                  <a:cubicBezTo>
                    <a:pt x="6089" y="2913"/>
                    <a:pt x="6038" y="2840"/>
                    <a:pt x="5962" y="2807"/>
                  </a:cubicBezTo>
                  <a:cubicBezTo>
                    <a:pt x="6005" y="2695"/>
                    <a:pt x="6042" y="2579"/>
                    <a:pt x="6067" y="2463"/>
                  </a:cubicBezTo>
                  <a:cubicBezTo>
                    <a:pt x="6101" y="2312"/>
                    <a:pt x="5983" y="2219"/>
                    <a:pt x="5866" y="2219"/>
                  </a:cubicBezTo>
                  <a:cubicBezTo>
                    <a:pt x="5783" y="2219"/>
                    <a:pt x="5700" y="2267"/>
                    <a:pt x="5676" y="2376"/>
                  </a:cubicBezTo>
                  <a:cubicBezTo>
                    <a:pt x="5643" y="2521"/>
                    <a:pt x="5596" y="2663"/>
                    <a:pt x="5531" y="2797"/>
                  </a:cubicBezTo>
                  <a:lnTo>
                    <a:pt x="4788" y="2797"/>
                  </a:lnTo>
                  <a:cubicBezTo>
                    <a:pt x="4676" y="2797"/>
                    <a:pt x="4586" y="2884"/>
                    <a:pt x="4586" y="2996"/>
                  </a:cubicBezTo>
                  <a:lnTo>
                    <a:pt x="4586" y="3720"/>
                  </a:lnTo>
                  <a:lnTo>
                    <a:pt x="3861" y="3720"/>
                  </a:lnTo>
                  <a:cubicBezTo>
                    <a:pt x="3753" y="3720"/>
                    <a:pt x="3662" y="3811"/>
                    <a:pt x="3662" y="3919"/>
                  </a:cubicBezTo>
                  <a:lnTo>
                    <a:pt x="3662" y="4915"/>
                  </a:lnTo>
                  <a:cubicBezTo>
                    <a:pt x="3499" y="5042"/>
                    <a:pt x="3322" y="5169"/>
                    <a:pt x="3130" y="5299"/>
                  </a:cubicBezTo>
                  <a:cubicBezTo>
                    <a:pt x="2597" y="4901"/>
                    <a:pt x="2040" y="4466"/>
                    <a:pt x="1536" y="3941"/>
                  </a:cubicBezTo>
                  <a:cubicBezTo>
                    <a:pt x="1203" y="3593"/>
                    <a:pt x="928" y="3195"/>
                    <a:pt x="718" y="2764"/>
                  </a:cubicBezTo>
                  <a:cubicBezTo>
                    <a:pt x="424" y="2112"/>
                    <a:pt x="417" y="1174"/>
                    <a:pt x="1083" y="656"/>
                  </a:cubicBezTo>
                  <a:cubicBezTo>
                    <a:pt x="1095" y="647"/>
                    <a:pt x="1105" y="639"/>
                    <a:pt x="1113" y="634"/>
                  </a:cubicBezTo>
                  <a:lnTo>
                    <a:pt x="1113" y="634"/>
                  </a:lnTo>
                  <a:cubicBezTo>
                    <a:pt x="1323" y="481"/>
                    <a:pt x="1576" y="402"/>
                    <a:pt x="1833" y="402"/>
                  </a:cubicBezTo>
                  <a:cubicBezTo>
                    <a:pt x="1912" y="402"/>
                    <a:pt x="1990" y="410"/>
                    <a:pt x="2068" y="424"/>
                  </a:cubicBezTo>
                  <a:cubicBezTo>
                    <a:pt x="2431" y="486"/>
                    <a:pt x="2753" y="692"/>
                    <a:pt x="2956" y="1000"/>
                  </a:cubicBezTo>
                  <a:cubicBezTo>
                    <a:pt x="2999" y="1077"/>
                    <a:pt x="3063" y="1111"/>
                    <a:pt x="3128" y="1111"/>
                  </a:cubicBezTo>
                  <a:cubicBezTo>
                    <a:pt x="3199" y="1111"/>
                    <a:pt x="3271" y="1071"/>
                    <a:pt x="3322" y="1004"/>
                  </a:cubicBezTo>
                  <a:cubicBezTo>
                    <a:pt x="3635" y="617"/>
                    <a:pt x="3967" y="424"/>
                    <a:pt x="4311" y="424"/>
                  </a:cubicBezTo>
                  <a:cubicBezTo>
                    <a:pt x="4341" y="424"/>
                    <a:pt x="4371" y="425"/>
                    <a:pt x="4401" y="428"/>
                  </a:cubicBezTo>
                  <a:lnTo>
                    <a:pt x="4423" y="428"/>
                  </a:lnTo>
                  <a:cubicBezTo>
                    <a:pt x="4694" y="428"/>
                    <a:pt x="4904" y="479"/>
                    <a:pt x="5082" y="591"/>
                  </a:cubicBezTo>
                  <a:cubicBezTo>
                    <a:pt x="5281" y="718"/>
                    <a:pt x="5444" y="895"/>
                    <a:pt x="5549" y="1109"/>
                  </a:cubicBezTo>
                  <a:cubicBezTo>
                    <a:pt x="5621" y="1257"/>
                    <a:pt x="5676" y="1413"/>
                    <a:pt x="5701" y="1576"/>
                  </a:cubicBezTo>
                  <a:cubicBezTo>
                    <a:pt x="5719" y="1670"/>
                    <a:pt x="5802" y="1743"/>
                    <a:pt x="5900" y="1743"/>
                  </a:cubicBezTo>
                  <a:cubicBezTo>
                    <a:pt x="5911" y="1743"/>
                    <a:pt x="5922" y="1739"/>
                    <a:pt x="5936" y="1739"/>
                  </a:cubicBezTo>
                  <a:cubicBezTo>
                    <a:pt x="6045" y="1721"/>
                    <a:pt x="6118" y="1616"/>
                    <a:pt x="6096" y="1507"/>
                  </a:cubicBezTo>
                  <a:cubicBezTo>
                    <a:pt x="6063" y="1304"/>
                    <a:pt x="5998" y="1109"/>
                    <a:pt x="5908" y="928"/>
                  </a:cubicBezTo>
                  <a:cubicBezTo>
                    <a:pt x="5766" y="649"/>
                    <a:pt x="5556" y="414"/>
                    <a:pt x="5292" y="247"/>
                  </a:cubicBezTo>
                  <a:cubicBezTo>
                    <a:pt x="5049" y="95"/>
                    <a:pt x="4770" y="26"/>
                    <a:pt x="4423" y="22"/>
                  </a:cubicBezTo>
                  <a:cubicBezTo>
                    <a:pt x="4386" y="19"/>
                    <a:pt x="4349" y="18"/>
                    <a:pt x="4313" y="18"/>
                  </a:cubicBezTo>
                  <a:cubicBezTo>
                    <a:pt x="3898" y="18"/>
                    <a:pt x="3507" y="208"/>
                    <a:pt x="3148" y="591"/>
                  </a:cubicBezTo>
                  <a:cubicBezTo>
                    <a:pt x="2887" y="294"/>
                    <a:pt x="2528" y="95"/>
                    <a:pt x="2137" y="30"/>
                  </a:cubicBezTo>
                  <a:cubicBezTo>
                    <a:pt x="2035" y="10"/>
                    <a:pt x="1931" y="0"/>
                    <a:pt x="182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5" name="TextBox 524">
            <a:extLst>
              <a:ext uri="{FF2B5EF4-FFF2-40B4-BE49-F238E27FC236}">
                <a16:creationId xmlns:a16="http://schemas.microsoft.com/office/drawing/2014/main" id="{B2362CA6-4105-42E3-87AD-7A91BB248BD4}"/>
              </a:ext>
            </a:extLst>
          </p:cNvPr>
          <p:cNvSpPr txBox="1"/>
          <p:nvPr/>
        </p:nvSpPr>
        <p:spPr>
          <a:xfrm>
            <a:off x="582867" y="99988"/>
            <a:ext cx="8144992" cy="4015266"/>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400" b="1" i="0" u="sng"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sym typeface="Arial"/>
              </a:rPr>
              <a:t>Trả lời</a:t>
            </a:r>
            <a:endParaRPr kumimoji="0" lang="en-US" sz="2400" b="1" i="0" u="sng"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2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3. </a:t>
            </a:r>
            <a:r>
              <a:rPr kumimoji="0" lang="vi-VN"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Các biện pháp chữa trị hiệu quả bệnh ung thư hiện nay là:</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Phẫu thuật cắt bỏ khối u</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Chiếu xạ hoặc dùng hóa chất tiêu diệt các khối u</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Dùng tế bào gốc để hỗ trợ quá trình điều trị khối u</a:t>
            </a: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Sử dụng liệu pháp miễn dịch tăng cường khả năng đề kháng cùng một số biện pháp khác</a:t>
            </a:r>
          </a:p>
        </p:txBody>
      </p:sp>
      <p:grpSp>
        <p:nvGrpSpPr>
          <p:cNvPr id="12" name="Google Shape;7636;p65">
            <a:extLst>
              <a:ext uri="{FF2B5EF4-FFF2-40B4-BE49-F238E27FC236}">
                <a16:creationId xmlns:a16="http://schemas.microsoft.com/office/drawing/2014/main" id="{0E38E29A-66C9-4B41-85F5-090362D8913A}"/>
              </a:ext>
            </a:extLst>
          </p:cNvPr>
          <p:cNvGrpSpPr/>
          <p:nvPr/>
        </p:nvGrpSpPr>
        <p:grpSpPr>
          <a:xfrm rot="20726050">
            <a:off x="5661923" y="3957605"/>
            <a:ext cx="957119" cy="774492"/>
            <a:chOff x="4172714" y="1855021"/>
            <a:chExt cx="579115" cy="457220"/>
          </a:xfrm>
        </p:grpSpPr>
        <p:sp>
          <p:nvSpPr>
            <p:cNvPr id="13" name="Google Shape;7637;p65">
              <a:extLst>
                <a:ext uri="{FF2B5EF4-FFF2-40B4-BE49-F238E27FC236}">
                  <a16:creationId xmlns:a16="http://schemas.microsoft.com/office/drawing/2014/main" id="{A0C143F7-8B4A-46B4-A378-3C2F8084E479}"/>
                </a:ext>
              </a:extLst>
            </p:cNvPr>
            <p:cNvSpPr/>
            <p:nvPr/>
          </p:nvSpPr>
          <p:spPr>
            <a:xfrm>
              <a:off x="4184742" y="1890634"/>
              <a:ext cx="561796" cy="395718"/>
            </a:xfrm>
            <a:custGeom>
              <a:avLst/>
              <a:gdLst/>
              <a:ahLst/>
              <a:cxnLst/>
              <a:rect l="l" t="t" r="r" b="b"/>
              <a:pathLst>
                <a:path w="13466" h="9756" extrusionOk="0">
                  <a:moveTo>
                    <a:pt x="380" y="1"/>
                  </a:moveTo>
                  <a:cubicBezTo>
                    <a:pt x="168" y="1"/>
                    <a:pt x="0" y="174"/>
                    <a:pt x="0" y="380"/>
                  </a:cubicBezTo>
                  <a:lnTo>
                    <a:pt x="0" y="9376"/>
                  </a:lnTo>
                  <a:cubicBezTo>
                    <a:pt x="0" y="9587"/>
                    <a:pt x="168" y="9755"/>
                    <a:pt x="380" y="9755"/>
                  </a:cubicBezTo>
                  <a:lnTo>
                    <a:pt x="13086" y="9755"/>
                  </a:lnTo>
                  <a:cubicBezTo>
                    <a:pt x="13292" y="9755"/>
                    <a:pt x="13465" y="9587"/>
                    <a:pt x="13465" y="9376"/>
                  </a:cubicBezTo>
                  <a:lnTo>
                    <a:pt x="13465" y="380"/>
                  </a:lnTo>
                  <a:cubicBezTo>
                    <a:pt x="13465" y="174"/>
                    <a:pt x="13292" y="1"/>
                    <a:pt x="13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638;p65">
              <a:extLst>
                <a:ext uri="{FF2B5EF4-FFF2-40B4-BE49-F238E27FC236}">
                  <a16:creationId xmlns:a16="http://schemas.microsoft.com/office/drawing/2014/main" id="{C06C54C6-CD31-41C5-B47D-D3CE95E194B5}"/>
                </a:ext>
              </a:extLst>
            </p:cNvPr>
            <p:cNvSpPr/>
            <p:nvPr/>
          </p:nvSpPr>
          <p:spPr>
            <a:xfrm>
              <a:off x="4696600" y="1890634"/>
              <a:ext cx="49938" cy="395718"/>
            </a:xfrm>
            <a:custGeom>
              <a:avLst/>
              <a:gdLst/>
              <a:ahLst/>
              <a:cxnLst/>
              <a:rect l="l" t="t" r="r" b="b"/>
              <a:pathLst>
                <a:path w="1197" h="9756" extrusionOk="0">
                  <a:moveTo>
                    <a:pt x="1" y="1"/>
                  </a:moveTo>
                  <a:cubicBezTo>
                    <a:pt x="212" y="1"/>
                    <a:pt x="380" y="174"/>
                    <a:pt x="380" y="380"/>
                  </a:cubicBezTo>
                  <a:lnTo>
                    <a:pt x="380" y="9376"/>
                  </a:lnTo>
                  <a:cubicBezTo>
                    <a:pt x="380" y="9587"/>
                    <a:pt x="212" y="9755"/>
                    <a:pt x="1" y="9755"/>
                  </a:cubicBezTo>
                  <a:lnTo>
                    <a:pt x="817" y="9755"/>
                  </a:lnTo>
                  <a:cubicBezTo>
                    <a:pt x="1023" y="9755"/>
                    <a:pt x="1196" y="9587"/>
                    <a:pt x="1196" y="9376"/>
                  </a:cubicBezTo>
                  <a:lnTo>
                    <a:pt x="1196" y="380"/>
                  </a:lnTo>
                  <a:cubicBezTo>
                    <a:pt x="1196" y="174"/>
                    <a:pt x="1023" y="1"/>
                    <a:pt x="8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39;p65">
              <a:extLst>
                <a:ext uri="{FF2B5EF4-FFF2-40B4-BE49-F238E27FC236}">
                  <a16:creationId xmlns:a16="http://schemas.microsoft.com/office/drawing/2014/main" id="{A9B0E09A-4E06-4354-B126-7A76357B458C}"/>
                </a:ext>
              </a:extLst>
            </p:cNvPr>
            <p:cNvSpPr/>
            <p:nvPr/>
          </p:nvSpPr>
          <p:spPr>
            <a:xfrm>
              <a:off x="4216992" y="1863215"/>
              <a:ext cx="248565" cy="354953"/>
            </a:xfrm>
            <a:custGeom>
              <a:avLst/>
              <a:gdLst/>
              <a:ahLst/>
              <a:cxnLst/>
              <a:rect l="l" t="t" r="r" b="b"/>
              <a:pathLst>
                <a:path w="5958" h="8751" extrusionOk="0">
                  <a:moveTo>
                    <a:pt x="0" y="0"/>
                  </a:moveTo>
                  <a:lnTo>
                    <a:pt x="0" y="8751"/>
                  </a:lnTo>
                  <a:lnTo>
                    <a:pt x="5957" y="8751"/>
                  </a:lnTo>
                  <a:lnTo>
                    <a:pt x="59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40;p65">
              <a:extLst>
                <a:ext uri="{FF2B5EF4-FFF2-40B4-BE49-F238E27FC236}">
                  <a16:creationId xmlns:a16="http://schemas.microsoft.com/office/drawing/2014/main" id="{6007204B-37F6-4E77-AAAF-9650BE538D77}"/>
                </a:ext>
              </a:extLst>
            </p:cNvPr>
            <p:cNvSpPr/>
            <p:nvPr/>
          </p:nvSpPr>
          <p:spPr>
            <a:xfrm>
              <a:off x="4465515" y="1863215"/>
              <a:ext cx="248774" cy="354953"/>
            </a:xfrm>
            <a:custGeom>
              <a:avLst/>
              <a:gdLst/>
              <a:ahLst/>
              <a:cxnLst/>
              <a:rect l="l" t="t" r="r" b="b"/>
              <a:pathLst>
                <a:path w="5963" h="8751" extrusionOk="0">
                  <a:moveTo>
                    <a:pt x="0" y="0"/>
                  </a:moveTo>
                  <a:lnTo>
                    <a:pt x="0" y="8751"/>
                  </a:lnTo>
                  <a:lnTo>
                    <a:pt x="5962" y="8751"/>
                  </a:lnTo>
                  <a:lnTo>
                    <a:pt x="59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41;p65">
              <a:extLst>
                <a:ext uri="{FF2B5EF4-FFF2-40B4-BE49-F238E27FC236}">
                  <a16:creationId xmlns:a16="http://schemas.microsoft.com/office/drawing/2014/main" id="{6D66B5AE-F62D-4AA8-B74C-9412E56EB80E}"/>
                </a:ext>
              </a:extLst>
            </p:cNvPr>
            <p:cNvSpPr/>
            <p:nvPr/>
          </p:nvSpPr>
          <p:spPr>
            <a:xfrm>
              <a:off x="4216992" y="2218127"/>
              <a:ext cx="248565" cy="32976"/>
            </a:xfrm>
            <a:custGeom>
              <a:avLst/>
              <a:gdLst/>
              <a:ahLst/>
              <a:cxnLst/>
              <a:rect l="l" t="t" r="r" b="b"/>
              <a:pathLst>
                <a:path w="5958" h="813" extrusionOk="0">
                  <a:moveTo>
                    <a:pt x="0" y="1"/>
                  </a:moveTo>
                  <a:lnTo>
                    <a:pt x="0" y="812"/>
                  </a:lnTo>
                  <a:lnTo>
                    <a:pt x="5957" y="812"/>
                  </a:lnTo>
                  <a:lnTo>
                    <a:pt x="59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42;p65">
              <a:extLst>
                <a:ext uri="{FF2B5EF4-FFF2-40B4-BE49-F238E27FC236}">
                  <a16:creationId xmlns:a16="http://schemas.microsoft.com/office/drawing/2014/main" id="{9ABD5A7B-1725-4A5C-8572-3F5ECE1A8E18}"/>
                </a:ext>
              </a:extLst>
            </p:cNvPr>
            <p:cNvSpPr/>
            <p:nvPr/>
          </p:nvSpPr>
          <p:spPr>
            <a:xfrm>
              <a:off x="4465515" y="2218127"/>
              <a:ext cx="248774" cy="32976"/>
            </a:xfrm>
            <a:custGeom>
              <a:avLst/>
              <a:gdLst/>
              <a:ahLst/>
              <a:cxnLst/>
              <a:rect l="l" t="t" r="r" b="b"/>
              <a:pathLst>
                <a:path w="5963" h="813" extrusionOk="0">
                  <a:moveTo>
                    <a:pt x="0" y="1"/>
                  </a:moveTo>
                  <a:lnTo>
                    <a:pt x="0" y="812"/>
                  </a:lnTo>
                  <a:lnTo>
                    <a:pt x="5962" y="812"/>
                  </a:lnTo>
                  <a:lnTo>
                    <a:pt x="5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43;p65">
              <a:extLst>
                <a:ext uri="{FF2B5EF4-FFF2-40B4-BE49-F238E27FC236}">
                  <a16:creationId xmlns:a16="http://schemas.microsoft.com/office/drawing/2014/main" id="{7A97A07C-B751-498E-8F45-788AF3BDC607}"/>
                </a:ext>
              </a:extLst>
            </p:cNvPr>
            <p:cNvSpPr/>
            <p:nvPr/>
          </p:nvSpPr>
          <p:spPr>
            <a:xfrm>
              <a:off x="4441068" y="2251063"/>
              <a:ext cx="48729" cy="52811"/>
            </a:xfrm>
            <a:custGeom>
              <a:avLst/>
              <a:gdLst/>
              <a:ahLst/>
              <a:cxnLst/>
              <a:rect l="l" t="t" r="r" b="b"/>
              <a:pathLst>
                <a:path w="1168" h="1302" extrusionOk="0">
                  <a:moveTo>
                    <a:pt x="1" y="0"/>
                  </a:moveTo>
                  <a:lnTo>
                    <a:pt x="1" y="1085"/>
                  </a:lnTo>
                  <a:cubicBezTo>
                    <a:pt x="1" y="1205"/>
                    <a:pt x="102" y="1301"/>
                    <a:pt x="222" y="1301"/>
                  </a:cubicBezTo>
                  <a:lnTo>
                    <a:pt x="951" y="1301"/>
                  </a:lnTo>
                  <a:cubicBezTo>
                    <a:pt x="1071" y="1301"/>
                    <a:pt x="1167" y="1205"/>
                    <a:pt x="1167" y="1085"/>
                  </a:cubicBezTo>
                  <a:lnTo>
                    <a:pt x="11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44;p65">
              <a:extLst>
                <a:ext uri="{FF2B5EF4-FFF2-40B4-BE49-F238E27FC236}">
                  <a16:creationId xmlns:a16="http://schemas.microsoft.com/office/drawing/2014/main" id="{5C356FD9-BC6A-493B-B329-AAB0AA6B4306}"/>
                </a:ext>
              </a:extLst>
            </p:cNvPr>
            <p:cNvSpPr/>
            <p:nvPr/>
          </p:nvSpPr>
          <p:spPr>
            <a:xfrm>
              <a:off x="4514786" y="1919068"/>
              <a:ext cx="151442" cy="54961"/>
            </a:xfrm>
            <a:custGeom>
              <a:avLst/>
              <a:gdLst/>
              <a:ahLst/>
              <a:cxnLst/>
              <a:rect l="l" t="t" r="r" b="b"/>
              <a:pathLst>
                <a:path w="3630" h="1355" extrusionOk="0">
                  <a:moveTo>
                    <a:pt x="0" y="1"/>
                  </a:moveTo>
                  <a:lnTo>
                    <a:pt x="0" y="1354"/>
                  </a:lnTo>
                  <a:lnTo>
                    <a:pt x="3629" y="1354"/>
                  </a:lnTo>
                  <a:lnTo>
                    <a:pt x="36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45;p65">
              <a:extLst>
                <a:ext uri="{FF2B5EF4-FFF2-40B4-BE49-F238E27FC236}">
                  <a16:creationId xmlns:a16="http://schemas.microsoft.com/office/drawing/2014/main" id="{83CCC863-3472-41F8-84B8-BFD338946396}"/>
                </a:ext>
              </a:extLst>
            </p:cNvPr>
            <p:cNvSpPr/>
            <p:nvPr/>
          </p:nvSpPr>
          <p:spPr>
            <a:xfrm>
              <a:off x="4172714" y="1855021"/>
              <a:ext cx="579115" cy="457220"/>
            </a:xfrm>
            <a:custGeom>
              <a:avLst/>
              <a:gdLst/>
              <a:ahLst/>
              <a:cxnLst/>
              <a:rect l="l" t="t" r="r" b="b"/>
              <a:pathLst>
                <a:path w="13881" h="11272" extrusionOk="0">
                  <a:moveTo>
                    <a:pt x="6743" y="409"/>
                  </a:moveTo>
                  <a:lnTo>
                    <a:pt x="6743" y="8751"/>
                  </a:lnTo>
                  <a:lnTo>
                    <a:pt x="1189" y="8751"/>
                  </a:lnTo>
                  <a:lnTo>
                    <a:pt x="1189" y="409"/>
                  </a:lnTo>
                  <a:close/>
                  <a:moveTo>
                    <a:pt x="6743" y="9155"/>
                  </a:moveTo>
                  <a:lnTo>
                    <a:pt x="6743" y="9563"/>
                  </a:lnTo>
                  <a:lnTo>
                    <a:pt x="1189" y="9563"/>
                  </a:lnTo>
                  <a:lnTo>
                    <a:pt x="1189" y="9155"/>
                  </a:lnTo>
                  <a:close/>
                  <a:moveTo>
                    <a:pt x="12700" y="9155"/>
                  </a:moveTo>
                  <a:lnTo>
                    <a:pt x="12700" y="9563"/>
                  </a:lnTo>
                  <a:lnTo>
                    <a:pt x="7146" y="9563"/>
                  </a:lnTo>
                  <a:lnTo>
                    <a:pt x="7146" y="9155"/>
                  </a:lnTo>
                  <a:close/>
                  <a:moveTo>
                    <a:pt x="7324" y="9971"/>
                  </a:moveTo>
                  <a:lnTo>
                    <a:pt x="7324" y="10849"/>
                  </a:lnTo>
                  <a:cubicBezTo>
                    <a:pt x="7324" y="10859"/>
                    <a:pt x="7319" y="10863"/>
                    <a:pt x="7309" y="10863"/>
                  </a:cubicBezTo>
                  <a:lnTo>
                    <a:pt x="6580" y="10863"/>
                  </a:lnTo>
                  <a:cubicBezTo>
                    <a:pt x="6570" y="10863"/>
                    <a:pt x="6565" y="10859"/>
                    <a:pt x="6565" y="10849"/>
                  </a:cubicBezTo>
                  <a:lnTo>
                    <a:pt x="6565" y="9971"/>
                  </a:lnTo>
                  <a:close/>
                  <a:moveTo>
                    <a:pt x="11297" y="0"/>
                  </a:moveTo>
                  <a:cubicBezTo>
                    <a:pt x="11293" y="0"/>
                    <a:pt x="11288" y="0"/>
                    <a:pt x="11284" y="1"/>
                  </a:cubicBezTo>
                  <a:lnTo>
                    <a:pt x="987" y="1"/>
                  </a:lnTo>
                  <a:cubicBezTo>
                    <a:pt x="872" y="1"/>
                    <a:pt x="781" y="92"/>
                    <a:pt x="781" y="202"/>
                  </a:cubicBezTo>
                  <a:lnTo>
                    <a:pt x="781" y="677"/>
                  </a:lnTo>
                  <a:lnTo>
                    <a:pt x="594" y="677"/>
                  </a:lnTo>
                  <a:cubicBezTo>
                    <a:pt x="272" y="677"/>
                    <a:pt x="8" y="937"/>
                    <a:pt x="8" y="1263"/>
                  </a:cubicBezTo>
                  <a:lnTo>
                    <a:pt x="8" y="2161"/>
                  </a:lnTo>
                  <a:cubicBezTo>
                    <a:pt x="15" y="2288"/>
                    <a:pt x="114" y="2351"/>
                    <a:pt x="212" y="2351"/>
                  </a:cubicBezTo>
                  <a:cubicBezTo>
                    <a:pt x="310" y="2351"/>
                    <a:pt x="409" y="2288"/>
                    <a:pt x="416" y="2161"/>
                  </a:cubicBezTo>
                  <a:lnTo>
                    <a:pt x="416" y="1263"/>
                  </a:lnTo>
                  <a:cubicBezTo>
                    <a:pt x="416" y="1162"/>
                    <a:pt x="493" y="1085"/>
                    <a:pt x="594" y="1085"/>
                  </a:cubicBezTo>
                  <a:lnTo>
                    <a:pt x="781" y="1085"/>
                  </a:lnTo>
                  <a:lnTo>
                    <a:pt x="781" y="9769"/>
                  </a:lnTo>
                  <a:cubicBezTo>
                    <a:pt x="781" y="9879"/>
                    <a:pt x="872" y="9971"/>
                    <a:pt x="987" y="9971"/>
                  </a:cubicBezTo>
                  <a:lnTo>
                    <a:pt x="6157" y="9971"/>
                  </a:lnTo>
                  <a:lnTo>
                    <a:pt x="6157" y="10431"/>
                  </a:lnTo>
                  <a:lnTo>
                    <a:pt x="589" y="10431"/>
                  </a:lnTo>
                  <a:cubicBezTo>
                    <a:pt x="493" y="10431"/>
                    <a:pt x="416" y="10350"/>
                    <a:pt x="416" y="10254"/>
                  </a:cubicBezTo>
                  <a:lnTo>
                    <a:pt x="416" y="3025"/>
                  </a:lnTo>
                  <a:cubicBezTo>
                    <a:pt x="423" y="2883"/>
                    <a:pt x="318" y="2812"/>
                    <a:pt x="212" y="2812"/>
                  </a:cubicBezTo>
                  <a:cubicBezTo>
                    <a:pt x="106" y="2812"/>
                    <a:pt x="1" y="2883"/>
                    <a:pt x="8" y="3025"/>
                  </a:cubicBezTo>
                  <a:lnTo>
                    <a:pt x="8" y="10254"/>
                  </a:lnTo>
                  <a:cubicBezTo>
                    <a:pt x="8" y="10575"/>
                    <a:pt x="267" y="10835"/>
                    <a:pt x="589" y="10835"/>
                  </a:cubicBezTo>
                  <a:lnTo>
                    <a:pt x="6157" y="10835"/>
                  </a:lnTo>
                  <a:lnTo>
                    <a:pt x="6157" y="10849"/>
                  </a:lnTo>
                  <a:cubicBezTo>
                    <a:pt x="6157" y="11084"/>
                    <a:pt x="6344" y="11271"/>
                    <a:pt x="6580" y="11271"/>
                  </a:cubicBezTo>
                  <a:lnTo>
                    <a:pt x="7309" y="11271"/>
                  </a:lnTo>
                  <a:cubicBezTo>
                    <a:pt x="7540" y="11271"/>
                    <a:pt x="7727" y="11084"/>
                    <a:pt x="7727" y="10849"/>
                  </a:cubicBezTo>
                  <a:lnTo>
                    <a:pt x="7727" y="10835"/>
                  </a:lnTo>
                  <a:lnTo>
                    <a:pt x="13300" y="10835"/>
                  </a:lnTo>
                  <a:cubicBezTo>
                    <a:pt x="13622" y="10835"/>
                    <a:pt x="13881" y="10575"/>
                    <a:pt x="13881" y="10254"/>
                  </a:cubicBezTo>
                  <a:lnTo>
                    <a:pt x="13881" y="1258"/>
                  </a:lnTo>
                  <a:cubicBezTo>
                    <a:pt x="13881" y="937"/>
                    <a:pt x="13622" y="677"/>
                    <a:pt x="13300" y="677"/>
                  </a:cubicBezTo>
                  <a:lnTo>
                    <a:pt x="13108" y="677"/>
                  </a:lnTo>
                  <a:lnTo>
                    <a:pt x="13108" y="202"/>
                  </a:lnTo>
                  <a:cubicBezTo>
                    <a:pt x="13108" y="92"/>
                    <a:pt x="13017" y="1"/>
                    <a:pt x="12906" y="1"/>
                  </a:cubicBezTo>
                  <a:lnTo>
                    <a:pt x="12134" y="1"/>
                  </a:lnTo>
                  <a:cubicBezTo>
                    <a:pt x="11879" y="15"/>
                    <a:pt x="11879" y="394"/>
                    <a:pt x="12134" y="404"/>
                  </a:cubicBezTo>
                  <a:lnTo>
                    <a:pt x="12700" y="404"/>
                  </a:lnTo>
                  <a:lnTo>
                    <a:pt x="12700" y="7354"/>
                  </a:lnTo>
                  <a:cubicBezTo>
                    <a:pt x="12707" y="7482"/>
                    <a:pt x="12806" y="7545"/>
                    <a:pt x="12904" y="7545"/>
                  </a:cubicBezTo>
                  <a:cubicBezTo>
                    <a:pt x="13002" y="7545"/>
                    <a:pt x="13101" y="7482"/>
                    <a:pt x="13108" y="7354"/>
                  </a:cubicBezTo>
                  <a:lnTo>
                    <a:pt x="13108" y="1085"/>
                  </a:lnTo>
                  <a:lnTo>
                    <a:pt x="13300" y="1085"/>
                  </a:lnTo>
                  <a:cubicBezTo>
                    <a:pt x="13396" y="1085"/>
                    <a:pt x="13473" y="1162"/>
                    <a:pt x="13473" y="1258"/>
                  </a:cubicBezTo>
                  <a:lnTo>
                    <a:pt x="13473" y="10254"/>
                  </a:lnTo>
                  <a:cubicBezTo>
                    <a:pt x="13473" y="10350"/>
                    <a:pt x="13396" y="10427"/>
                    <a:pt x="13300" y="10431"/>
                  </a:cubicBezTo>
                  <a:lnTo>
                    <a:pt x="7732" y="10431"/>
                  </a:lnTo>
                  <a:lnTo>
                    <a:pt x="7732" y="9971"/>
                  </a:lnTo>
                  <a:lnTo>
                    <a:pt x="12906" y="9971"/>
                  </a:lnTo>
                  <a:cubicBezTo>
                    <a:pt x="13017" y="9971"/>
                    <a:pt x="13108" y="9879"/>
                    <a:pt x="13108" y="9764"/>
                  </a:cubicBezTo>
                  <a:lnTo>
                    <a:pt x="13108" y="8223"/>
                  </a:lnTo>
                  <a:cubicBezTo>
                    <a:pt x="13101" y="8096"/>
                    <a:pt x="13002" y="8033"/>
                    <a:pt x="12904" y="8033"/>
                  </a:cubicBezTo>
                  <a:cubicBezTo>
                    <a:pt x="12806" y="8033"/>
                    <a:pt x="12707" y="8096"/>
                    <a:pt x="12700" y="8223"/>
                  </a:cubicBezTo>
                  <a:lnTo>
                    <a:pt x="12700" y="8751"/>
                  </a:lnTo>
                  <a:lnTo>
                    <a:pt x="7146" y="8751"/>
                  </a:lnTo>
                  <a:lnTo>
                    <a:pt x="7146" y="409"/>
                  </a:lnTo>
                  <a:lnTo>
                    <a:pt x="11284" y="409"/>
                  </a:lnTo>
                  <a:cubicBezTo>
                    <a:pt x="11288" y="409"/>
                    <a:pt x="11293" y="409"/>
                    <a:pt x="11297" y="409"/>
                  </a:cubicBezTo>
                  <a:cubicBezTo>
                    <a:pt x="11563" y="409"/>
                    <a:pt x="11563" y="0"/>
                    <a:pt x="11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46;p65">
              <a:extLst>
                <a:ext uri="{FF2B5EF4-FFF2-40B4-BE49-F238E27FC236}">
                  <a16:creationId xmlns:a16="http://schemas.microsoft.com/office/drawing/2014/main" id="{F4A3B345-AA5B-4921-B1C7-562A7615AF84}"/>
                </a:ext>
              </a:extLst>
            </p:cNvPr>
            <p:cNvSpPr/>
            <p:nvPr/>
          </p:nvSpPr>
          <p:spPr>
            <a:xfrm>
              <a:off x="4299584" y="1910915"/>
              <a:ext cx="125828" cy="16590"/>
            </a:xfrm>
            <a:custGeom>
              <a:avLst/>
              <a:gdLst/>
              <a:ahLst/>
              <a:cxnLst/>
              <a:rect l="l" t="t" r="r" b="b"/>
              <a:pathLst>
                <a:path w="3016" h="409" extrusionOk="0">
                  <a:moveTo>
                    <a:pt x="260" y="0"/>
                  </a:moveTo>
                  <a:cubicBezTo>
                    <a:pt x="1" y="15"/>
                    <a:pt x="1" y="394"/>
                    <a:pt x="260" y="408"/>
                  </a:cubicBezTo>
                  <a:lnTo>
                    <a:pt x="2761" y="408"/>
                  </a:lnTo>
                  <a:cubicBezTo>
                    <a:pt x="3015" y="394"/>
                    <a:pt x="3015" y="15"/>
                    <a:pt x="27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47;p65">
              <a:extLst>
                <a:ext uri="{FF2B5EF4-FFF2-40B4-BE49-F238E27FC236}">
                  <a16:creationId xmlns:a16="http://schemas.microsoft.com/office/drawing/2014/main" id="{8FDC8FD4-53B9-40CC-A418-2E7236243247}"/>
                </a:ext>
              </a:extLst>
            </p:cNvPr>
            <p:cNvSpPr/>
            <p:nvPr/>
          </p:nvSpPr>
          <p:spPr>
            <a:xfrm>
              <a:off x="4252524" y="1943810"/>
              <a:ext cx="173889" cy="16590"/>
            </a:xfrm>
            <a:custGeom>
              <a:avLst/>
              <a:gdLst/>
              <a:ahLst/>
              <a:cxnLst/>
              <a:rect l="l" t="t" r="r" b="b"/>
              <a:pathLst>
                <a:path w="4168" h="409" extrusionOk="0">
                  <a:moveTo>
                    <a:pt x="3903" y="0"/>
                  </a:moveTo>
                  <a:cubicBezTo>
                    <a:pt x="3898" y="0"/>
                    <a:pt x="3894" y="0"/>
                    <a:pt x="3889" y="0"/>
                  </a:cubicBezTo>
                  <a:lnTo>
                    <a:pt x="260" y="0"/>
                  </a:lnTo>
                  <a:cubicBezTo>
                    <a:pt x="1" y="15"/>
                    <a:pt x="1" y="394"/>
                    <a:pt x="260" y="408"/>
                  </a:cubicBezTo>
                  <a:lnTo>
                    <a:pt x="3889" y="408"/>
                  </a:lnTo>
                  <a:cubicBezTo>
                    <a:pt x="3894" y="409"/>
                    <a:pt x="3898" y="409"/>
                    <a:pt x="3903" y="409"/>
                  </a:cubicBezTo>
                  <a:cubicBezTo>
                    <a:pt x="4168" y="409"/>
                    <a:pt x="4168" y="0"/>
                    <a:pt x="3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48;p65">
              <a:extLst>
                <a:ext uri="{FF2B5EF4-FFF2-40B4-BE49-F238E27FC236}">
                  <a16:creationId xmlns:a16="http://schemas.microsoft.com/office/drawing/2014/main" id="{A5D0BAFF-34D9-4E60-A1DB-62A400138BAC}"/>
                </a:ext>
              </a:extLst>
            </p:cNvPr>
            <p:cNvSpPr/>
            <p:nvPr/>
          </p:nvSpPr>
          <p:spPr>
            <a:xfrm>
              <a:off x="4252524" y="1976868"/>
              <a:ext cx="173889" cy="16468"/>
            </a:xfrm>
            <a:custGeom>
              <a:avLst/>
              <a:gdLst/>
              <a:ahLst/>
              <a:cxnLst/>
              <a:rect l="l" t="t" r="r" b="b"/>
              <a:pathLst>
                <a:path w="4168" h="406" extrusionOk="0">
                  <a:moveTo>
                    <a:pt x="3907" y="1"/>
                  </a:moveTo>
                  <a:cubicBezTo>
                    <a:pt x="3901" y="1"/>
                    <a:pt x="3895" y="1"/>
                    <a:pt x="3889" y="1"/>
                  </a:cubicBezTo>
                  <a:lnTo>
                    <a:pt x="260" y="1"/>
                  </a:lnTo>
                  <a:cubicBezTo>
                    <a:pt x="1" y="11"/>
                    <a:pt x="1" y="390"/>
                    <a:pt x="260" y="405"/>
                  </a:cubicBezTo>
                  <a:lnTo>
                    <a:pt x="3889" y="405"/>
                  </a:lnTo>
                  <a:cubicBezTo>
                    <a:pt x="3894" y="405"/>
                    <a:pt x="3898" y="405"/>
                    <a:pt x="3903" y="405"/>
                  </a:cubicBezTo>
                  <a:cubicBezTo>
                    <a:pt x="4166" y="405"/>
                    <a:pt x="4168" y="1"/>
                    <a:pt x="39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649;p65">
              <a:extLst>
                <a:ext uri="{FF2B5EF4-FFF2-40B4-BE49-F238E27FC236}">
                  <a16:creationId xmlns:a16="http://schemas.microsoft.com/office/drawing/2014/main" id="{24D5F49F-3881-4AB5-95CB-E73936BCEFDD}"/>
                </a:ext>
              </a:extLst>
            </p:cNvPr>
            <p:cNvSpPr/>
            <p:nvPr/>
          </p:nvSpPr>
          <p:spPr>
            <a:xfrm>
              <a:off x="4251731" y="2009804"/>
              <a:ext cx="139637" cy="16631"/>
            </a:xfrm>
            <a:custGeom>
              <a:avLst/>
              <a:gdLst/>
              <a:ahLst/>
              <a:cxnLst/>
              <a:rect l="l" t="t" r="r" b="b"/>
              <a:pathLst>
                <a:path w="3347" h="410" extrusionOk="0">
                  <a:moveTo>
                    <a:pt x="265" y="0"/>
                  </a:moveTo>
                  <a:cubicBezTo>
                    <a:pt x="0" y="0"/>
                    <a:pt x="0" y="409"/>
                    <a:pt x="265" y="409"/>
                  </a:cubicBezTo>
                  <a:cubicBezTo>
                    <a:pt x="270" y="409"/>
                    <a:pt x="274" y="409"/>
                    <a:pt x="279" y="409"/>
                  </a:cubicBezTo>
                  <a:lnTo>
                    <a:pt x="3063" y="409"/>
                  </a:lnTo>
                  <a:cubicBezTo>
                    <a:pt x="3068" y="409"/>
                    <a:pt x="3072" y="409"/>
                    <a:pt x="3077" y="409"/>
                  </a:cubicBezTo>
                  <a:cubicBezTo>
                    <a:pt x="3347" y="409"/>
                    <a:pt x="3347" y="0"/>
                    <a:pt x="3077" y="0"/>
                  </a:cubicBezTo>
                  <a:cubicBezTo>
                    <a:pt x="3072" y="0"/>
                    <a:pt x="3068" y="0"/>
                    <a:pt x="3063" y="1"/>
                  </a:cubicBezTo>
                  <a:lnTo>
                    <a:pt x="279" y="1"/>
                  </a:lnTo>
                  <a:cubicBezTo>
                    <a:pt x="274" y="0"/>
                    <a:pt x="270"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650;p65">
              <a:extLst>
                <a:ext uri="{FF2B5EF4-FFF2-40B4-BE49-F238E27FC236}">
                  <a16:creationId xmlns:a16="http://schemas.microsoft.com/office/drawing/2014/main" id="{2756EA7F-4DB5-438F-95FE-B84EC0FC8EAC}"/>
                </a:ext>
              </a:extLst>
            </p:cNvPr>
            <p:cNvSpPr/>
            <p:nvPr/>
          </p:nvSpPr>
          <p:spPr>
            <a:xfrm>
              <a:off x="4299584" y="2075229"/>
              <a:ext cx="126829" cy="16590"/>
            </a:xfrm>
            <a:custGeom>
              <a:avLst/>
              <a:gdLst/>
              <a:ahLst/>
              <a:cxnLst/>
              <a:rect l="l" t="t" r="r" b="b"/>
              <a:pathLst>
                <a:path w="3040" h="409" extrusionOk="0">
                  <a:moveTo>
                    <a:pt x="2775" y="0"/>
                  </a:moveTo>
                  <a:cubicBezTo>
                    <a:pt x="2770" y="0"/>
                    <a:pt x="2766" y="0"/>
                    <a:pt x="2761" y="1"/>
                  </a:cubicBezTo>
                  <a:lnTo>
                    <a:pt x="260" y="1"/>
                  </a:lnTo>
                  <a:cubicBezTo>
                    <a:pt x="1" y="15"/>
                    <a:pt x="1" y="394"/>
                    <a:pt x="260" y="409"/>
                  </a:cubicBezTo>
                  <a:lnTo>
                    <a:pt x="2761" y="409"/>
                  </a:lnTo>
                  <a:cubicBezTo>
                    <a:pt x="2766" y="409"/>
                    <a:pt x="2770" y="409"/>
                    <a:pt x="2775" y="409"/>
                  </a:cubicBezTo>
                  <a:cubicBezTo>
                    <a:pt x="3040" y="409"/>
                    <a:pt x="3040" y="0"/>
                    <a:pt x="27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51;p65">
              <a:extLst>
                <a:ext uri="{FF2B5EF4-FFF2-40B4-BE49-F238E27FC236}">
                  <a16:creationId xmlns:a16="http://schemas.microsoft.com/office/drawing/2014/main" id="{C629D318-A647-4965-B248-36140DFBF3AE}"/>
                </a:ext>
              </a:extLst>
            </p:cNvPr>
            <p:cNvSpPr/>
            <p:nvPr/>
          </p:nvSpPr>
          <p:spPr>
            <a:xfrm>
              <a:off x="4252524" y="2108328"/>
              <a:ext cx="173889" cy="16428"/>
            </a:xfrm>
            <a:custGeom>
              <a:avLst/>
              <a:gdLst/>
              <a:ahLst/>
              <a:cxnLst/>
              <a:rect l="l" t="t" r="r" b="b"/>
              <a:pathLst>
                <a:path w="4168" h="405" extrusionOk="0">
                  <a:moveTo>
                    <a:pt x="3907" y="0"/>
                  </a:moveTo>
                  <a:cubicBezTo>
                    <a:pt x="3901" y="0"/>
                    <a:pt x="3895" y="0"/>
                    <a:pt x="3889" y="1"/>
                  </a:cubicBezTo>
                  <a:lnTo>
                    <a:pt x="260" y="1"/>
                  </a:lnTo>
                  <a:cubicBezTo>
                    <a:pt x="1" y="15"/>
                    <a:pt x="1" y="389"/>
                    <a:pt x="260" y="404"/>
                  </a:cubicBezTo>
                  <a:lnTo>
                    <a:pt x="3889" y="404"/>
                  </a:lnTo>
                  <a:cubicBezTo>
                    <a:pt x="3894" y="404"/>
                    <a:pt x="3898" y="404"/>
                    <a:pt x="3903" y="404"/>
                  </a:cubicBezTo>
                  <a:cubicBezTo>
                    <a:pt x="4166" y="404"/>
                    <a:pt x="4168" y="0"/>
                    <a:pt x="3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652;p65">
              <a:extLst>
                <a:ext uri="{FF2B5EF4-FFF2-40B4-BE49-F238E27FC236}">
                  <a16:creationId xmlns:a16="http://schemas.microsoft.com/office/drawing/2014/main" id="{2D338C1D-A1EE-4F7B-B951-55DB4CF8BE7B}"/>
                </a:ext>
              </a:extLst>
            </p:cNvPr>
            <p:cNvSpPr/>
            <p:nvPr/>
          </p:nvSpPr>
          <p:spPr>
            <a:xfrm>
              <a:off x="4252524" y="2141223"/>
              <a:ext cx="86569" cy="16631"/>
            </a:xfrm>
            <a:custGeom>
              <a:avLst/>
              <a:gdLst/>
              <a:ahLst/>
              <a:cxnLst/>
              <a:rect l="l" t="t" r="r" b="b"/>
              <a:pathLst>
                <a:path w="2075" h="410" extrusionOk="0">
                  <a:moveTo>
                    <a:pt x="1805" y="1"/>
                  </a:moveTo>
                  <a:cubicBezTo>
                    <a:pt x="1801" y="1"/>
                    <a:pt x="1796" y="1"/>
                    <a:pt x="1791" y="1"/>
                  </a:cubicBezTo>
                  <a:lnTo>
                    <a:pt x="260" y="1"/>
                  </a:lnTo>
                  <a:cubicBezTo>
                    <a:pt x="1" y="15"/>
                    <a:pt x="1" y="395"/>
                    <a:pt x="260" y="409"/>
                  </a:cubicBezTo>
                  <a:lnTo>
                    <a:pt x="1791" y="409"/>
                  </a:lnTo>
                  <a:cubicBezTo>
                    <a:pt x="1796" y="409"/>
                    <a:pt x="1801" y="409"/>
                    <a:pt x="1805" y="409"/>
                  </a:cubicBezTo>
                  <a:cubicBezTo>
                    <a:pt x="2075" y="409"/>
                    <a:pt x="2075" y="1"/>
                    <a:pt x="1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653;p65">
              <a:extLst>
                <a:ext uri="{FF2B5EF4-FFF2-40B4-BE49-F238E27FC236}">
                  <a16:creationId xmlns:a16="http://schemas.microsoft.com/office/drawing/2014/main" id="{AF04CF98-DBD7-494F-98EB-5545EAF6AABA}"/>
                </a:ext>
              </a:extLst>
            </p:cNvPr>
            <p:cNvSpPr/>
            <p:nvPr/>
          </p:nvSpPr>
          <p:spPr>
            <a:xfrm>
              <a:off x="4543518" y="2020715"/>
              <a:ext cx="126829" cy="16428"/>
            </a:xfrm>
            <a:custGeom>
              <a:avLst/>
              <a:gdLst/>
              <a:ahLst/>
              <a:cxnLst/>
              <a:rect l="l" t="t" r="r" b="b"/>
              <a:pathLst>
                <a:path w="3040" h="405" extrusionOk="0">
                  <a:moveTo>
                    <a:pt x="270" y="0"/>
                  </a:moveTo>
                  <a:cubicBezTo>
                    <a:pt x="2" y="0"/>
                    <a:pt x="0" y="404"/>
                    <a:pt x="266" y="404"/>
                  </a:cubicBezTo>
                  <a:cubicBezTo>
                    <a:pt x="271" y="404"/>
                    <a:pt x="278" y="404"/>
                    <a:pt x="284" y="404"/>
                  </a:cubicBezTo>
                  <a:lnTo>
                    <a:pt x="2780" y="404"/>
                  </a:lnTo>
                  <a:cubicBezTo>
                    <a:pt x="3039" y="389"/>
                    <a:pt x="3039" y="15"/>
                    <a:pt x="2780" y="1"/>
                  </a:cubicBezTo>
                  <a:lnTo>
                    <a:pt x="284" y="1"/>
                  </a:lnTo>
                  <a:cubicBezTo>
                    <a:pt x="279" y="0"/>
                    <a:pt x="274" y="0"/>
                    <a:pt x="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654;p65">
              <a:extLst>
                <a:ext uri="{FF2B5EF4-FFF2-40B4-BE49-F238E27FC236}">
                  <a16:creationId xmlns:a16="http://schemas.microsoft.com/office/drawing/2014/main" id="{A7479083-6E60-460C-B4BA-72881CBBF525}"/>
                </a:ext>
              </a:extLst>
            </p:cNvPr>
            <p:cNvSpPr/>
            <p:nvPr/>
          </p:nvSpPr>
          <p:spPr>
            <a:xfrm>
              <a:off x="4496250" y="2053610"/>
              <a:ext cx="171886" cy="16631"/>
            </a:xfrm>
            <a:custGeom>
              <a:avLst/>
              <a:gdLst/>
              <a:ahLst/>
              <a:cxnLst/>
              <a:rect l="l" t="t" r="r" b="b"/>
              <a:pathLst>
                <a:path w="4120" h="410" extrusionOk="0">
                  <a:moveTo>
                    <a:pt x="270" y="0"/>
                  </a:moveTo>
                  <a:cubicBezTo>
                    <a:pt x="0" y="0"/>
                    <a:pt x="0" y="409"/>
                    <a:pt x="270" y="409"/>
                  </a:cubicBezTo>
                  <a:cubicBezTo>
                    <a:pt x="275" y="409"/>
                    <a:pt x="279" y="409"/>
                    <a:pt x="284" y="409"/>
                  </a:cubicBezTo>
                  <a:lnTo>
                    <a:pt x="3913" y="409"/>
                  </a:lnTo>
                  <a:cubicBezTo>
                    <a:pt x="4028" y="409"/>
                    <a:pt x="4119" y="318"/>
                    <a:pt x="4119" y="202"/>
                  </a:cubicBezTo>
                  <a:cubicBezTo>
                    <a:pt x="4119" y="92"/>
                    <a:pt x="4028" y="1"/>
                    <a:pt x="3913" y="1"/>
                  </a:cubicBezTo>
                  <a:lnTo>
                    <a:pt x="284" y="1"/>
                  </a:lnTo>
                  <a:cubicBezTo>
                    <a:pt x="279" y="1"/>
                    <a:pt x="275" y="0"/>
                    <a:pt x="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655;p65">
              <a:extLst>
                <a:ext uri="{FF2B5EF4-FFF2-40B4-BE49-F238E27FC236}">
                  <a16:creationId xmlns:a16="http://schemas.microsoft.com/office/drawing/2014/main" id="{0AB17033-EEE9-4DFB-9C41-409FE861C169}"/>
                </a:ext>
              </a:extLst>
            </p:cNvPr>
            <p:cNvSpPr/>
            <p:nvPr/>
          </p:nvSpPr>
          <p:spPr>
            <a:xfrm>
              <a:off x="4497460" y="2086546"/>
              <a:ext cx="85568" cy="16590"/>
            </a:xfrm>
            <a:custGeom>
              <a:avLst/>
              <a:gdLst/>
              <a:ahLst/>
              <a:cxnLst/>
              <a:rect l="l" t="t" r="r" b="b"/>
              <a:pathLst>
                <a:path w="2051" h="409" extrusionOk="0">
                  <a:moveTo>
                    <a:pt x="255" y="0"/>
                  </a:moveTo>
                  <a:cubicBezTo>
                    <a:pt x="0" y="14"/>
                    <a:pt x="0" y="394"/>
                    <a:pt x="255" y="408"/>
                  </a:cubicBezTo>
                  <a:lnTo>
                    <a:pt x="1796" y="408"/>
                  </a:lnTo>
                  <a:cubicBezTo>
                    <a:pt x="2050" y="394"/>
                    <a:pt x="2050" y="14"/>
                    <a:pt x="1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656;p65">
              <a:extLst>
                <a:ext uri="{FF2B5EF4-FFF2-40B4-BE49-F238E27FC236}">
                  <a16:creationId xmlns:a16="http://schemas.microsoft.com/office/drawing/2014/main" id="{E54EF08F-F061-4296-9710-BBF13C3F622A}"/>
                </a:ext>
              </a:extLst>
            </p:cNvPr>
            <p:cNvSpPr/>
            <p:nvPr/>
          </p:nvSpPr>
          <p:spPr>
            <a:xfrm>
              <a:off x="4503259" y="1910915"/>
              <a:ext cx="168465" cy="71471"/>
            </a:xfrm>
            <a:custGeom>
              <a:avLst/>
              <a:gdLst/>
              <a:ahLst/>
              <a:cxnLst/>
              <a:rect l="l" t="t" r="r" b="b"/>
              <a:pathLst>
                <a:path w="4038" h="1762" extrusionOk="0">
                  <a:moveTo>
                    <a:pt x="3630" y="408"/>
                  </a:moveTo>
                  <a:lnTo>
                    <a:pt x="3630" y="1354"/>
                  </a:lnTo>
                  <a:lnTo>
                    <a:pt x="404" y="1354"/>
                  </a:lnTo>
                  <a:lnTo>
                    <a:pt x="404" y="408"/>
                  </a:lnTo>
                  <a:close/>
                  <a:moveTo>
                    <a:pt x="202" y="0"/>
                  </a:moveTo>
                  <a:cubicBezTo>
                    <a:pt x="92" y="0"/>
                    <a:pt x="1" y="91"/>
                    <a:pt x="1" y="202"/>
                  </a:cubicBezTo>
                  <a:lnTo>
                    <a:pt x="1" y="1555"/>
                  </a:lnTo>
                  <a:cubicBezTo>
                    <a:pt x="1" y="1671"/>
                    <a:pt x="92" y="1762"/>
                    <a:pt x="202" y="1762"/>
                  </a:cubicBezTo>
                  <a:lnTo>
                    <a:pt x="3831" y="1762"/>
                  </a:lnTo>
                  <a:cubicBezTo>
                    <a:pt x="3947" y="1762"/>
                    <a:pt x="4038" y="1671"/>
                    <a:pt x="4038" y="1555"/>
                  </a:cubicBezTo>
                  <a:lnTo>
                    <a:pt x="4038" y="202"/>
                  </a:lnTo>
                  <a:cubicBezTo>
                    <a:pt x="4038" y="91"/>
                    <a:pt x="3947" y="0"/>
                    <a:pt x="3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019049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5">
                                            <p:txEl>
                                              <p:pRg st="0" end="0"/>
                                            </p:txEl>
                                          </p:spTgt>
                                        </p:tgtEl>
                                        <p:attrNameLst>
                                          <p:attrName>style.visibility</p:attrName>
                                        </p:attrNameLst>
                                      </p:cBhvr>
                                      <p:to>
                                        <p:strVal val="visible"/>
                                      </p:to>
                                    </p:set>
                                    <p:animEffect transition="in" filter="wipe(left)">
                                      <p:cBhvr>
                                        <p:cTn id="7" dur="500"/>
                                        <p:tgtEl>
                                          <p:spTgt spid="5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5">
                                            <p:txEl>
                                              <p:pRg st="1" end="1"/>
                                            </p:txEl>
                                          </p:spTgt>
                                        </p:tgtEl>
                                        <p:attrNameLst>
                                          <p:attrName>style.visibility</p:attrName>
                                        </p:attrNameLst>
                                      </p:cBhvr>
                                      <p:to>
                                        <p:strVal val="visible"/>
                                      </p:to>
                                    </p:set>
                                    <p:animEffect transition="in" filter="wipe(left)">
                                      <p:cBhvr>
                                        <p:cTn id="12" dur="500"/>
                                        <p:tgtEl>
                                          <p:spTgt spid="5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5">
                                            <p:txEl>
                                              <p:pRg st="2" end="2"/>
                                            </p:txEl>
                                          </p:spTgt>
                                        </p:tgtEl>
                                        <p:attrNameLst>
                                          <p:attrName>style.visibility</p:attrName>
                                        </p:attrNameLst>
                                      </p:cBhvr>
                                      <p:to>
                                        <p:strVal val="visible"/>
                                      </p:to>
                                    </p:set>
                                    <p:animEffect transition="in" filter="wipe(left)">
                                      <p:cBhvr>
                                        <p:cTn id="17" dur="500"/>
                                        <p:tgtEl>
                                          <p:spTgt spid="5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5">
                                            <p:txEl>
                                              <p:pRg st="3" end="3"/>
                                            </p:txEl>
                                          </p:spTgt>
                                        </p:tgtEl>
                                        <p:attrNameLst>
                                          <p:attrName>style.visibility</p:attrName>
                                        </p:attrNameLst>
                                      </p:cBhvr>
                                      <p:to>
                                        <p:strVal val="visible"/>
                                      </p:to>
                                    </p:set>
                                    <p:animEffect transition="in" filter="wipe(left)">
                                      <p:cBhvr>
                                        <p:cTn id="22" dur="500"/>
                                        <p:tgtEl>
                                          <p:spTgt spid="5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25">
                                            <p:txEl>
                                              <p:pRg st="4" end="4"/>
                                            </p:txEl>
                                          </p:spTgt>
                                        </p:tgtEl>
                                        <p:attrNameLst>
                                          <p:attrName>style.visibility</p:attrName>
                                        </p:attrNameLst>
                                      </p:cBhvr>
                                      <p:to>
                                        <p:strVal val="visible"/>
                                      </p:to>
                                    </p:set>
                                    <p:animEffect transition="in" filter="wipe(left)">
                                      <p:cBhvr>
                                        <p:cTn id="27" dur="500"/>
                                        <p:tgtEl>
                                          <p:spTgt spid="5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25">
                                            <p:txEl>
                                              <p:pRg st="5" end="5"/>
                                            </p:txEl>
                                          </p:spTgt>
                                        </p:tgtEl>
                                        <p:attrNameLst>
                                          <p:attrName>style.visibility</p:attrName>
                                        </p:attrNameLst>
                                      </p:cBhvr>
                                      <p:to>
                                        <p:strVal val="visible"/>
                                      </p:to>
                                    </p:set>
                                    <p:animEffect transition="in" filter="wipe(left)">
                                      <p:cBhvr>
                                        <p:cTn id="32" dur="500"/>
                                        <p:tgtEl>
                                          <p:spTgt spid="5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88"/>
        <p:cNvGrpSpPr/>
        <p:nvPr/>
      </p:nvGrpSpPr>
      <p:grpSpPr>
        <a:xfrm>
          <a:off x="0" y="0"/>
          <a:ext cx="0" cy="0"/>
          <a:chOff x="0" y="0"/>
          <a:chExt cx="0" cy="0"/>
        </a:xfrm>
      </p:grpSpPr>
      <p:sp>
        <p:nvSpPr>
          <p:cNvPr id="5896" name="Google Shape;5896;p60"/>
          <p:cNvSpPr txBox="1"/>
          <p:nvPr/>
        </p:nvSpPr>
        <p:spPr>
          <a:xfrm flipH="1">
            <a:off x="1371630" y="2029918"/>
            <a:ext cx="1280100" cy="541832"/>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mj-lt"/>
                <a:ea typeface="Lobster Two"/>
                <a:cs typeface="Lobster Two"/>
                <a:sym typeface="Lobster Two"/>
              </a:rPr>
              <a:t>1</a:t>
            </a:r>
            <a:endParaRPr sz="2800" b="1" dirty="0">
              <a:solidFill>
                <a:schemeClr val="lt1"/>
              </a:solidFill>
              <a:latin typeface="+mj-lt"/>
              <a:ea typeface="Lobster Two"/>
              <a:cs typeface="Lobster Two"/>
              <a:sym typeface="Lobster Two"/>
            </a:endParaRPr>
          </a:p>
        </p:txBody>
      </p:sp>
      <p:grpSp>
        <p:nvGrpSpPr>
          <p:cNvPr id="3" name="Group 2">
            <a:extLst>
              <a:ext uri="{FF2B5EF4-FFF2-40B4-BE49-F238E27FC236}">
                <a16:creationId xmlns:a16="http://schemas.microsoft.com/office/drawing/2014/main" id="{0775D831-B604-443F-9AE6-D745AF226496}"/>
              </a:ext>
            </a:extLst>
          </p:cNvPr>
          <p:cNvGrpSpPr/>
          <p:nvPr/>
        </p:nvGrpSpPr>
        <p:grpSpPr>
          <a:xfrm>
            <a:off x="2651730" y="2029918"/>
            <a:ext cx="2560320" cy="541832"/>
            <a:chOff x="2651730" y="2029918"/>
            <a:chExt cx="2560320" cy="541832"/>
          </a:xfrm>
        </p:grpSpPr>
        <p:sp>
          <p:nvSpPr>
            <p:cNvPr id="5897" name="Google Shape;5897;p60"/>
            <p:cNvSpPr txBox="1"/>
            <p:nvPr/>
          </p:nvSpPr>
          <p:spPr>
            <a:xfrm flipH="1">
              <a:off x="3931950" y="2029918"/>
              <a:ext cx="1280100" cy="541832"/>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mj-lt"/>
                  <a:ea typeface="Lobster Two"/>
                  <a:cs typeface="Lobster Two"/>
                  <a:sym typeface="Lobster Two"/>
                </a:rPr>
                <a:t>2</a:t>
              </a:r>
              <a:endParaRPr sz="2800" b="1" dirty="0">
                <a:solidFill>
                  <a:schemeClr val="lt1"/>
                </a:solidFill>
                <a:latin typeface="+mj-lt"/>
                <a:ea typeface="Lobster Two"/>
                <a:cs typeface="Lobster Two"/>
                <a:sym typeface="Lobster Two"/>
              </a:endParaRPr>
            </a:p>
          </p:txBody>
        </p:sp>
        <p:cxnSp>
          <p:nvCxnSpPr>
            <p:cNvPr id="5899" name="Google Shape;5899;p60"/>
            <p:cNvCxnSpPr>
              <a:cxnSpLocks/>
              <a:stCxn id="5897" idx="3"/>
              <a:endCxn id="5896" idx="1"/>
            </p:cNvCxnSpPr>
            <p:nvPr/>
          </p:nvCxnSpPr>
          <p:spPr>
            <a:xfrm rot="10800000">
              <a:off x="2651730" y="2300834"/>
              <a:ext cx="1280220" cy="12700"/>
            </a:xfrm>
            <a:prstGeom prst="curvedConnector3">
              <a:avLst>
                <a:gd name="adj1" fmla="val 50000"/>
              </a:avLst>
            </a:prstGeom>
            <a:noFill/>
            <a:ln w="19050" cap="flat" cmpd="sng">
              <a:solidFill>
                <a:schemeClr val="lt1"/>
              </a:solidFill>
              <a:prstDash val="solid"/>
              <a:round/>
              <a:headEnd type="none" w="med" len="med"/>
              <a:tailEnd type="none" w="med" len="med"/>
            </a:ln>
          </p:spPr>
        </p:cxnSp>
      </p:grpSp>
      <p:grpSp>
        <p:nvGrpSpPr>
          <p:cNvPr id="4" name="Group 3">
            <a:extLst>
              <a:ext uri="{FF2B5EF4-FFF2-40B4-BE49-F238E27FC236}">
                <a16:creationId xmlns:a16="http://schemas.microsoft.com/office/drawing/2014/main" id="{B4A8076B-D9BA-42C2-ACCA-C2AF5E805F07}"/>
              </a:ext>
            </a:extLst>
          </p:cNvPr>
          <p:cNvGrpSpPr/>
          <p:nvPr/>
        </p:nvGrpSpPr>
        <p:grpSpPr>
          <a:xfrm>
            <a:off x="5212050" y="2029918"/>
            <a:ext cx="2560320" cy="541832"/>
            <a:chOff x="5212050" y="2029918"/>
            <a:chExt cx="2560320" cy="541832"/>
          </a:xfrm>
        </p:grpSpPr>
        <p:sp>
          <p:nvSpPr>
            <p:cNvPr id="5898" name="Google Shape;5898;p60"/>
            <p:cNvSpPr txBox="1"/>
            <p:nvPr/>
          </p:nvSpPr>
          <p:spPr>
            <a:xfrm flipH="1">
              <a:off x="6492270" y="2029918"/>
              <a:ext cx="1280100" cy="541832"/>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mj-lt"/>
                  <a:ea typeface="Lobster Two"/>
                  <a:cs typeface="Lobster Two"/>
                  <a:sym typeface="Lobster Two"/>
                </a:rPr>
                <a:t>3</a:t>
              </a:r>
              <a:endParaRPr sz="2800" b="1" dirty="0">
                <a:solidFill>
                  <a:schemeClr val="lt1"/>
                </a:solidFill>
                <a:latin typeface="+mj-lt"/>
                <a:ea typeface="Lobster Two"/>
                <a:cs typeface="Lobster Two"/>
                <a:sym typeface="Lobster Two"/>
              </a:endParaRPr>
            </a:p>
          </p:txBody>
        </p:sp>
        <p:cxnSp>
          <p:nvCxnSpPr>
            <p:cNvPr id="5900" name="Google Shape;5900;p60"/>
            <p:cNvCxnSpPr>
              <a:cxnSpLocks/>
              <a:stCxn id="5897" idx="1"/>
              <a:endCxn id="5898" idx="3"/>
            </p:cNvCxnSpPr>
            <p:nvPr/>
          </p:nvCxnSpPr>
          <p:spPr>
            <a:xfrm>
              <a:off x="5212050" y="2300834"/>
              <a:ext cx="1280220" cy="12700"/>
            </a:xfrm>
            <a:prstGeom prst="curvedConnector3">
              <a:avLst>
                <a:gd name="adj1" fmla="val 50000"/>
              </a:avLst>
            </a:prstGeom>
            <a:noFill/>
            <a:ln w="19050" cap="flat" cmpd="sng">
              <a:solidFill>
                <a:schemeClr val="lt1"/>
              </a:solidFill>
              <a:prstDash val="solid"/>
              <a:round/>
              <a:headEnd type="none" w="med" len="med"/>
              <a:tailEnd type="none" w="med" len="med"/>
            </a:ln>
          </p:spPr>
        </p:cxnSp>
      </p:grpSp>
      <p:sp>
        <p:nvSpPr>
          <p:cNvPr id="234" name="TextBox 233">
            <a:extLst>
              <a:ext uri="{FF2B5EF4-FFF2-40B4-BE49-F238E27FC236}">
                <a16:creationId xmlns:a16="http://schemas.microsoft.com/office/drawing/2014/main" id="{C0B9B132-4E23-43B4-833B-68E0318132A8}"/>
              </a:ext>
            </a:extLst>
          </p:cNvPr>
          <p:cNvSpPr txBox="1"/>
          <p:nvPr/>
        </p:nvSpPr>
        <p:spPr>
          <a:xfrm>
            <a:off x="2363396" y="900854"/>
            <a:ext cx="4128754" cy="523220"/>
          </a:xfrm>
          <a:prstGeom prst="rect">
            <a:avLst/>
          </a:prstGeom>
          <a:noFill/>
        </p:spPr>
        <p:txBody>
          <a:bodyPr wrap="square" rtlCol="0">
            <a:spAutoFit/>
          </a:bodyPr>
          <a:lstStyle/>
          <a:p>
            <a:r>
              <a:rPr lang="en-US" sz="2800" b="1" dirty="0">
                <a:solidFill>
                  <a:schemeClr val="accent2">
                    <a:lumMod val="10000"/>
                  </a:schemeClr>
                </a:solidFill>
              </a:rPr>
              <a:t>HƯỚNG DẪN VỀ NHÀ </a:t>
            </a:r>
          </a:p>
        </p:txBody>
      </p:sp>
      <p:sp>
        <p:nvSpPr>
          <p:cNvPr id="248" name="TextBox 247">
            <a:extLst>
              <a:ext uri="{FF2B5EF4-FFF2-40B4-BE49-F238E27FC236}">
                <a16:creationId xmlns:a16="http://schemas.microsoft.com/office/drawing/2014/main" id="{D9932E6E-8741-4D60-A4A5-CF52E554ADD0}"/>
              </a:ext>
            </a:extLst>
          </p:cNvPr>
          <p:cNvSpPr txBox="1"/>
          <p:nvPr/>
        </p:nvSpPr>
        <p:spPr>
          <a:xfrm>
            <a:off x="880280" y="2762889"/>
            <a:ext cx="2262800" cy="1046825"/>
          </a:xfrm>
          <a:prstGeom prst="rect">
            <a:avLst/>
          </a:prstGeom>
          <a:noFill/>
        </p:spPr>
        <p:txBody>
          <a:bodyPr wrap="square">
            <a:spAutoFit/>
          </a:bodyPr>
          <a:lstStyle/>
          <a:p>
            <a:pPr marL="0" marR="0" lvl="0" indent="0" algn="ctr"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Ôn lại kiến thức đã học.</a:t>
            </a:r>
            <a:endParaRPr kumimoji="0" lang="en-US" sz="2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250" name="TextBox 249">
            <a:extLst>
              <a:ext uri="{FF2B5EF4-FFF2-40B4-BE49-F238E27FC236}">
                <a16:creationId xmlns:a16="http://schemas.microsoft.com/office/drawing/2014/main" id="{B171AE64-C6C0-498C-AFBE-E1CF80487AE7}"/>
              </a:ext>
            </a:extLst>
          </p:cNvPr>
          <p:cNvSpPr txBox="1"/>
          <p:nvPr/>
        </p:nvSpPr>
        <p:spPr>
          <a:xfrm>
            <a:off x="3503381" y="2819758"/>
            <a:ext cx="2262801" cy="1553054"/>
          </a:xfrm>
          <a:prstGeom prst="rect">
            <a:avLst/>
          </a:prstGeom>
          <a:noFill/>
        </p:spPr>
        <p:txBody>
          <a:bodyPr wrap="square">
            <a:spAutoFit/>
          </a:bodyPr>
          <a:lstStyle/>
          <a:p>
            <a:pPr algn="ctr">
              <a:lnSpc>
                <a:spcPct val="150000"/>
              </a:lnSpc>
            </a:pPr>
            <a:r>
              <a:rPr kumimoji="0" lang="vi-VN"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Làm bài tập trong Sách bài tập Sinh học 10.</a:t>
            </a:r>
            <a:endParaRPr lang="en-US" dirty="0"/>
          </a:p>
        </p:txBody>
      </p:sp>
      <p:sp>
        <p:nvSpPr>
          <p:cNvPr id="252" name="TextBox 251">
            <a:extLst>
              <a:ext uri="{FF2B5EF4-FFF2-40B4-BE49-F238E27FC236}">
                <a16:creationId xmlns:a16="http://schemas.microsoft.com/office/drawing/2014/main" id="{E6189D18-A4FE-459F-8E61-B8EA197C6741}"/>
              </a:ext>
            </a:extLst>
          </p:cNvPr>
          <p:cNvSpPr txBox="1"/>
          <p:nvPr/>
        </p:nvSpPr>
        <p:spPr>
          <a:xfrm>
            <a:off x="6000920" y="2829967"/>
            <a:ext cx="2262800" cy="1553054"/>
          </a:xfrm>
          <a:prstGeom prst="rect">
            <a:avLst/>
          </a:prstGeom>
          <a:noFill/>
        </p:spPr>
        <p:txBody>
          <a:bodyPr wrap="square">
            <a:spAutoFit/>
          </a:bodyPr>
          <a:lstStyle/>
          <a:p>
            <a:pPr algn="ctr">
              <a:lnSpc>
                <a:spcPct val="150000"/>
              </a:lnSpc>
            </a:pPr>
            <a:r>
              <a:rPr kumimoji="0" lang="vi-VN" sz="2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Đọc và tìm hiểu trước </a:t>
            </a:r>
            <a:r>
              <a:rPr kumimoji="0" lang="vi-VN" sz="2200" b="0" i="1"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Bài 14: Giảm phân.</a:t>
            </a:r>
            <a:endParaRPr lang="en-US" dirty="0"/>
          </a:p>
        </p:txBody>
      </p:sp>
      <p:pic>
        <p:nvPicPr>
          <p:cNvPr id="253" name="Picture 19">
            <a:extLst>
              <a:ext uri="{FF2B5EF4-FFF2-40B4-BE49-F238E27FC236}">
                <a16:creationId xmlns:a16="http://schemas.microsoft.com/office/drawing/2014/main" id="{6375C051-8173-4FCF-90BE-BD817C1B25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685" y="3873150"/>
            <a:ext cx="1573189" cy="1270350"/>
          </a:xfrm>
          <a:prstGeom prst="rect">
            <a:avLst/>
          </a:prstGeom>
        </p:spPr>
      </p:pic>
      <p:pic>
        <p:nvPicPr>
          <p:cNvPr id="254" name="Picture 23">
            <a:extLst>
              <a:ext uri="{FF2B5EF4-FFF2-40B4-BE49-F238E27FC236}">
                <a16:creationId xmlns:a16="http://schemas.microsoft.com/office/drawing/2014/main" id="{BC2D4C12-75A2-455F-953C-BE01FB0B283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7265020" y="66827"/>
            <a:ext cx="1707302" cy="161766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896"/>
                                        </p:tgtEl>
                                        <p:attrNameLst>
                                          <p:attrName>style.visibility</p:attrName>
                                        </p:attrNameLst>
                                      </p:cBhvr>
                                      <p:to>
                                        <p:strVal val="visible"/>
                                      </p:to>
                                    </p:set>
                                    <p:animEffect transition="in" filter="circle(in)">
                                      <p:cBhvr>
                                        <p:cTn id="7" dur="500"/>
                                        <p:tgtEl>
                                          <p:spTgt spid="589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48"/>
                                        </p:tgtEl>
                                        <p:attrNameLst>
                                          <p:attrName>style.visibility</p:attrName>
                                        </p:attrNameLst>
                                      </p:cBhvr>
                                      <p:to>
                                        <p:strVal val="visible"/>
                                      </p:to>
                                    </p:set>
                                    <p:animEffect transition="in" filter="circle(in)">
                                      <p:cBhvr>
                                        <p:cTn id="10" dur="500"/>
                                        <p:tgtEl>
                                          <p:spTgt spid="2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250">
                                            <p:txEl>
                                              <p:pRg st="0" end="0"/>
                                            </p:txEl>
                                          </p:spTgt>
                                        </p:tgtEl>
                                        <p:attrNameLst>
                                          <p:attrName>style.visibility</p:attrName>
                                        </p:attrNameLst>
                                      </p:cBhvr>
                                      <p:to>
                                        <p:strVal val="visible"/>
                                      </p:to>
                                    </p:set>
                                    <p:animEffect transition="in" filter="barn(inVertical)">
                                      <p:cBhvr>
                                        <p:cTn id="18" dur="500"/>
                                        <p:tgtEl>
                                          <p:spTgt spid="25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52"/>
                                        </p:tgtEl>
                                        <p:attrNameLst>
                                          <p:attrName>style.visibility</p:attrName>
                                        </p:attrNameLst>
                                      </p:cBhvr>
                                      <p:to>
                                        <p:strVal val="visible"/>
                                      </p:to>
                                    </p:set>
                                    <p:animEffect transition="in" filter="randombar(horizontal)">
                                      <p:cBhvr>
                                        <p:cTn id="26"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6" grpId="0" animBg="1"/>
      <p:bldP spid="248" grpId="0"/>
      <p:bldP spid="25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020"/>
        <p:cNvGrpSpPr/>
        <p:nvPr/>
      </p:nvGrpSpPr>
      <p:grpSpPr>
        <a:xfrm>
          <a:off x="0" y="0"/>
          <a:ext cx="0" cy="0"/>
          <a:chOff x="0" y="0"/>
          <a:chExt cx="0" cy="0"/>
        </a:xfrm>
      </p:grpSpPr>
      <p:sp>
        <p:nvSpPr>
          <p:cNvPr id="9024" name="Google Shape;9024;p71"/>
          <p:cNvSpPr/>
          <p:nvPr/>
        </p:nvSpPr>
        <p:spPr>
          <a:xfrm rot="-312007">
            <a:off x="8045788" y="385703"/>
            <a:ext cx="541534" cy="454902"/>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71"/>
          <p:cNvSpPr/>
          <p:nvPr/>
        </p:nvSpPr>
        <p:spPr>
          <a:xfrm rot="-201482" flipH="1">
            <a:off x="7225630" y="551290"/>
            <a:ext cx="395453" cy="332214"/>
          </a:xfrm>
          <a:custGeom>
            <a:avLst/>
            <a:gdLst/>
            <a:ahLst/>
            <a:cxnLst/>
            <a:rect l="l" t="t" r="r" b="b"/>
            <a:pathLst>
              <a:path w="7926" h="6550" extrusionOk="0">
                <a:moveTo>
                  <a:pt x="2856" y="0"/>
                </a:moveTo>
                <a:cubicBezTo>
                  <a:pt x="2153" y="0"/>
                  <a:pt x="1462" y="479"/>
                  <a:pt x="1125" y="1232"/>
                </a:cubicBezTo>
                <a:cubicBezTo>
                  <a:pt x="1107" y="1265"/>
                  <a:pt x="1089" y="1297"/>
                  <a:pt x="1074" y="1332"/>
                </a:cubicBezTo>
                <a:cubicBezTo>
                  <a:pt x="1074" y="1332"/>
                  <a:pt x="1" y="3528"/>
                  <a:pt x="2987" y="6547"/>
                </a:cubicBezTo>
                <a:lnTo>
                  <a:pt x="2989" y="6550"/>
                </a:lnTo>
                <a:lnTo>
                  <a:pt x="2995" y="6548"/>
                </a:lnTo>
                <a:cubicBezTo>
                  <a:pt x="7197" y="5955"/>
                  <a:pt x="7673" y="3557"/>
                  <a:pt x="7673" y="3557"/>
                </a:cubicBezTo>
                <a:cubicBezTo>
                  <a:pt x="7682" y="3519"/>
                  <a:pt x="7689" y="3483"/>
                  <a:pt x="7693" y="3447"/>
                </a:cubicBezTo>
                <a:cubicBezTo>
                  <a:pt x="7925" y="2457"/>
                  <a:pt x="7478" y="1476"/>
                  <a:pt x="6628" y="1189"/>
                </a:cubicBezTo>
                <a:cubicBezTo>
                  <a:pt x="6468" y="1135"/>
                  <a:pt x="6305" y="1110"/>
                  <a:pt x="6143" y="1110"/>
                </a:cubicBezTo>
                <a:cubicBezTo>
                  <a:pt x="5420" y="1110"/>
                  <a:pt x="4711" y="1616"/>
                  <a:pt x="4386" y="2407"/>
                </a:cubicBezTo>
                <a:cubicBezTo>
                  <a:pt x="4658" y="1395"/>
                  <a:pt x="4209" y="373"/>
                  <a:pt x="3340" y="79"/>
                </a:cubicBezTo>
                <a:cubicBezTo>
                  <a:pt x="3181" y="26"/>
                  <a:pt x="3018" y="0"/>
                  <a:pt x="2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859;p1">
            <a:extLst>
              <a:ext uri="{FF2B5EF4-FFF2-40B4-BE49-F238E27FC236}">
                <a16:creationId xmlns:a16="http://schemas.microsoft.com/office/drawing/2014/main" id="{E2EFAC81-2E28-4AB5-B135-FECE26AA1C55}"/>
              </a:ext>
            </a:extLst>
          </p:cNvPr>
          <p:cNvSpPr txBox="1"/>
          <p:nvPr/>
        </p:nvSpPr>
        <p:spPr>
          <a:xfrm>
            <a:off x="2505050" y="785917"/>
            <a:ext cx="5051075" cy="3139281"/>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EE9C08"/>
                </a:solidFill>
                <a:effectLst/>
                <a:uLnTx/>
                <a:uFillTx/>
              </a:rPr>
              <a:t>HẸN GẶP LẠI CÁC EM TRONG BUỔI HỌC SAU!</a:t>
            </a:r>
            <a:endParaRPr kumimoji="0" sz="4400" b="1" i="0" u="none" strike="noStrike" kern="0" cap="none" spc="0" normalizeH="0" baseline="0" noProof="0" dirty="0">
              <a:ln>
                <a:noFill/>
              </a:ln>
              <a:solidFill>
                <a:srgbClr val="EE9C08"/>
              </a:solidFill>
              <a:effectLst/>
              <a:uLnTx/>
              <a:uFillTx/>
            </a:endParaRPr>
          </a:p>
        </p:txBody>
      </p:sp>
      <p:pic>
        <p:nvPicPr>
          <p:cNvPr id="207" name="Picture 5">
            <a:extLst>
              <a:ext uri="{FF2B5EF4-FFF2-40B4-BE49-F238E27FC236}">
                <a16:creationId xmlns:a16="http://schemas.microsoft.com/office/drawing/2014/main" id="{5D896FED-C3B6-48A6-A82D-81DBBCF654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9041" y="2708715"/>
            <a:ext cx="2457646" cy="2457646"/>
          </a:xfrm>
          <a:prstGeom prst="rect">
            <a:avLst/>
          </a:prstGeom>
        </p:spPr>
      </p:pic>
      <p:sp>
        <p:nvSpPr>
          <p:cNvPr id="209" name="Google Shape;245;p17">
            <a:extLst>
              <a:ext uri="{FF2B5EF4-FFF2-40B4-BE49-F238E27FC236}">
                <a16:creationId xmlns:a16="http://schemas.microsoft.com/office/drawing/2014/main" id="{15BE7535-38C3-4899-BD1F-0478F3EAF3F7}"/>
              </a:ext>
            </a:extLst>
          </p:cNvPr>
          <p:cNvSpPr/>
          <p:nvPr/>
        </p:nvSpPr>
        <p:spPr>
          <a:xfrm rot="-2919402">
            <a:off x="-158651" y="954054"/>
            <a:ext cx="885166" cy="967145"/>
          </a:xfrm>
          <a:custGeom>
            <a:avLst/>
            <a:gdLst/>
            <a:ahLst/>
            <a:cxnLst/>
            <a:rect l="l" t="t" r="r" b="b"/>
            <a:pathLst>
              <a:path w="35405" h="38684" extrusionOk="0">
                <a:moveTo>
                  <a:pt x="34534" y="1"/>
                </a:moveTo>
                <a:cubicBezTo>
                  <a:pt x="34217" y="1"/>
                  <a:pt x="34076" y="447"/>
                  <a:pt x="33922" y="708"/>
                </a:cubicBezTo>
                <a:cubicBezTo>
                  <a:pt x="33546" y="1396"/>
                  <a:pt x="33154" y="2075"/>
                  <a:pt x="32776" y="2761"/>
                </a:cubicBezTo>
                <a:lnTo>
                  <a:pt x="32749" y="2810"/>
                </a:lnTo>
                <a:cubicBezTo>
                  <a:pt x="32598" y="2895"/>
                  <a:pt x="32446" y="3007"/>
                  <a:pt x="32328" y="3050"/>
                </a:cubicBezTo>
                <a:cubicBezTo>
                  <a:pt x="31977" y="3235"/>
                  <a:pt x="31583" y="3416"/>
                  <a:pt x="31191" y="3596"/>
                </a:cubicBezTo>
                <a:cubicBezTo>
                  <a:pt x="30170" y="4059"/>
                  <a:pt x="29133" y="4501"/>
                  <a:pt x="28073" y="4866"/>
                </a:cubicBezTo>
                <a:cubicBezTo>
                  <a:pt x="27159" y="5169"/>
                  <a:pt x="26221" y="5398"/>
                  <a:pt x="25296" y="5659"/>
                </a:cubicBezTo>
                <a:cubicBezTo>
                  <a:pt x="23376" y="6210"/>
                  <a:pt x="21428" y="6686"/>
                  <a:pt x="19601" y="7506"/>
                </a:cubicBezTo>
                <a:cubicBezTo>
                  <a:pt x="18684" y="7914"/>
                  <a:pt x="17749" y="8379"/>
                  <a:pt x="17059" y="9129"/>
                </a:cubicBezTo>
                <a:cubicBezTo>
                  <a:pt x="16602" y="9629"/>
                  <a:pt x="16041" y="10633"/>
                  <a:pt x="16752" y="11146"/>
                </a:cubicBezTo>
                <a:cubicBezTo>
                  <a:pt x="16898" y="11230"/>
                  <a:pt x="17058" y="11256"/>
                  <a:pt x="17222" y="11256"/>
                </a:cubicBezTo>
                <a:cubicBezTo>
                  <a:pt x="17398" y="11256"/>
                  <a:pt x="17578" y="11225"/>
                  <a:pt x="17749" y="11204"/>
                </a:cubicBezTo>
                <a:cubicBezTo>
                  <a:pt x="17976" y="11174"/>
                  <a:pt x="18203" y="11138"/>
                  <a:pt x="18428" y="11097"/>
                </a:cubicBezTo>
                <a:cubicBezTo>
                  <a:pt x="20360" y="10764"/>
                  <a:pt x="22259" y="10227"/>
                  <a:pt x="24030" y="9382"/>
                </a:cubicBezTo>
                <a:cubicBezTo>
                  <a:pt x="26280" y="8336"/>
                  <a:pt x="28406" y="7041"/>
                  <a:pt x="30425" y="5604"/>
                </a:cubicBezTo>
                <a:cubicBezTo>
                  <a:pt x="30876" y="5281"/>
                  <a:pt x="31325" y="4960"/>
                  <a:pt x="31755" y="4611"/>
                </a:cubicBezTo>
                <a:lnTo>
                  <a:pt x="31755" y="4611"/>
                </a:lnTo>
                <a:cubicBezTo>
                  <a:pt x="30710" y="6490"/>
                  <a:pt x="29635" y="8353"/>
                  <a:pt x="28458" y="10155"/>
                </a:cubicBezTo>
                <a:cubicBezTo>
                  <a:pt x="27240" y="11963"/>
                  <a:pt x="25972" y="13742"/>
                  <a:pt x="24656" y="15485"/>
                </a:cubicBezTo>
                <a:cubicBezTo>
                  <a:pt x="23304" y="15850"/>
                  <a:pt x="22073" y="16217"/>
                  <a:pt x="20740" y="16606"/>
                </a:cubicBezTo>
                <a:cubicBezTo>
                  <a:pt x="19271" y="16988"/>
                  <a:pt x="17789" y="17317"/>
                  <a:pt x="16338" y="17768"/>
                </a:cubicBezTo>
                <a:cubicBezTo>
                  <a:pt x="14591" y="18280"/>
                  <a:pt x="12848" y="18898"/>
                  <a:pt x="11322" y="19909"/>
                </a:cubicBezTo>
                <a:cubicBezTo>
                  <a:pt x="10758" y="20286"/>
                  <a:pt x="10239" y="20814"/>
                  <a:pt x="10112" y="21503"/>
                </a:cubicBezTo>
                <a:cubicBezTo>
                  <a:pt x="10020" y="21943"/>
                  <a:pt x="10146" y="22482"/>
                  <a:pt x="10566" y="22705"/>
                </a:cubicBezTo>
                <a:cubicBezTo>
                  <a:pt x="10717" y="22788"/>
                  <a:pt x="10914" y="22823"/>
                  <a:pt x="11140" y="22823"/>
                </a:cubicBezTo>
                <a:cubicBezTo>
                  <a:pt x="12164" y="22823"/>
                  <a:pt x="13796" y="22102"/>
                  <a:pt x="14525" y="21816"/>
                </a:cubicBezTo>
                <a:cubicBezTo>
                  <a:pt x="17788" y="20441"/>
                  <a:pt x="21003" y="18843"/>
                  <a:pt x="23783" y="16625"/>
                </a:cubicBezTo>
                <a:lnTo>
                  <a:pt x="23783" y="16625"/>
                </a:lnTo>
                <a:cubicBezTo>
                  <a:pt x="21300" y="19832"/>
                  <a:pt x="18655" y="22914"/>
                  <a:pt x="15860" y="25851"/>
                </a:cubicBezTo>
                <a:cubicBezTo>
                  <a:pt x="15842" y="25860"/>
                  <a:pt x="15822" y="25868"/>
                  <a:pt x="15802" y="25877"/>
                </a:cubicBezTo>
                <a:cubicBezTo>
                  <a:pt x="15767" y="25862"/>
                  <a:pt x="15728" y="25853"/>
                  <a:pt x="15687" y="25853"/>
                </a:cubicBezTo>
                <a:cubicBezTo>
                  <a:pt x="15675" y="25853"/>
                  <a:pt x="15664" y="25854"/>
                  <a:pt x="15652" y="25855"/>
                </a:cubicBezTo>
                <a:cubicBezTo>
                  <a:pt x="15283" y="25896"/>
                  <a:pt x="14914" y="25930"/>
                  <a:pt x="14545" y="25963"/>
                </a:cubicBezTo>
                <a:cubicBezTo>
                  <a:pt x="13803" y="26017"/>
                  <a:pt x="13061" y="26041"/>
                  <a:pt x="12319" y="26046"/>
                </a:cubicBezTo>
                <a:cubicBezTo>
                  <a:pt x="12277" y="26046"/>
                  <a:pt x="12235" y="26046"/>
                  <a:pt x="12193" y="26046"/>
                </a:cubicBezTo>
                <a:cubicBezTo>
                  <a:pt x="11406" y="26046"/>
                  <a:pt x="10616" y="26033"/>
                  <a:pt x="9827" y="26033"/>
                </a:cubicBezTo>
                <a:cubicBezTo>
                  <a:pt x="8261" y="26033"/>
                  <a:pt x="6697" y="26083"/>
                  <a:pt x="5158" y="26381"/>
                </a:cubicBezTo>
                <a:cubicBezTo>
                  <a:pt x="4590" y="26492"/>
                  <a:pt x="4001" y="26655"/>
                  <a:pt x="3475" y="26936"/>
                </a:cubicBezTo>
                <a:cubicBezTo>
                  <a:pt x="2746" y="27302"/>
                  <a:pt x="1126" y="28549"/>
                  <a:pt x="2197" y="29340"/>
                </a:cubicBezTo>
                <a:cubicBezTo>
                  <a:pt x="2459" y="29504"/>
                  <a:pt x="2782" y="29542"/>
                  <a:pt x="3083" y="29555"/>
                </a:cubicBezTo>
                <a:cubicBezTo>
                  <a:pt x="3269" y="29563"/>
                  <a:pt x="3456" y="29567"/>
                  <a:pt x="3643" y="29567"/>
                </a:cubicBezTo>
                <a:cubicBezTo>
                  <a:pt x="3822" y="29567"/>
                  <a:pt x="4001" y="29563"/>
                  <a:pt x="4180" y="29556"/>
                </a:cubicBezTo>
                <a:cubicBezTo>
                  <a:pt x="5697" y="29498"/>
                  <a:pt x="7210" y="29321"/>
                  <a:pt x="8683" y="28961"/>
                </a:cubicBezTo>
                <a:cubicBezTo>
                  <a:pt x="10957" y="28426"/>
                  <a:pt x="13119" y="27523"/>
                  <a:pt x="15217" y="26510"/>
                </a:cubicBezTo>
                <a:lnTo>
                  <a:pt x="15233" y="26504"/>
                </a:lnTo>
                <a:lnTo>
                  <a:pt x="15233" y="26504"/>
                </a:lnTo>
                <a:cubicBezTo>
                  <a:pt x="14467" y="27296"/>
                  <a:pt x="13689" y="28079"/>
                  <a:pt x="12900" y="28850"/>
                </a:cubicBezTo>
                <a:cubicBezTo>
                  <a:pt x="12888" y="28857"/>
                  <a:pt x="12875" y="28864"/>
                  <a:pt x="12862" y="28874"/>
                </a:cubicBezTo>
                <a:cubicBezTo>
                  <a:pt x="12529" y="29148"/>
                  <a:pt x="12189" y="29415"/>
                  <a:pt x="11843" y="29673"/>
                </a:cubicBezTo>
                <a:cubicBezTo>
                  <a:pt x="11209" y="30119"/>
                  <a:pt x="10517" y="30467"/>
                  <a:pt x="9827" y="30818"/>
                </a:cubicBezTo>
                <a:cubicBezTo>
                  <a:pt x="6933" y="32309"/>
                  <a:pt x="3746" y="33453"/>
                  <a:pt x="1411" y="35803"/>
                </a:cubicBezTo>
                <a:cubicBezTo>
                  <a:pt x="1" y="37183"/>
                  <a:pt x="194" y="38684"/>
                  <a:pt x="1566" y="38684"/>
                </a:cubicBezTo>
                <a:cubicBezTo>
                  <a:pt x="1936" y="38684"/>
                  <a:pt x="2392" y="38574"/>
                  <a:pt x="2926" y="38324"/>
                </a:cubicBezTo>
                <a:cubicBezTo>
                  <a:pt x="4638" y="37560"/>
                  <a:pt x="6194" y="36491"/>
                  <a:pt x="7657" y="35328"/>
                </a:cubicBezTo>
                <a:cubicBezTo>
                  <a:pt x="9040" y="34221"/>
                  <a:pt x="10280" y="32986"/>
                  <a:pt x="11392" y="31605"/>
                </a:cubicBezTo>
                <a:cubicBezTo>
                  <a:pt x="11706" y="31231"/>
                  <a:pt x="12019" y="30853"/>
                  <a:pt x="12326" y="30467"/>
                </a:cubicBezTo>
                <a:cubicBezTo>
                  <a:pt x="12477" y="30258"/>
                  <a:pt x="12675" y="30062"/>
                  <a:pt x="12773" y="29824"/>
                </a:cubicBezTo>
                <a:cubicBezTo>
                  <a:pt x="12776" y="29795"/>
                  <a:pt x="12770" y="29765"/>
                  <a:pt x="12755" y="29739"/>
                </a:cubicBezTo>
                <a:cubicBezTo>
                  <a:pt x="15515" y="27272"/>
                  <a:pt x="18090" y="24606"/>
                  <a:pt x="20527" y="21813"/>
                </a:cubicBezTo>
                <a:lnTo>
                  <a:pt x="20527" y="21813"/>
                </a:lnTo>
                <a:cubicBezTo>
                  <a:pt x="19866" y="22956"/>
                  <a:pt x="19311" y="24114"/>
                  <a:pt x="18749" y="25315"/>
                </a:cubicBezTo>
                <a:cubicBezTo>
                  <a:pt x="18041" y="26821"/>
                  <a:pt x="17351" y="28369"/>
                  <a:pt x="16733" y="29919"/>
                </a:cubicBezTo>
                <a:cubicBezTo>
                  <a:pt x="16234" y="31244"/>
                  <a:pt x="15793" y="32600"/>
                  <a:pt x="15576" y="34002"/>
                </a:cubicBezTo>
                <a:cubicBezTo>
                  <a:pt x="15465" y="34858"/>
                  <a:pt x="15312" y="36625"/>
                  <a:pt x="16169" y="37123"/>
                </a:cubicBezTo>
                <a:cubicBezTo>
                  <a:pt x="16309" y="37182"/>
                  <a:pt x="16448" y="37209"/>
                  <a:pt x="16584" y="37209"/>
                </a:cubicBezTo>
                <a:cubicBezTo>
                  <a:pt x="17505" y="37209"/>
                  <a:pt x="18310" y="35976"/>
                  <a:pt x="18652" y="35240"/>
                </a:cubicBezTo>
                <a:cubicBezTo>
                  <a:pt x="19895" y="32627"/>
                  <a:pt x="19886" y="29663"/>
                  <a:pt x="20426" y="26864"/>
                </a:cubicBezTo>
                <a:cubicBezTo>
                  <a:pt x="20628" y="25661"/>
                  <a:pt x="20847" y="24514"/>
                  <a:pt x="21092" y="23302"/>
                </a:cubicBezTo>
                <a:cubicBezTo>
                  <a:pt x="21321" y="22273"/>
                  <a:pt x="21491" y="21206"/>
                  <a:pt x="21898" y="20234"/>
                </a:cubicBezTo>
                <a:cubicBezTo>
                  <a:pt x="21903" y="20221"/>
                  <a:pt x="21906" y="20211"/>
                  <a:pt x="21911" y="20199"/>
                </a:cubicBezTo>
                <a:cubicBezTo>
                  <a:pt x="23822" y="17928"/>
                  <a:pt x="25650" y="15586"/>
                  <a:pt x="27421" y="13214"/>
                </a:cubicBezTo>
                <a:cubicBezTo>
                  <a:pt x="28547" y="11674"/>
                  <a:pt x="29590" y="10080"/>
                  <a:pt x="30574" y="8447"/>
                </a:cubicBezTo>
                <a:lnTo>
                  <a:pt x="30574" y="8447"/>
                </a:lnTo>
                <a:cubicBezTo>
                  <a:pt x="29824" y="10181"/>
                  <a:pt x="29076" y="11917"/>
                  <a:pt x="28492" y="13714"/>
                </a:cubicBezTo>
                <a:cubicBezTo>
                  <a:pt x="27738" y="16150"/>
                  <a:pt x="27022" y="18648"/>
                  <a:pt x="26927" y="21212"/>
                </a:cubicBezTo>
                <a:cubicBezTo>
                  <a:pt x="26929" y="21590"/>
                  <a:pt x="26963" y="21970"/>
                  <a:pt x="27042" y="22339"/>
                </a:cubicBezTo>
                <a:cubicBezTo>
                  <a:pt x="27116" y="22682"/>
                  <a:pt x="27215" y="23042"/>
                  <a:pt x="27444" y="23316"/>
                </a:cubicBezTo>
                <a:cubicBezTo>
                  <a:pt x="27695" y="23638"/>
                  <a:pt x="28072" y="23778"/>
                  <a:pt x="28458" y="23778"/>
                </a:cubicBezTo>
                <a:cubicBezTo>
                  <a:pt x="28782" y="23778"/>
                  <a:pt x="29113" y="23680"/>
                  <a:pt x="29383" y="23509"/>
                </a:cubicBezTo>
                <a:cubicBezTo>
                  <a:pt x="30051" y="23107"/>
                  <a:pt x="30536" y="22437"/>
                  <a:pt x="30811" y="21715"/>
                </a:cubicBezTo>
                <a:cubicBezTo>
                  <a:pt x="31351" y="20154"/>
                  <a:pt x="31259" y="18474"/>
                  <a:pt x="31307" y="16846"/>
                </a:cubicBezTo>
                <a:cubicBezTo>
                  <a:pt x="31353" y="15152"/>
                  <a:pt x="31351" y="13461"/>
                  <a:pt x="31370" y="11767"/>
                </a:cubicBezTo>
                <a:cubicBezTo>
                  <a:pt x="31370" y="10140"/>
                  <a:pt x="31479" y="8515"/>
                  <a:pt x="31690" y="6902"/>
                </a:cubicBezTo>
                <a:cubicBezTo>
                  <a:pt x="31840" y="6528"/>
                  <a:pt x="31987" y="6153"/>
                  <a:pt x="32127" y="5774"/>
                </a:cubicBezTo>
                <a:cubicBezTo>
                  <a:pt x="32686" y="4771"/>
                  <a:pt x="33230" y="3759"/>
                  <a:pt x="33764" y="2740"/>
                </a:cubicBezTo>
                <a:cubicBezTo>
                  <a:pt x="33896" y="2263"/>
                  <a:pt x="35405" y="244"/>
                  <a:pt x="34731" y="51"/>
                </a:cubicBezTo>
                <a:cubicBezTo>
                  <a:pt x="34658" y="16"/>
                  <a:pt x="34593" y="1"/>
                  <a:pt x="34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46;p17">
            <a:extLst>
              <a:ext uri="{FF2B5EF4-FFF2-40B4-BE49-F238E27FC236}">
                <a16:creationId xmlns:a16="http://schemas.microsoft.com/office/drawing/2014/main" id="{7AF1C987-6526-43D0-BD55-3295A2E9130B}"/>
              </a:ext>
            </a:extLst>
          </p:cNvPr>
          <p:cNvSpPr/>
          <p:nvPr/>
        </p:nvSpPr>
        <p:spPr>
          <a:xfrm rot="10800000">
            <a:off x="-15475" y="0"/>
            <a:ext cx="1478000" cy="1201250"/>
          </a:xfrm>
          <a:custGeom>
            <a:avLst/>
            <a:gdLst/>
            <a:ahLst/>
            <a:cxnLst/>
            <a:rect l="l" t="t" r="r" b="b"/>
            <a:pathLst>
              <a:path w="59120" h="48050" extrusionOk="0">
                <a:moveTo>
                  <a:pt x="59120" y="1"/>
                </a:moveTo>
                <a:cubicBezTo>
                  <a:pt x="51981" y="125"/>
                  <a:pt x="44801" y="3786"/>
                  <a:pt x="41299" y="10069"/>
                </a:cubicBezTo>
                <a:cubicBezTo>
                  <a:pt x="39174" y="13884"/>
                  <a:pt x="38189" y="18507"/>
                  <a:pt x="34918" y="21401"/>
                </a:cubicBezTo>
                <a:cubicBezTo>
                  <a:pt x="29347" y="26328"/>
                  <a:pt x="20607" y="23663"/>
                  <a:pt x="13396" y="25479"/>
                </a:cubicBezTo>
                <a:cubicBezTo>
                  <a:pt x="8428" y="26728"/>
                  <a:pt x="4106" y="30335"/>
                  <a:pt x="1988" y="35000"/>
                </a:cubicBezTo>
                <a:cubicBezTo>
                  <a:pt x="142" y="39067"/>
                  <a:pt x="1" y="43861"/>
                  <a:pt x="1535" y="48049"/>
                </a:cubicBezTo>
                <a:lnTo>
                  <a:pt x="59120" y="48049"/>
                </a:lnTo>
                <a:lnTo>
                  <a:pt x="59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48;p17">
            <a:extLst>
              <a:ext uri="{FF2B5EF4-FFF2-40B4-BE49-F238E27FC236}">
                <a16:creationId xmlns:a16="http://schemas.microsoft.com/office/drawing/2014/main" id="{2EC792CB-EF8B-47EF-B4CE-558A7E231A5A}"/>
              </a:ext>
            </a:extLst>
          </p:cNvPr>
          <p:cNvSpPr/>
          <p:nvPr/>
        </p:nvSpPr>
        <p:spPr>
          <a:xfrm rot="10800000" flipH="1">
            <a:off x="1683638" y="50100"/>
            <a:ext cx="351250" cy="394925"/>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Picture 12">
            <a:extLst>
              <a:ext uri="{FF2B5EF4-FFF2-40B4-BE49-F238E27FC236}">
                <a16:creationId xmlns:a16="http://schemas.microsoft.com/office/drawing/2014/main" id="{933EDC74-4692-447D-AF2A-4FAC37B5354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1586933" y="925455"/>
            <a:ext cx="1106515" cy="1126225"/>
          </a:xfrm>
          <a:prstGeom prst="rect">
            <a:avLst/>
          </a:prstGeom>
        </p:spPr>
      </p:pic>
      <p:sp>
        <p:nvSpPr>
          <p:cNvPr id="215" name="Google Shape;9273;p72">
            <a:extLst>
              <a:ext uri="{FF2B5EF4-FFF2-40B4-BE49-F238E27FC236}">
                <a16:creationId xmlns:a16="http://schemas.microsoft.com/office/drawing/2014/main" id="{FA7042EA-86A3-498C-BB5D-705930EE89DA}"/>
              </a:ext>
            </a:extLst>
          </p:cNvPr>
          <p:cNvSpPr/>
          <p:nvPr/>
        </p:nvSpPr>
        <p:spPr>
          <a:xfrm>
            <a:off x="5030587" y="4431824"/>
            <a:ext cx="1847924" cy="734537"/>
          </a:xfrm>
          <a:custGeom>
            <a:avLst/>
            <a:gdLst/>
            <a:ahLst/>
            <a:cxnLst/>
            <a:rect l="l" t="t" r="r" b="b"/>
            <a:pathLst>
              <a:path w="63508" h="25244" extrusionOk="0">
                <a:moveTo>
                  <a:pt x="24905" y="0"/>
                </a:moveTo>
                <a:cubicBezTo>
                  <a:pt x="20908" y="0"/>
                  <a:pt x="16905" y="2602"/>
                  <a:pt x="16190" y="7633"/>
                </a:cubicBezTo>
                <a:cubicBezTo>
                  <a:pt x="15994" y="9015"/>
                  <a:pt x="15929" y="10592"/>
                  <a:pt x="16047" y="12386"/>
                </a:cubicBezTo>
                <a:cubicBezTo>
                  <a:pt x="16047" y="12386"/>
                  <a:pt x="15317" y="11497"/>
                  <a:pt x="14084" y="10527"/>
                </a:cubicBezTo>
                <a:cubicBezTo>
                  <a:pt x="12502" y="9280"/>
                  <a:pt x="10715" y="8724"/>
                  <a:pt x="8967" y="8724"/>
                </a:cubicBezTo>
                <a:cubicBezTo>
                  <a:pt x="4343" y="8724"/>
                  <a:pt x="0" y="12621"/>
                  <a:pt x="488" y="17930"/>
                </a:cubicBezTo>
                <a:cubicBezTo>
                  <a:pt x="697" y="20216"/>
                  <a:pt x="1625" y="22779"/>
                  <a:pt x="3993" y="25243"/>
                </a:cubicBezTo>
                <a:lnTo>
                  <a:pt x="58370" y="25243"/>
                </a:lnTo>
                <a:cubicBezTo>
                  <a:pt x="58370" y="25243"/>
                  <a:pt x="58434" y="25213"/>
                  <a:pt x="58543" y="25150"/>
                </a:cubicBezTo>
                <a:cubicBezTo>
                  <a:pt x="63508" y="22332"/>
                  <a:pt x="61199" y="14916"/>
                  <a:pt x="55955" y="14916"/>
                </a:cubicBezTo>
                <a:cubicBezTo>
                  <a:pt x="55608" y="14916"/>
                  <a:pt x="55248" y="14949"/>
                  <a:pt x="54876" y="15018"/>
                </a:cubicBezTo>
                <a:cubicBezTo>
                  <a:pt x="53723" y="15229"/>
                  <a:pt x="52463" y="15695"/>
                  <a:pt x="51138" y="16538"/>
                </a:cubicBezTo>
                <a:cubicBezTo>
                  <a:pt x="51138" y="16538"/>
                  <a:pt x="52678" y="14494"/>
                  <a:pt x="53298" y="11598"/>
                </a:cubicBezTo>
                <a:cubicBezTo>
                  <a:pt x="54464" y="6147"/>
                  <a:pt x="50090" y="1384"/>
                  <a:pt x="44856" y="1384"/>
                </a:cubicBezTo>
                <a:cubicBezTo>
                  <a:pt x="44108" y="1384"/>
                  <a:pt x="43343" y="1481"/>
                  <a:pt x="42573" y="1688"/>
                </a:cubicBezTo>
                <a:cubicBezTo>
                  <a:pt x="38913" y="2670"/>
                  <a:pt x="35046" y="5411"/>
                  <a:pt x="33994" y="12386"/>
                </a:cubicBezTo>
                <a:cubicBezTo>
                  <a:pt x="33994" y="12386"/>
                  <a:pt x="34087" y="9759"/>
                  <a:pt x="33365" y="6762"/>
                </a:cubicBezTo>
                <a:cubicBezTo>
                  <a:pt x="32267" y="2209"/>
                  <a:pt x="28589" y="0"/>
                  <a:pt x="24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7" name="Google Shape;1587;p41"/>
          <p:cNvSpPr/>
          <p:nvPr/>
        </p:nvSpPr>
        <p:spPr>
          <a:xfrm>
            <a:off x="5671625" y="907763"/>
            <a:ext cx="351250" cy="394925"/>
          </a:xfrm>
          <a:custGeom>
            <a:avLst/>
            <a:gdLst/>
            <a:ahLst/>
            <a:cxnLst/>
            <a:rect l="l" t="t" r="r" b="b"/>
            <a:pathLst>
              <a:path w="14050" h="15797" extrusionOk="0">
                <a:moveTo>
                  <a:pt x="7025" y="1"/>
                </a:moveTo>
                <a:cubicBezTo>
                  <a:pt x="6878" y="1"/>
                  <a:pt x="6730" y="67"/>
                  <a:pt x="6701" y="199"/>
                </a:cubicBezTo>
                <a:lnTo>
                  <a:pt x="5341" y="6523"/>
                </a:lnTo>
                <a:cubicBezTo>
                  <a:pt x="5322" y="6612"/>
                  <a:pt x="5230" y="6689"/>
                  <a:pt x="5108" y="6712"/>
                </a:cubicBezTo>
                <a:lnTo>
                  <a:pt x="319" y="7673"/>
                </a:lnTo>
                <a:cubicBezTo>
                  <a:pt x="0" y="7736"/>
                  <a:pt x="0" y="8061"/>
                  <a:pt x="319" y="8124"/>
                </a:cubicBezTo>
                <a:lnTo>
                  <a:pt x="5108" y="9085"/>
                </a:lnTo>
                <a:cubicBezTo>
                  <a:pt x="5232" y="9111"/>
                  <a:pt x="5324" y="9185"/>
                  <a:pt x="5341" y="9275"/>
                </a:cubicBezTo>
                <a:lnTo>
                  <a:pt x="6701" y="15597"/>
                </a:lnTo>
                <a:cubicBezTo>
                  <a:pt x="6730" y="15730"/>
                  <a:pt x="6878" y="15796"/>
                  <a:pt x="7025" y="15796"/>
                </a:cubicBezTo>
                <a:cubicBezTo>
                  <a:pt x="7172" y="15796"/>
                  <a:pt x="7320" y="15730"/>
                  <a:pt x="7349" y="15597"/>
                </a:cubicBezTo>
                <a:lnTo>
                  <a:pt x="8709" y="9275"/>
                </a:lnTo>
                <a:cubicBezTo>
                  <a:pt x="8728" y="9185"/>
                  <a:pt x="8820" y="9110"/>
                  <a:pt x="8942" y="9085"/>
                </a:cubicBezTo>
                <a:lnTo>
                  <a:pt x="13731" y="8124"/>
                </a:lnTo>
                <a:cubicBezTo>
                  <a:pt x="14050" y="8061"/>
                  <a:pt x="14050" y="7736"/>
                  <a:pt x="13731" y="7673"/>
                </a:cubicBezTo>
                <a:lnTo>
                  <a:pt x="8942" y="6712"/>
                </a:lnTo>
                <a:cubicBezTo>
                  <a:pt x="8820" y="6686"/>
                  <a:pt x="8728" y="6612"/>
                  <a:pt x="8709" y="6523"/>
                </a:cubicBezTo>
                <a:lnTo>
                  <a:pt x="7349" y="199"/>
                </a:lnTo>
                <a:cubicBezTo>
                  <a:pt x="7320" y="67"/>
                  <a:pt x="7172" y="1"/>
                  <a:pt x="7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4962978" y="2046340"/>
            <a:ext cx="267286" cy="300544"/>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txBox="1">
            <a:spLocks noGrp="1"/>
          </p:cNvSpPr>
          <p:nvPr>
            <p:ph type="title" idx="2"/>
          </p:nvPr>
        </p:nvSpPr>
        <p:spPr>
          <a:xfrm>
            <a:off x="713225" y="1644250"/>
            <a:ext cx="1149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mn-lt"/>
              </a:rPr>
              <a:t>I.</a:t>
            </a:r>
            <a:endParaRPr b="1" dirty="0">
              <a:latin typeface="+mn-lt"/>
            </a:endParaRPr>
          </a:p>
        </p:txBody>
      </p:sp>
      <p:sp>
        <p:nvSpPr>
          <p:cNvPr id="1590" name="Google Shape;1590;p41"/>
          <p:cNvSpPr/>
          <p:nvPr/>
        </p:nvSpPr>
        <p:spPr>
          <a:xfrm rot="-981131">
            <a:off x="1928122" y="4208782"/>
            <a:ext cx="293938" cy="247131"/>
          </a:xfrm>
          <a:custGeom>
            <a:avLst/>
            <a:gdLst/>
            <a:ahLst/>
            <a:cxnLst/>
            <a:rect l="l" t="t" r="r" b="b"/>
            <a:pathLst>
              <a:path w="14299" h="12022" extrusionOk="0">
                <a:moveTo>
                  <a:pt x="9989" y="1"/>
                </a:moveTo>
                <a:cubicBezTo>
                  <a:pt x="9912" y="1"/>
                  <a:pt x="9834" y="4"/>
                  <a:pt x="9756" y="10"/>
                </a:cubicBezTo>
                <a:cubicBezTo>
                  <a:pt x="8030" y="150"/>
                  <a:pt x="6740" y="1817"/>
                  <a:pt x="6775" y="3796"/>
                </a:cubicBezTo>
                <a:cubicBezTo>
                  <a:pt x="6501" y="1924"/>
                  <a:pt x="5086" y="530"/>
                  <a:pt x="3454" y="530"/>
                </a:cubicBezTo>
                <a:cubicBezTo>
                  <a:pt x="3378" y="530"/>
                  <a:pt x="3300" y="533"/>
                  <a:pt x="3222" y="539"/>
                </a:cubicBezTo>
                <a:cubicBezTo>
                  <a:pt x="1535" y="676"/>
                  <a:pt x="267" y="2273"/>
                  <a:pt x="239" y="4191"/>
                </a:cubicBezTo>
                <a:cubicBezTo>
                  <a:pt x="231" y="4259"/>
                  <a:pt x="225" y="4328"/>
                  <a:pt x="225" y="4400"/>
                </a:cubicBezTo>
                <a:cubicBezTo>
                  <a:pt x="225" y="4400"/>
                  <a:pt x="0" y="9011"/>
                  <a:pt x="7430" y="12017"/>
                </a:cubicBezTo>
                <a:lnTo>
                  <a:pt x="7440" y="12022"/>
                </a:lnTo>
                <a:lnTo>
                  <a:pt x="7451" y="12016"/>
                </a:lnTo>
                <a:cubicBezTo>
                  <a:pt x="14299" y="7850"/>
                  <a:pt x="13335" y="3335"/>
                  <a:pt x="13335" y="3335"/>
                </a:cubicBezTo>
                <a:cubicBezTo>
                  <a:pt x="13323" y="3266"/>
                  <a:pt x="13306" y="3197"/>
                  <a:pt x="13287" y="3132"/>
                </a:cubicBezTo>
                <a:cubicBezTo>
                  <a:pt x="12967" y="1330"/>
                  <a:pt x="11580" y="1"/>
                  <a:pt x="9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TextBox 117">
            <a:extLst>
              <a:ext uri="{FF2B5EF4-FFF2-40B4-BE49-F238E27FC236}">
                <a16:creationId xmlns:a16="http://schemas.microsoft.com/office/drawing/2014/main" id="{0057D944-9DCC-4AAC-9D82-480CBF8F7051}"/>
              </a:ext>
            </a:extLst>
          </p:cNvPr>
          <p:cNvSpPr txBox="1"/>
          <p:nvPr/>
        </p:nvSpPr>
        <p:spPr>
          <a:xfrm>
            <a:off x="1622236" y="2495941"/>
            <a:ext cx="4058208" cy="904415"/>
          </a:xfrm>
          <a:prstGeom prst="rect">
            <a:avLst/>
          </a:prstGeom>
          <a:noFill/>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CHU KÌ TẾ BÀO</a:t>
            </a:r>
            <a:endPar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121" name="Picture 16">
            <a:extLst>
              <a:ext uri="{FF2B5EF4-FFF2-40B4-BE49-F238E27FC236}">
                <a16:creationId xmlns:a16="http://schemas.microsoft.com/office/drawing/2014/main" id="{69FF38CC-22C5-436D-8AA3-DCA22B2DFC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41996" y="3271583"/>
            <a:ext cx="758278" cy="785410"/>
          </a:xfrm>
          <a:prstGeom prst="rect">
            <a:avLst/>
          </a:prstGeom>
        </p:spPr>
      </p:pic>
      <p:pic>
        <p:nvPicPr>
          <p:cNvPr id="122" name="Picture 5">
            <a:extLst>
              <a:ext uri="{FF2B5EF4-FFF2-40B4-BE49-F238E27FC236}">
                <a16:creationId xmlns:a16="http://schemas.microsoft.com/office/drawing/2014/main" id="{752BA456-DBD9-499F-914E-38ACF8867B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812971" y="973099"/>
            <a:ext cx="2445971" cy="2550304"/>
          </a:xfrm>
          <a:prstGeom prst="rect">
            <a:avLst/>
          </a:prstGeom>
        </p:spPr>
      </p:pic>
      <p:pic>
        <p:nvPicPr>
          <p:cNvPr id="123" name="Picture 14">
            <a:extLst>
              <a:ext uri="{FF2B5EF4-FFF2-40B4-BE49-F238E27FC236}">
                <a16:creationId xmlns:a16="http://schemas.microsoft.com/office/drawing/2014/main" id="{A772B137-2987-44B3-8172-B8BD24B3A2B3}"/>
              </a:ext>
            </a:extLst>
          </p:cNvPr>
          <p:cNvPicPr>
            <a:picLocks noChangeAspect="1"/>
          </p:cNvPicPr>
          <p:nvPr/>
        </p:nvPicPr>
        <p:blipFill>
          <a:blip r:embed="rId7"/>
          <a:srcRect/>
          <a:stretch>
            <a:fillRect/>
          </a:stretch>
        </p:blipFill>
        <p:spPr>
          <a:xfrm rot="20413955">
            <a:off x="2930756" y="785797"/>
            <a:ext cx="1009605" cy="1444872"/>
          </a:xfrm>
          <a:prstGeom prst="rect">
            <a:avLst/>
          </a:prstGeom>
        </p:spPr>
      </p:pic>
      <p:sp>
        <p:nvSpPr>
          <p:cNvPr id="124" name="Google Shape;1588;p41">
            <a:extLst>
              <a:ext uri="{FF2B5EF4-FFF2-40B4-BE49-F238E27FC236}">
                <a16:creationId xmlns:a16="http://schemas.microsoft.com/office/drawing/2014/main" id="{8381A140-3AC7-4DD9-9AD2-983D38BBF52A}"/>
              </a:ext>
            </a:extLst>
          </p:cNvPr>
          <p:cNvSpPr/>
          <p:nvPr/>
        </p:nvSpPr>
        <p:spPr>
          <a:xfrm>
            <a:off x="5424755" y="2358824"/>
            <a:ext cx="267286" cy="300544"/>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Picture 21">
            <a:extLst>
              <a:ext uri="{FF2B5EF4-FFF2-40B4-BE49-F238E27FC236}">
                <a16:creationId xmlns:a16="http://schemas.microsoft.com/office/drawing/2014/main" id="{4F495217-9F8C-4908-A201-65FEAC02BF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904631" y="3271583"/>
            <a:ext cx="1551625" cy="1675167"/>
          </a:xfrm>
          <a:prstGeom prst="rect">
            <a:avLst/>
          </a:prstGeom>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07" name="TextBox 106">
            <a:extLst>
              <a:ext uri="{FF2B5EF4-FFF2-40B4-BE49-F238E27FC236}">
                <a16:creationId xmlns:a16="http://schemas.microsoft.com/office/drawing/2014/main" id="{F6DF75CF-B3D5-47A1-8632-44BD0E3D1CA6}"/>
              </a:ext>
            </a:extLst>
          </p:cNvPr>
          <p:cNvSpPr txBox="1"/>
          <p:nvPr/>
        </p:nvSpPr>
        <p:spPr>
          <a:xfrm>
            <a:off x="264162" y="-88433"/>
            <a:ext cx="405820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I. Chu kì tế bào</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110" name="Picture 6">
            <a:extLst>
              <a:ext uri="{FF2B5EF4-FFF2-40B4-BE49-F238E27FC236}">
                <a16:creationId xmlns:a16="http://schemas.microsoft.com/office/drawing/2014/main" id="{A1CAA887-371B-4037-9880-57642E174997}"/>
              </a:ext>
            </a:extLst>
          </p:cNvPr>
          <p:cNvPicPr>
            <a:picLocks noChangeAspect="1"/>
          </p:cNvPicPr>
          <p:nvPr/>
        </p:nvPicPr>
        <p:blipFill>
          <a:blip r:embed="rId3"/>
          <a:srcRect/>
          <a:stretch>
            <a:fillRect/>
          </a:stretch>
        </p:blipFill>
        <p:spPr>
          <a:xfrm>
            <a:off x="150051" y="572325"/>
            <a:ext cx="1031929" cy="946027"/>
          </a:xfrm>
          <a:prstGeom prst="rect">
            <a:avLst/>
          </a:prstGeom>
        </p:spPr>
      </p:pic>
      <p:pic>
        <p:nvPicPr>
          <p:cNvPr id="14" name="Picture 13">
            <a:extLst>
              <a:ext uri="{FF2B5EF4-FFF2-40B4-BE49-F238E27FC236}">
                <a16:creationId xmlns:a16="http://schemas.microsoft.com/office/drawing/2014/main" id="{DE9C2ACA-EB32-4B98-A7E1-9784A48196A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29005" y="0"/>
            <a:ext cx="6307847" cy="5106731"/>
          </a:xfrm>
          <a:prstGeom prst="rect">
            <a:avLst/>
          </a:prstGeom>
        </p:spPr>
      </p:pic>
      <p:sp>
        <p:nvSpPr>
          <p:cNvPr id="123" name="TextBox 122">
            <a:extLst>
              <a:ext uri="{FF2B5EF4-FFF2-40B4-BE49-F238E27FC236}">
                <a16:creationId xmlns:a16="http://schemas.microsoft.com/office/drawing/2014/main" id="{C7103542-13B5-4B89-A6B4-0C28CA8820F1}"/>
              </a:ext>
            </a:extLst>
          </p:cNvPr>
          <p:cNvSpPr txBox="1"/>
          <p:nvPr/>
        </p:nvSpPr>
        <p:spPr>
          <a:xfrm>
            <a:off x="5815064" y="4554726"/>
            <a:ext cx="3177184" cy="369332"/>
          </a:xfrm>
          <a:prstGeom prst="rect">
            <a:avLst/>
          </a:prstGeom>
          <a:noFill/>
        </p:spPr>
        <p:txBody>
          <a:bodyPr wrap="square">
            <a:spAutoFit/>
          </a:bodyPr>
          <a:lstStyle/>
          <a:p>
            <a:r>
              <a:rPr lang="vi-VN" sz="1800" b="1" dirty="0">
                <a:effectLst/>
                <a:latin typeface="Arial" panose="020B0604020202020204" pitchFamily="34" charset="0"/>
                <a:ea typeface="Times New Roman" panose="02020603050405020304" pitchFamily="18" charset="0"/>
              </a:rPr>
              <a:t>Hình 13.1. </a:t>
            </a:r>
            <a:r>
              <a:rPr lang="vi-VN" sz="1800" dirty="0">
                <a:effectLst/>
                <a:latin typeface="Arial" panose="020B0604020202020204" pitchFamily="34" charset="0"/>
                <a:ea typeface="Times New Roman" panose="02020603050405020304" pitchFamily="18" charset="0"/>
              </a:rPr>
              <a:t>Chu kì tế bào </a:t>
            </a:r>
            <a:endParaRPr lang="en-US" sz="18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wipe(down)">
                                      <p:cBhvr>
                                        <p:cTn id="12" dur="500"/>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randombar(horizontal)">
                                      <p:cBhvr>
                                        <p:cTn id="2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07" name="TextBox 106">
            <a:extLst>
              <a:ext uri="{FF2B5EF4-FFF2-40B4-BE49-F238E27FC236}">
                <a16:creationId xmlns:a16="http://schemas.microsoft.com/office/drawing/2014/main" id="{F6DF75CF-B3D5-47A1-8632-44BD0E3D1CA6}"/>
              </a:ext>
            </a:extLst>
          </p:cNvPr>
          <p:cNvSpPr txBox="1"/>
          <p:nvPr/>
        </p:nvSpPr>
        <p:spPr>
          <a:xfrm>
            <a:off x="0" y="-140840"/>
            <a:ext cx="4058208" cy="660758"/>
          </a:xfrm>
          <a:prstGeom prst="rect">
            <a:avLst/>
          </a:prstGeom>
          <a:noFill/>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I. Chu kì tế bào</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14" name="Picture 13">
            <a:extLst>
              <a:ext uri="{FF2B5EF4-FFF2-40B4-BE49-F238E27FC236}">
                <a16:creationId xmlns:a16="http://schemas.microsoft.com/office/drawing/2014/main" id="{DE9C2ACA-EB32-4B98-A7E1-9784A48196A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518968" y="-39887"/>
            <a:ext cx="3078480" cy="2492287"/>
          </a:xfrm>
          <a:prstGeom prst="rect">
            <a:avLst/>
          </a:prstGeom>
        </p:spPr>
      </p:pic>
      <p:pic>
        <p:nvPicPr>
          <p:cNvPr id="8" name="Picture 7" descr="Diagram&#10;&#10;Description automatically generated">
            <a:extLst>
              <a:ext uri="{FF2B5EF4-FFF2-40B4-BE49-F238E27FC236}">
                <a16:creationId xmlns:a16="http://schemas.microsoft.com/office/drawing/2014/main" id="{A1C296A6-EC05-4D41-B8C3-F8216A11F51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798991" y="1801640"/>
            <a:ext cx="8426490" cy="3450502"/>
          </a:xfrm>
          <a:prstGeom prst="rect">
            <a:avLst/>
          </a:prstGeom>
        </p:spPr>
      </p:pic>
    </p:spTree>
    <p:extLst>
      <p:ext uri="{BB962C8B-B14F-4D97-AF65-F5344CB8AC3E}">
        <p14:creationId xmlns:p14="http://schemas.microsoft.com/office/powerpoint/2010/main" val="1268094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pic>
        <p:nvPicPr>
          <p:cNvPr id="309" name="Picture 4">
            <a:extLst>
              <a:ext uri="{FF2B5EF4-FFF2-40B4-BE49-F238E27FC236}">
                <a16:creationId xmlns:a16="http://schemas.microsoft.com/office/drawing/2014/main" id="{5C22B494-C9C8-4E80-BE27-69DC251820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86327" y="30354"/>
            <a:ext cx="6617328" cy="4736526"/>
          </a:xfrm>
          <a:prstGeom prst="rect">
            <a:avLst/>
          </a:prstGeom>
        </p:spPr>
      </p:pic>
      <p:sp>
        <p:nvSpPr>
          <p:cNvPr id="2471" name="Google Shape;2471;p46"/>
          <p:cNvSpPr/>
          <p:nvPr/>
        </p:nvSpPr>
        <p:spPr>
          <a:xfrm flipH="1">
            <a:off x="8188963" y="2042538"/>
            <a:ext cx="483600" cy="543775"/>
          </a:xfrm>
          <a:custGeom>
            <a:avLst/>
            <a:gdLst/>
            <a:ahLst/>
            <a:cxnLst/>
            <a:rect l="l" t="t" r="r" b="b"/>
            <a:pathLst>
              <a:path w="19344" h="21751" extrusionOk="0">
                <a:moveTo>
                  <a:pt x="9672" y="1"/>
                </a:moveTo>
                <a:cubicBezTo>
                  <a:pt x="9469" y="1"/>
                  <a:pt x="9266" y="91"/>
                  <a:pt x="9228" y="273"/>
                </a:cubicBezTo>
                <a:lnTo>
                  <a:pt x="7356" y="8980"/>
                </a:lnTo>
                <a:cubicBezTo>
                  <a:pt x="7329" y="9104"/>
                  <a:pt x="7203" y="9206"/>
                  <a:pt x="7032" y="9241"/>
                </a:cubicBezTo>
                <a:lnTo>
                  <a:pt x="439" y="10565"/>
                </a:lnTo>
                <a:cubicBezTo>
                  <a:pt x="1" y="10653"/>
                  <a:pt x="1" y="11098"/>
                  <a:pt x="439" y="11186"/>
                </a:cubicBezTo>
                <a:lnTo>
                  <a:pt x="7032" y="12511"/>
                </a:lnTo>
                <a:cubicBezTo>
                  <a:pt x="7200" y="12544"/>
                  <a:pt x="7329" y="12648"/>
                  <a:pt x="7356" y="12771"/>
                </a:cubicBezTo>
                <a:lnTo>
                  <a:pt x="9228" y="21477"/>
                </a:lnTo>
                <a:cubicBezTo>
                  <a:pt x="9266" y="21659"/>
                  <a:pt x="9469" y="21751"/>
                  <a:pt x="9672" y="21751"/>
                </a:cubicBezTo>
                <a:cubicBezTo>
                  <a:pt x="9875" y="21751"/>
                  <a:pt x="10078" y="21659"/>
                  <a:pt x="10117" y="21477"/>
                </a:cubicBezTo>
                <a:lnTo>
                  <a:pt x="11989" y="12771"/>
                </a:lnTo>
                <a:cubicBezTo>
                  <a:pt x="12015" y="12648"/>
                  <a:pt x="12142" y="12544"/>
                  <a:pt x="12313" y="12511"/>
                </a:cubicBezTo>
                <a:lnTo>
                  <a:pt x="18906" y="11186"/>
                </a:lnTo>
                <a:cubicBezTo>
                  <a:pt x="19343" y="11098"/>
                  <a:pt x="19343" y="10653"/>
                  <a:pt x="18906" y="10565"/>
                </a:cubicBezTo>
                <a:lnTo>
                  <a:pt x="12313" y="9241"/>
                </a:lnTo>
                <a:cubicBezTo>
                  <a:pt x="12142" y="9206"/>
                  <a:pt x="12015" y="9104"/>
                  <a:pt x="11989" y="8980"/>
                </a:cubicBezTo>
                <a:lnTo>
                  <a:pt x="10117" y="273"/>
                </a:lnTo>
                <a:cubicBezTo>
                  <a:pt x="10078" y="91"/>
                  <a:pt x="9875" y="1"/>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5" name="Google Shape;2675;p46"/>
          <p:cNvGrpSpPr/>
          <p:nvPr/>
        </p:nvGrpSpPr>
        <p:grpSpPr>
          <a:xfrm rot="907347">
            <a:off x="8201505" y="330698"/>
            <a:ext cx="529299" cy="731269"/>
            <a:chOff x="4365798" y="4298637"/>
            <a:chExt cx="412403" cy="502928"/>
          </a:xfrm>
        </p:grpSpPr>
        <p:sp>
          <p:nvSpPr>
            <p:cNvPr id="2676" name="Google Shape;2676;p46"/>
            <p:cNvSpPr/>
            <p:nvPr/>
          </p:nvSpPr>
          <p:spPr>
            <a:xfrm>
              <a:off x="4555596" y="4559042"/>
              <a:ext cx="32845" cy="235095"/>
            </a:xfrm>
            <a:custGeom>
              <a:avLst/>
              <a:gdLst/>
              <a:ahLst/>
              <a:cxnLst/>
              <a:rect l="l" t="t" r="r" b="b"/>
              <a:pathLst>
                <a:path w="908" h="6520" extrusionOk="0">
                  <a:moveTo>
                    <a:pt x="0" y="0"/>
                  </a:moveTo>
                  <a:lnTo>
                    <a:pt x="0" y="6068"/>
                  </a:lnTo>
                  <a:cubicBezTo>
                    <a:pt x="0" y="6318"/>
                    <a:pt x="206" y="6519"/>
                    <a:pt x="456" y="6519"/>
                  </a:cubicBezTo>
                  <a:cubicBezTo>
                    <a:pt x="701" y="6519"/>
                    <a:pt x="907" y="6318"/>
                    <a:pt x="907" y="6068"/>
                  </a:cubicBezTo>
                  <a:lnTo>
                    <a:pt x="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6"/>
            <p:cNvSpPr/>
            <p:nvPr/>
          </p:nvSpPr>
          <p:spPr>
            <a:xfrm>
              <a:off x="4555596" y="4559042"/>
              <a:ext cx="32664" cy="53870"/>
            </a:xfrm>
            <a:custGeom>
              <a:avLst/>
              <a:gdLst/>
              <a:ahLst/>
              <a:cxnLst/>
              <a:rect l="l" t="t" r="r" b="b"/>
              <a:pathLst>
                <a:path w="903" h="1494" extrusionOk="0">
                  <a:moveTo>
                    <a:pt x="0" y="0"/>
                  </a:moveTo>
                  <a:lnTo>
                    <a:pt x="0" y="1493"/>
                  </a:lnTo>
                  <a:lnTo>
                    <a:pt x="902" y="1493"/>
                  </a:lnTo>
                  <a:lnTo>
                    <a:pt x="9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6"/>
            <p:cNvSpPr/>
            <p:nvPr/>
          </p:nvSpPr>
          <p:spPr>
            <a:xfrm>
              <a:off x="4455217" y="4390006"/>
              <a:ext cx="233747" cy="215516"/>
            </a:xfrm>
            <a:custGeom>
              <a:avLst/>
              <a:gdLst/>
              <a:ahLst/>
              <a:cxnLst/>
              <a:rect l="l" t="t" r="r" b="b"/>
              <a:pathLst>
                <a:path w="6462" h="5977" extrusionOk="0">
                  <a:moveTo>
                    <a:pt x="3234" y="1"/>
                  </a:moveTo>
                  <a:cubicBezTo>
                    <a:pt x="3095" y="1"/>
                    <a:pt x="2958" y="74"/>
                    <a:pt x="2890" y="215"/>
                  </a:cubicBezTo>
                  <a:lnTo>
                    <a:pt x="2237" y="1530"/>
                  </a:lnTo>
                  <a:lnTo>
                    <a:pt x="2218" y="1568"/>
                  </a:lnTo>
                  <a:cubicBezTo>
                    <a:pt x="2165" y="1684"/>
                    <a:pt x="2060" y="1760"/>
                    <a:pt x="1935" y="1780"/>
                  </a:cubicBezTo>
                  <a:lnTo>
                    <a:pt x="889" y="1928"/>
                  </a:lnTo>
                  <a:lnTo>
                    <a:pt x="437" y="1996"/>
                  </a:lnTo>
                  <a:cubicBezTo>
                    <a:pt x="125" y="2039"/>
                    <a:pt x="0" y="2423"/>
                    <a:pt x="226" y="2648"/>
                  </a:cubicBezTo>
                  <a:lnTo>
                    <a:pt x="1306" y="3700"/>
                  </a:lnTo>
                  <a:cubicBezTo>
                    <a:pt x="1397" y="3791"/>
                    <a:pt x="1436" y="3916"/>
                    <a:pt x="1417" y="4040"/>
                  </a:cubicBezTo>
                  <a:lnTo>
                    <a:pt x="1157" y="5528"/>
                  </a:lnTo>
                  <a:cubicBezTo>
                    <a:pt x="1116" y="5775"/>
                    <a:pt x="1314" y="5977"/>
                    <a:pt x="1537" y="5977"/>
                  </a:cubicBezTo>
                  <a:cubicBezTo>
                    <a:pt x="1595" y="5977"/>
                    <a:pt x="1656" y="5963"/>
                    <a:pt x="1714" y="5932"/>
                  </a:cubicBezTo>
                  <a:lnTo>
                    <a:pt x="2233" y="5658"/>
                  </a:lnTo>
                  <a:lnTo>
                    <a:pt x="3053" y="5226"/>
                  </a:lnTo>
                  <a:cubicBezTo>
                    <a:pt x="3108" y="5197"/>
                    <a:pt x="3169" y="5184"/>
                    <a:pt x="3231" y="5184"/>
                  </a:cubicBezTo>
                  <a:cubicBezTo>
                    <a:pt x="3250" y="5184"/>
                    <a:pt x="3269" y="5185"/>
                    <a:pt x="3289" y="5188"/>
                  </a:cubicBezTo>
                  <a:cubicBezTo>
                    <a:pt x="3327" y="5192"/>
                    <a:pt x="3370" y="5207"/>
                    <a:pt x="3409" y="5226"/>
                  </a:cubicBezTo>
                  <a:lnTo>
                    <a:pt x="4743" y="5932"/>
                  </a:lnTo>
                  <a:cubicBezTo>
                    <a:pt x="4802" y="5963"/>
                    <a:pt x="4864" y="5977"/>
                    <a:pt x="4923" y="5977"/>
                  </a:cubicBezTo>
                  <a:cubicBezTo>
                    <a:pt x="5146" y="5977"/>
                    <a:pt x="5342" y="5775"/>
                    <a:pt x="5300" y="5528"/>
                  </a:cubicBezTo>
                  <a:lnTo>
                    <a:pt x="5295" y="5509"/>
                  </a:lnTo>
                  <a:lnTo>
                    <a:pt x="5041" y="4040"/>
                  </a:lnTo>
                  <a:cubicBezTo>
                    <a:pt x="5022" y="3916"/>
                    <a:pt x="5060" y="3791"/>
                    <a:pt x="5151" y="3700"/>
                  </a:cubicBezTo>
                  <a:lnTo>
                    <a:pt x="6236" y="2648"/>
                  </a:lnTo>
                  <a:cubicBezTo>
                    <a:pt x="6462" y="2428"/>
                    <a:pt x="6337" y="2039"/>
                    <a:pt x="6025" y="1996"/>
                  </a:cubicBezTo>
                  <a:lnTo>
                    <a:pt x="4527" y="1780"/>
                  </a:lnTo>
                  <a:cubicBezTo>
                    <a:pt x="4402" y="1760"/>
                    <a:pt x="4297" y="1684"/>
                    <a:pt x="4239" y="1568"/>
                  </a:cubicBezTo>
                  <a:lnTo>
                    <a:pt x="3572" y="215"/>
                  </a:lnTo>
                  <a:cubicBezTo>
                    <a:pt x="3562" y="186"/>
                    <a:pt x="3543" y="162"/>
                    <a:pt x="3529" y="138"/>
                  </a:cubicBezTo>
                  <a:cubicBezTo>
                    <a:pt x="3451" y="45"/>
                    <a:pt x="3342" y="1"/>
                    <a:pt x="3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6"/>
            <p:cNvSpPr/>
            <p:nvPr/>
          </p:nvSpPr>
          <p:spPr>
            <a:xfrm>
              <a:off x="4455036" y="4459524"/>
              <a:ext cx="80954" cy="145997"/>
            </a:xfrm>
            <a:custGeom>
              <a:avLst/>
              <a:gdLst/>
              <a:ahLst/>
              <a:cxnLst/>
              <a:rect l="l" t="t" r="r" b="b"/>
              <a:pathLst>
                <a:path w="2238" h="4049" extrusionOk="0">
                  <a:moveTo>
                    <a:pt x="894" y="0"/>
                  </a:moveTo>
                  <a:lnTo>
                    <a:pt x="442" y="68"/>
                  </a:lnTo>
                  <a:cubicBezTo>
                    <a:pt x="125" y="111"/>
                    <a:pt x="1" y="500"/>
                    <a:pt x="231" y="720"/>
                  </a:cubicBezTo>
                  <a:lnTo>
                    <a:pt x="1311" y="1772"/>
                  </a:lnTo>
                  <a:cubicBezTo>
                    <a:pt x="1398" y="1863"/>
                    <a:pt x="1441" y="1988"/>
                    <a:pt x="1417" y="2112"/>
                  </a:cubicBezTo>
                  <a:lnTo>
                    <a:pt x="1162" y="3600"/>
                  </a:lnTo>
                  <a:cubicBezTo>
                    <a:pt x="1121" y="3847"/>
                    <a:pt x="1316" y="4049"/>
                    <a:pt x="1540" y="4049"/>
                  </a:cubicBezTo>
                  <a:cubicBezTo>
                    <a:pt x="1599" y="4049"/>
                    <a:pt x="1660" y="4035"/>
                    <a:pt x="1719" y="4004"/>
                  </a:cubicBezTo>
                  <a:lnTo>
                    <a:pt x="2238" y="3730"/>
                  </a:lnTo>
                  <a:cubicBezTo>
                    <a:pt x="2026" y="3697"/>
                    <a:pt x="1882" y="3500"/>
                    <a:pt x="1921" y="3288"/>
                  </a:cubicBezTo>
                  <a:lnTo>
                    <a:pt x="2175" y="1800"/>
                  </a:lnTo>
                  <a:cubicBezTo>
                    <a:pt x="2194" y="1676"/>
                    <a:pt x="2156" y="1546"/>
                    <a:pt x="2065" y="1460"/>
                  </a:cubicBezTo>
                  <a:lnTo>
                    <a:pt x="985" y="404"/>
                  </a:lnTo>
                  <a:cubicBezTo>
                    <a:pt x="879" y="303"/>
                    <a:pt x="841" y="144"/>
                    <a:pt x="8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6"/>
            <p:cNvSpPr/>
            <p:nvPr/>
          </p:nvSpPr>
          <p:spPr>
            <a:xfrm>
              <a:off x="4565471" y="4298637"/>
              <a:ext cx="14975" cy="53618"/>
            </a:xfrm>
            <a:custGeom>
              <a:avLst/>
              <a:gdLst/>
              <a:ahLst/>
              <a:cxnLst/>
              <a:rect l="l" t="t" r="r" b="b"/>
              <a:pathLst>
                <a:path w="414" h="1487" extrusionOk="0">
                  <a:moveTo>
                    <a:pt x="207" y="1"/>
                  </a:moveTo>
                  <a:cubicBezTo>
                    <a:pt x="104" y="1"/>
                    <a:pt x="1" y="70"/>
                    <a:pt x="1" y="209"/>
                  </a:cubicBezTo>
                  <a:lnTo>
                    <a:pt x="1" y="1280"/>
                  </a:lnTo>
                  <a:cubicBezTo>
                    <a:pt x="1" y="1390"/>
                    <a:pt x="92" y="1486"/>
                    <a:pt x="207" y="1486"/>
                  </a:cubicBezTo>
                  <a:cubicBezTo>
                    <a:pt x="322" y="1486"/>
                    <a:pt x="413" y="1390"/>
                    <a:pt x="413" y="1280"/>
                  </a:cubicBezTo>
                  <a:lnTo>
                    <a:pt x="413" y="209"/>
                  </a:lnTo>
                  <a:cubicBezTo>
                    <a:pt x="413" y="70"/>
                    <a:pt x="310"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6"/>
            <p:cNvSpPr/>
            <p:nvPr/>
          </p:nvSpPr>
          <p:spPr>
            <a:xfrm>
              <a:off x="4624179" y="4313672"/>
              <a:ext cx="33460" cy="50841"/>
            </a:xfrm>
            <a:custGeom>
              <a:avLst/>
              <a:gdLst/>
              <a:ahLst/>
              <a:cxnLst/>
              <a:rect l="l" t="t" r="r" b="b"/>
              <a:pathLst>
                <a:path w="925" h="1410" extrusionOk="0">
                  <a:moveTo>
                    <a:pt x="650" y="0"/>
                  </a:moveTo>
                  <a:cubicBezTo>
                    <a:pt x="575" y="0"/>
                    <a:pt x="502" y="39"/>
                    <a:pt x="466" y="133"/>
                  </a:cubicBezTo>
                  <a:lnTo>
                    <a:pt x="58" y="1122"/>
                  </a:lnTo>
                  <a:cubicBezTo>
                    <a:pt x="0" y="1261"/>
                    <a:pt x="101" y="1410"/>
                    <a:pt x="250" y="1410"/>
                  </a:cubicBezTo>
                  <a:cubicBezTo>
                    <a:pt x="331" y="1410"/>
                    <a:pt x="408" y="1357"/>
                    <a:pt x="442" y="1280"/>
                  </a:cubicBezTo>
                  <a:lnTo>
                    <a:pt x="850" y="296"/>
                  </a:lnTo>
                  <a:cubicBezTo>
                    <a:pt x="924" y="129"/>
                    <a:pt x="785" y="0"/>
                    <a:pt x="6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6"/>
            <p:cNvSpPr/>
            <p:nvPr/>
          </p:nvSpPr>
          <p:spPr>
            <a:xfrm>
              <a:off x="4673989" y="4356653"/>
              <a:ext cx="47712" cy="42151"/>
            </a:xfrm>
            <a:custGeom>
              <a:avLst/>
              <a:gdLst/>
              <a:ahLst/>
              <a:cxnLst/>
              <a:rect l="l" t="t" r="r" b="b"/>
              <a:pathLst>
                <a:path w="1319" h="1169" extrusionOk="0">
                  <a:moveTo>
                    <a:pt x="1025" y="0"/>
                  </a:moveTo>
                  <a:cubicBezTo>
                    <a:pt x="978" y="0"/>
                    <a:pt x="929" y="18"/>
                    <a:pt x="884" y="60"/>
                  </a:cubicBezTo>
                  <a:lnTo>
                    <a:pt x="130" y="813"/>
                  </a:lnTo>
                  <a:cubicBezTo>
                    <a:pt x="1" y="948"/>
                    <a:pt x="92" y="1168"/>
                    <a:pt x="279" y="1168"/>
                  </a:cubicBezTo>
                  <a:cubicBezTo>
                    <a:pt x="433" y="1168"/>
                    <a:pt x="418" y="1082"/>
                    <a:pt x="1182" y="352"/>
                  </a:cubicBezTo>
                  <a:cubicBezTo>
                    <a:pt x="1319" y="201"/>
                    <a:pt x="1184" y="0"/>
                    <a:pt x="10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6"/>
            <p:cNvSpPr/>
            <p:nvPr/>
          </p:nvSpPr>
          <p:spPr>
            <a:xfrm>
              <a:off x="4707340" y="4420294"/>
              <a:ext cx="57008" cy="29747"/>
            </a:xfrm>
            <a:custGeom>
              <a:avLst/>
              <a:gdLst/>
              <a:ahLst/>
              <a:cxnLst/>
              <a:rect l="l" t="t" r="r" b="b"/>
              <a:pathLst>
                <a:path w="1576" h="825" extrusionOk="0">
                  <a:moveTo>
                    <a:pt x="1283" y="1"/>
                  </a:moveTo>
                  <a:cubicBezTo>
                    <a:pt x="1257" y="1"/>
                    <a:pt x="1230" y="6"/>
                    <a:pt x="1201" y="18"/>
                  </a:cubicBezTo>
                  <a:lnTo>
                    <a:pt x="212" y="426"/>
                  </a:lnTo>
                  <a:cubicBezTo>
                    <a:pt x="0" y="512"/>
                    <a:pt x="63" y="824"/>
                    <a:pt x="293" y="824"/>
                  </a:cubicBezTo>
                  <a:cubicBezTo>
                    <a:pt x="365" y="824"/>
                    <a:pt x="317" y="824"/>
                    <a:pt x="1359" y="402"/>
                  </a:cubicBezTo>
                  <a:cubicBezTo>
                    <a:pt x="1575" y="304"/>
                    <a:pt x="1481" y="1"/>
                    <a:pt x="1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6"/>
            <p:cNvSpPr/>
            <p:nvPr/>
          </p:nvSpPr>
          <p:spPr>
            <a:xfrm>
              <a:off x="4719494" y="4495185"/>
              <a:ext cx="58708" cy="15072"/>
            </a:xfrm>
            <a:custGeom>
              <a:avLst/>
              <a:gdLst/>
              <a:ahLst/>
              <a:cxnLst/>
              <a:rect l="l" t="t" r="r" b="b"/>
              <a:pathLst>
                <a:path w="1623" h="418" extrusionOk="0">
                  <a:moveTo>
                    <a:pt x="279" y="0"/>
                  </a:moveTo>
                  <a:cubicBezTo>
                    <a:pt x="0" y="0"/>
                    <a:pt x="0" y="418"/>
                    <a:pt x="279" y="418"/>
                  </a:cubicBezTo>
                  <a:lnTo>
                    <a:pt x="1345" y="418"/>
                  </a:lnTo>
                  <a:cubicBezTo>
                    <a:pt x="1623" y="418"/>
                    <a:pt x="1623" y="0"/>
                    <a:pt x="1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6"/>
            <p:cNvSpPr/>
            <p:nvPr/>
          </p:nvSpPr>
          <p:spPr>
            <a:xfrm>
              <a:off x="4705929" y="4555004"/>
              <a:ext cx="57731" cy="29928"/>
            </a:xfrm>
            <a:custGeom>
              <a:avLst/>
              <a:gdLst/>
              <a:ahLst/>
              <a:cxnLst/>
              <a:rect l="l" t="t" r="r" b="b"/>
              <a:pathLst>
                <a:path w="1596" h="830" extrusionOk="0">
                  <a:moveTo>
                    <a:pt x="298" y="1"/>
                  </a:moveTo>
                  <a:cubicBezTo>
                    <a:pt x="97" y="1"/>
                    <a:pt x="0" y="317"/>
                    <a:pt x="231" y="405"/>
                  </a:cubicBezTo>
                  <a:lnTo>
                    <a:pt x="1216" y="813"/>
                  </a:lnTo>
                  <a:cubicBezTo>
                    <a:pt x="1244" y="824"/>
                    <a:pt x="1272" y="829"/>
                    <a:pt x="1298" y="829"/>
                  </a:cubicBezTo>
                  <a:cubicBezTo>
                    <a:pt x="1500" y="829"/>
                    <a:pt x="1596" y="527"/>
                    <a:pt x="1379" y="429"/>
                  </a:cubicBezTo>
                  <a:lnTo>
                    <a:pt x="390" y="21"/>
                  </a:lnTo>
                  <a:cubicBezTo>
                    <a:pt x="358" y="7"/>
                    <a:pt x="327" y="1"/>
                    <a:pt x="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6"/>
            <p:cNvSpPr/>
            <p:nvPr/>
          </p:nvSpPr>
          <p:spPr>
            <a:xfrm>
              <a:off x="4672216" y="4606061"/>
              <a:ext cx="47820" cy="42151"/>
            </a:xfrm>
            <a:custGeom>
              <a:avLst/>
              <a:gdLst/>
              <a:ahLst/>
              <a:cxnLst/>
              <a:rect l="l" t="t" r="r" b="b"/>
              <a:pathLst>
                <a:path w="1322" h="1169" extrusionOk="0">
                  <a:moveTo>
                    <a:pt x="294" y="0"/>
                  </a:moveTo>
                  <a:cubicBezTo>
                    <a:pt x="137" y="0"/>
                    <a:pt x="0" y="201"/>
                    <a:pt x="141" y="353"/>
                  </a:cubicBezTo>
                  <a:cubicBezTo>
                    <a:pt x="904" y="1082"/>
                    <a:pt x="895" y="1169"/>
                    <a:pt x="1043" y="1169"/>
                  </a:cubicBezTo>
                  <a:cubicBezTo>
                    <a:pt x="1226" y="1169"/>
                    <a:pt x="1322" y="943"/>
                    <a:pt x="1187" y="813"/>
                  </a:cubicBezTo>
                  <a:lnTo>
                    <a:pt x="434" y="60"/>
                  </a:lnTo>
                  <a:cubicBezTo>
                    <a:pt x="390" y="18"/>
                    <a:pt x="341"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6"/>
            <p:cNvSpPr/>
            <p:nvPr/>
          </p:nvSpPr>
          <p:spPr>
            <a:xfrm>
              <a:off x="4622117" y="4639810"/>
              <a:ext cx="33568" cy="50625"/>
            </a:xfrm>
            <a:custGeom>
              <a:avLst/>
              <a:gdLst/>
              <a:ahLst/>
              <a:cxnLst/>
              <a:rect l="l" t="t" r="r" b="b"/>
              <a:pathLst>
                <a:path w="928" h="1404" extrusionOk="0">
                  <a:moveTo>
                    <a:pt x="261" y="0"/>
                  </a:moveTo>
                  <a:cubicBezTo>
                    <a:pt x="131" y="0"/>
                    <a:pt x="0" y="122"/>
                    <a:pt x="62" y="285"/>
                  </a:cubicBezTo>
                  <a:lnTo>
                    <a:pt x="470" y="1269"/>
                  </a:lnTo>
                  <a:cubicBezTo>
                    <a:pt x="508" y="1364"/>
                    <a:pt x="583" y="1404"/>
                    <a:pt x="658" y="1404"/>
                  </a:cubicBezTo>
                  <a:cubicBezTo>
                    <a:pt x="793" y="1404"/>
                    <a:pt x="928" y="1277"/>
                    <a:pt x="854" y="1111"/>
                  </a:cubicBezTo>
                  <a:lnTo>
                    <a:pt x="446" y="127"/>
                  </a:lnTo>
                  <a:cubicBezTo>
                    <a:pt x="407" y="38"/>
                    <a:pt x="334"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6"/>
            <p:cNvSpPr/>
            <p:nvPr/>
          </p:nvSpPr>
          <p:spPr>
            <a:xfrm>
              <a:off x="4486398" y="4638945"/>
              <a:ext cx="32917" cy="50805"/>
            </a:xfrm>
            <a:custGeom>
              <a:avLst/>
              <a:gdLst/>
              <a:ahLst/>
              <a:cxnLst/>
              <a:rect l="l" t="t" r="r" b="b"/>
              <a:pathLst>
                <a:path w="910" h="1409" extrusionOk="0">
                  <a:moveTo>
                    <a:pt x="674" y="1"/>
                  </a:moveTo>
                  <a:cubicBezTo>
                    <a:pt x="591" y="1"/>
                    <a:pt x="515" y="48"/>
                    <a:pt x="483" y="127"/>
                  </a:cubicBezTo>
                  <a:lnTo>
                    <a:pt x="75" y="1116"/>
                  </a:lnTo>
                  <a:cubicBezTo>
                    <a:pt x="1" y="1282"/>
                    <a:pt x="136" y="1409"/>
                    <a:pt x="270" y="1409"/>
                  </a:cubicBezTo>
                  <a:cubicBezTo>
                    <a:pt x="346" y="1409"/>
                    <a:pt x="421" y="1369"/>
                    <a:pt x="459" y="1274"/>
                  </a:cubicBezTo>
                  <a:lnTo>
                    <a:pt x="867" y="285"/>
                  </a:lnTo>
                  <a:cubicBezTo>
                    <a:pt x="910" y="180"/>
                    <a:pt x="862" y="60"/>
                    <a:pt x="756" y="17"/>
                  </a:cubicBezTo>
                  <a:cubicBezTo>
                    <a:pt x="729" y="6"/>
                    <a:pt x="701" y="1"/>
                    <a:pt x="6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6"/>
            <p:cNvSpPr/>
            <p:nvPr/>
          </p:nvSpPr>
          <p:spPr>
            <a:xfrm>
              <a:off x="4421432" y="4604510"/>
              <a:ext cx="49014" cy="42620"/>
            </a:xfrm>
            <a:custGeom>
              <a:avLst/>
              <a:gdLst/>
              <a:ahLst/>
              <a:cxnLst/>
              <a:rect l="l" t="t" r="r" b="b"/>
              <a:pathLst>
                <a:path w="1355" h="1182" extrusionOk="0">
                  <a:moveTo>
                    <a:pt x="1060" y="1"/>
                  </a:moveTo>
                  <a:cubicBezTo>
                    <a:pt x="1013" y="1"/>
                    <a:pt x="965" y="18"/>
                    <a:pt x="920" y="60"/>
                  </a:cubicBezTo>
                  <a:lnTo>
                    <a:pt x="915" y="64"/>
                  </a:lnTo>
                  <a:lnTo>
                    <a:pt x="162" y="818"/>
                  </a:lnTo>
                  <a:cubicBezTo>
                    <a:pt x="1" y="968"/>
                    <a:pt x="141" y="1182"/>
                    <a:pt x="304" y="1182"/>
                  </a:cubicBezTo>
                  <a:cubicBezTo>
                    <a:pt x="354" y="1182"/>
                    <a:pt x="408" y="1161"/>
                    <a:pt x="454" y="1111"/>
                  </a:cubicBezTo>
                  <a:lnTo>
                    <a:pt x="1213" y="357"/>
                  </a:lnTo>
                  <a:cubicBezTo>
                    <a:pt x="1354" y="205"/>
                    <a:pt x="1219" y="1"/>
                    <a:pt x="1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6"/>
            <p:cNvSpPr/>
            <p:nvPr/>
          </p:nvSpPr>
          <p:spPr>
            <a:xfrm>
              <a:off x="4379146" y="4553453"/>
              <a:ext cx="55452" cy="29892"/>
            </a:xfrm>
            <a:custGeom>
              <a:avLst/>
              <a:gdLst/>
              <a:ahLst/>
              <a:cxnLst/>
              <a:rect l="l" t="t" r="r" b="b"/>
              <a:pathLst>
                <a:path w="1533" h="829" extrusionOk="0">
                  <a:moveTo>
                    <a:pt x="1298" y="0"/>
                  </a:moveTo>
                  <a:cubicBezTo>
                    <a:pt x="1271" y="0"/>
                    <a:pt x="1243" y="6"/>
                    <a:pt x="1215" y="16"/>
                  </a:cubicBezTo>
                  <a:lnTo>
                    <a:pt x="231" y="424"/>
                  </a:lnTo>
                  <a:cubicBezTo>
                    <a:pt x="0" y="513"/>
                    <a:pt x="97" y="829"/>
                    <a:pt x="298" y="829"/>
                  </a:cubicBezTo>
                  <a:cubicBezTo>
                    <a:pt x="327" y="829"/>
                    <a:pt x="358" y="823"/>
                    <a:pt x="390" y="808"/>
                  </a:cubicBezTo>
                  <a:lnTo>
                    <a:pt x="1379" y="400"/>
                  </a:lnTo>
                  <a:cubicBezTo>
                    <a:pt x="1484" y="352"/>
                    <a:pt x="1532" y="232"/>
                    <a:pt x="1489" y="127"/>
                  </a:cubicBezTo>
                  <a:cubicBezTo>
                    <a:pt x="1457" y="47"/>
                    <a:pt x="1381"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6"/>
            <p:cNvSpPr/>
            <p:nvPr/>
          </p:nvSpPr>
          <p:spPr>
            <a:xfrm>
              <a:off x="4365798" y="4493274"/>
              <a:ext cx="56104" cy="14928"/>
            </a:xfrm>
            <a:custGeom>
              <a:avLst/>
              <a:gdLst/>
              <a:ahLst/>
              <a:cxnLst/>
              <a:rect l="l" t="t" r="r" b="b"/>
              <a:pathLst>
                <a:path w="1551" h="414" extrusionOk="0">
                  <a:moveTo>
                    <a:pt x="274" y="0"/>
                  </a:moveTo>
                  <a:cubicBezTo>
                    <a:pt x="0" y="0"/>
                    <a:pt x="0" y="413"/>
                    <a:pt x="274" y="413"/>
                  </a:cubicBezTo>
                  <a:lnTo>
                    <a:pt x="1344" y="413"/>
                  </a:lnTo>
                  <a:cubicBezTo>
                    <a:pt x="1460" y="413"/>
                    <a:pt x="1551" y="322"/>
                    <a:pt x="1551" y="207"/>
                  </a:cubicBezTo>
                  <a:cubicBezTo>
                    <a:pt x="1551" y="92"/>
                    <a:pt x="1460" y="0"/>
                    <a:pt x="1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6"/>
            <p:cNvSpPr/>
            <p:nvPr/>
          </p:nvSpPr>
          <p:spPr>
            <a:xfrm>
              <a:off x="4379833" y="4418275"/>
              <a:ext cx="58238" cy="30108"/>
            </a:xfrm>
            <a:custGeom>
              <a:avLst/>
              <a:gdLst/>
              <a:ahLst/>
              <a:cxnLst/>
              <a:rect l="l" t="t" r="r" b="b"/>
              <a:pathLst>
                <a:path w="1610" h="835" extrusionOk="0">
                  <a:moveTo>
                    <a:pt x="302" y="0"/>
                  </a:moveTo>
                  <a:cubicBezTo>
                    <a:pt x="97" y="0"/>
                    <a:pt x="0" y="317"/>
                    <a:pt x="232" y="405"/>
                  </a:cubicBezTo>
                  <a:lnTo>
                    <a:pt x="1220" y="813"/>
                  </a:lnTo>
                  <a:cubicBezTo>
                    <a:pt x="1253" y="828"/>
                    <a:pt x="1284" y="834"/>
                    <a:pt x="1313" y="834"/>
                  </a:cubicBezTo>
                  <a:cubicBezTo>
                    <a:pt x="1514" y="834"/>
                    <a:pt x="1610" y="521"/>
                    <a:pt x="1379" y="429"/>
                  </a:cubicBezTo>
                  <a:lnTo>
                    <a:pt x="395" y="21"/>
                  </a:lnTo>
                  <a:cubicBezTo>
                    <a:pt x="362" y="7"/>
                    <a:pt x="331"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6"/>
            <p:cNvSpPr/>
            <p:nvPr/>
          </p:nvSpPr>
          <p:spPr>
            <a:xfrm>
              <a:off x="4422806" y="4354850"/>
              <a:ext cx="48580" cy="42584"/>
            </a:xfrm>
            <a:custGeom>
              <a:avLst/>
              <a:gdLst/>
              <a:ahLst/>
              <a:cxnLst/>
              <a:rect l="l" t="t" r="r" b="b"/>
              <a:pathLst>
                <a:path w="1343" h="1181" extrusionOk="0">
                  <a:moveTo>
                    <a:pt x="305" y="1"/>
                  </a:moveTo>
                  <a:cubicBezTo>
                    <a:pt x="142" y="1"/>
                    <a:pt x="1" y="217"/>
                    <a:pt x="162" y="364"/>
                  </a:cubicBezTo>
                  <a:cubicBezTo>
                    <a:pt x="920" y="1098"/>
                    <a:pt x="911" y="1180"/>
                    <a:pt x="1065" y="1180"/>
                  </a:cubicBezTo>
                  <a:cubicBezTo>
                    <a:pt x="1247" y="1180"/>
                    <a:pt x="1343" y="959"/>
                    <a:pt x="1213" y="830"/>
                  </a:cubicBezTo>
                  <a:lnTo>
                    <a:pt x="455" y="71"/>
                  </a:lnTo>
                  <a:cubicBezTo>
                    <a:pt x="408" y="21"/>
                    <a:pt x="356"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6"/>
            <p:cNvSpPr/>
            <p:nvPr/>
          </p:nvSpPr>
          <p:spPr>
            <a:xfrm>
              <a:off x="4488206" y="4312915"/>
              <a:ext cx="33930" cy="50913"/>
            </a:xfrm>
            <a:custGeom>
              <a:avLst/>
              <a:gdLst/>
              <a:ahLst/>
              <a:cxnLst/>
              <a:rect l="l" t="t" r="r" b="b"/>
              <a:pathLst>
                <a:path w="938" h="1412" extrusionOk="0">
                  <a:moveTo>
                    <a:pt x="271" y="0"/>
                  </a:moveTo>
                  <a:cubicBezTo>
                    <a:pt x="137" y="0"/>
                    <a:pt x="0" y="127"/>
                    <a:pt x="77" y="293"/>
                  </a:cubicBezTo>
                  <a:lnTo>
                    <a:pt x="485" y="1282"/>
                  </a:lnTo>
                  <a:cubicBezTo>
                    <a:pt x="523" y="1373"/>
                    <a:pt x="596" y="1411"/>
                    <a:pt x="670" y="1411"/>
                  </a:cubicBezTo>
                  <a:cubicBezTo>
                    <a:pt x="803" y="1411"/>
                    <a:pt x="937" y="1287"/>
                    <a:pt x="869" y="1124"/>
                  </a:cubicBezTo>
                  <a:lnTo>
                    <a:pt x="457" y="135"/>
                  </a:lnTo>
                  <a:cubicBezTo>
                    <a:pt x="420" y="40"/>
                    <a:pt x="346"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6"/>
            <p:cNvSpPr/>
            <p:nvPr/>
          </p:nvSpPr>
          <p:spPr>
            <a:xfrm>
              <a:off x="4489255" y="4555400"/>
              <a:ext cx="167081" cy="170155"/>
            </a:xfrm>
            <a:custGeom>
              <a:avLst/>
              <a:gdLst/>
              <a:ahLst/>
              <a:cxnLst/>
              <a:rect l="l" t="t" r="r" b="b"/>
              <a:pathLst>
                <a:path w="4619" h="4719" extrusionOk="0">
                  <a:moveTo>
                    <a:pt x="4236" y="0"/>
                  </a:moveTo>
                  <a:cubicBezTo>
                    <a:pt x="4121" y="0"/>
                    <a:pt x="4003" y="89"/>
                    <a:pt x="4028" y="241"/>
                  </a:cubicBezTo>
                  <a:lnTo>
                    <a:pt x="4153" y="980"/>
                  </a:lnTo>
                  <a:cubicBezTo>
                    <a:pt x="4153" y="990"/>
                    <a:pt x="4153" y="999"/>
                    <a:pt x="4153" y="1009"/>
                  </a:cubicBezTo>
                  <a:cubicBezTo>
                    <a:pt x="4153" y="1109"/>
                    <a:pt x="4069" y="1181"/>
                    <a:pt x="3977" y="1181"/>
                  </a:cubicBezTo>
                  <a:cubicBezTo>
                    <a:pt x="3951" y="1181"/>
                    <a:pt x="3924" y="1175"/>
                    <a:pt x="3898" y="1162"/>
                  </a:cubicBezTo>
                  <a:cubicBezTo>
                    <a:pt x="3898" y="1162"/>
                    <a:pt x="2549" y="452"/>
                    <a:pt x="2530" y="442"/>
                  </a:cubicBezTo>
                  <a:cubicBezTo>
                    <a:pt x="2451" y="406"/>
                    <a:pt x="2367" y="388"/>
                    <a:pt x="2283" y="388"/>
                  </a:cubicBezTo>
                  <a:cubicBezTo>
                    <a:pt x="2189" y="388"/>
                    <a:pt x="2096" y="411"/>
                    <a:pt x="2012" y="457"/>
                  </a:cubicBezTo>
                  <a:lnTo>
                    <a:pt x="672" y="1158"/>
                  </a:lnTo>
                  <a:cubicBezTo>
                    <a:pt x="645" y="1172"/>
                    <a:pt x="617" y="1179"/>
                    <a:pt x="589" y="1179"/>
                  </a:cubicBezTo>
                  <a:cubicBezTo>
                    <a:pt x="499" y="1179"/>
                    <a:pt x="418" y="1108"/>
                    <a:pt x="418" y="1009"/>
                  </a:cubicBezTo>
                  <a:cubicBezTo>
                    <a:pt x="428" y="922"/>
                    <a:pt x="437" y="841"/>
                    <a:pt x="456" y="759"/>
                  </a:cubicBezTo>
                  <a:cubicBezTo>
                    <a:pt x="486" y="605"/>
                    <a:pt x="366" y="514"/>
                    <a:pt x="248" y="514"/>
                  </a:cubicBezTo>
                  <a:cubicBezTo>
                    <a:pt x="157" y="514"/>
                    <a:pt x="67" y="568"/>
                    <a:pt x="48" y="687"/>
                  </a:cubicBezTo>
                  <a:cubicBezTo>
                    <a:pt x="24" y="793"/>
                    <a:pt x="10" y="898"/>
                    <a:pt x="0" y="1009"/>
                  </a:cubicBezTo>
                  <a:cubicBezTo>
                    <a:pt x="4" y="1349"/>
                    <a:pt x="285" y="1596"/>
                    <a:pt x="592" y="1596"/>
                  </a:cubicBezTo>
                  <a:cubicBezTo>
                    <a:pt x="682" y="1596"/>
                    <a:pt x="776" y="1574"/>
                    <a:pt x="864" y="1527"/>
                  </a:cubicBezTo>
                  <a:lnTo>
                    <a:pt x="1623" y="1129"/>
                  </a:lnTo>
                  <a:lnTo>
                    <a:pt x="1623" y="1897"/>
                  </a:lnTo>
                  <a:cubicBezTo>
                    <a:pt x="1623" y="2036"/>
                    <a:pt x="1727" y="2106"/>
                    <a:pt x="1832" y="2106"/>
                  </a:cubicBezTo>
                  <a:cubicBezTo>
                    <a:pt x="1936" y="2106"/>
                    <a:pt x="2040" y="2036"/>
                    <a:pt x="2040" y="1897"/>
                  </a:cubicBezTo>
                  <a:lnTo>
                    <a:pt x="2040" y="913"/>
                  </a:lnTo>
                  <a:cubicBezTo>
                    <a:pt x="2126" y="876"/>
                    <a:pt x="2202" y="805"/>
                    <a:pt x="2288" y="805"/>
                  </a:cubicBezTo>
                  <a:cubicBezTo>
                    <a:pt x="2313" y="805"/>
                    <a:pt x="2339" y="811"/>
                    <a:pt x="2367" y="826"/>
                  </a:cubicBezTo>
                  <a:lnTo>
                    <a:pt x="2530" y="913"/>
                  </a:lnTo>
                  <a:lnTo>
                    <a:pt x="2530" y="4513"/>
                  </a:lnTo>
                  <a:cubicBezTo>
                    <a:pt x="2530" y="4650"/>
                    <a:pt x="2633" y="4718"/>
                    <a:pt x="2736" y="4718"/>
                  </a:cubicBezTo>
                  <a:cubicBezTo>
                    <a:pt x="2840" y="4718"/>
                    <a:pt x="2943" y="4650"/>
                    <a:pt x="2943" y="4513"/>
                  </a:cubicBezTo>
                  <a:lnTo>
                    <a:pt x="2943" y="1129"/>
                  </a:lnTo>
                  <a:cubicBezTo>
                    <a:pt x="3658" y="1484"/>
                    <a:pt x="3740" y="1599"/>
                    <a:pt x="3980" y="1599"/>
                  </a:cubicBezTo>
                  <a:cubicBezTo>
                    <a:pt x="4345" y="1599"/>
                    <a:pt x="4618" y="1268"/>
                    <a:pt x="4556" y="908"/>
                  </a:cubicBezTo>
                  <a:lnTo>
                    <a:pt x="4436" y="173"/>
                  </a:lnTo>
                  <a:cubicBezTo>
                    <a:pt x="4415" y="54"/>
                    <a:pt x="4326" y="0"/>
                    <a:pt x="4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6"/>
            <p:cNvSpPr/>
            <p:nvPr/>
          </p:nvSpPr>
          <p:spPr>
            <a:xfrm>
              <a:off x="4558526" y="4382614"/>
              <a:ext cx="140168" cy="158076"/>
            </a:xfrm>
            <a:custGeom>
              <a:avLst/>
              <a:gdLst/>
              <a:ahLst/>
              <a:cxnLst/>
              <a:rect l="l" t="t" r="r" b="b"/>
              <a:pathLst>
                <a:path w="3875" h="4384" extrusionOk="0">
                  <a:moveTo>
                    <a:pt x="372" y="1"/>
                  </a:moveTo>
                  <a:cubicBezTo>
                    <a:pt x="166" y="1"/>
                    <a:pt x="1" y="113"/>
                    <a:pt x="58" y="290"/>
                  </a:cubicBezTo>
                  <a:cubicBezTo>
                    <a:pt x="86" y="376"/>
                    <a:pt x="167" y="434"/>
                    <a:pt x="256" y="434"/>
                  </a:cubicBezTo>
                  <a:cubicBezTo>
                    <a:pt x="277" y="434"/>
                    <a:pt x="297" y="431"/>
                    <a:pt x="317" y="424"/>
                  </a:cubicBezTo>
                  <a:cubicBezTo>
                    <a:pt x="336" y="418"/>
                    <a:pt x="355" y="415"/>
                    <a:pt x="373" y="415"/>
                  </a:cubicBezTo>
                  <a:cubicBezTo>
                    <a:pt x="437" y="415"/>
                    <a:pt x="499" y="451"/>
                    <a:pt x="529" y="511"/>
                  </a:cubicBezTo>
                  <a:lnTo>
                    <a:pt x="1196" y="1865"/>
                  </a:lnTo>
                  <a:cubicBezTo>
                    <a:pt x="1282" y="2037"/>
                    <a:pt x="1450" y="2162"/>
                    <a:pt x="1642" y="2186"/>
                  </a:cubicBezTo>
                  <a:lnTo>
                    <a:pt x="3140" y="2407"/>
                  </a:lnTo>
                  <a:cubicBezTo>
                    <a:pt x="3279" y="2426"/>
                    <a:pt x="3337" y="2599"/>
                    <a:pt x="3236" y="2700"/>
                  </a:cubicBezTo>
                  <a:lnTo>
                    <a:pt x="2156" y="3756"/>
                  </a:lnTo>
                  <a:cubicBezTo>
                    <a:pt x="2041" y="3866"/>
                    <a:pt x="1974" y="4020"/>
                    <a:pt x="1974" y="4178"/>
                  </a:cubicBezTo>
                  <a:cubicBezTo>
                    <a:pt x="1974" y="4315"/>
                    <a:pt x="2078" y="4383"/>
                    <a:pt x="2182" y="4383"/>
                  </a:cubicBezTo>
                  <a:cubicBezTo>
                    <a:pt x="2287" y="4383"/>
                    <a:pt x="2391" y="4315"/>
                    <a:pt x="2391" y="4178"/>
                  </a:cubicBezTo>
                  <a:cubicBezTo>
                    <a:pt x="2391" y="4044"/>
                    <a:pt x="2425" y="4097"/>
                    <a:pt x="3524" y="2997"/>
                  </a:cubicBezTo>
                  <a:cubicBezTo>
                    <a:pt x="3874" y="2657"/>
                    <a:pt x="3682" y="2061"/>
                    <a:pt x="3198" y="1994"/>
                  </a:cubicBezTo>
                  <a:lnTo>
                    <a:pt x="1700" y="1773"/>
                  </a:lnTo>
                  <a:cubicBezTo>
                    <a:pt x="1647" y="1769"/>
                    <a:pt x="1594" y="1730"/>
                    <a:pt x="1570" y="1682"/>
                  </a:cubicBezTo>
                  <a:lnTo>
                    <a:pt x="903" y="328"/>
                  </a:lnTo>
                  <a:cubicBezTo>
                    <a:pt x="788" y="97"/>
                    <a:pt x="56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6"/>
            <p:cNvSpPr/>
            <p:nvPr/>
          </p:nvSpPr>
          <p:spPr>
            <a:xfrm>
              <a:off x="4445306" y="4406880"/>
              <a:ext cx="115897" cy="152848"/>
            </a:xfrm>
            <a:custGeom>
              <a:avLst/>
              <a:gdLst/>
              <a:ahLst/>
              <a:cxnLst/>
              <a:rect l="l" t="t" r="r" b="b"/>
              <a:pathLst>
                <a:path w="3204" h="4239" extrusionOk="0">
                  <a:moveTo>
                    <a:pt x="2922" y="0"/>
                  </a:moveTo>
                  <a:cubicBezTo>
                    <a:pt x="2851" y="0"/>
                    <a:pt x="2781" y="37"/>
                    <a:pt x="2742" y="126"/>
                  </a:cubicBezTo>
                  <a:lnTo>
                    <a:pt x="2305" y="1009"/>
                  </a:lnTo>
                  <a:cubicBezTo>
                    <a:pt x="2281" y="1062"/>
                    <a:pt x="2228" y="1096"/>
                    <a:pt x="2175" y="1105"/>
                  </a:cubicBezTo>
                  <a:lnTo>
                    <a:pt x="678" y="1321"/>
                  </a:lnTo>
                  <a:cubicBezTo>
                    <a:pt x="193" y="1393"/>
                    <a:pt x="1" y="1988"/>
                    <a:pt x="351" y="2329"/>
                  </a:cubicBezTo>
                  <a:cubicBezTo>
                    <a:pt x="1470" y="3443"/>
                    <a:pt x="1508" y="3385"/>
                    <a:pt x="1484" y="3539"/>
                  </a:cubicBezTo>
                  <a:lnTo>
                    <a:pt x="1407" y="3990"/>
                  </a:lnTo>
                  <a:cubicBezTo>
                    <a:pt x="1378" y="4147"/>
                    <a:pt x="1497" y="4238"/>
                    <a:pt x="1615" y="4238"/>
                  </a:cubicBezTo>
                  <a:cubicBezTo>
                    <a:pt x="1706" y="4238"/>
                    <a:pt x="1797" y="4184"/>
                    <a:pt x="1815" y="4062"/>
                  </a:cubicBezTo>
                  <a:lnTo>
                    <a:pt x="1892" y="3606"/>
                  </a:lnTo>
                  <a:cubicBezTo>
                    <a:pt x="1926" y="3414"/>
                    <a:pt x="1863" y="3222"/>
                    <a:pt x="1724" y="3088"/>
                  </a:cubicBezTo>
                  <a:lnTo>
                    <a:pt x="644" y="2032"/>
                  </a:lnTo>
                  <a:cubicBezTo>
                    <a:pt x="539" y="1931"/>
                    <a:pt x="596" y="1753"/>
                    <a:pt x="740" y="1734"/>
                  </a:cubicBezTo>
                  <a:lnTo>
                    <a:pt x="2233" y="1518"/>
                  </a:lnTo>
                  <a:cubicBezTo>
                    <a:pt x="2425" y="1489"/>
                    <a:pt x="2588" y="1369"/>
                    <a:pt x="2675" y="1192"/>
                  </a:cubicBezTo>
                  <a:lnTo>
                    <a:pt x="3111" y="308"/>
                  </a:lnTo>
                  <a:cubicBezTo>
                    <a:pt x="3204" y="143"/>
                    <a:pt x="3062" y="0"/>
                    <a:pt x="29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6"/>
            <p:cNvSpPr/>
            <p:nvPr/>
          </p:nvSpPr>
          <p:spPr>
            <a:xfrm>
              <a:off x="4548108" y="4646192"/>
              <a:ext cx="47784" cy="155372"/>
            </a:xfrm>
            <a:custGeom>
              <a:avLst/>
              <a:gdLst/>
              <a:ahLst/>
              <a:cxnLst/>
              <a:rect l="l" t="t" r="r" b="b"/>
              <a:pathLst>
                <a:path w="1321" h="4309" extrusionOk="0">
                  <a:moveTo>
                    <a:pt x="209" y="0"/>
                  </a:moveTo>
                  <a:cubicBezTo>
                    <a:pt x="105" y="0"/>
                    <a:pt x="1" y="70"/>
                    <a:pt x="1" y="209"/>
                  </a:cubicBezTo>
                  <a:lnTo>
                    <a:pt x="1" y="3651"/>
                  </a:lnTo>
                  <a:cubicBezTo>
                    <a:pt x="1" y="4016"/>
                    <a:pt x="298" y="4309"/>
                    <a:pt x="663" y="4309"/>
                  </a:cubicBezTo>
                  <a:cubicBezTo>
                    <a:pt x="1028" y="4309"/>
                    <a:pt x="1321" y="4016"/>
                    <a:pt x="1321" y="3651"/>
                  </a:cubicBezTo>
                  <a:lnTo>
                    <a:pt x="1321" y="2821"/>
                  </a:lnTo>
                  <a:cubicBezTo>
                    <a:pt x="1321" y="2705"/>
                    <a:pt x="1230" y="2614"/>
                    <a:pt x="1114" y="2614"/>
                  </a:cubicBezTo>
                  <a:cubicBezTo>
                    <a:pt x="999" y="2614"/>
                    <a:pt x="903" y="2705"/>
                    <a:pt x="903" y="2821"/>
                  </a:cubicBezTo>
                  <a:lnTo>
                    <a:pt x="903" y="3651"/>
                  </a:lnTo>
                  <a:cubicBezTo>
                    <a:pt x="903" y="3812"/>
                    <a:pt x="782" y="3892"/>
                    <a:pt x="661" y="3892"/>
                  </a:cubicBezTo>
                  <a:cubicBezTo>
                    <a:pt x="539" y="3892"/>
                    <a:pt x="418" y="3812"/>
                    <a:pt x="418" y="3651"/>
                  </a:cubicBezTo>
                  <a:lnTo>
                    <a:pt x="418" y="209"/>
                  </a:lnTo>
                  <a:cubicBezTo>
                    <a:pt x="418" y="70"/>
                    <a:pt x="314" y="0"/>
                    <a:pt x="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9" name="Google Shape;2699;p46"/>
          <p:cNvGrpSpPr/>
          <p:nvPr/>
        </p:nvGrpSpPr>
        <p:grpSpPr>
          <a:xfrm>
            <a:off x="7120093" y="4283727"/>
            <a:ext cx="1016237" cy="867845"/>
            <a:chOff x="3410124" y="4224292"/>
            <a:chExt cx="540640" cy="502918"/>
          </a:xfrm>
        </p:grpSpPr>
        <p:sp>
          <p:nvSpPr>
            <p:cNvPr id="2700" name="Google Shape;2700;p46"/>
            <p:cNvSpPr/>
            <p:nvPr/>
          </p:nvSpPr>
          <p:spPr>
            <a:xfrm>
              <a:off x="3410124" y="4326142"/>
              <a:ext cx="142923" cy="125962"/>
            </a:xfrm>
            <a:custGeom>
              <a:avLst/>
              <a:gdLst/>
              <a:ahLst/>
              <a:cxnLst/>
              <a:rect l="l" t="t" r="r" b="b"/>
              <a:pathLst>
                <a:path w="4069" h="3615" extrusionOk="0">
                  <a:moveTo>
                    <a:pt x="784" y="0"/>
                  </a:moveTo>
                  <a:lnTo>
                    <a:pt x="784" y="0"/>
                  </a:lnTo>
                  <a:cubicBezTo>
                    <a:pt x="784" y="0"/>
                    <a:pt x="0" y="3615"/>
                    <a:pt x="3390" y="3615"/>
                  </a:cubicBezTo>
                  <a:lnTo>
                    <a:pt x="4068" y="2033"/>
                  </a:lnTo>
                  <a:cubicBezTo>
                    <a:pt x="3696" y="1892"/>
                    <a:pt x="2068" y="1196"/>
                    <a:pt x="7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6"/>
            <p:cNvSpPr/>
            <p:nvPr/>
          </p:nvSpPr>
          <p:spPr>
            <a:xfrm>
              <a:off x="3807806" y="4326142"/>
              <a:ext cx="142958" cy="125962"/>
            </a:xfrm>
            <a:custGeom>
              <a:avLst/>
              <a:gdLst/>
              <a:ahLst/>
              <a:cxnLst/>
              <a:rect l="l" t="t" r="r" b="b"/>
              <a:pathLst>
                <a:path w="4070" h="3615" extrusionOk="0">
                  <a:moveTo>
                    <a:pt x="3289" y="0"/>
                  </a:moveTo>
                  <a:cubicBezTo>
                    <a:pt x="2002" y="1196"/>
                    <a:pt x="374" y="1892"/>
                    <a:pt x="1" y="2033"/>
                  </a:cubicBezTo>
                  <a:lnTo>
                    <a:pt x="680" y="3615"/>
                  </a:lnTo>
                  <a:cubicBezTo>
                    <a:pt x="4069" y="3615"/>
                    <a:pt x="3289" y="0"/>
                    <a:pt x="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6"/>
            <p:cNvSpPr/>
            <p:nvPr/>
          </p:nvSpPr>
          <p:spPr>
            <a:xfrm>
              <a:off x="3502116" y="4231644"/>
              <a:ext cx="363541" cy="464683"/>
            </a:xfrm>
            <a:custGeom>
              <a:avLst/>
              <a:gdLst/>
              <a:ahLst/>
              <a:cxnLst/>
              <a:rect l="l" t="t" r="r" b="b"/>
              <a:pathLst>
                <a:path w="10350" h="13336" extrusionOk="0">
                  <a:moveTo>
                    <a:pt x="5065" y="0"/>
                  </a:moveTo>
                  <a:cubicBezTo>
                    <a:pt x="3074" y="0"/>
                    <a:pt x="1449" y="1616"/>
                    <a:pt x="1449" y="3616"/>
                  </a:cubicBezTo>
                  <a:cubicBezTo>
                    <a:pt x="1449" y="3711"/>
                    <a:pt x="1453" y="3802"/>
                    <a:pt x="1460" y="3894"/>
                  </a:cubicBezTo>
                  <a:cubicBezTo>
                    <a:pt x="1509" y="4446"/>
                    <a:pt x="1358" y="4998"/>
                    <a:pt x="1038" y="5451"/>
                  </a:cubicBezTo>
                  <a:cubicBezTo>
                    <a:pt x="328" y="6429"/>
                    <a:pt x="1" y="7635"/>
                    <a:pt x="117" y="8838"/>
                  </a:cubicBezTo>
                  <a:cubicBezTo>
                    <a:pt x="331" y="11159"/>
                    <a:pt x="2181" y="13047"/>
                    <a:pt x="4502" y="13304"/>
                  </a:cubicBezTo>
                  <a:cubicBezTo>
                    <a:pt x="4690" y="13325"/>
                    <a:pt x="4877" y="13335"/>
                    <a:pt x="5063" y="13335"/>
                  </a:cubicBezTo>
                  <a:cubicBezTo>
                    <a:pt x="6811" y="13335"/>
                    <a:pt x="8452" y="12413"/>
                    <a:pt x="9351" y="10881"/>
                  </a:cubicBezTo>
                  <a:cubicBezTo>
                    <a:pt x="10350" y="9186"/>
                    <a:pt x="10251" y="7062"/>
                    <a:pt x="9105" y="5462"/>
                  </a:cubicBezTo>
                  <a:cubicBezTo>
                    <a:pt x="8785" y="5026"/>
                    <a:pt x="8609" y="4495"/>
                    <a:pt x="8662" y="3957"/>
                  </a:cubicBezTo>
                  <a:cubicBezTo>
                    <a:pt x="8690" y="3679"/>
                    <a:pt x="8683" y="3401"/>
                    <a:pt x="8644" y="3124"/>
                  </a:cubicBezTo>
                  <a:cubicBezTo>
                    <a:pt x="8405" y="1383"/>
                    <a:pt x="6900" y="40"/>
                    <a:pt x="5142" y="1"/>
                  </a:cubicBezTo>
                  <a:cubicBezTo>
                    <a:pt x="5116" y="0"/>
                    <a:pt x="5090" y="0"/>
                    <a:pt x="50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6"/>
            <p:cNvSpPr/>
            <p:nvPr/>
          </p:nvSpPr>
          <p:spPr>
            <a:xfrm>
              <a:off x="3502116" y="4231609"/>
              <a:ext cx="209660" cy="464509"/>
            </a:xfrm>
            <a:custGeom>
              <a:avLst/>
              <a:gdLst/>
              <a:ahLst/>
              <a:cxnLst/>
              <a:rect l="l" t="t" r="r" b="b"/>
              <a:pathLst>
                <a:path w="5969" h="13331" extrusionOk="0">
                  <a:moveTo>
                    <a:pt x="5059" y="1"/>
                  </a:moveTo>
                  <a:cubicBezTo>
                    <a:pt x="3071" y="1"/>
                    <a:pt x="1449" y="1616"/>
                    <a:pt x="1449" y="3617"/>
                  </a:cubicBezTo>
                  <a:cubicBezTo>
                    <a:pt x="1449" y="3708"/>
                    <a:pt x="1453" y="3800"/>
                    <a:pt x="1460" y="3891"/>
                  </a:cubicBezTo>
                  <a:cubicBezTo>
                    <a:pt x="1509" y="4443"/>
                    <a:pt x="1358" y="4995"/>
                    <a:pt x="1038" y="5449"/>
                  </a:cubicBezTo>
                  <a:cubicBezTo>
                    <a:pt x="328" y="6426"/>
                    <a:pt x="1" y="7633"/>
                    <a:pt x="117" y="8839"/>
                  </a:cubicBezTo>
                  <a:cubicBezTo>
                    <a:pt x="331" y="11156"/>
                    <a:pt x="2181" y="13044"/>
                    <a:pt x="4502" y="13301"/>
                  </a:cubicBezTo>
                  <a:cubicBezTo>
                    <a:pt x="4685" y="13321"/>
                    <a:pt x="4869" y="13331"/>
                    <a:pt x="5053" y="13331"/>
                  </a:cubicBezTo>
                  <a:cubicBezTo>
                    <a:pt x="5360" y="13331"/>
                    <a:pt x="5667" y="13303"/>
                    <a:pt x="5968" y="13248"/>
                  </a:cubicBezTo>
                  <a:cubicBezTo>
                    <a:pt x="3812" y="12858"/>
                    <a:pt x="2128" y="11044"/>
                    <a:pt x="1921" y="8839"/>
                  </a:cubicBezTo>
                  <a:cubicBezTo>
                    <a:pt x="1805" y="7636"/>
                    <a:pt x="2132" y="6430"/>
                    <a:pt x="2842" y="5449"/>
                  </a:cubicBezTo>
                  <a:cubicBezTo>
                    <a:pt x="3165" y="4999"/>
                    <a:pt x="3317" y="4443"/>
                    <a:pt x="3267" y="3891"/>
                  </a:cubicBezTo>
                  <a:cubicBezTo>
                    <a:pt x="3260" y="3800"/>
                    <a:pt x="3253" y="3708"/>
                    <a:pt x="3257" y="3617"/>
                  </a:cubicBezTo>
                  <a:cubicBezTo>
                    <a:pt x="3257" y="1971"/>
                    <a:pt x="4368" y="533"/>
                    <a:pt x="5961" y="118"/>
                  </a:cubicBezTo>
                  <a:cubicBezTo>
                    <a:pt x="5694" y="48"/>
                    <a:pt x="5419" y="9"/>
                    <a:pt x="5142" y="2"/>
                  </a:cubicBezTo>
                  <a:cubicBezTo>
                    <a:pt x="5114" y="1"/>
                    <a:pt x="5086" y="1"/>
                    <a:pt x="50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6"/>
            <p:cNvSpPr/>
            <p:nvPr/>
          </p:nvSpPr>
          <p:spPr>
            <a:xfrm>
              <a:off x="3476791" y="4497889"/>
              <a:ext cx="401722" cy="222028"/>
            </a:xfrm>
            <a:custGeom>
              <a:avLst/>
              <a:gdLst/>
              <a:ahLst/>
              <a:cxnLst/>
              <a:rect l="l" t="t" r="r" b="b"/>
              <a:pathLst>
                <a:path w="11437" h="6372" extrusionOk="0">
                  <a:moveTo>
                    <a:pt x="329" y="1"/>
                  </a:moveTo>
                  <a:cubicBezTo>
                    <a:pt x="239" y="1"/>
                    <a:pt x="153" y="68"/>
                    <a:pt x="148" y="170"/>
                  </a:cubicBezTo>
                  <a:lnTo>
                    <a:pt x="148" y="212"/>
                  </a:lnTo>
                  <a:cubicBezTo>
                    <a:pt x="1" y="3433"/>
                    <a:pt x="2410" y="6285"/>
                    <a:pt x="5634" y="6369"/>
                  </a:cubicBezTo>
                  <a:cubicBezTo>
                    <a:pt x="5685" y="6371"/>
                    <a:pt x="5736" y="6371"/>
                    <a:pt x="5787" y="6371"/>
                  </a:cubicBezTo>
                  <a:cubicBezTo>
                    <a:pt x="8893" y="6371"/>
                    <a:pt x="11433" y="3850"/>
                    <a:pt x="11436" y="722"/>
                  </a:cubicBezTo>
                  <a:lnTo>
                    <a:pt x="11436" y="560"/>
                  </a:lnTo>
                  <a:cubicBezTo>
                    <a:pt x="11434" y="457"/>
                    <a:pt x="11349" y="381"/>
                    <a:pt x="11255" y="381"/>
                  </a:cubicBezTo>
                  <a:cubicBezTo>
                    <a:pt x="11228" y="381"/>
                    <a:pt x="11200" y="388"/>
                    <a:pt x="11173" y="402"/>
                  </a:cubicBezTo>
                  <a:lnTo>
                    <a:pt x="9720" y="1126"/>
                  </a:lnTo>
                  <a:cubicBezTo>
                    <a:pt x="9694" y="1139"/>
                    <a:pt x="9667" y="1145"/>
                    <a:pt x="9640" y="1145"/>
                  </a:cubicBezTo>
                  <a:cubicBezTo>
                    <a:pt x="9604" y="1145"/>
                    <a:pt x="9569" y="1134"/>
                    <a:pt x="9537" y="1112"/>
                  </a:cubicBezTo>
                  <a:lnTo>
                    <a:pt x="8395" y="349"/>
                  </a:lnTo>
                  <a:cubicBezTo>
                    <a:pt x="8363" y="330"/>
                    <a:pt x="8328" y="320"/>
                    <a:pt x="8293" y="320"/>
                  </a:cubicBezTo>
                  <a:cubicBezTo>
                    <a:pt x="8246" y="320"/>
                    <a:pt x="8200" y="338"/>
                    <a:pt x="8166" y="374"/>
                  </a:cubicBezTo>
                  <a:lnTo>
                    <a:pt x="6816" y="1721"/>
                  </a:lnTo>
                  <a:cubicBezTo>
                    <a:pt x="6780" y="1758"/>
                    <a:pt x="6734" y="1776"/>
                    <a:pt x="6687" y="1776"/>
                  </a:cubicBezTo>
                  <a:cubicBezTo>
                    <a:pt x="6641" y="1776"/>
                    <a:pt x="6594" y="1758"/>
                    <a:pt x="6559" y="1721"/>
                  </a:cubicBezTo>
                  <a:lnTo>
                    <a:pt x="5465" y="624"/>
                  </a:lnTo>
                  <a:cubicBezTo>
                    <a:pt x="5429" y="589"/>
                    <a:pt x="5383" y="572"/>
                    <a:pt x="5337" y="572"/>
                  </a:cubicBezTo>
                  <a:cubicBezTo>
                    <a:pt x="5289" y="572"/>
                    <a:pt x="5241" y="591"/>
                    <a:pt x="5205" y="631"/>
                  </a:cubicBezTo>
                  <a:lnTo>
                    <a:pt x="4143" y="1752"/>
                  </a:lnTo>
                  <a:cubicBezTo>
                    <a:pt x="4107" y="1790"/>
                    <a:pt x="4058" y="1809"/>
                    <a:pt x="4010" y="1809"/>
                  </a:cubicBezTo>
                  <a:cubicBezTo>
                    <a:pt x="3963" y="1809"/>
                    <a:pt x="3917" y="1792"/>
                    <a:pt x="3883" y="1756"/>
                  </a:cubicBezTo>
                  <a:lnTo>
                    <a:pt x="2279" y="152"/>
                  </a:lnTo>
                  <a:cubicBezTo>
                    <a:pt x="2244" y="117"/>
                    <a:pt x="2198" y="100"/>
                    <a:pt x="2151" y="100"/>
                  </a:cubicBezTo>
                  <a:cubicBezTo>
                    <a:pt x="2113" y="100"/>
                    <a:pt x="2075" y="111"/>
                    <a:pt x="2044" y="135"/>
                  </a:cubicBezTo>
                  <a:lnTo>
                    <a:pt x="1379" y="634"/>
                  </a:lnTo>
                  <a:cubicBezTo>
                    <a:pt x="1346" y="658"/>
                    <a:pt x="1307" y="671"/>
                    <a:pt x="1267" y="671"/>
                  </a:cubicBezTo>
                  <a:cubicBezTo>
                    <a:pt x="1227" y="671"/>
                    <a:pt x="1186" y="657"/>
                    <a:pt x="1154" y="631"/>
                  </a:cubicBezTo>
                  <a:lnTo>
                    <a:pt x="444" y="43"/>
                  </a:lnTo>
                  <a:cubicBezTo>
                    <a:pt x="409" y="14"/>
                    <a:pt x="369" y="1"/>
                    <a:pt x="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6"/>
            <p:cNvSpPr/>
            <p:nvPr/>
          </p:nvSpPr>
          <p:spPr>
            <a:xfrm>
              <a:off x="3878091" y="4507227"/>
              <a:ext cx="281" cy="139"/>
            </a:xfrm>
            <a:custGeom>
              <a:avLst/>
              <a:gdLst/>
              <a:ahLst/>
              <a:cxnLst/>
              <a:rect l="l" t="t" r="r" b="b"/>
              <a:pathLst>
                <a:path w="8" h="4" extrusionOk="0">
                  <a:moveTo>
                    <a:pt x="1" y="0"/>
                  </a:moveTo>
                  <a:lnTo>
                    <a:pt x="1" y="4"/>
                  </a:lnTo>
                  <a:lnTo>
                    <a:pt x="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6"/>
            <p:cNvSpPr/>
            <p:nvPr/>
          </p:nvSpPr>
          <p:spPr>
            <a:xfrm>
              <a:off x="3640331" y="4359209"/>
              <a:ext cx="79347" cy="75647"/>
            </a:xfrm>
            <a:custGeom>
              <a:avLst/>
              <a:gdLst/>
              <a:ahLst/>
              <a:cxnLst/>
              <a:rect l="l" t="t" r="r" b="b"/>
              <a:pathLst>
                <a:path w="2259" h="2171" extrusionOk="0">
                  <a:moveTo>
                    <a:pt x="1129" y="1"/>
                  </a:moveTo>
                  <a:cubicBezTo>
                    <a:pt x="753" y="1"/>
                    <a:pt x="1" y="588"/>
                    <a:pt x="1" y="1084"/>
                  </a:cubicBezTo>
                  <a:cubicBezTo>
                    <a:pt x="1" y="1583"/>
                    <a:pt x="753" y="2170"/>
                    <a:pt x="1129" y="2170"/>
                  </a:cubicBezTo>
                  <a:cubicBezTo>
                    <a:pt x="1502" y="2170"/>
                    <a:pt x="2258" y="1583"/>
                    <a:pt x="2258" y="1084"/>
                  </a:cubicBezTo>
                  <a:cubicBezTo>
                    <a:pt x="2258" y="588"/>
                    <a:pt x="1502" y="1"/>
                    <a:pt x="1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6"/>
            <p:cNvSpPr/>
            <p:nvPr/>
          </p:nvSpPr>
          <p:spPr>
            <a:xfrm>
              <a:off x="3592667" y="4326142"/>
              <a:ext cx="31753" cy="39339"/>
            </a:xfrm>
            <a:custGeom>
              <a:avLst/>
              <a:gdLst/>
              <a:ahLst/>
              <a:cxnLst/>
              <a:rect l="l" t="t" r="r" b="b"/>
              <a:pathLst>
                <a:path w="904" h="1129" extrusionOk="0">
                  <a:moveTo>
                    <a:pt x="450" y="0"/>
                  </a:moveTo>
                  <a:cubicBezTo>
                    <a:pt x="201" y="0"/>
                    <a:pt x="0" y="204"/>
                    <a:pt x="0" y="454"/>
                  </a:cubicBezTo>
                  <a:lnTo>
                    <a:pt x="0" y="679"/>
                  </a:lnTo>
                  <a:cubicBezTo>
                    <a:pt x="0" y="928"/>
                    <a:pt x="201" y="1129"/>
                    <a:pt x="450" y="1129"/>
                  </a:cubicBezTo>
                  <a:cubicBezTo>
                    <a:pt x="700" y="1129"/>
                    <a:pt x="904" y="928"/>
                    <a:pt x="904" y="679"/>
                  </a:cubicBezTo>
                  <a:lnTo>
                    <a:pt x="904" y="454"/>
                  </a:lnTo>
                  <a:cubicBezTo>
                    <a:pt x="904" y="204"/>
                    <a:pt x="700" y="0"/>
                    <a:pt x="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6"/>
            <p:cNvSpPr/>
            <p:nvPr/>
          </p:nvSpPr>
          <p:spPr>
            <a:xfrm>
              <a:off x="3735555" y="4326142"/>
              <a:ext cx="31788" cy="39339"/>
            </a:xfrm>
            <a:custGeom>
              <a:avLst/>
              <a:gdLst/>
              <a:ahLst/>
              <a:cxnLst/>
              <a:rect l="l" t="t" r="r" b="b"/>
              <a:pathLst>
                <a:path w="905" h="1129" extrusionOk="0">
                  <a:moveTo>
                    <a:pt x="451" y="0"/>
                  </a:moveTo>
                  <a:cubicBezTo>
                    <a:pt x="201" y="0"/>
                    <a:pt x="1" y="204"/>
                    <a:pt x="1" y="454"/>
                  </a:cubicBezTo>
                  <a:lnTo>
                    <a:pt x="1" y="679"/>
                  </a:lnTo>
                  <a:cubicBezTo>
                    <a:pt x="1" y="928"/>
                    <a:pt x="201" y="1129"/>
                    <a:pt x="451" y="1129"/>
                  </a:cubicBezTo>
                  <a:cubicBezTo>
                    <a:pt x="701" y="1129"/>
                    <a:pt x="904" y="928"/>
                    <a:pt x="904" y="679"/>
                  </a:cubicBezTo>
                  <a:lnTo>
                    <a:pt x="904" y="454"/>
                  </a:lnTo>
                  <a:cubicBezTo>
                    <a:pt x="904" y="204"/>
                    <a:pt x="701" y="0"/>
                    <a:pt x="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6"/>
            <p:cNvSpPr/>
            <p:nvPr/>
          </p:nvSpPr>
          <p:spPr>
            <a:xfrm>
              <a:off x="3476791" y="4497854"/>
              <a:ext cx="259045" cy="221958"/>
            </a:xfrm>
            <a:custGeom>
              <a:avLst/>
              <a:gdLst/>
              <a:ahLst/>
              <a:cxnLst/>
              <a:rect l="l" t="t" r="r" b="b"/>
              <a:pathLst>
                <a:path w="7375" h="6370" extrusionOk="0">
                  <a:moveTo>
                    <a:pt x="330" y="0"/>
                  </a:moveTo>
                  <a:cubicBezTo>
                    <a:pt x="240" y="0"/>
                    <a:pt x="156" y="69"/>
                    <a:pt x="148" y="171"/>
                  </a:cubicBezTo>
                  <a:lnTo>
                    <a:pt x="148" y="213"/>
                  </a:lnTo>
                  <a:cubicBezTo>
                    <a:pt x="1" y="3434"/>
                    <a:pt x="2410" y="6282"/>
                    <a:pt x="5634" y="6367"/>
                  </a:cubicBezTo>
                  <a:cubicBezTo>
                    <a:pt x="5689" y="6369"/>
                    <a:pt x="5743" y="6369"/>
                    <a:pt x="5798" y="6369"/>
                  </a:cubicBezTo>
                  <a:cubicBezTo>
                    <a:pt x="6331" y="6369"/>
                    <a:pt x="6864" y="6292"/>
                    <a:pt x="7375" y="6142"/>
                  </a:cubicBezTo>
                  <a:cubicBezTo>
                    <a:pt x="5202" y="5495"/>
                    <a:pt x="3619" y="3529"/>
                    <a:pt x="3345" y="1219"/>
                  </a:cubicBezTo>
                  <a:lnTo>
                    <a:pt x="2279" y="153"/>
                  </a:lnTo>
                  <a:cubicBezTo>
                    <a:pt x="2244" y="118"/>
                    <a:pt x="2198" y="101"/>
                    <a:pt x="2151" y="101"/>
                  </a:cubicBezTo>
                  <a:cubicBezTo>
                    <a:pt x="2113" y="101"/>
                    <a:pt x="2075" y="112"/>
                    <a:pt x="2044" y="136"/>
                  </a:cubicBezTo>
                  <a:lnTo>
                    <a:pt x="1379" y="635"/>
                  </a:lnTo>
                  <a:cubicBezTo>
                    <a:pt x="1346" y="659"/>
                    <a:pt x="1308" y="672"/>
                    <a:pt x="1269" y="672"/>
                  </a:cubicBezTo>
                  <a:cubicBezTo>
                    <a:pt x="1229" y="672"/>
                    <a:pt x="1188" y="658"/>
                    <a:pt x="1154" y="632"/>
                  </a:cubicBezTo>
                  <a:lnTo>
                    <a:pt x="447" y="44"/>
                  </a:lnTo>
                  <a:cubicBezTo>
                    <a:pt x="412" y="14"/>
                    <a:pt x="370" y="0"/>
                    <a:pt x="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6"/>
            <p:cNvSpPr/>
            <p:nvPr/>
          </p:nvSpPr>
          <p:spPr>
            <a:xfrm>
              <a:off x="3642053" y="4390708"/>
              <a:ext cx="75869" cy="44008"/>
            </a:xfrm>
            <a:custGeom>
              <a:avLst/>
              <a:gdLst/>
              <a:ahLst/>
              <a:cxnLst/>
              <a:rect l="l" t="t" r="r" b="b"/>
              <a:pathLst>
                <a:path w="2160" h="1263" extrusionOk="0">
                  <a:moveTo>
                    <a:pt x="1080" y="0"/>
                  </a:moveTo>
                  <a:cubicBezTo>
                    <a:pt x="827" y="0"/>
                    <a:pt x="465" y="102"/>
                    <a:pt x="134" y="260"/>
                  </a:cubicBezTo>
                  <a:cubicBezTo>
                    <a:pt x="75" y="292"/>
                    <a:pt x="25" y="345"/>
                    <a:pt x="1" y="408"/>
                  </a:cubicBezTo>
                  <a:cubicBezTo>
                    <a:pt x="173" y="841"/>
                    <a:pt x="764" y="1263"/>
                    <a:pt x="1084" y="1263"/>
                  </a:cubicBezTo>
                  <a:cubicBezTo>
                    <a:pt x="1400" y="1263"/>
                    <a:pt x="1988" y="844"/>
                    <a:pt x="2160" y="408"/>
                  </a:cubicBezTo>
                  <a:cubicBezTo>
                    <a:pt x="2135" y="348"/>
                    <a:pt x="2090" y="296"/>
                    <a:pt x="2030" y="264"/>
                  </a:cubicBezTo>
                  <a:cubicBezTo>
                    <a:pt x="1696" y="106"/>
                    <a:pt x="1334" y="0"/>
                    <a:pt x="1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6"/>
            <p:cNvSpPr/>
            <p:nvPr/>
          </p:nvSpPr>
          <p:spPr>
            <a:xfrm>
              <a:off x="3742966" y="4333494"/>
              <a:ext cx="16825" cy="16795"/>
            </a:xfrm>
            <a:custGeom>
              <a:avLst/>
              <a:gdLst/>
              <a:ahLst/>
              <a:cxnLst/>
              <a:rect l="l" t="t" r="r" b="b"/>
              <a:pathLst>
                <a:path w="479" h="482" extrusionOk="0">
                  <a:moveTo>
                    <a:pt x="240" y="0"/>
                  </a:moveTo>
                  <a:cubicBezTo>
                    <a:pt x="106" y="0"/>
                    <a:pt x="1" y="109"/>
                    <a:pt x="1" y="243"/>
                  </a:cubicBezTo>
                  <a:cubicBezTo>
                    <a:pt x="1" y="373"/>
                    <a:pt x="106" y="482"/>
                    <a:pt x="240" y="482"/>
                  </a:cubicBezTo>
                  <a:cubicBezTo>
                    <a:pt x="373" y="482"/>
                    <a:pt x="479" y="373"/>
                    <a:pt x="479" y="243"/>
                  </a:cubicBezTo>
                  <a:cubicBezTo>
                    <a:pt x="479" y="109"/>
                    <a:pt x="373" y="0"/>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6"/>
            <p:cNvSpPr/>
            <p:nvPr/>
          </p:nvSpPr>
          <p:spPr>
            <a:xfrm>
              <a:off x="3600079" y="4333494"/>
              <a:ext cx="16825" cy="16795"/>
            </a:xfrm>
            <a:custGeom>
              <a:avLst/>
              <a:gdLst/>
              <a:ahLst/>
              <a:cxnLst/>
              <a:rect l="l" t="t" r="r" b="b"/>
              <a:pathLst>
                <a:path w="479" h="482" extrusionOk="0">
                  <a:moveTo>
                    <a:pt x="239" y="0"/>
                  </a:moveTo>
                  <a:cubicBezTo>
                    <a:pt x="109" y="0"/>
                    <a:pt x="0" y="109"/>
                    <a:pt x="0" y="243"/>
                  </a:cubicBezTo>
                  <a:cubicBezTo>
                    <a:pt x="0" y="373"/>
                    <a:pt x="109" y="482"/>
                    <a:pt x="239" y="482"/>
                  </a:cubicBezTo>
                  <a:cubicBezTo>
                    <a:pt x="373" y="482"/>
                    <a:pt x="478" y="373"/>
                    <a:pt x="478" y="243"/>
                  </a:cubicBezTo>
                  <a:cubicBezTo>
                    <a:pt x="478" y="109"/>
                    <a:pt x="373"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6"/>
            <p:cNvSpPr/>
            <p:nvPr/>
          </p:nvSpPr>
          <p:spPr>
            <a:xfrm>
              <a:off x="3636777" y="4351857"/>
              <a:ext cx="94275" cy="90458"/>
            </a:xfrm>
            <a:custGeom>
              <a:avLst/>
              <a:gdLst/>
              <a:ahLst/>
              <a:cxnLst/>
              <a:rect l="l" t="t" r="r" b="b"/>
              <a:pathLst>
                <a:path w="2684" h="2596" extrusionOk="0">
                  <a:moveTo>
                    <a:pt x="1340" y="423"/>
                  </a:moveTo>
                  <a:cubicBezTo>
                    <a:pt x="1449" y="423"/>
                    <a:pt x="1684" y="528"/>
                    <a:pt x="1906" y="725"/>
                  </a:cubicBezTo>
                  <a:cubicBezTo>
                    <a:pt x="2078" y="876"/>
                    <a:pt x="2198" y="1045"/>
                    <a:pt x="2244" y="1189"/>
                  </a:cubicBezTo>
                  <a:cubicBezTo>
                    <a:pt x="1952" y="1020"/>
                    <a:pt x="1582" y="904"/>
                    <a:pt x="1340" y="904"/>
                  </a:cubicBezTo>
                  <a:cubicBezTo>
                    <a:pt x="1101" y="904"/>
                    <a:pt x="728" y="1017"/>
                    <a:pt x="440" y="1189"/>
                  </a:cubicBezTo>
                  <a:cubicBezTo>
                    <a:pt x="485" y="1045"/>
                    <a:pt x="605" y="876"/>
                    <a:pt x="777" y="725"/>
                  </a:cubicBezTo>
                  <a:cubicBezTo>
                    <a:pt x="995" y="528"/>
                    <a:pt x="1231" y="423"/>
                    <a:pt x="1340" y="423"/>
                  </a:cubicBezTo>
                  <a:close/>
                  <a:moveTo>
                    <a:pt x="1343" y="1326"/>
                  </a:moveTo>
                  <a:cubicBezTo>
                    <a:pt x="1558" y="1326"/>
                    <a:pt x="1927" y="1470"/>
                    <a:pt x="2135" y="1622"/>
                  </a:cubicBezTo>
                  <a:cubicBezTo>
                    <a:pt x="2068" y="1713"/>
                    <a:pt x="1990" y="1794"/>
                    <a:pt x="1906" y="1868"/>
                  </a:cubicBezTo>
                  <a:cubicBezTo>
                    <a:pt x="1684" y="2065"/>
                    <a:pt x="1449" y="2170"/>
                    <a:pt x="1340" y="2170"/>
                  </a:cubicBezTo>
                  <a:cubicBezTo>
                    <a:pt x="1231" y="2170"/>
                    <a:pt x="995" y="2065"/>
                    <a:pt x="774" y="1868"/>
                  </a:cubicBezTo>
                  <a:cubicBezTo>
                    <a:pt x="689" y="1794"/>
                    <a:pt x="615" y="1710"/>
                    <a:pt x="552" y="1622"/>
                  </a:cubicBezTo>
                  <a:cubicBezTo>
                    <a:pt x="763" y="1463"/>
                    <a:pt x="1139" y="1326"/>
                    <a:pt x="1343" y="1326"/>
                  </a:cubicBezTo>
                  <a:close/>
                  <a:moveTo>
                    <a:pt x="1343" y="1"/>
                  </a:moveTo>
                  <a:cubicBezTo>
                    <a:pt x="872" y="1"/>
                    <a:pt x="0" y="669"/>
                    <a:pt x="0" y="1298"/>
                  </a:cubicBezTo>
                  <a:cubicBezTo>
                    <a:pt x="0" y="1928"/>
                    <a:pt x="872" y="2596"/>
                    <a:pt x="1343" y="2596"/>
                  </a:cubicBezTo>
                  <a:cubicBezTo>
                    <a:pt x="1811" y="2596"/>
                    <a:pt x="2683" y="1928"/>
                    <a:pt x="2683" y="1298"/>
                  </a:cubicBezTo>
                  <a:cubicBezTo>
                    <a:pt x="2683" y="669"/>
                    <a:pt x="1811" y="1"/>
                    <a:pt x="1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6"/>
            <p:cNvSpPr/>
            <p:nvPr/>
          </p:nvSpPr>
          <p:spPr>
            <a:xfrm>
              <a:off x="3589218" y="4318790"/>
              <a:ext cx="46576" cy="54045"/>
            </a:xfrm>
            <a:custGeom>
              <a:avLst/>
              <a:gdLst/>
              <a:ahLst/>
              <a:cxnLst/>
              <a:rect l="l" t="t" r="r" b="b"/>
              <a:pathLst>
                <a:path w="1326" h="1551" extrusionOk="0">
                  <a:moveTo>
                    <a:pt x="663" y="422"/>
                  </a:moveTo>
                  <a:cubicBezTo>
                    <a:pt x="784" y="422"/>
                    <a:pt x="904" y="503"/>
                    <a:pt x="904" y="665"/>
                  </a:cubicBezTo>
                  <a:lnTo>
                    <a:pt x="904" y="890"/>
                  </a:lnTo>
                  <a:cubicBezTo>
                    <a:pt x="904" y="1023"/>
                    <a:pt x="795" y="1129"/>
                    <a:pt x="661" y="1129"/>
                  </a:cubicBezTo>
                  <a:cubicBezTo>
                    <a:pt x="531" y="1129"/>
                    <a:pt x="422" y="1023"/>
                    <a:pt x="422" y="890"/>
                  </a:cubicBezTo>
                  <a:lnTo>
                    <a:pt x="422" y="665"/>
                  </a:lnTo>
                  <a:cubicBezTo>
                    <a:pt x="422" y="503"/>
                    <a:pt x="543" y="422"/>
                    <a:pt x="663" y="422"/>
                  </a:cubicBezTo>
                  <a:close/>
                  <a:moveTo>
                    <a:pt x="661" y="0"/>
                  </a:moveTo>
                  <a:cubicBezTo>
                    <a:pt x="296" y="0"/>
                    <a:pt x="0" y="299"/>
                    <a:pt x="0" y="665"/>
                  </a:cubicBezTo>
                  <a:lnTo>
                    <a:pt x="0" y="890"/>
                  </a:lnTo>
                  <a:cubicBezTo>
                    <a:pt x="0" y="1255"/>
                    <a:pt x="296" y="1551"/>
                    <a:pt x="661" y="1551"/>
                  </a:cubicBezTo>
                  <a:cubicBezTo>
                    <a:pt x="1031" y="1551"/>
                    <a:pt x="1326" y="1255"/>
                    <a:pt x="1326" y="890"/>
                  </a:cubicBezTo>
                  <a:lnTo>
                    <a:pt x="1326" y="665"/>
                  </a:lnTo>
                  <a:cubicBezTo>
                    <a:pt x="1326" y="299"/>
                    <a:pt x="1027" y="0"/>
                    <a:pt x="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6"/>
            <p:cNvSpPr/>
            <p:nvPr/>
          </p:nvSpPr>
          <p:spPr>
            <a:xfrm>
              <a:off x="3732000" y="4318790"/>
              <a:ext cx="46716" cy="54045"/>
            </a:xfrm>
            <a:custGeom>
              <a:avLst/>
              <a:gdLst/>
              <a:ahLst/>
              <a:cxnLst/>
              <a:rect l="l" t="t" r="r" b="b"/>
              <a:pathLst>
                <a:path w="1330" h="1551" extrusionOk="0">
                  <a:moveTo>
                    <a:pt x="665" y="422"/>
                  </a:moveTo>
                  <a:cubicBezTo>
                    <a:pt x="784" y="422"/>
                    <a:pt x="904" y="503"/>
                    <a:pt x="904" y="665"/>
                  </a:cubicBezTo>
                  <a:lnTo>
                    <a:pt x="904" y="890"/>
                  </a:lnTo>
                  <a:cubicBezTo>
                    <a:pt x="904" y="1023"/>
                    <a:pt x="798" y="1129"/>
                    <a:pt x="665" y="1129"/>
                  </a:cubicBezTo>
                  <a:cubicBezTo>
                    <a:pt x="531" y="1129"/>
                    <a:pt x="426" y="1023"/>
                    <a:pt x="426" y="890"/>
                  </a:cubicBezTo>
                  <a:lnTo>
                    <a:pt x="426" y="665"/>
                  </a:lnTo>
                  <a:cubicBezTo>
                    <a:pt x="426" y="503"/>
                    <a:pt x="545" y="422"/>
                    <a:pt x="665" y="422"/>
                  </a:cubicBezTo>
                  <a:close/>
                  <a:moveTo>
                    <a:pt x="665" y="0"/>
                  </a:moveTo>
                  <a:cubicBezTo>
                    <a:pt x="299" y="0"/>
                    <a:pt x="4" y="299"/>
                    <a:pt x="0" y="665"/>
                  </a:cubicBezTo>
                  <a:lnTo>
                    <a:pt x="0" y="890"/>
                  </a:lnTo>
                  <a:cubicBezTo>
                    <a:pt x="0" y="1255"/>
                    <a:pt x="299" y="1551"/>
                    <a:pt x="665" y="1551"/>
                  </a:cubicBezTo>
                  <a:cubicBezTo>
                    <a:pt x="1031" y="1551"/>
                    <a:pt x="1329" y="1255"/>
                    <a:pt x="1329" y="890"/>
                  </a:cubicBezTo>
                  <a:lnTo>
                    <a:pt x="1329" y="665"/>
                  </a:lnTo>
                  <a:cubicBezTo>
                    <a:pt x="1326" y="299"/>
                    <a:pt x="1031"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6"/>
            <p:cNvSpPr/>
            <p:nvPr/>
          </p:nvSpPr>
          <p:spPr>
            <a:xfrm>
              <a:off x="3419250" y="4224292"/>
              <a:ext cx="529299" cy="502918"/>
            </a:xfrm>
            <a:custGeom>
              <a:avLst/>
              <a:gdLst/>
              <a:ahLst/>
              <a:cxnLst/>
              <a:rect l="l" t="t" r="r" b="b"/>
              <a:pathLst>
                <a:path w="15069" h="14433" extrusionOk="0">
                  <a:moveTo>
                    <a:pt x="778" y="3338"/>
                  </a:moveTo>
                  <a:lnTo>
                    <a:pt x="778" y="3338"/>
                  </a:lnTo>
                  <a:cubicBezTo>
                    <a:pt x="1892" y="4284"/>
                    <a:pt x="3085" y="4833"/>
                    <a:pt x="3591" y="5036"/>
                  </a:cubicBezTo>
                  <a:cubicBezTo>
                    <a:pt x="3524" y="5226"/>
                    <a:pt x="3433" y="5406"/>
                    <a:pt x="3317" y="5571"/>
                  </a:cubicBezTo>
                  <a:cubicBezTo>
                    <a:pt x="3176" y="5764"/>
                    <a:pt x="3053" y="5965"/>
                    <a:pt x="2944" y="6176"/>
                  </a:cubicBezTo>
                  <a:cubicBezTo>
                    <a:pt x="2153" y="6172"/>
                    <a:pt x="1565" y="5944"/>
                    <a:pt x="1203" y="5490"/>
                  </a:cubicBezTo>
                  <a:cubicBezTo>
                    <a:pt x="679" y="4836"/>
                    <a:pt x="714" y="3858"/>
                    <a:pt x="778" y="3338"/>
                  </a:cubicBezTo>
                  <a:close/>
                  <a:moveTo>
                    <a:pt x="7537" y="426"/>
                  </a:moveTo>
                  <a:cubicBezTo>
                    <a:pt x="7562" y="426"/>
                    <a:pt x="7588" y="426"/>
                    <a:pt x="7614" y="426"/>
                  </a:cubicBezTo>
                  <a:cubicBezTo>
                    <a:pt x="9266" y="462"/>
                    <a:pt x="10684" y="1724"/>
                    <a:pt x="10909" y="3366"/>
                  </a:cubicBezTo>
                  <a:cubicBezTo>
                    <a:pt x="10944" y="3616"/>
                    <a:pt x="10951" y="3865"/>
                    <a:pt x="10930" y="4119"/>
                  </a:cubicBezTo>
                  <a:cubicBezTo>
                    <a:pt x="10895" y="4572"/>
                    <a:pt x="10982" y="5029"/>
                    <a:pt x="11190" y="5437"/>
                  </a:cubicBezTo>
                  <a:cubicBezTo>
                    <a:pt x="11231" y="5521"/>
                    <a:pt x="11300" y="5555"/>
                    <a:pt x="11370" y="5555"/>
                  </a:cubicBezTo>
                  <a:cubicBezTo>
                    <a:pt x="11508" y="5555"/>
                    <a:pt x="11648" y="5416"/>
                    <a:pt x="11566" y="5247"/>
                  </a:cubicBezTo>
                  <a:cubicBezTo>
                    <a:pt x="11535" y="5181"/>
                    <a:pt x="11503" y="5110"/>
                    <a:pt x="11478" y="5040"/>
                  </a:cubicBezTo>
                  <a:cubicBezTo>
                    <a:pt x="11981" y="4836"/>
                    <a:pt x="13177" y="4287"/>
                    <a:pt x="14295" y="3338"/>
                  </a:cubicBezTo>
                  <a:lnTo>
                    <a:pt x="14295" y="3338"/>
                  </a:lnTo>
                  <a:cubicBezTo>
                    <a:pt x="14358" y="3855"/>
                    <a:pt x="14393" y="4833"/>
                    <a:pt x="13869" y="5490"/>
                  </a:cubicBezTo>
                  <a:cubicBezTo>
                    <a:pt x="13504" y="5944"/>
                    <a:pt x="12920" y="6176"/>
                    <a:pt x="12129" y="6176"/>
                  </a:cubicBezTo>
                  <a:cubicBezTo>
                    <a:pt x="12094" y="6109"/>
                    <a:pt x="12058" y="6042"/>
                    <a:pt x="12023" y="5982"/>
                  </a:cubicBezTo>
                  <a:cubicBezTo>
                    <a:pt x="11980" y="5901"/>
                    <a:pt x="11912" y="5868"/>
                    <a:pt x="11845" y="5868"/>
                  </a:cubicBezTo>
                  <a:cubicBezTo>
                    <a:pt x="11698" y="5868"/>
                    <a:pt x="11552" y="6025"/>
                    <a:pt x="11658" y="6193"/>
                  </a:cubicBezTo>
                  <a:cubicBezTo>
                    <a:pt x="12034" y="6847"/>
                    <a:pt x="12248" y="7579"/>
                    <a:pt x="12287" y="8331"/>
                  </a:cubicBezTo>
                  <a:lnTo>
                    <a:pt x="11390" y="8781"/>
                  </a:lnTo>
                  <a:lnTo>
                    <a:pt x="10139" y="7945"/>
                  </a:lnTo>
                  <a:cubicBezTo>
                    <a:pt x="10103" y="7921"/>
                    <a:pt x="10062" y="7909"/>
                    <a:pt x="10021" y="7909"/>
                  </a:cubicBezTo>
                  <a:cubicBezTo>
                    <a:pt x="9966" y="7909"/>
                    <a:pt x="9912" y="7930"/>
                    <a:pt x="9871" y="7973"/>
                  </a:cubicBezTo>
                  <a:lnTo>
                    <a:pt x="9643" y="8198"/>
                  </a:lnTo>
                  <a:cubicBezTo>
                    <a:pt x="9499" y="8352"/>
                    <a:pt x="9637" y="8559"/>
                    <a:pt x="9798" y="8559"/>
                  </a:cubicBezTo>
                  <a:cubicBezTo>
                    <a:pt x="9846" y="8559"/>
                    <a:pt x="9896" y="8540"/>
                    <a:pt x="9942" y="8497"/>
                  </a:cubicBezTo>
                  <a:lnTo>
                    <a:pt x="10047" y="8395"/>
                  </a:lnTo>
                  <a:lnTo>
                    <a:pt x="11260" y="9200"/>
                  </a:lnTo>
                  <a:cubicBezTo>
                    <a:pt x="11296" y="9224"/>
                    <a:pt x="11337" y="9235"/>
                    <a:pt x="11378" y="9235"/>
                  </a:cubicBezTo>
                  <a:cubicBezTo>
                    <a:pt x="11410" y="9235"/>
                    <a:pt x="11442" y="9228"/>
                    <a:pt x="11471" y="9214"/>
                  </a:cubicBezTo>
                  <a:lnTo>
                    <a:pt x="12973" y="8461"/>
                  </a:lnTo>
                  <a:lnTo>
                    <a:pt x="12973" y="8570"/>
                  </a:lnTo>
                  <a:cubicBezTo>
                    <a:pt x="12973" y="11577"/>
                    <a:pt x="10536" y="14010"/>
                    <a:pt x="7533" y="14010"/>
                  </a:cubicBezTo>
                  <a:cubicBezTo>
                    <a:pt x="4530" y="14010"/>
                    <a:pt x="2096" y="11577"/>
                    <a:pt x="2096" y="8570"/>
                  </a:cubicBezTo>
                  <a:cubicBezTo>
                    <a:pt x="2096" y="8416"/>
                    <a:pt x="2100" y="8254"/>
                    <a:pt x="2107" y="8096"/>
                  </a:cubicBezTo>
                  <a:lnTo>
                    <a:pt x="2881" y="8736"/>
                  </a:lnTo>
                  <a:cubicBezTo>
                    <a:pt x="2921" y="8769"/>
                    <a:pt x="2970" y="8786"/>
                    <a:pt x="3018" y="8786"/>
                  </a:cubicBezTo>
                  <a:cubicBezTo>
                    <a:pt x="3063" y="8786"/>
                    <a:pt x="3107" y="8771"/>
                    <a:pt x="3144" y="8743"/>
                  </a:cubicBezTo>
                  <a:lnTo>
                    <a:pt x="3900" y="8173"/>
                  </a:lnTo>
                  <a:lnTo>
                    <a:pt x="5616" y="9889"/>
                  </a:lnTo>
                  <a:cubicBezTo>
                    <a:pt x="5657" y="9930"/>
                    <a:pt x="5711" y="9950"/>
                    <a:pt x="5764" y="9950"/>
                  </a:cubicBezTo>
                  <a:cubicBezTo>
                    <a:pt x="5820" y="9950"/>
                    <a:pt x="5877" y="9927"/>
                    <a:pt x="5919" y="9882"/>
                  </a:cubicBezTo>
                  <a:lnTo>
                    <a:pt x="7086" y="8648"/>
                  </a:lnTo>
                  <a:lnTo>
                    <a:pt x="8289" y="9850"/>
                  </a:lnTo>
                  <a:cubicBezTo>
                    <a:pt x="8331" y="9891"/>
                    <a:pt x="8386" y="9911"/>
                    <a:pt x="8440" y="9911"/>
                  </a:cubicBezTo>
                  <a:cubicBezTo>
                    <a:pt x="8494" y="9911"/>
                    <a:pt x="8547" y="9891"/>
                    <a:pt x="8588" y="9850"/>
                  </a:cubicBezTo>
                  <a:lnTo>
                    <a:pt x="9266" y="9172"/>
                  </a:lnTo>
                  <a:cubicBezTo>
                    <a:pt x="9428" y="9019"/>
                    <a:pt x="9285" y="8802"/>
                    <a:pt x="9120" y="8802"/>
                  </a:cubicBezTo>
                  <a:cubicBezTo>
                    <a:pt x="9068" y="8802"/>
                    <a:pt x="9015" y="8823"/>
                    <a:pt x="8968" y="8873"/>
                  </a:cubicBezTo>
                  <a:lnTo>
                    <a:pt x="8440" y="9400"/>
                  </a:lnTo>
                  <a:lnTo>
                    <a:pt x="7234" y="8198"/>
                  </a:lnTo>
                  <a:cubicBezTo>
                    <a:pt x="7192" y="8156"/>
                    <a:pt x="7135" y="8134"/>
                    <a:pt x="7079" y="8134"/>
                  </a:cubicBezTo>
                  <a:cubicBezTo>
                    <a:pt x="7023" y="8134"/>
                    <a:pt x="6967" y="8159"/>
                    <a:pt x="6928" y="8201"/>
                  </a:cubicBezTo>
                  <a:lnTo>
                    <a:pt x="5761" y="9436"/>
                  </a:lnTo>
                  <a:lnTo>
                    <a:pt x="4069" y="7744"/>
                  </a:lnTo>
                  <a:cubicBezTo>
                    <a:pt x="4027" y="7704"/>
                    <a:pt x="3973" y="7683"/>
                    <a:pt x="3920" y="7683"/>
                  </a:cubicBezTo>
                  <a:cubicBezTo>
                    <a:pt x="3875" y="7683"/>
                    <a:pt x="3830" y="7698"/>
                    <a:pt x="3791" y="7727"/>
                  </a:cubicBezTo>
                  <a:lnTo>
                    <a:pt x="3021" y="8303"/>
                  </a:lnTo>
                  <a:lnTo>
                    <a:pt x="2796" y="8117"/>
                  </a:lnTo>
                  <a:cubicBezTo>
                    <a:pt x="2877" y="7287"/>
                    <a:pt x="3172" y="6492"/>
                    <a:pt x="3658" y="5817"/>
                  </a:cubicBezTo>
                  <a:cubicBezTo>
                    <a:pt x="4016" y="5311"/>
                    <a:pt x="4182" y="4702"/>
                    <a:pt x="4143" y="4052"/>
                  </a:cubicBezTo>
                  <a:cubicBezTo>
                    <a:pt x="4136" y="3978"/>
                    <a:pt x="4132" y="3904"/>
                    <a:pt x="4132" y="3830"/>
                  </a:cubicBezTo>
                  <a:cubicBezTo>
                    <a:pt x="4132" y="1947"/>
                    <a:pt x="5662" y="426"/>
                    <a:pt x="7537" y="426"/>
                  </a:cubicBezTo>
                  <a:close/>
                  <a:moveTo>
                    <a:pt x="7534" y="0"/>
                  </a:moveTo>
                  <a:cubicBezTo>
                    <a:pt x="5427" y="0"/>
                    <a:pt x="3707" y="1706"/>
                    <a:pt x="3707" y="3827"/>
                  </a:cubicBezTo>
                  <a:cubicBezTo>
                    <a:pt x="3707" y="3911"/>
                    <a:pt x="3710" y="3996"/>
                    <a:pt x="3714" y="4076"/>
                  </a:cubicBezTo>
                  <a:cubicBezTo>
                    <a:pt x="3728" y="4259"/>
                    <a:pt x="3721" y="4439"/>
                    <a:pt x="3693" y="4618"/>
                  </a:cubicBezTo>
                  <a:cubicBezTo>
                    <a:pt x="3134" y="4386"/>
                    <a:pt x="1878" y="3792"/>
                    <a:pt x="778" y="2768"/>
                  </a:cubicBezTo>
                  <a:cubicBezTo>
                    <a:pt x="735" y="2728"/>
                    <a:pt x="684" y="2710"/>
                    <a:pt x="633" y="2710"/>
                  </a:cubicBezTo>
                  <a:cubicBezTo>
                    <a:pt x="540" y="2710"/>
                    <a:pt x="451" y="2771"/>
                    <a:pt x="426" y="2870"/>
                  </a:cubicBezTo>
                  <a:cubicBezTo>
                    <a:pt x="408" y="2944"/>
                    <a:pt x="1" y="4664"/>
                    <a:pt x="869" y="5750"/>
                  </a:cubicBezTo>
                  <a:cubicBezTo>
                    <a:pt x="1284" y="6271"/>
                    <a:pt x="1914" y="6552"/>
                    <a:pt x="2743" y="6591"/>
                  </a:cubicBezTo>
                  <a:cubicBezTo>
                    <a:pt x="2582" y="6978"/>
                    <a:pt x="2469" y="7382"/>
                    <a:pt x="2409" y="7797"/>
                  </a:cubicBezTo>
                  <a:lnTo>
                    <a:pt x="2058" y="7505"/>
                  </a:lnTo>
                  <a:cubicBezTo>
                    <a:pt x="2016" y="7471"/>
                    <a:pt x="1968" y="7455"/>
                    <a:pt x="1921" y="7455"/>
                  </a:cubicBezTo>
                  <a:cubicBezTo>
                    <a:pt x="1817" y="7455"/>
                    <a:pt x="1719" y="7531"/>
                    <a:pt x="1710" y="7649"/>
                  </a:cubicBezTo>
                  <a:cubicBezTo>
                    <a:pt x="1685" y="7955"/>
                    <a:pt x="1674" y="8265"/>
                    <a:pt x="1674" y="8570"/>
                  </a:cubicBezTo>
                  <a:cubicBezTo>
                    <a:pt x="1674" y="11802"/>
                    <a:pt x="4301" y="14432"/>
                    <a:pt x="7533" y="14432"/>
                  </a:cubicBezTo>
                  <a:cubicBezTo>
                    <a:pt x="10764" y="14432"/>
                    <a:pt x="13395" y="11802"/>
                    <a:pt x="13395" y="8570"/>
                  </a:cubicBezTo>
                  <a:cubicBezTo>
                    <a:pt x="13395" y="8419"/>
                    <a:pt x="13391" y="8265"/>
                    <a:pt x="13384" y="8110"/>
                  </a:cubicBezTo>
                  <a:cubicBezTo>
                    <a:pt x="13379" y="7988"/>
                    <a:pt x="13279" y="7907"/>
                    <a:pt x="13173" y="7907"/>
                  </a:cubicBezTo>
                  <a:cubicBezTo>
                    <a:pt x="13129" y="7907"/>
                    <a:pt x="13083" y="7921"/>
                    <a:pt x="13043" y="7952"/>
                  </a:cubicBezTo>
                  <a:lnTo>
                    <a:pt x="12695" y="8127"/>
                  </a:lnTo>
                  <a:cubicBezTo>
                    <a:pt x="12649" y="7600"/>
                    <a:pt x="12526" y="7080"/>
                    <a:pt x="12322" y="6591"/>
                  </a:cubicBezTo>
                  <a:cubicBezTo>
                    <a:pt x="13152" y="6552"/>
                    <a:pt x="13782" y="6271"/>
                    <a:pt x="14196" y="5754"/>
                  </a:cubicBezTo>
                  <a:cubicBezTo>
                    <a:pt x="15069" y="4664"/>
                    <a:pt x="14661" y="2944"/>
                    <a:pt x="14640" y="2874"/>
                  </a:cubicBezTo>
                  <a:cubicBezTo>
                    <a:pt x="14615" y="2772"/>
                    <a:pt x="14525" y="2712"/>
                    <a:pt x="14433" y="2712"/>
                  </a:cubicBezTo>
                  <a:cubicBezTo>
                    <a:pt x="14383" y="2712"/>
                    <a:pt x="14332" y="2730"/>
                    <a:pt x="14291" y="2768"/>
                  </a:cubicBezTo>
                  <a:cubicBezTo>
                    <a:pt x="13184" y="3799"/>
                    <a:pt x="11918" y="4396"/>
                    <a:pt x="11366" y="4625"/>
                  </a:cubicBezTo>
                  <a:cubicBezTo>
                    <a:pt x="11341" y="4467"/>
                    <a:pt x="11334" y="4309"/>
                    <a:pt x="11348" y="4154"/>
                  </a:cubicBezTo>
                  <a:cubicBezTo>
                    <a:pt x="11373" y="3869"/>
                    <a:pt x="11366" y="3588"/>
                    <a:pt x="11327" y="3306"/>
                  </a:cubicBezTo>
                  <a:cubicBezTo>
                    <a:pt x="11070" y="1460"/>
                    <a:pt x="9477" y="40"/>
                    <a:pt x="7617" y="1"/>
                  </a:cubicBezTo>
                  <a:cubicBezTo>
                    <a:pt x="7589" y="0"/>
                    <a:pt x="7562" y="0"/>
                    <a:pt x="7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7" name="Google Shape;2717;p46"/>
          <p:cNvGrpSpPr/>
          <p:nvPr/>
        </p:nvGrpSpPr>
        <p:grpSpPr>
          <a:xfrm rot="20956437">
            <a:off x="136887" y="4041354"/>
            <a:ext cx="954965" cy="904138"/>
            <a:chOff x="4503928" y="4414827"/>
            <a:chExt cx="336437" cy="357774"/>
          </a:xfrm>
        </p:grpSpPr>
        <p:sp>
          <p:nvSpPr>
            <p:cNvPr id="2718" name="Google Shape;2718;p46"/>
            <p:cNvSpPr/>
            <p:nvPr/>
          </p:nvSpPr>
          <p:spPr>
            <a:xfrm>
              <a:off x="4660926" y="4588144"/>
              <a:ext cx="173684" cy="162439"/>
            </a:xfrm>
            <a:custGeom>
              <a:avLst/>
              <a:gdLst/>
              <a:ahLst/>
              <a:cxnLst/>
              <a:rect l="l" t="t" r="r" b="b"/>
              <a:pathLst>
                <a:path w="6626" h="6197" extrusionOk="0">
                  <a:moveTo>
                    <a:pt x="6626" y="0"/>
                  </a:moveTo>
                  <a:lnTo>
                    <a:pt x="6626" y="0"/>
                  </a:lnTo>
                  <a:cubicBezTo>
                    <a:pt x="1393" y="2402"/>
                    <a:pt x="8" y="6179"/>
                    <a:pt x="1" y="6196"/>
                  </a:cubicBezTo>
                  <a:cubicBezTo>
                    <a:pt x="5592" y="3992"/>
                    <a:pt x="6626" y="1"/>
                    <a:pt x="6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6"/>
            <p:cNvSpPr/>
            <p:nvPr/>
          </p:nvSpPr>
          <p:spPr>
            <a:xfrm>
              <a:off x="4660926" y="4638550"/>
              <a:ext cx="22438" cy="128808"/>
            </a:xfrm>
            <a:custGeom>
              <a:avLst/>
              <a:gdLst/>
              <a:ahLst/>
              <a:cxnLst/>
              <a:rect l="l" t="t" r="r" b="b"/>
              <a:pathLst>
                <a:path w="856" h="4914" extrusionOk="0">
                  <a:moveTo>
                    <a:pt x="1" y="1"/>
                  </a:moveTo>
                  <a:lnTo>
                    <a:pt x="1" y="4913"/>
                  </a:lnTo>
                  <a:lnTo>
                    <a:pt x="855" y="4913"/>
                  </a:lnTo>
                  <a:lnTo>
                    <a:pt x="8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6"/>
            <p:cNvSpPr/>
            <p:nvPr/>
          </p:nvSpPr>
          <p:spPr>
            <a:xfrm>
              <a:off x="4638540" y="4423293"/>
              <a:ext cx="67209" cy="80813"/>
            </a:xfrm>
            <a:custGeom>
              <a:avLst/>
              <a:gdLst/>
              <a:ahLst/>
              <a:cxnLst/>
              <a:rect l="l" t="t" r="r" b="b"/>
              <a:pathLst>
                <a:path w="2564" h="3083" extrusionOk="0">
                  <a:moveTo>
                    <a:pt x="1283" y="0"/>
                  </a:moveTo>
                  <a:cubicBezTo>
                    <a:pt x="1221" y="0"/>
                    <a:pt x="1159" y="27"/>
                    <a:pt x="1115" y="79"/>
                  </a:cubicBezTo>
                  <a:cubicBezTo>
                    <a:pt x="904" y="343"/>
                    <a:pt x="507" y="853"/>
                    <a:pt x="0" y="1588"/>
                  </a:cubicBezTo>
                  <a:lnTo>
                    <a:pt x="640" y="3082"/>
                  </a:lnTo>
                  <a:lnTo>
                    <a:pt x="2135" y="3082"/>
                  </a:lnTo>
                  <a:lnTo>
                    <a:pt x="2564" y="1588"/>
                  </a:lnTo>
                  <a:cubicBezTo>
                    <a:pt x="2057" y="853"/>
                    <a:pt x="1660" y="343"/>
                    <a:pt x="1449" y="79"/>
                  </a:cubicBezTo>
                  <a:cubicBezTo>
                    <a:pt x="1407" y="27"/>
                    <a:pt x="1345" y="0"/>
                    <a:pt x="1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6"/>
            <p:cNvSpPr/>
            <p:nvPr/>
          </p:nvSpPr>
          <p:spPr>
            <a:xfrm>
              <a:off x="4602682" y="4449191"/>
              <a:ext cx="156358" cy="200552"/>
            </a:xfrm>
            <a:custGeom>
              <a:avLst/>
              <a:gdLst/>
              <a:ahLst/>
              <a:cxnLst/>
              <a:rect l="l" t="t" r="r" b="b"/>
              <a:pathLst>
                <a:path w="5965" h="7651" extrusionOk="0">
                  <a:moveTo>
                    <a:pt x="4396" y="1"/>
                  </a:moveTo>
                  <a:cubicBezTo>
                    <a:pt x="4342" y="1"/>
                    <a:pt x="4287" y="21"/>
                    <a:pt x="4245" y="65"/>
                  </a:cubicBezTo>
                  <a:cubicBezTo>
                    <a:pt x="3788" y="519"/>
                    <a:pt x="2669" y="1676"/>
                    <a:pt x="1924" y="2748"/>
                  </a:cubicBezTo>
                  <a:cubicBezTo>
                    <a:pt x="0" y="5498"/>
                    <a:pt x="1259" y="7650"/>
                    <a:pt x="2655" y="7650"/>
                  </a:cubicBezTo>
                  <a:cubicBezTo>
                    <a:pt x="4480" y="7650"/>
                    <a:pt x="5964" y="6170"/>
                    <a:pt x="5964" y="4341"/>
                  </a:cubicBezTo>
                  <a:cubicBezTo>
                    <a:pt x="5964" y="2910"/>
                    <a:pt x="4955" y="832"/>
                    <a:pt x="4586" y="115"/>
                  </a:cubicBezTo>
                  <a:cubicBezTo>
                    <a:pt x="4547" y="41"/>
                    <a:pt x="4472" y="1"/>
                    <a:pt x="4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6"/>
            <p:cNvSpPr/>
            <p:nvPr/>
          </p:nvSpPr>
          <p:spPr>
            <a:xfrm>
              <a:off x="4585434" y="4449191"/>
              <a:ext cx="156279" cy="200552"/>
            </a:xfrm>
            <a:custGeom>
              <a:avLst/>
              <a:gdLst/>
              <a:ahLst/>
              <a:cxnLst/>
              <a:rect l="l" t="t" r="r" b="b"/>
              <a:pathLst>
                <a:path w="5962" h="7651" extrusionOk="0">
                  <a:moveTo>
                    <a:pt x="1569" y="1"/>
                  </a:moveTo>
                  <a:cubicBezTo>
                    <a:pt x="1493" y="1"/>
                    <a:pt x="1418" y="41"/>
                    <a:pt x="1379" y="115"/>
                  </a:cubicBezTo>
                  <a:cubicBezTo>
                    <a:pt x="1006" y="832"/>
                    <a:pt x="1" y="2910"/>
                    <a:pt x="1" y="4341"/>
                  </a:cubicBezTo>
                  <a:cubicBezTo>
                    <a:pt x="1" y="6170"/>
                    <a:pt x="1481" y="7650"/>
                    <a:pt x="3310" y="7650"/>
                  </a:cubicBezTo>
                  <a:cubicBezTo>
                    <a:pt x="4702" y="7650"/>
                    <a:pt x="5961" y="5498"/>
                    <a:pt x="4041" y="2748"/>
                  </a:cubicBezTo>
                  <a:cubicBezTo>
                    <a:pt x="3292" y="1676"/>
                    <a:pt x="2174" y="519"/>
                    <a:pt x="1720" y="65"/>
                  </a:cubicBezTo>
                  <a:cubicBezTo>
                    <a:pt x="1678" y="21"/>
                    <a:pt x="1623" y="1"/>
                    <a:pt x="1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6"/>
            <p:cNvSpPr/>
            <p:nvPr/>
          </p:nvSpPr>
          <p:spPr>
            <a:xfrm>
              <a:off x="4509758" y="4588144"/>
              <a:ext cx="173605" cy="162439"/>
            </a:xfrm>
            <a:custGeom>
              <a:avLst/>
              <a:gdLst/>
              <a:ahLst/>
              <a:cxnLst/>
              <a:rect l="l" t="t" r="r" b="b"/>
              <a:pathLst>
                <a:path w="6623" h="6197" extrusionOk="0">
                  <a:moveTo>
                    <a:pt x="1" y="0"/>
                  </a:moveTo>
                  <a:cubicBezTo>
                    <a:pt x="1" y="1"/>
                    <a:pt x="1035" y="3992"/>
                    <a:pt x="6622" y="6196"/>
                  </a:cubicBezTo>
                  <a:cubicBezTo>
                    <a:pt x="6619" y="6179"/>
                    <a:pt x="5233" y="240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6"/>
            <p:cNvSpPr/>
            <p:nvPr/>
          </p:nvSpPr>
          <p:spPr>
            <a:xfrm>
              <a:off x="4503928" y="4414827"/>
              <a:ext cx="336437" cy="357774"/>
            </a:xfrm>
            <a:custGeom>
              <a:avLst/>
              <a:gdLst/>
              <a:ahLst/>
              <a:cxnLst/>
              <a:rect l="l" t="t" r="r" b="b"/>
              <a:pathLst>
                <a:path w="12835" h="13649" extrusionOk="0">
                  <a:moveTo>
                    <a:pt x="6428" y="515"/>
                  </a:moveTo>
                  <a:cubicBezTo>
                    <a:pt x="6604" y="736"/>
                    <a:pt x="6924" y="1148"/>
                    <a:pt x="7328" y="1728"/>
                  </a:cubicBezTo>
                  <a:cubicBezTo>
                    <a:pt x="7001" y="2052"/>
                    <a:pt x="6698" y="2375"/>
                    <a:pt x="6428" y="2702"/>
                  </a:cubicBezTo>
                  <a:cubicBezTo>
                    <a:pt x="6153" y="2375"/>
                    <a:pt x="5855" y="2052"/>
                    <a:pt x="5524" y="1728"/>
                  </a:cubicBezTo>
                  <a:cubicBezTo>
                    <a:pt x="5932" y="1148"/>
                    <a:pt x="6252" y="736"/>
                    <a:pt x="6428" y="515"/>
                  </a:cubicBezTo>
                  <a:close/>
                  <a:moveTo>
                    <a:pt x="8165" y="1489"/>
                  </a:moveTo>
                  <a:cubicBezTo>
                    <a:pt x="8516" y="2168"/>
                    <a:pt x="9536" y="4253"/>
                    <a:pt x="9536" y="5652"/>
                  </a:cubicBezTo>
                  <a:cubicBezTo>
                    <a:pt x="9536" y="6844"/>
                    <a:pt x="8851" y="7931"/>
                    <a:pt x="7778" y="8451"/>
                  </a:cubicBezTo>
                  <a:cubicBezTo>
                    <a:pt x="7831" y="8378"/>
                    <a:pt x="7880" y="8304"/>
                    <a:pt x="7926" y="8223"/>
                  </a:cubicBezTo>
                  <a:cubicBezTo>
                    <a:pt x="8204" y="7731"/>
                    <a:pt x="8309" y="7105"/>
                    <a:pt x="8232" y="6412"/>
                  </a:cubicBezTo>
                  <a:cubicBezTo>
                    <a:pt x="8147" y="5635"/>
                    <a:pt x="7845" y="4808"/>
                    <a:pt x="7328" y="3954"/>
                  </a:cubicBezTo>
                  <a:cubicBezTo>
                    <a:pt x="7285" y="3885"/>
                    <a:pt x="7224" y="3857"/>
                    <a:pt x="7163" y="3857"/>
                  </a:cubicBezTo>
                  <a:cubicBezTo>
                    <a:pt x="7025" y="3857"/>
                    <a:pt x="6890" y="4005"/>
                    <a:pt x="6983" y="4161"/>
                  </a:cubicBezTo>
                  <a:cubicBezTo>
                    <a:pt x="7884" y="5642"/>
                    <a:pt x="8105" y="7087"/>
                    <a:pt x="7574" y="8030"/>
                  </a:cubicBezTo>
                  <a:cubicBezTo>
                    <a:pt x="7310" y="8497"/>
                    <a:pt x="6892" y="8764"/>
                    <a:pt x="6424" y="8764"/>
                  </a:cubicBezTo>
                  <a:cubicBezTo>
                    <a:pt x="4708" y="8761"/>
                    <a:pt x="3319" y="7368"/>
                    <a:pt x="3316" y="5652"/>
                  </a:cubicBezTo>
                  <a:cubicBezTo>
                    <a:pt x="3316" y="4253"/>
                    <a:pt x="4339" y="2168"/>
                    <a:pt x="4691" y="1489"/>
                  </a:cubicBezTo>
                  <a:cubicBezTo>
                    <a:pt x="5419" y="2147"/>
                    <a:pt x="6037" y="2815"/>
                    <a:pt x="6526" y="3476"/>
                  </a:cubicBezTo>
                  <a:cubicBezTo>
                    <a:pt x="6570" y="3532"/>
                    <a:pt x="6625" y="3555"/>
                    <a:pt x="6678" y="3555"/>
                  </a:cubicBezTo>
                  <a:cubicBezTo>
                    <a:pt x="6820" y="3555"/>
                    <a:pt x="6953" y="3392"/>
                    <a:pt x="6846" y="3237"/>
                  </a:cubicBezTo>
                  <a:cubicBezTo>
                    <a:pt x="6793" y="3166"/>
                    <a:pt x="6737" y="3092"/>
                    <a:pt x="6681" y="3019"/>
                  </a:cubicBezTo>
                  <a:cubicBezTo>
                    <a:pt x="7138" y="2474"/>
                    <a:pt x="7634" y="1964"/>
                    <a:pt x="8165" y="1489"/>
                  </a:cubicBezTo>
                  <a:close/>
                  <a:moveTo>
                    <a:pt x="6653" y="9155"/>
                  </a:moveTo>
                  <a:lnTo>
                    <a:pt x="6653" y="11940"/>
                  </a:lnTo>
                  <a:cubicBezTo>
                    <a:pt x="6533" y="11729"/>
                    <a:pt x="6386" y="11483"/>
                    <a:pt x="6199" y="11208"/>
                  </a:cubicBezTo>
                  <a:lnTo>
                    <a:pt x="6199" y="9155"/>
                  </a:lnTo>
                  <a:cubicBezTo>
                    <a:pt x="6273" y="9158"/>
                    <a:pt x="6350" y="9162"/>
                    <a:pt x="6428" y="9162"/>
                  </a:cubicBezTo>
                  <a:cubicBezTo>
                    <a:pt x="6502" y="9162"/>
                    <a:pt x="6579" y="9158"/>
                    <a:pt x="6653" y="9155"/>
                  </a:cubicBezTo>
                  <a:close/>
                  <a:moveTo>
                    <a:pt x="12272" y="6999"/>
                  </a:moveTo>
                  <a:lnTo>
                    <a:pt x="12272" y="6999"/>
                  </a:lnTo>
                  <a:cubicBezTo>
                    <a:pt x="12036" y="7555"/>
                    <a:pt x="11741" y="8082"/>
                    <a:pt x="11389" y="8571"/>
                  </a:cubicBezTo>
                  <a:cubicBezTo>
                    <a:pt x="10672" y="9580"/>
                    <a:pt x="9339" y="11001"/>
                    <a:pt x="7054" y="12123"/>
                  </a:cubicBezTo>
                  <a:lnTo>
                    <a:pt x="7054" y="11331"/>
                  </a:lnTo>
                  <a:cubicBezTo>
                    <a:pt x="7926" y="10087"/>
                    <a:pt x="9522" y="8357"/>
                    <a:pt x="12272" y="6999"/>
                  </a:cubicBezTo>
                  <a:close/>
                  <a:moveTo>
                    <a:pt x="580" y="6999"/>
                  </a:moveTo>
                  <a:lnTo>
                    <a:pt x="580" y="6999"/>
                  </a:lnTo>
                  <a:cubicBezTo>
                    <a:pt x="2989" y="8191"/>
                    <a:pt x="4490" y="9668"/>
                    <a:pt x="5338" y="10723"/>
                  </a:cubicBezTo>
                  <a:cubicBezTo>
                    <a:pt x="5770" y="11251"/>
                    <a:pt x="6146" y="11824"/>
                    <a:pt x="6463" y="12429"/>
                  </a:cubicBezTo>
                  <a:cubicBezTo>
                    <a:pt x="5440" y="11996"/>
                    <a:pt x="4480" y="11433"/>
                    <a:pt x="3597" y="10762"/>
                  </a:cubicBezTo>
                  <a:cubicBezTo>
                    <a:pt x="2852" y="10192"/>
                    <a:pt x="2187" y="9524"/>
                    <a:pt x="1617" y="8782"/>
                  </a:cubicBezTo>
                  <a:cubicBezTo>
                    <a:pt x="1199" y="8233"/>
                    <a:pt x="851" y="7636"/>
                    <a:pt x="580" y="6999"/>
                  </a:cubicBezTo>
                  <a:close/>
                  <a:moveTo>
                    <a:pt x="6426" y="1"/>
                  </a:moveTo>
                  <a:cubicBezTo>
                    <a:pt x="6370" y="1"/>
                    <a:pt x="6313" y="24"/>
                    <a:pt x="6273" y="72"/>
                  </a:cubicBezTo>
                  <a:cubicBezTo>
                    <a:pt x="6255" y="93"/>
                    <a:pt x="5851" y="564"/>
                    <a:pt x="5232" y="1447"/>
                  </a:cubicBezTo>
                  <a:cubicBezTo>
                    <a:pt x="5081" y="1303"/>
                    <a:pt x="4923" y="1162"/>
                    <a:pt x="4761" y="1021"/>
                  </a:cubicBezTo>
                  <a:cubicBezTo>
                    <a:pt x="4723" y="987"/>
                    <a:pt x="4675" y="971"/>
                    <a:pt x="4628" y="971"/>
                  </a:cubicBezTo>
                  <a:cubicBezTo>
                    <a:pt x="4559" y="971"/>
                    <a:pt x="4491" y="1007"/>
                    <a:pt x="4455" y="1074"/>
                  </a:cubicBezTo>
                  <a:cubicBezTo>
                    <a:pt x="4437" y="1102"/>
                    <a:pt x="4065" y="1777"/>
                    <a:pt x="3688" y="2678"/>
                  </a:cubicBezTo>
                  <a:cubicBezTo>
                    <a:pt x="3175" y="3898"/>
                    <a:pt x="2915" y="4900"/>
                    <a:pt x="2915" y="5652"/>
                  </a:cubicBezTo>
                  <a:cubicBezTo>
                    <a:pt x="2915" y="7347"/>
                    <a:pt x="4128" y="8800"/>
                    <a:pt x="5795" y="9106"/>
                  </a:cubicBezTo>
                  <a:lnTo>
                    <a:pt x="5795" y="10660"/>
                  </a:lnTo>
                  <a:cubicBezTo>
                    <a:pt x="5753" y="10604"/>
                    <a:pt x="5707" y="10547"/>
                    <a:pt x="5661" y="10488"/>
                  </a:cubicBezTo>
                  <a:cubicBezTo>
                    <a:pt x="4736" y="9334"/>
                    <a:pt x="3055" y="7688"/>
                    <a:pt x="309" y="6430"/>
                  </a:cubicBezTo>
                  <a:cubicBezTo>
                    <a:pt x="282" y="6417"/>
                    <a:pt x="254" y="6411"/>
                    <a:pt x="227" y="6411"/>
                  </a:cubicBezTo>
                  <a:cubicBezTo>
                    <a:pt x="105" y="6411"/>
                    <a:pt x="0" y="6529"/>
                    <a:pt x="35" y="6662"/>
                  </a:cubicBezTo>
                  <a:cubicBezTo>
                    <a:pt x="45" y="6704"/>
                    <a:pt x="313" y="7713"/>
                    <a:pt x="1283" y="9004"/>
                  </a:cubicBezTo>
                  <a:cubicBezTo>
                    <a:pt x="1870" y="9781"/>
                    <a:pt x="2563" y="10473"/>
                    <a:pt x="3337" y="11068"/>
                  </a:cubicBezTo>
                  <a:cubicBezTo>
                    <a:pt x="4100" y="11655"/>
                    <a:pt x="4926" y="12158"/>
                    <a:pt x="5798" y="12569"/>
                  </a:cubicBezTo>
                  <a:lnTo>
                    <a:pt x="5798" y="13448"/>
                  </a:lnTo>
                  <a:cubicBezTo>
                    <a:pt x="5798" y="13582"/>
                    <a:pt x="5898" y="13649"/>
                    <a:pt x="5997" y="13649"/>
                  </a:cubicBezTo>
                  <a:cubicBezTo>
                    <a:pt x="6096" y="13649"/>
                    <a:pt x="6196" y="13582"/>
                    <a:pt x="6196" y="13448"/>
                  </a:cubicBezTo>
                  <a:lnTo>
                    <a:pt x="6196" y="12749"/>
                  </a:lnTo>
                  <a:cubicBezTo>
                    <a:pt x="6347" y="12815"/>
                    <a:pt x="6498" y="12879"/>
                    <a:pt x="6653" y="12942"/>
                  </a:cubicBezTo>
                  <a:lnTo>
                    <a:pt x="6653" y="13448"/>
                  </a:lnTo>
                  <a:cubicBezTo>
                    <a:pt x="6653" y="13582"/>
                    <a:pt x="6752" y="13649"/>
                    <a:pt x="6851" y="13649"/>
                  </a:cubicBezTo>
                  <a:cubicBezTo>
                    <a:pt x="6951" y="13649"/>
                    <a:pt x="7050" y="13582"/>
                    <a:pt x="7050" y="13448"/>
                  </a:cubicBezTo>
                  <a:lnTo>
                    <a:pt x="7050" y="12569"/>
                  </a:lnTo>
                  <a:cubicBezTo>
                    <a:pt x="9529" y="11391"/>
                    <a:pt x="10960" y="9862"/>
                    <a:pt x="11727" y="8786"/>
                  </a:cubicBezTo>
                  <a:cubicBezTo>
                    <a:pt x="12567" y="7597"/>
                    <a:pt x="12807" y="6700"/>
                    <a:pt x="12814" y="6662"/>
                  </a:cubicBezTo>
                  <a:cubicBezTo>
                    <a:pt x="12835" y="6588"/>
                    <a:pt x="12810" y="6507"/>
                    <a:pt x="12750" y="6458"/>
                  </a:cubicBezTo>
                  <a:cubicBezTo>
                    <a:pt x="12715" y="6427"/>
                    <a:pt x="12670" y="6412"/>
                    <a:pt x="12624" y="6412"/>
                  </a:cubicBezTo>
                  <a:cubicBezTo>
                    <a:pt x="12595" y="6412"/>
                    <a:pt x="12566" y="6417"/>
                    <a:pt x="12539" y="6430"/>
                  </a:cubicBezTo>
                  <a:cubicBezTo>
                    <a:pt x="9772" y="7702"/>
                    <a:pt x="8059" y="9359"/>
                    <a:pt x="7054" y="10660"/>
                  </a:cubicBezTo>
                  <a:lnTo>
                    <a:pt x="7054" y="9106"/>
                  </a:lnTo>
                  <a:cubicBezTo>
                    <a:pt x="8720" y="8800"/>
                    <a:pt x="9934" y="7347"/>
                    <a:pt x="9937" y="5652"/>
                  </a:cubicBezTo>
                  <a:cubicBezTo>
                    <a:pt x="9937" y="4900"/>
                    <a:pt x="9677" y="3898"/>
                    <a:pt x="9164" y="2678"/>
                  </a:cubicBezTo>
                  <a:cubicBezTo>
                    <a:pt x="8784" y="1777"/>
                    <a:pt x="8411" y="1102"/>
                    <a:pt x="8397" y="1074"/>
                  </a:cubicBezTo>
                  <a:cubicBezTo>
                    <a:pt x="8359" y="1007"/>
                    <a:pt x="8290" y="971"/>
                    <a:pt x="8220" y="971"/>
                  </a:cubicBezTo>
                  <a:cubicBezTo>
                    <a:pt x="8173" y="971"/>
                    <a:pt x="8126" y="987"/>
                    <a:pt x="8087" y="1021"/>
                  </a:cubicBezTo>
                  <a:cubicBezTo>
                    <a:pt x="7926" y="1162"/>
                    <a:pt x="7771" y="1303"/>
                    <a:pt x="7620" y="1447"/>
                  </a:cubicBezTo>
                  <a:cubicBezTo>
                    <a:pt x="7001" y="568"/>
                    <a:pt x="6597" y="93"/>
                    <a:pt x="6575" y="72"/>
                  </a:cubicBezTo>
                  <a:cubicBezTo>
                    <a:pt x="6537" y="24"/>
                    <a:pt x="6481" y="1"/>
                    <a:pt x="6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TextBox 307">
            <a:extLst>
              <a:ext uri="{FF2B5EF4-FFF2-40B4-BE49-F238E27FC236}">
                <a16:creationId xmlns:a16="http://schemas.microsoft.com/office/drawing/2014/main" id="{CDB5ABEC-AA4D-4B2C-8509-16CC9EAE289E}"/>
              </a:ext>
            </a:extLst>
          </p:cNvPr>
          <p:cNvSpPr txBox="1"/>
          <p:nvPr/>
        </p:nvSpPr>
        <p:spPr>
          <a:xfrm>
            <a:off x="1929843" y="372749"/>
            <a:ext cx="5704839" cy="3892412"/>
          </a:xfrm>
          <a:prstGeom prst="rect">
            <a:avLst/>
          </a:prstGeom>
          <a:noFill/>
        </p:spPr>
        <p:txBody>
          <a:bodyPr wrap="square">
            <a:spAutoFit/>
          </a:bodyPr>
          <a:lstStyle/>
          <a:p>
            <a:pPr algn="ctr">
              <a:lnSpc>
                <a:spcPct val="150000"/>
              </a:lnSpc>
            </a:pPr>
            <a:r>
              <a:rPr lang="vi-VN" sz="2800" b="1" u="sng" dirty="0">
                <a:solidFill>
                  <a:srgbClr val="000000"/>
                </a:solidFill>
                <a:effectLst/>
                <a:latin typeface="Arial" panose="020B0604020202020204" pitchFamily="34" charset="0"/>
                <a:ea typeface="Times New Roman" panose="02020603050405020304" pitchFamily="18" charset="0"/>
              </a:rPr>
              <a:t>KẾT LUẬN</a:t>
            </a:r>
            <a:r>
              <a:rPr lang="en-US" sz="2800" b="1" u="sng" dirty="0">
                <a:solidFill>
                  <a:srgbClr val="000000"/>
                </a:solidFill>
                <a:effectLst/>
                <a:latin typeface="Arial" panose="020B0604020202020204" pitchFamily="34" charset="0"/>
                <a:ea typeface="Times New Roman" panose="02020603050405020304" pitchFamily="18" charset="0"/>
              </a:rPr>
              <a:t> 1</a:t>
            </a:r>
            <a:endParaRPr lang="en-US" sz="2800" b="1" u="sng" dirty="0">
              <a:effectLst/>
              <a:latin typeface="Times New Roman" panose="02020603050405020304" pitchFamily="18" charset="0"/>
              <a:ea typeface="Times New Roman" panose="02020603050405020304" pitchFamily="18" charset="0"/>
            </a:endParaRPr>
          </a:p>
          <a:p>
            <a:pPr algn="just">
              <a:lnSpc>
                <a:spcPct val="150000"/>
              </a:lnSpc>
            </a:pPr>
            <a:r>
              <a:rPr lang="vi-VN" sz="2800" dirty="0">
                <a:effectLst/>
                <a:latin typeface="Arial" panose="020B0604020202020204" pitchFamily="34" charset="0"/>
                <a:ea typeface="Times New Roman" panose="02020603050405020304" pitchFamily="18" charset="0"/>
              </a:rPr>
              <a:t>Chu kì tế bào một vòng tuần hoàn các hoạt động sống xảy ra trong một tế bào từ khi tế bào được hình thành đến khi tế bào phân chia thành tế bào mới.  </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ransition>
    <p:random/>
  </p:transition>
</p:sld>
</file>

<file path=ppt/theme/theme1.xml><?xml version="1.0" encoding="utf-8"?>
<a:theme xmlns:a="http://schemas.openxmlformats.org/drawingml/2006/main" name="Let's Celebrate Mother's Day in Panama! by Slidesgo">
  <a:themeElements>
    <a:clrScheme name="Simple Light">
      <a:dk1>
        <a:srgbClr val="000000"/>
      </a:dk1>
      <a:lt1>
        <a:srgbClr val="480F04"/>
      </a:lt1>
      <a:dk2>
        <a:srgbClr val="6B7F61"/>
      </a:dk2>
      <a:lt2>
        <a:srgbClr val="F9C054"/>
      </a:lt2>
      <a:accent1>
        <a:srgbClr val="FBE586"/>
      </a:accent1>
      <a:accent2>
        <a:srgbClr val="FFF2CC"/>
      </a:accent2>
      <a:accent3>
        <a:srgbClr val="F0899C"/>
      </a:accent3>
      <a:accent4>
        <a:srgbClr val="EFA6B8"/>
      </a:accent4>
      <a:accent5>
        <a:srgbClr val="F7BECA"/>
      </a:accent5>
      <a:accent6>
        <a:srgbClr val="FFFFFF"/>
      </a:accent6>
      <a:hlink>
        <a:srgbClr val="480F0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2842</Words>
  <Application>Microsoft Macintosh PowerPoint</Application>
  <PresentationFormat>On-screen Show (16:9)</PresentationFormat>
  <Paragraphs>225</Paragraphs>
  <Slides>52</Slides>
  <Notes>35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Times New Roman</vt:lpstr>
      <vt:lpstr>Cabin</vt:lpstr>
      <vt:lpstr>PT Sans</vt:lpstr>
      <vt:lpstr>Arial</vt:lpstr>
      <vt:lpstr>Bebas Neue</vt:lpstr>
      <vt:lpstr>Nunito Light</vt:lpstr>
      <vt:lpstr>Anaheim</vt:lpstr>
      <vt:lpstr>Cambria Math</vt:lpstr>
      <vt:lpstr>Wingdings</vt:lpstr>
      <vt:lpstr>Noto Sans Symbols</vt:lpstr>
      <vt:lpstr>Lobster Two</vt:lpstr>
      <vt:lpstr>Let's Celebrate Mother's Day in Panama! by Slidesgo</vt:lpstr>
      <vt:lpstr>PowerPoint Presentation</vt:lpstr>
      <vt:lpstr>PowerPoint Presentation</vt:lpstr>
      <vt:lpstr>PowerPoint Presentation</vt:lpstr>
      <vt:lpstr>PowerPoint Presentation</vt:lpstr>
      <vt:lpstr>PowerPoint Presentation</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UNG THƯ VÀ CÁCH PHÒNG TRÁNH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24</cp:revision>
  <dcterms:modified xsi:type="dcterms:W3CDTF">2026-01-16T06:19:58Z</dcterms:modified>
</cp:coreProperties>
</file>