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Lst>
  <p:notesMasterIdLst>
    <p:notesMasterId r:id="rId51"/>
  </p:notesMasterIdLst>
  <p:sldIdLst>
    <p:sldId id="256" r:id="rId2"/>
    <p:sldId id="257" r:id="rId3"/>
    <p:sldId id="312" r:id="rId4"/>
    <p:sldId id="313" r:id="rId5"/>
    <p:sldId id="259" r:id="rId6"/>
    <p:sldId id="258" r:id="rId7"/>
    <p:sldId id="260" r:id="rId8"/>
    <p:sldId id="314" r:id="rId9"/>
    <p:sldId id="261" r:id="rId10"/>
    <p:sldId id="315" r:id="rId11"/>
    <p:sldId id="262" r:id="rId12"/>
    <p:sldId id="263" r:id="rId13"/>
    <p:sldId id="267" r:id="rId14"/>
    <p:sldId id="266" r:id="rId15"/>
    <p:sldId id="318" r:id="rId16"/>
    <p:sldId id="319" r:id="rId17"/>
    <p:sldId id="264" r:id="rId18"/>
    <p:sldId id="317" r:id="rId19"/>
    <p:sldId id="271" r:id="rId20"/>
    <p:sldId id="316" r:id="rId21"/>
    <p:sldId id="321" r:id="rId22"/>
    <p:sldId id="322" r:id="rId23"/>
    <p:sldId id="324" r:id="rId24"/>
    <p:sldId id="323" r:id="rId25"/>
    <p:sldId id="268" r:id="rId26"/>
    <p:sldId id="325" r:id="rId27"/>
    <p:sldId id="326" r:id="rId28"/>
    <p:sldId id="327" r:id="rId29"/>
    <p:sldId id="328" r:id="rId30"/>
    <p:sldId id="329" r:id="rId31"/>
    <p:sldId id="331" r:id="rId32"/>
    <p:sldId id="332" r:id="rId33"/>
    <p:sldId id="330" r:id="rId34"/>
    <p:sldId id="333" r:id="rId35"/>
    <p:sldId id="334" r:id="rId36"/>
    <p:sldId id="369" r:id="rId37"/>
    <p:sldId id="355" r:id="rId38"/>
    <p:sldId id="357" r:id="rId39"/>
    <p:sldId id="356" r:id="rId40"/>
    <p:sldId id="358" r:id="rId41"/>
    <p:sldId id="359" r:id="rId42"/>
    <p:sldId id="365" r:id="rId43"/>
    <p:sldId id="366" r:id="rId44"/>
    <p:sldId id="367" r:id="rId45"/>
    <p:sldId id="361" r:id="rId46"/>
    <p:sldId id="362" r:id="rId47"/>
    <p:sldId id="363" r:id="rId48"/>
    <p:sldId id="368" r:id="rId49"/>
    <p:sldId id="275" r:id="rId50"/>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DM Sans" pitchFamily="2" charset="77"/>
      <p:regular r:id="rId56"/>
      <p:bold r:id="rId57"/>
      <p:italic r:id="rId58"/>
      <p:boldItalic r:id="rId59"/>
    </p:embeddedFont>
    <p:embeddedFont>
      <p:font typeface="Heebo Medium" pitchFamily="2" charset="-79"/>
      <p:regular r:id="rId60"/>
      <p:bold r:id="rId61"/>
    </p:embeddedFont>
    <p:embeddedFont>
      <p:font typeface="Nunito Light" pitchFamily="2" charset="77"/>
      <p:regular r:id="rId62"/>
      <p:italic r:id="rId63"/>
    </p:embeddedFont>
    <p:embeddedFont>
      <p:font typeface="Pontano Sans" pitchFamily="2" charset="77"/>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E6F8"/>
    <a:srgbClr val="D0E6D0"/>
    <a:srgbClr val="C6274B"/>
    <a:srgbClr val="FBF0EE"/>
    <a:srgbClr val="FFE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784AEE-A47B-4A4C-8F42-A9ABB1C3EE56}">
  <a:tblStyle styleId="{8E784AEE-A47B-4A4C-8F42-A9ABB1C3EE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1D4B844-0B08-45A1-BC46-8834F68CD28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6" autoAdjust="0"/>
    <p:restoredTop sz="94659"/>
  </p:normalViewPr>
  <p:slideViewPr>
    <p:cSldViewPr snapToGrid="0">
      <p:cViewPr varScale="1">
        <p:scale>
          <a:sx n="140" d="100"/>
          <a:sy n="140" d="100"/>
        </p:scale>
        <p:origin x="608"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4T02:45:09.567"/>
    </inkml:context>
    <inkml:brush xml:id="br0">
      <inkml:brushProperty name="width" value="0.05" units="cm"/>
      <inkml:brushProperty name="height" value="0.05" units="cm"/>
      <inkml:brushProperty name="ignorePressure" value="1"/>
    </inkml:brush>
  </inkml:definitions>
  <inkml:trace contextRef="#ctx0" brushRef="#br0">0 319,'0'-1,"1"-1,-1 1,0 0,0 0,1 0,-1-1,1 1,-1 0,1 0,-1 0,1 0,0 0,-1 0,1 0,0 0,0 0,0 1,0-1,0 0,0 0,0 1,0-1,0 1,0-1,0 1,0-1,0 1,1 0,-1-1,0 1,0 0,0 0,1 0,-1 0,0 0,0 0,0 0,1 0,1 1,1 0,0-1,0 1,0 0,-1 0,1 0,0 0,0 1,-1-1,1 1,-1 0,5 3,12 19,-1 0,-1 2,25 46,-7-12,-25-40,-1 0,12 33,-16-36,0-1,2 0,-1 0,17 24,-23-40,-1 1,1 0,-1 0,1-1,-1 1,1 0,-1-1,1 1,0-1,-1 1,1-1,0 1,-1-1,1 1,0-1,0 1,-1-1,1 0,0 0,0 1,0-1,0 0,-1 0,2 0,-1 0,0-1,0 1,-1-1,1 1,0-1,-1 0,1 1,-1-1,1 0,0 0,-1 1,0-1,1 0,-1 0,1 1,-1-1,0 0,0 0,1-1,6-56,-6 42,33-129,-17 83,-4 26,1 1,2 1,1 0,2 1,1 1,26-32,-19 25,48-60,-55 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4T02:45:12.86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4T02:45:13.74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4T02:46:29.093"/>
    </inkml:context>
    <inkml:brush xml:id="br0">
      <inkml:brushProperty name="width" value="0.05" units="cm"/>
      <inkml:brushProperty name="height" value="0.05" units="cm"/>
      <inkml:brushProperty name="ignorePressure" value="1"/>
    </inkml:brush>
  </inkml:definitions>
  <inkml:trace contextRef="#ctx0" brushRef="#br0">0 319,'0'-1,"1"-1,-1 1,0 0,0 0,1 0,-1-1,1 1,-1 0,1 0,-1 0,1 0,0 0,-1 0,1 0,0 0,0 0,0 1,0-1,0 0,0 0,0 1,0-1,0 1,0-1,0 1,0-1,0 1,1 0,-1-1,0 1,0 0,0 0,1 0,-1 0,0 0,0 0,0 0,1 0,1 1,1 0,0-1,0 1,0 0,-1 0,1 0,0 0,0 1,-1-1,1 1,-1 0,5 3,12 19,-1 0,-1 2,25 46,-7-12,-25-40,-1 0,12 33,-16-36,0-1,2 0,-1 0,17 24,-23-40,-1 1,1 0,-1 0,1-1,-1 1,1 0,-1-1,1 1,0-1,-1 1,1-1,0 1,-1-1,1 1,0-1,0 1,-1-1,1 0,0 0,0 1,0-1,0 0,-1 0,2 0,-1 0,0-1,0 1,-1-1,1 1,0-1,-1 0,1 1,-1-1,1 0,0 0,-1 1,0-1,1 0,-1 0,1 1,-1-1,0 0,0 0,1-1,6-56,-6 42,33-129,-17 83,-4 26,1 1,2 1,1 0,2 1,1 1,26-32,-19 25,48-60,-55 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4T02:46:35.018"/>
    </inkml:context>
    <inkml:brush xml:id="br0">
      <inkml:brushProperty name="width" value="0.05" units="cm"/>
      <inkml:brushProperty name="height" value="0.05" units="cm"/>
      <inkml:brushProperty name="ignorePressure" value="1"/>
    </inkml:brush>
  </inkml:definitions>
  <inkml:trace contextRef="#ctx0" brushRef="#br0">0 319,'0'-1,"1"-1,-1 1,0 0,0 0,1 0,-1-1,1 1,-1 0,1 0,-1 0,1 0,0 0,-1 0,1 0,0 0,0 0,0 1,0-1,0 0,0 0,0 1,0-1,0 1,0-1,0 1,0-1,0 1,1 0,-1-1,0 1,0 0,0 0,1 0,-1 0,0 0,0 0,0 0,1 0,1 1,1 0,0-1,0 1,0 0,-1 0,1 0,0 0,0 1,-1-1,1 1,-1 0,5 3,12 19,-1 0,-1 2,25 46,-7-12,-25-40,-1 0,12 33,-16-36,0-1,2 0,-1 0,17 24,-23-40,-1 1,1 0,-1 0,1-1,-1 1,1 0,-1-1,1 1,0-1,-1 1,1-1,0 1,-1-1,1 1,0-1,0 1,-1-1,1 0,0 0,0 1,0-1,0 0,-1 0,2 0,-1 0,0-1,0 1,-1-1,1 1,0-1,-1 0,1 1,-1-1,1 0,0 0,-1 1,0-1,1 0,-1 0,1 1,-1-1,0 0,0 0,1-1,6-56,-6 42,33-129,-17 83,-4 26,1 1,2 1,1 0,2 1,1 1,26-32,-19 25,48-60,-55 74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4T02:46:43.258"/>
    </inkml:context>
    <inkml:brush xml:id="br0">
      <inkml:brushProperty name="width" value="0.05" units="cm"/>
      <inkml:brushProperty name="height" value="0.05" units="cm"/>
      <inkml:brushProperty name="ignorePressure" value="1"/>
    </inkml:brush>
  </inkml:definitions>
  <inkml:trace contextRef="#ctx0" brushRef="#br0">0 319,'0'-1,"1"-1,-1 1,0 0,0 0,1 0,-1-1,1 1,-1 0,1 0,-1 0,1 0,0 0,-1 0,1 0,0 0,0 0,0 1,0-1,0 0,0 0,0 1,0-1,0 1,0-1,0 1,0-1,0 1,1 0,-1-1,0 1,0 0,0 0,1 0,-1 0,0 0,0 0,0 0,1 0,1 1,1 0,0-1,0 1,0 0,-1 0,1 0,0 0,0 1,-1-1,1 1,-1 0,5 3,12 19,-1 0,-1 2,25 46,-7-12,-25-40,-1 0,12 33,-16-36,0-1,2 0,-1 0,17 24,-23-40,-1 1,1 0,-1 0,1-1,-1 1,1 0,-1-1,1 1,0-1,-1 1,1-1,0 1,-1-1,1 1,0-1,0 1,-1-1,1 0,0 0,0 1,0-1,0 0,-1 0,2 0,-1 0,0-1,0 1,-1-1,1 1,0-1,-1 0,1 1,-1-1,1 0,0 0,-1 1,0-1,1 0,-1 0,1 1,-1-1,0 0,0 0,1-1,6-56,-6 42,33-129,-17 83,-4 26,1 1,2 1,1 0,2 1,1 1,26-32,-19 25,48-60,-55 74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4T02:46:45.865"/>
    </inkml:context>
    <inkml:brush xml:id="br0">
      <inkml:brushProperty name="width" value="0.05" units="cm"/>
      <inkml:brushProperty name="height" value="0.05" units="cm"/>
      <inkml:brushProperty name="ignorePressure" value="1"/>
    </inkml:brush>
  </inkml:definitions>
  <inkml:trace contextRef="#ctx0" brushRef="#br0">0 319,'0'-1,"1"-1,-1 1,0 0,0 0,1 0,-1-1,1 1,-1 0,1 0,-1 0,1 0,0 0,-1 0,1 0,0 0,0 0,0 1,0-1,0 0,0 0,0 1,0-1,0 1,0-1,0 1,0-1,0 1,1 0,-1-1,0 1,0 0,0 0,1 0,-1 0,0 0,0 0,0 0,1 0,1 1,1 0,0-1,0 1,0 0,-1 0,1 0,0 0,0 1,-1-1,1 1,-1 0,5 3,12 19,-1 0,-1 2,25 46,-7-12,-25-40,-1 0,12 33,-16-36,0-1,2 0,-1 0,17 24,-23-40,-1 1,1 0,-1 0,1-1,-1 1,1 0,-1-1,1 1,0-1,-1 1,1-1,0 1,-1-1,1 1,0-1,0 1,-1-1,1 0,0 0,0 1,0-1,0 0,-1 0,2 0,-1 0,0-1,0 1,-1-1,1 1,0-1,-1 0,1 1,-1-1,1 0,0 0,-1 1,0-1,1 0,-1 0,1 1,-1-1,0 0,0 0,1-1,6-56,-6 42,33-129,-17 83,-4 26,1 1,2 1,1 0,2 1,1 1,26-32,-19 25,48-60,-55 74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4T02:46:47.267"/>
    </inkml:context>
    <inkml:brush xml:id="br0">
      <inkml:brushProperty name="width" value="0.05" units="cm"/>
      <inkml:brushProperty name="height" value="0.05" units="cm"/>
      <inkml:brushProperty name="ignorePressure" value="1"/>
    </inkml:brush>
  </inkml:definitions>
  <inkml:trace contextRef="#ctx0" brushRef="#br0">0 319,'0'-1,"1"-1,-1 1,0 0,0 0,1 0,-1-1,1 1,-1 0,1 0,-1 0,1 0,0 0,-1 0,1 0,0 0,0 0,0 1,0-1,0 0,0 0,0 1,0-1,0 1,0-1,0 1,0-1,0 1,1 0,-1-1,0 1,0 0,0 0,1 0,-1 0,0 0,0 0,0 0,1 0,1 1,1 0,0-1,0 1,0 0,-1 0,1 0,0 0,0 1,-1-1,1 1,-1 0,5 3,12 19,-1 0,-1 2,25 46,-7-12,-25-40,-1 0,12 33,-16-36,0-1,2 0,-1 0,17 24,-23-40,-1 1,1 0,-1 0,1-1,-1 1,1 0,-1-1,1 1,0-1,-1 1,1-1,0 1,-1-1,1 1,0-1,0 1,-1-1,1 0,0 0,0 1,0-1,0 0,-1 0,2 0,-1 0,0-1,0 1,-1-1,1 1,0-1,-1 0,1 1,-1-1,1 0,0 0,-1 1,0-1,1 0,-1 0,1 1,-1-1,0 0,0 0,1-1,6-56,-6 42,33-129,-17 83,-4 26,1 1,2 1,1 0,2 1,1 1,26-32,-19 25,48-60,-55 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919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629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768775" y="1917600"/>
            <a:ext cx="4662000" cy="139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548475" y="3592150"/>
            <a:ext cx="3882300" cy="386700"/>
          </a:xfrm>
          <a:prstGeom prst="rect">
            <a:avLst/>
          </a:prstGeom>
          <a:solidFill>
            <a:schemeClr val="accent1"/>
          </a:solidFill>
          <a:ln>
            <a:noFill/>
          </a:ln>
        </p:spPr>
        <p:txBody>
          <a:bodyPr spcFirstLastPara="1" wrap="square" lIns="91425" tIns="91425" rIns="91425" bIns="91425" anchor="t" anchorCtr="0">
            <a:noAutofit/>
          </a:bodyPr>
          <a:lstStyle>
            <a:lvl1pPr lvl="0" algn="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360326" y="349012"/>
            <a:ext cx="8640603" cy="4532489"/>
            <a:chOff x="360326" y="349012"/>
            <a:chExt cx="8640603" cy="4532489"/>
          </a:xfrm>
        </p:grpSpPr>
        <p:sp>
          <p:nvSpPr>
            <p:cNvPr id="12" name="Google Shape;12;p2"/>
            <p:cNvSpPr/>
            <p:nvPr/>
          </p:nvSpPr>
          <p:spPr>
            <a:xfrm>
              <a:off x="522728" y="3490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3" name="Google Shape;13;p2"/>
            <p:cNvSpPr/>
            <p:nvPr/>
          </p:nvSpPr>
          <p:spPr>
            <a:xfrm>
              <a:off x="8723426" y="236822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4" name="Google Shape;14;p2"/>
            <p:cNvSpPr/>
            <p:nvPr/>
          </p:nvSpPr>
          <p:spPr>
            <a:xfrm>
              <a:off x="360326" y="44652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5" name="Google Shape;15;p2"/>
            <p:cNvSpPr/>
            <p:nvPr/>
          </p:nvSpPr>
          <p:spPr>
            <a:xfrm>
              <a:off x="3667326" y="460400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6" name="Google Shape;16;p2"/>
            <p:cNvSpPr/>
            <p:nvPr/>
          </p:nvSpPr>
          <p:spPr>
            <a:xfrm>
              <a:off x="8810428" y="391786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17" name="Google Shape;17;p2"/>
          <p:cNvGrpSpPr/>
          <p:nvPr/>
        </p:nvGrpSpPr>
        <p:grpSpPr>
          <a:xfrm>
            <a:off x="7712013" y="-860362"/>
            <a:ext cx="1894988" cy="1902688"/>
            <a:chOff x="7712013" y="-860362"/>
            <a:chExt cx="1894988" cy="1902688"/>
          </a:xfrm>
        </p:grpSpPr>
        <p:sp>
          <p:nvSpPr>
            <p:cNvPr id="18" name="Google Shape;18;p2"/>
            <p:cNvSpPr/>
            <p:nvPr/>
          </p:nvSpPr>
          <p:spPr>
            <a:xfrm>
              <a:off x="7712013" y="-860362"/>
              <a:ext cx="1894988" cy="1902688"/>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041278" y="-529671"/>
              <a:ext cx="1236405" cy="1241424"/>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5146813" y="3307397"/>
            <a:ext cx="2961900" cy="51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1" name="Google Shape;141;p14"/>
          <p:cNvSpPr txBox="1">
            <a:spLocks noGrp="1"/>
          </p:cNvSpPr>
          <p:nvPr>
            <p:ph type="subTitle" idx="1"/>
          </p:nvPr>
        </p:nvSpPr>
        <p:spPr>
          <a:xfrm>
            <a:off x="1035288" y="1324310"/>
            <a:ext cx="7073400" cy="1992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42" name="Google Shape;142;p14"/>
          <p:cNvGrpSpPr/>
          <p:nvPr/>
        </p:nvGrpSpPr>
        <p:grpSpPr>
          <a:xfrm>
            <a:off x="460828" y="256551"/>
            <a:ext cx="8517435" cy="4486211"/>
            <a:chOff x="460828" y="256551"/>
            <a:chExt cx="8517435" cy="4486211"/>
          </a:xfrm>
        </p:grpSpPr>
        <p:sp>
          <p:nvSpPr>
            <p:cNvPr id="143" name="Google Shape;143;p14"/>
            <p:cNvSpPr/>
            <p:nvPr/>
          </p:nvSpPr>
          <p:spPr>
            <a:xfrm rot="10800000" flipH="1">
              <a:off x="5994403" y="2565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44" name="Google Shape;144;p14"/>
            <p:cNvSpPr/>
            <p:nvPr/>
          </p:nvSpPr>
          <p:spPr>
            <a:xfrm rot="10800000" flipH="1">
              <a:off x="8700763" y="9107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45" name="Google Shape;145;p14"/>
            <p:cNvSpPr/>
            <p:nvPr/>
          </p:nvSpPr>
          <p:spPr>
            <a:xfrm rot="10800000" flipH="1">
              <a:off x="460828" y="2977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46" name="Google Shape;146;p14"/>
            <p:cNvSpPr/>
            <p:nvPr/>
          </p:nvSpPr>
          <p:spPr>
            <a:xfrm rot="10800000" flipH="1">
              <a:off x="651313" y="8328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47" name="Google Shape;147;p14"/>
            <p:cNvSpPr/>
            <p:nvPr/>
          </p:nvSpPr>
          <p:spPr>
            <a:xfrm rot="10800000" flipH="1">
              <a:off x="3726553" y="42207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48" name="Google Shape;148;p14"/>
            <p:cNvSpPr/>
            <p:nvPr/>
          </p:nvSpPr>
          <p:spPr>
            <a:xfrm rot="10800000" flipH="1">
              <a:off x="6547738" y="44652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49" name="Google Shape;149;p14"/>
            <p:cNvSpPr/>
            <p:nvPr/>
          </p:nvSpPr>
          <p:spPr>
            <a:xfrm rot="10800000" flipH="1">
              <a:off x="8564128" y="35833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5868538" y="1688025"/>
            <a:ext cx="2366100" cy="687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 name="Google Shape;175;p17"/>
          <p:cNvSpPr txBox="1">
            <a:spLocks noGrp="1"/>
          </p:cNvSpPr>
          <p:nvPr>
            <p:ph type="subTitle" idx="1"/>
          </p:nvPr>
        </p:nvSpPr>
        <p:spPr>
          <a:xfrm>
            <a:off x="5868650" y="2375175"/>
            <a:ext cx="2366100" cy="108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6" name="Google Shape;176;p17"/>
          <p:cNvGrpSpPr/>
          <p:nvPr/>
        </p:nvGrpSpPr>
        <p:grpSpPr>
          <a:xfrm>
            <a:off x="342903" y="400762"/>
            <a:ext cx="8536200" cy="4473164"/>
            <a:chOff x="342903" y="400762"/>
            <a:chExt cx="8536200" cy="4473164"/>
          </a:xfrm>
        </p:grpSpPr>
        <p:sp>
          <p:nvSpPr>
            <p:cNvPr id="177" name="Google Shape;177;p17"/>
            <p:cNvSpPr/>
            <p:nvPr/>
          </p:nvSpPr>
          <p:spPr>
            <a:xfrm rot="10800000" flipH="1">
              <a:off x="342903" y="945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78" name="Google Shape;178;p17"/>
            <p:cNvSpPr/>
            <p:nvPr/>
          </p:nvSpPr>
          <p:spPr>
            <a:xfrm rot="10800000" flipH="1">
              <a:off x="4364638" y="4007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79" name="Google Shape;179;p17"/>
            <p:cNvSpPr/>
            <p:nvPr/>
          </p:nvSpPr>
          <p:spPr>
            <a:xfrm rot="10800000" flipH="1">
              <a:off x="8688603" y="16880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80" name="Google Shape;180;p17"/>
            <p:cNvSpPr/>
            <p:nvPr/>
          </p:nvSpPr>
          <p:spPr>
            <a:xfrm rot="10800000" flipH="1">
              <a:off x="435713" y="43265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81" name="Google Shape;181;p17"/>
            <p:cNvSpPr/>
            <p:nvPr/>
          </p:nvSpPr>
          <p:spPr>
            <a:xfrm rot="10800000" flipH="1">
              <a:off x="4408153" y="46834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82" name="Google Shape;182;p17"/>
            <p:cNvSpPr/>
            <p:nvPr/>
          </p:nvSpPr>
          <p:spPr>
            <a:xfrm rot="10800000" flipH="1">
              <a:off x="8292013" y="42448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2251350" y="3461975"/>
            <a:ext cx="4641300" cy="60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18"/>
          <p:cNvSpPr txBox="1">
            <a:spLocks noGrp="1"/>
          </p:cNvSpPr>
          <p:nvPr>
            <p:ph type="subTitle" idx="1"/>
          </p:nvPr>
        </p:nvSpPr>
        <p:spPr>
          <a:xfrm>
            <a:off x="2251350" y="3994701"/>
            <a:ext cx="4641300" cy="60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6" name="Google Shape;186;p18"/>
          <p:cNvGrpSpPr/>
          <p:nvPr/>
        </p:nvGrpSpPr>
        <p:grpSpPr>
          <a:xfrm>
            <a:off x="435713" y="157137"/>
            <a:ext cx="8515965" cy="4734914"/>
            <a:chOff x="435713" y="157137"/>
            <a:chExt cx="8515965" cy="4734914"/>
          </a:xfrm>
        </p:grpSpPr>
        <p:sp>
          <p:nvSpPr>
            <p:cNvPr id="187" name="Google Shape;187;p18"/>
            <p:cNvSpPr/>
            <p:nvPr/>
          </p:nvSpPr>
          <p:spPr>
            <a:xfrm rot="10800000" flipH="1">
              <a:off x="1476803" y="7554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88" name="Google Shape;188;p18"/>
            <p:cNvSpPr/>
            <p:nvPr/>
          </p:nvSpPr>
          <p:spPr>
            <a:xfrm rot="10800000" flipH="1">
              <a:off x="435713" y="24340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89" name="Google Shape;189;p18"/>
            <p:cNvSpPr/>
            <p:nvPr/>
          </p:nvSpPr>
          <p:spPr>
            <a:xfrm rot="10800000" flipH="1">
              <a:off x="1322603" y="47015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90" name="Google Shape;190;p18"/>
            <p:cNvSpPr/>
            <p:nvPr/>
          </p:nvSpPr>
          <p:spPr>
            <a:xfrm rot="10800000" flipH="1">
              <a:off x="6976213" y="1571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91" name="Google Shape;191;p18"/>
            <p:cNvSpPr/>
            <p:nvPr/>
          </p:nvSpPr>
          <p:spPr>
            <a:xfrm rot="10800000" flipH="1">
              <a:off x="8761178" y="23339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92" name="Google Shape;192;p18"/>
            <p:cNvSpPr/>
            <p:nvPr/>
          </p:nvSpPr>
          <p:spPr>
            <a:xfrm rot="10800000" flipH="1">
              <a:off x="7375363" y="44652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TITLE_AND_BODY_1">
    <p:spTree>
      <p:nvGrpSpPr>
        <p:cNvPr id="1" name="Shape 193"/>
        <p:cNvGrpSpPr/>
        <p:nvPr/>
      </p:nvGrpSpPr>
      <p:grpSpPr>
        <a:xfrm>
          <a:off x="0" y="0"/>
          <a:ext cx="0" cy="0"/>
          <a:chOff x="0" y="0"/>
          <a:chExt cx="0" cy="0"/>
        </a:xfrm>
      </p:grpSpPr>
      <p:sp>
        <p:nvSpPr>
          <p:cNvPr id="194" name="Google Shape;194;p19"/>
          <p:cNvSpPr txBox="1">
            <a:spLocks noGrp="1"/>
          </p:cNvSpPr>
          <p:nvPr>
            <p:ph type="title"/>
          </p:nvPr>
        </p:nvSpPr>
        <p:spPr>
          <a:xfrm>
            <a:off x="713225" y="834916"/>
            <a:ext cx="3462000" cy="134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19"/>
          <p:cNvSpPr txBox="1">
            <a:spLocks noGrp="1"/>
          </p:cNvSpPr>
          <p:nvPr>
            <p:ph type="body" idx="1"/>
          </p:nvPr>
        </p:nvSpPr>
        <p:spPr>
          <a:xfrm>
            <a:off x="713225" y="2236497"/>
            <a:ext cx="3462000" cy="2072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96" name="Google Shape;196;p19"/>
          <p:cNvGrpSpPr/>
          <p:nvPr/>
        </p:nvGrpSpPr>
        <p:grpSpPr>
          <a:xfrm>
            <a:off x="270328" y="165962"/>
            <a:ext cx="8575885" cy="4678639"/>
            <a:chOff x="270328" y="165962"/>
            <a:chExt cx="8575885" cy="4678639"/>
          </a:xfrm>
        </p:grpSpPr>
        <p:sp>
          <p:nvSpPr>
            <p:cNvPr id="197" name="Google Shape;197;p19"/>
            <p:cNvSpPr/>
            <p:nvPr/>
          </p:nvSpPr>
          <p:spPr>
            <a:xfrm rot="10800000" flipH="1">
              <a:off x="270328" y="27294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98" name="Google Shape;198;p19"/>
            <p:cNvSpPr/>
            <p:nvPr/>
          </p:nvSpPr>
          <p:spPr>
            <a:xfrm rot="10800000" flipH="1">
              <a:off x="460813" y="8349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99" name="Google Shape;199;p19"/>
            <p:cNvSpPr/>
            <p:nvPr/>
          </p:nvSpPr>
          <p:spPr>
            <a:xfrm rot="10800000" flipH="1">
              <a:off x="7240713" y="1659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00" name="Google Shape;200;p19"/>
            <p:cNvSpPr/>
            <p:nvPr/>
          </p:nvSpPr>
          <p:spPr>
            <a:xfrm rot="10800000" flipH="1">
              <a:off x="5262578" y="46541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01" name="Google Shape;201;p19"/>
            <p:cNvSpPr/>
            <p:nvPr/>
          </p:nvSpPr>
          <p:spPr>
            <a:xfrm rot="10800000" flipH="1">
              <a:off x="3920003" y="2529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02" name="Google Shape;202;p19"/>
            <p:cNvSpPr/>
            <p:nvPr/>
          </p:nvSpPr>
          <p:spPr>
            <a:xfrm rot="10800000" flipH="1">
              <a:off x="8568713" y="32045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03"/>
        <p:cNvGrpSpPr/>
        <p:nvPr/>
      </p:nvGrpSpPr>
      <p:grpSpPr>
        <a:xfrm>
          <a:off x="0" y="0"/>
          <a:ext cx="0" cy="0"/>
          <a:chOff x="0" y="0"/>
          <a:chExt cx="0" cy="0"/>
        </a:xfrm>
      </p:grpSpPr>
      <p:sp>
        <p:nvSpPr>
          <p:cNvPr id="204" name="Google Shape;204;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5" name="Google Shape;205;p20"/>
          <p:cNvSpPr txBox="1">
            <a:spLocks noGrp="1"/>
          </p:cNvSpPr>
          <p:nvPr>
            <p:ph type="subTitle" idx="1"/>
          </p:nvPr>
        </p:nvSpPr>
        <p:spPr>
          <a:xfrm>
            <a:off x="4571999" y="2912150"/>
            <a:ext cx="2481600" cy="116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0"/>
          <p:cNvSpPr txBox="1">
            <a:spLocks noGrp="1"/>
          </p:cNvSpPr>
          <p:nvPr>
            <p:ph type="subTitle" idx="2"/>
          </p:nvPr>
        </p:nvSpPr>
        <p:spPr>
          <a:xfrm>
            <a:off x="713225" y="2912150"/>
            <a:ext cx="2481600" cy="116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0"/>
          <p:cNvSpPr txBox="1">
            <a:spLocks noGrp="1"/>
          </p:cNvSpPr>
          <p:nvPr>
            <p:ph type="subTitle" idx="3"/>
          </p:nvPr>
        </p:nvSpPr>
        <p:spPr>
          <a:xfrm>
            <a:off x="713225" y="2505650"/>
            <a:ext cx="24816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8" name="Google Shape;208;p20"/>
          <p:cNvSpPr txBox="1">
            <a:spLocks noGrp="1"/>
          </p:cNvSpPr>
          <p:nvPr>
            <p:ph type="subTitle" idx="4"/>
          </p:nvPr>
        </p:nvSpPr>
        <p:spPr>
          <a:xfrm>
            <a:off x="4571996" y="2505650"/>
            <a:ext cx="24816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09" name="Google Shape;209;p20"/>
          <p:cNvGrpSpPr/>
          <p:nvPr/>
        </p:nvGrpSpPr>
        <p:grpSpPr>
          <a:xfrm>
            <a:off x="152388" y="131287"/>
            <a:ext cx="8650325" cy="4739439"/>
            <a:chOff x="152388" y="131287"/>
            <a:chExt cx="8650325" cy="4739439"/>
          </a:xfrm>
        </p:grpSpPr>
        <p:sp>
          <p:nvSpPr>
            <p:cNvPr id="210" name="Google Shape;210;p20"/>
            <p:cNvSpPr/>
            <p:nvPr/>
          </p:nvSpPr>
          <p:spPr>
            <a:xfrm flipH="1">
              <a:off x="1221473" y="13128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11" name="Google Shape;211;p20"/>
            <p:cNvSpPr/>
            <p:nvPr/>
          </p:nvSpPr>
          <p:spPr>
            <a:xfrm flipH="1">
              <a:off x="8525213" y="1387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12" name="Google Shape;212;p20"/>
            <p:cNvSpPr/>
            <p:nvPr/>
          </p:nvSpPr>
          <p:spPr>
            <a:xfrm flipH="1">
              <a:off x="8568723" y="112213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13" name="Google Shape;213;p20"/>
            <p:cNvSpPr/>
            <p:nvPr/>
          </p:nvSpPr>
          <p:spPr>
            <a:xfrm flipH="1">
              <a:off x="195898" y="138843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14" name="Google Shape;214;p20"/>
            <p:cNvSpPr/>
            <p:nvPr/>
          </p:nvSpPr>
          <p:spPr>
            <a:xfrm flipH="1">
              <a:off x="8292013" y="459322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15" name="Google Shape;215;p20"/>
            <p:cNvSpPr/>
            <p:nvPr/>
          </p:nvSpPr>
          <p:spPr>
            <a:xfrm flipH="1">
              <a:off x="4089573" y="450876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16" name="Google Shape;216;p20"/>
            <p:cNvSpPr/>
            <p:nvPr/>
          </p:nvSpPr>
          <p:spPr>
            <a:xfrm flipH="1">
              <a:off x="152388" y="459322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17"/>
        <p:cNvGrpSpPr/>
        <p:nvPr/>
      </p:nvGrpSpPr>
      <p:grpSpPr>
        <a:xfrm>
          <a:off x="0" y="0"/>
          <a:ext cx="0" cy="0"/>
          <a:chOff x="0" y="0"/>
          <a:chExt cx="0" cy="0"/>
        </a:xfrm>
      </p:grpSpPr>
      <p:sp>
        <p:nvSpPr>
          <p:cNvPr id="218" name="Google Shape;218;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21"/>
          <p:cNvSpPr txBox="1">
            <a:spLocks noGrp="1"/>
          </p:cNvSpPr>
          <p:nvPr>
            <p:ph type="subTitle" idx="1"/>
          </p:nvPr>
        </p:nvSpPr>
        <p:spPr>
          <a:xfrm>
            <a:off x="1101000" y="3148400"/>
            <a:ext cx="6819600" cy="886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1"/>
          <p:cNvSpPr txBox="1">
            <a:spLocks noGrp="1"/>
          </p:cNvSpPr>
          <p:nvPr>
            <p:ph type="subTitle" idx="2"/>
          </p:nvPr>
        </p:nvSpPr>
        <p:spPr>
          <a:xfrm>
            <a:off x="1101000" y="1850050"/>
            <a:ext cx="6819600" cy="886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1" name="Google Shape;221;p21"/>
          <p:cNvGrpSpPr/>
          <p:nvPr/>
        </p:nvGrpSpPr>
        <p:grpSpPr>
          <a:xfrm>
            <a:off x="146288" y="139726"/>
            <a:ext cx="8886400" cy="4846250"/>
            <a:chOff x="146288" y="139726"/>
            <a:chExt cx="8886400" cy="4846250"/>
          </a:xfrm>
        </p:grpSpPr>
        <p:sp>
          <p:nvSpPr>
            <p:cNvPr id="222" name="Google Shape;222;p21"/>
            <p:cNvSpPr/>
            <p:nvPr/>
          </p:nvSpPr>
          <p:spPr>
            <a:xfrm rot="10800000" flipH="1">
              <a:off x="1445303" y="1397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23" name="Google Shape;223;p21"/>
            <p:cNvSpPr/>
            <p:nvPr/>
          </p:nvSpPr>
          <p:spPr>
            <a:xfrm rot="10800000" flipH="1">
              <a:off x="146288" y="26513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24" name="Google Shape;224;p21"/>
            <p:cNvSpPr/>
            <p:nvPr/>
          </p:nvSpPr>
          <p:spPr>
            <a:xfrm rot="10800000" flipH="1">
              <a:off x="7960028" y="254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25" name="Google Shape;225;p21"/>
            <p:cNvSpPr/>
            <p:nvPr/>
          </p:nvSpPr>
          <p:spPr>
            <a:xfrm rot="10800000" flipH="1">
              <a:off x="8755188" y="23369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26" name="Google Shape;226;p21"/>
            <p:cNvSpPr/>
            <p:nvPr/>
          </p:nvSpPr>
          <p:spPr>
            <a:xfrm rot="10800000" flipH="1">
              <a:off x="6868478" y="47954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27" name="Google Shape;227;p21"/>
            <p:cNvSpPr/>
            <p:nvPr/>
          </p:nvSpPr>
          <p:spPr>
            <a:xfrm rot="10800000" flipH="1">
              <a:off x="1201003" y="45087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228" name="Google Shape;228;p21"/>
          <p:cNvGrpSpPr/>
          <p:nvPr/>
        </p:nvGrpSpPr>
        <p:grpSpPr>
          <a:xfrm>
            <a:off x="8280616" y="254516"/>
            <a:ext cx="1411418" cy="1263053"/>
            <a:chOff x="2497175" y="3692550"/>
            <a:chExt cx="1123025" cy="1004975"/>
          </a:xfrm>
        </p:grpSpPr>
        <p:sp>
          <p:nvSpPr>
            <p:cNvPr id="229" name="Google Shape;229;p21"/>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6" name="Google Shape;236;p22"/>
          <p:cNvSpPr txBox="1">
            <a:spLocks noGrp="1"/>
          </p:cNvSpPr>
          <p:nvPr>
            <p:ph type="subTitle" idx="1"/>
          </p:nvPr>
        </p:nvSpPr>
        <p:spPr>
          <a:xfrm>
            <a:off x="3464875" y="1568725"/>
            <a:ext cx="3094200" cy="696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22"/>
          <p:cNvSpPr txBox="1">
            <a:spLocks noGrp="1"/>
          </p:cNvSpPr>
          <p:nvPr>
            <p:ph type="subTitle" idx="2"/>
          </p:nvPr>
        </p:nvSpPr>
        <p:spPr>
          <a:xfrm>
            <a:off x="3464875" y="2700115"/>
            <a:ext cx="3094200" cy="696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2"/>
          <p:cNvSpPr txBox="1">
            <a:spLocks noGrp="1"/>
          </p:cNvSpPr>
          <p:nvPr>
            <p:ph type="subTitle" idx="3"/>
          </p:nvPr>
        </p:nvSpPr>
        <p:spPr>
          <a:xfrm>
            <a:off x="3464875" y="3831504"/>
            <a:ext cx="3094200" cy="696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2"/>
          <p:cNvSpPr txBox="1">
            <a:spLocks noGrp="1"/>
          </p:cNvSpPr>
          <p:nvPr>
            <p:ph type="subTitle" idx="4"/>
          </p:nvPr>
        </p:nvSpPr>
        <p:spPr>
          <a:xfrm>
            <a:off x="1833825" y="1568725"/>
            <a:ext cx="1353900" cy="696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40" name="Google Shape;240;p22"/>
          <p:cNvSpPr txBox="1">
            <a:spLocks noGrp="1"/>
          </p:cNvSpPr>
          <p:nvPr>
            <p:ph type="subTitle" idx="5"/>
          </p:nvPr>
        </p:nvSpPr>
        <p:spPr>
          <a:xfrm>
            <a:off x="1833825" y="2700108"/>
            <a:ext cx="1353900" cy="696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41" name="Google Shape;241;p22"/>
          <p:cNvSpPr txBox="1">
            <a:spLocks noGrp="1"/>
          </p:cNvSpPr>
          <p:nvPr>
            <p:ph type="subTitle" idx="6"/>
          </p:nvPr>
        </p:nvSpPr>
        <p:spPr>
          <a:xfrm>
            <a:off x="1833825" y="3831504"/>
            <a:ext cx="1353900" cy="696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42" name="Google Shape;242;p22"/>
          <p:cNvGrpSpPr/>
          <p:nvPr/>
        </p:nvGrpSpPr>
        <p:grpSpPr>
          <a:xfrm>
            <a:off x="170528" y="167537"/>
            <a:ext cx="8496100" cy="4919925"/>
            <a:chOff x="170528" y="167537"/>
            <a:chExt cx="8496100" cy="4919925"/>
          </a:xfrm>
        </p:grpSpPr>
        <p:sp>
          <p:nvSpPr>
            <p:cNvPr id="243" name="Google Shape;243;p22"/>
            <p:cNvSpPr/>
            <p:nvPr/>
          </p:nvSpPr>
          <p:spPr>
            <a:xfrm rot="10800000" flipH="1">
              <a:off x="170528" y="20121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44" name="Google Shape;244;p22"/>
            <p:cNvSpPr/>
            <p:nvPr/>
          </p:nvSpPr>
          <p:spPr>
            <a:xfrm rot="10800000" flipH="1">
              <a:off x="1670538" y="1675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45" name="Google Shape;245;p22"/>
            <p:cNvSpPr/>
            <p:nvPr/>
          </p:nvSpPr>
          <p:spPr>
            <a:xfrm rot="10800000" flipH="1">
              <a:off x="8476128" y="16513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46" name="Google Shape;246;p22"/>
            <p:cNvSpPr/>
            <p:nvPr/>
          </p:nvSpPr>
          <p:spPr>
            <a:xfrm rot="10800000" flipH="1">
              <a:off x="7991388" y="28158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47" name="Google Shape;247;p22"/>
            <p:cNvSpPr/>
            <p:nvPr/>
          </p:nvSpPr>
          <p:spPr>
            <a:xfrm rot="10800000" flipH="1">
              <a:off x="7464678" y="3490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48" name="Google Shape;248;p22"/>
            <p:cNvSpPr/>
            <p:nvPr/>
          </p:nvSpPr>
          <p:spPr>
            <a:xfrm rot="10800000" flipH="1">
              <a:off x="262513" y="48099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66"/>
        <p:cNvGrpSpPr/>
        <p:nvPr/>
      </p:nvGrpSpPr>
      <p:grpSpPr>
        <a:xfrm>
          <a:off x="0" y="0"/>
          <a:ext cx="0" cy="0"/>
          <a:chOff x="0" y="0"/>
          <a:chExt cx="0" cy="0"/>
        </a:xfrm>
      </p:grpSpPr>
      <p:sp>
        <p:nvSpPr>
          <p:cNvPr id="267" name="Google Shape;26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8" name="Google Shape;268;p24"/>
          <p:cNvSpPr txBox="1">
            <a:spLocks noGrp="1"/>
          </p:cNvSpPr>
          <p:nvPr>
            <p:ph type="subTitle" idx="1"/>
          </p:nvPr>
        </p:nvSpPr>
        <p:spPr>
          <a:xfrm>
            <a:off x="1108627" y="2088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24"/>
          <p:cNvSpPr txBox="1">
            <a:spLocks noGrp="1"/>
          </p:cNvSpPr>
          <p:nvPr>
            <p:ph type="subTitle" idx="2"/>
          </p:nvPr>
        </p:nvSpPr>
        <p:spPr>
          <a:xfrm>
            <a:off x="3579000" y="2088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4"/>
          <p:cNvSpPr txBox="1">
            <a:spLocks noGrp="1"/>
          </p:cNvSpPr>
          <p:nvPr>
            <p:ph type="subTitle" idx="3"/>
          </p:nvPr>
        </p:nvSpPr>
        <p:spPr>
          <a:xfrm>
            <a:off x="1108627" y="3594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 name="Google Shape;271;p24"/>
          <p:cNvSpPr txBox="1">
            <a:spLocks noGrp="1"/>
          </p:cNvSpPr>
          <p:nvPr>
            <p:ph type="subTitle" idx="4"/>
          </p:nvPr>
        </p:nvSpPr>
        <p:spPr>
          <a:xfrm>
            <a:off x="3579000" y="3594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24"/>
          <p:cNvSpPr txBox="1">
            <a:spLocks noGrp="1"/>
          </p:cNvSpPr>
          <p:nvPr>
            <p:ph type="subTitle" idx="5"/>
          </p:nvPr>
        </p:nvSpPr>
        <p:spPr>
          <a:xfrm>
            <a:off x="6049373" y="2088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24"/>
          <p:cNvSpPr txBox="1">
            <a:spLocks noGrp="1"/>
          </p:cNvSpPr>
          <p:nvPr>
            <p:ph type="subTitle" idx="6"/>
          </p:nvPr>
        </p:nvSpPr>
        <p:spPr>
          <a:xfrm>
            <a:off x="6049373" y="3594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4"/>
          <p:cNvSpPr txBox="1">
            <a:spLocks noGrp="1"/>
          </p:cNvSpPr>
          <p:nvPr>
            <p:ph type="subTitle" idx="7"/>
          </p:nvPr>
        </p:nvSpPr>
        <p:spPr>
          <a:xfrm>
            <a:off x="1108627" y="1747874"/>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5" name="Google Shape;275;p24"/>
          <p:cNvSpPr txBox="1">
            <a:spLocks noGrp="1"/>
          </p:cNvSpPr>
          <p:nvPr>
            <p:ph type="subTitle" idx="8"/>
          </p:nvPr>
        </p:nvSpPr>
        <p:spPr>
          <a:xfrm>
            <a:off x="3579900" y="1747874"/>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6" name="Google Shape;276;p24"/>
          <p:cNvSpPr txBox="1">
            <a:spLocks noGrp="1"/>
          </p:cNvSpPr>
          <p:nvPr>
            <p:ph type="subTitle" idx="9"/>
          </p:nvPr>
        </p:nvSpPr>
        <p:spPr>
          <a:xfrm>
            <a:off x="6051173" y="1747874"/>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7" name="Google Shape;277;p24"/>
          <p:cNvSpPr txBox="1">
            <a:spLocks noGrp="1"/>
          </p:cNvSpPr>
          <p:nvPr>
            <p:ph type="subTitle" idx="13"/>
          </p:nvPr>
        </p:nvSpPr>
        <p:spPr>
          <a:xfrm>
            <a:off x="1108627" y="3254275"/>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8" name="Google Shape;278;p24"/>
          <p:cNvSpPr txBox="1">
            <a:spLocks noGrp="1"/>
          </p:cNvSpPr>
          <p:nvPr>
            <p:ph type="subTitle" idx="14"/>
          </p:nvPr>
        </p:nvSpPr>
        <p:spPr>
          <a:xfrm>
            <a:off x="3579900" y="3254275"/>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9" name="Google Shape;279;p24"/>
          <p:cNvSpPr txBox="1">
            <a:spLocks noGrp="1"/>
          </p:cNvSpPr>
          <p:nvPr>
            <p:ph type="subTitle" idx="15"/>
          </p:nvPr>
        </p:nvSpPr>
        <p:spPr>
          <a:xfrm>
            <a:off x="6051173" y="3254275"/>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80" name="Google Shape;280;p24"/>
          <p:cNvGrpSpPr/>
          <p:nvPr/>
        </p:nvGrpSpPr>
        <p:grpSpPr>
          <a:xfrm>
            <a:off x="188678" y="116362"/>
            <a:ext cx="8662610" cy="4891614"/>
            <a:chOff x="188678" y="116362"/>
            <a:chExt cx="8662610" cy="4891614"/>
          </a:xfrm>
        </p:grpSpPr>
        <p:sp>
          <p:nvSpPr>
            <p:cNvPr id="281" name="Google Shape;281;p24"/>
            <p:cNvSpPr/>
            <p:nvPr/>
          </p:nvSpPr>
          <p:spPr>
            <a:xfrm rot="10800000" flipH="1">
              <a:off x="188678" y="21252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82" name="Google Shape;282;p24"/>
            <p:cNvSpPr/>
            <p:nvPr/>
          </p:nvSpPr>
          <p:spPr>
            <a:xfrm rot="10800000" flipH="1">
              <a:off x="944713" y="1163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83" name="Google Shape;283;p24"/>
            <p:cNvSpPr/>
            <p:nvPr/>
          </p:nvSpPr>
          <p:spPr>
            <a:xfrm rot="10800000" flipH="1">
              <a:off x="8573788" y="10584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84" name="Google Shape;284;p24"/>
            <p:cNvSpPr/>
            <p:nvPr/>
          </p:nvSpPr>
          <p:spPr>
            <a:xfrm rot="10800000" flipH="1">
              <a:off x="5776078" y="254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85" name="Google Shape;285;p24"/>
            <p:cNvSpPr/>
            <p:nvPr/>
          </p:nvSpPr>
          <p:spPr>
            <a:xfrm rot="10800000" flipH="1">
              <a:off x="4741928" y="4539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86" name="Google Shape;286;p24"/>
            <p:cNvSpPr/>
            <p:nvPr/>
          </p:nvSpPr>
          <p:spPr>
            <a:xfrm rot="10800000" flipH="1">
              <a:off x="8292013" y="45399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87" name="Google Shape;287;p24"/>
            <p:cNvSpPr/>
            <p:nvPr/>
          </p:nvSpPr>
          <p:spPr>
            <a:xfrm rot="10800000" flipH="1">
              <a:off x="720003" y="48174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03" name="Google Shape;303;p26"/>
          <p:cNvGrpSpPr/>
          <p:nvPr/>
        </p:nvGrpSpPr>
        <p:grpSpPr>
          <a:xfrm>
            <a:off x="290776" y="218501"/>
            <a:ext cx="8766175" cy="4775475"/>
            <a:chOff x="290776" y="218501"/>
            <a:chExt cx="8766175" cy="4775475"/>
          </a:xfrm>
        </p:grpSpPr>
        <p:sp>
          <p:nvSpPr>
            <p:cNvPr id="304" name="Google Shape;304;p26"/>
            <p:cNvSpPr/>
            <p:nvPr/>
          </p:nvSpPr>
          <p:spPr>
            <a:xfrm>
              <a:off x="7815516" y="2620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05" name="Google Shape;305;p26"/>
            <p:cNvSpPr/>
            <p:nvPr/>
          </p:nvSpPr>
          <p:spPr>
            <a:xfrm>
              <a:off x="8588941" y="24765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06" name="Google Shape;306;p26"/>
            <p:cNvSpPr/>
            <p:nvPr/>
          </p:nvSpPr>
          <p:spPr>
            <a:xfrm>
              <a:off x="3949691" y="459538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07" name="Google Shape;307;p26"/>
            <p:cNvSpPr/>
            <p:nvPr/>
          </p:nvSpPr>
          <p:spPr>
            <a:xfrm>
              <a:off x="8779451" y="471647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08" name="Google Shape;308;p26"/>
            <p:cNvSpPr/>
            <p:nvPr/>
          </p:nvSpPr>
          <p:spPr>
            <a:xfrm>
              <a:off x="290776" y="21850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09" name="Google Shape;309;p26"/>
            <p:cNvSpPr/>
            <p:nvPr/>
          </p:nvSpPr>
          <p:spPr>
            <a:xfrm>
              <a:off x="290776" y="46616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9"/>
        <p:cNvGrpSpPr/>
        <p:nvPr/>
      </p:nvGrpSpPr>
      <p:grpSpPr>
        <a:xfrm>
          <a:off x="0" y="0"/>
          <a:ext cx="0" cy="0"/>
          <a:chOff x="0" y="0"/>
          <a:chExt cx="0" cy="0"/>
        </a:xfrm>
      </p:grpSpPr>
      <p:grpSp>
        <p:nvGrpSpPr>
          <p:cNvPr id="370" name="Google Shape;370;p33"/>
          <p:cNvGrpSpPr/>
          <p:nvPr/>
        </p:nvGrpSpPr>
        <p:grpSpPr>
          <a:xfrm>
            <a:off x="360326" y="349012"/>
            <a:ext cx="8640603" cy="4532489"/>
            <a:chOff x="360326" y="349012"/>
            <a:chExt cx="8640603" cy="4532489"/>
          </a:xfrm>
        </p:grpSpPr>
        <p:sp>
          <p:nvSpPr>
            <p:cNvPr id="371" name="Google Shape;371;p33"/>
            <p:cNvSpPr/>
            <p:nvPr/>
          </p:nvSpPr>
          <p:spPr>
            <a:xfrm>
              <a:off x="7493153" y="3490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72" name="Google Shape;372;p33"/>
            <p:cNvSpPr/>
            <p:nvPr/>
          </p:nvSpPr>
          <p:spPr>
            <a:xfrm>
              <a:off x="8723426" y="236822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73" name="Google Shape;373;p33"/>
            <p:cNvSpPr/>
            <p:nvPr/>
          </p:nvSpPr>
          <p:spPr>
            <a:xfrm>
              <a:off x="360326" y="44652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74" name="Google Shape;374;p33"/>
            <p:cNvSpPr/>
            <p:nvPr/>
          </p:nvSpPr>
          <p:spPr>
            <a:xfrm>
              <a:off x="3667326" y="460400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75" name="Google Shape;375;p33"/>
            <p:cNvSpPr/>
            <p:nvPr/>
          </p:nvSpPr>
          <p:spPr>
            <a:xfrm>
              <a:off x="8810428" y="391786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376" name="Google Shape;376;p33"/>
          <p:cNvGrpSpPr/>
          <p:nvPr/>
        </p:nvGrpSpPr>
        <p:grpSpPr>
          <a:xfrm>
            <a:off x="-498487" y="-860362"/>
            <a:ext cx="1894988" cy="1902688"/>
            <a:chOff x="7712013" y="-860362"/>
            <a:chExt cx="1894988" cy="1902688"/>
          </a:xfrm>
        </p:grpSpPr>
        <p:sp>
          <p:nvSpPr>
            <p:cNvPr id="377" name="Google Shape;377;p33"/>
            <p:cNvSpPr/>
            <p:nvPr/>
          </p:nvSpPr>
          <p:spPr>
            <a:xfrm>
              <a:off x="7712013" y="-860362"/>
              <a:ext cx="1894988" cy="1902688"/>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8041278" y="-529671"/>
              <a:ext cx="1236405" cy="1241424"/>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659900" y="2484300"/>
            <a:ext cx="4647600" cy="968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3779925" y="1244875"/>
            <a:ext cx="1431600" cy="915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 name="Google Shape;23;p3"/>
          <p:cNvSpPr txBox="1">
            <a:spLocks noGrp="1"/>
          </p:cNvSpPr>
          <p:nvPr>
            <p:ph type="subTitle" idx="1"/>
          </p:nvPr>
        </p:nvSpPr>
        <p:spPr>
          <a:xfrm>
            <a:off x="3659900" y="3482825"/>
            <a:ext cx="4647600" cy="415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 name="Google Shape;24;p3"/>
          <p:cNvGrpSpPr/>
          <p:nvPr/>
        </p:nvGrpSpPr>
        <p:grpSpPr>
          <a:xfrm>
            <a:off x="195613" y="265737"/>
            <a:ext cx="8727440" cy="4731975"/>
            <a:chOff x="195613" y="265737"/>
            <a:chExt cx="8727440" cy="4731975"/>
          </a:xfrm>
        </p:grpSpPr>
        <p:sp>
          <p:nvSpPr>
            <p:cNvPr id="25" name="Google Shape;25;p3"/>
            <p:cNvSpPr/>
            <p:nvPr/>
          </p:nvSpPr>
          <p:spPr>
            <a:xfrm rot="10800000" flipH="1">
              <a:off x="7883663" y="46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6" name="Google Shape;26;p3"/>
            <p:cNvSpPr/>
            <p:nvPr/>
          </p:nvSpPr>
          <p:spPr>
            <a:xfrm rot="10800000" flipH="1">
              <a:off x="195613" y="47202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7" name="Google Shape;27;p3"/>
            <p:cNvSpPr/>
            <p:nvPr/>
          </p:nvSpPr>
          <p:spPr>
            <a:xfrm rot="10800000" flipH="1">
              <a:off x="8732553" y="24843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8" name="Google Shape;28;p3"/>
            <p:cNvSpPr/>
            <p:nvPr/>
          </p:nvSpPr>
          <p:spPr>
            <a:xfrm rot="10800000" flipH="1">
              <a:off x="361028" y="4652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29" name="Google Shape;29;p3"/>
            <p:cNvSpPr/>
            <p:nvPr/>
          </p:nvSpPr>
          <p:spPr>
            <a:xfrm rot="10800000" flipH="1">
              <a:off x="4126203" y="6643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0" name="Google Shape;30;p3"/>
            <p:cNvSpPr/>
            <p:nvPr/>
          </p:nvSpPr>
          <p:spPr>
            <a:xfrm rot="10800000" flipH="1">
              <a:off x="6922763" y="2657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1" name="Google Shape;31;p3"/>
            <p:cNvSpPr/>
            <p:nvPr/>
          </p:nvSpPr>
          <p:spPr>
            <a:xfrm rot="10800000" flipH="1">
              <a:off x="4079603" y="4471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32" name="Google Shape;32;p3"/>
          <p:cNvGrpSpPr/>
          <p:nvPr/>
        </p:nvGrpSpPr>
        <p:grpSpPr>
          <a:xfrm>
            <a:off x="7712013" y="-860362"/>
            <a:ext cx="1894988" cy="1902688"/>
            <a:chOff x="7712013" y="-860362"/>
            <a:chExt cx="1894988" cy="1902688"/>
          </a:xfrm>
        </p:grpSpPr>
        <p:sp>
          <p:nvSpPr>
            <p:cNvPr id="33" name="Google Shape;33;p3"/>
            <p:cNvSpPr/>
            <p:nvPr/>
          </p:nvSpPr>
          <p:spPr>
            <a:xfrm>
              <a:off x="7712013" y="-860362"/>
              <a:ext cx="1894988" cy="1902688"/>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041278" y="-529671"/>
              <a:ext cx="1236405" cy="1241424"/>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79"/>
        <p:cNvGrpSpPr/>
        <p:nvPr/>
      </p:nvGrpSpPr>
      <p:grpSpPr>
        <a:xfrm>
          <a:off x="0" y="0"/>
          <a:ext cx="0" cy="0"/>
          <a:chOff x="0" y="0"/>
          <a:chExt cx="0" cy="0"/>
        </a:xfrm>
      </p:grpSpPr>
      <p:grpSp>
        <p:nvGrpSpPr>
          <p:cNvPr id="380" name="Google Shape;380;p34"/>
          <p:cNvGrpSpPr/>
          <p:nvPr/>
        </p:nvGrpSpPr>
        <p:grpSpPr>
          <a:xfrm>
            <a:off x="146288" y="139726"/>
            <a:ext cx="8886400" cy="4846250"/>
            <a:chOff x="146288" y="139726"/>
            <a:chExt cx="8886400" cy="4846250"/>
          </a:xfrm>
        </p:grpSpPr>
        <p:sp>
          <p:nvSpPr>
            <p:cNvPr id="381" name="Google Shape;381;p34"/>
            <p:cNvSpPr/>
            <p:nvPr/>
          </p:nvSpPr>
          <p:spPr>
            <a:xfrm rot="10800000" flipH="1">
              <a:off x="1445303" y="1397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82" name="Google Shape;382;p34"/>
            <p:cNvSpPr/>
            <p:nvPr/>
          </p:nvSpPr>
          <p:spPr>
            <a:xfrm rot="10800000" flipH="1">
              <a:off x="146288" y="26513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83" name="Google Shape;383;p34"/>
            <p:cNvSpPr/>
            <p:nvPr/>
          </p:nvSpPr>
          <p:spPr>
            <a:xfrm rot="10800000" flipH="1">
              <a:off x="7960028" y="254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84" name="Google Shape;384;p34"/>
            <p:cNvSpPr/>
            <p:nvPr/>
          </p:nvSpPr>
          <p:spPr>
            <a:xfrm rot="10800000" flipH="1">
              <a:off x="8755188" y="23369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85" name="Google Shape;385;p34"/>
            <p:cNvSpPr/>
            <p:nvPr/>
          </p:nvSpPr>
          <p:spPr>
            <a:xfrm rot="10800000" flipH="1">
              <a:off x="6868478" y="47954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86" name="Google Shape;386;p34"/>
            <p:cNvSpPr/>
            <p:nvPr/>
          </p:nvSpPr>
          <p:spPr>
            <a:xfrm rot="10800000" flipH="1">
              <a:off x="1201003" y="45087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387" name="Google Shape;387;p34"/>
          <p:cNvGrpSpPr/>
          <p:nvPr/>
        </p:nvGrpSpPr>
        <p:grpSpPr>
          <a:xfrm>
            <a:off x="8280616" y="254516"/>
            <a:ext cx="1411418" cy="1263053"/>
            <a:chOff x="2497175" y="3692550"/>
            <a:chExt cx="1123025" cy="1004975"/>
          </a:xfrm>
        </p:grpSpPr>
        <p:sp>
          <p:nvSpPr>
            <p:cNvPr id="388" name="Google Shape;388;p34"/>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0" name="Google Shape;60;p6"/>
          <p:cNvGrpSpPr/>
          <p:nvPr/>
        </p:nvGrpSpPr>
        <p:grpSpPr>
          <a:xfrm>
            <a:off x="206813" y="154751"/>
            <a:ext cx="8571750" cy="4871275"/>
            <a:chOff x="206813" y="154751"/>
            <a:chExt cx="8571750" cy="4871275"/>
          </a:xfrm>
        </p:grpSpPr>
        <p:sp>
          <p:nvSpPr>
            <p:cNvPr id="61" name="Google Shape;61;p6"/>
            <p:cNvSpPr/>
            <p:nvPr/>
          </p:nvSpPr>
          <p:spPr>
            <a:xfrm rot="10800000" flipH="1">
              <a:off x="2229753" y="254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62" name="Google Shape;62;p6"/>
            <p:cNvSpPr/>
            <p:nvPr/>
          </p:nvSpPr>
          <p:spPr>
            <a:xfrm rot="10800000" flipH="1">
              <a:off x="206813" y="10949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63" name="Google Shape;63;p6"/>
            <p:cNvSpPr/>
            <p:nvPr/>
          </p:nvSpPr>
          <p:spPr>
            <a:xfrm rot="10800000" flipH="1">
              <a:off x="8501063" y="2573374"/>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64" name="Google Shape;64;p6"/>
            <p:cNvSpPr/>
            <p:nvPr/>
          </p:nvSpPr>
          <p:spPr>
            <a:xfrm rot="10800000" flipH="1">
              <a:off x="968853" y="47380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65" name="Google Shape;65;p6"/>
            <p:cNvSpPr/>
            <p:nvPr/>
          </p:nvSpPr>
          <p:spPr>
            <a:xfrm rot="10800000" flipH="1">
              <a:off x="5949028" y="1547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66" name="Google Shape;66;p6"/>
            <p:cNvSpPr/>
            <p:nvPr/>
          </p:nvSpPr>
          <p:spPr>
            <a:xfrm rot="10800000" flipH="1">
              <a:off x="5678853" y="4835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4163225" y="794963"/>
            <a:ext cx="3534000" cy="125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7"/>
          <p:cNvSpPr txBox="1">
            <a:spLocks noGrp="1"/>
          </p:cNvSpPr>
          <p:nvPr>
            <p:ph type="subTitle" idx="1"/>
          </p:nvPr>
        </p:nvSpPr>
        <p:spPr>
          <a:xfrm>
            <a:off x="4163225" y="2050238"/>
            <a:ext cx="35340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70" name="Google Shape;70;p7"/>
          <p:cNvGrpSpPr/>
          <p:nvPr/>
        </p:nvGrpSpPr>
        <p:grpSpPr>
          <a:xfrm>
            <a:off x="198688" y="192126"/>
            <a:ext cx="8713200" cy="4784636"/>
            <a:chOff x="198688" y="192126"/>
            <a:chExt cx="8713200" cy="4784636"/>
          </a:xfrm>
        </p:grpSpPr>
        <p:sp>
          <p:nvSpPr>
            <p:cNvPr id="71" name="Google Shape;71;p7"/>
            <p:cNvSpPr/>
            <p:nvPr/>
          </p:nvSpPr>
          <p:spPr>
            <a:xfrm rot="10800000" flipH="1">
              <a:off x="2886178" y="1921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72" name="Google Shape;72;p7"/>
            <p:cNvSpPr/>
            <p:nvPr/>
          </p:nvSpPr>
          <p:spPr>
            <a:xfrm rot="10800000" flipH="1">
              <a:off x="198688" y="15021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73" name="Google Shape;73;p7"/>
            <p:cNvSpPr/>
            <p:nvPr/>
          </p:nvSpPr>
          <p:spPr>
            <a:xfrm rot="10800000" flipH="1">
              <a:off x="575103" y="45087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74" name="Google Shape;74;p7"/>
            <p:cNvSpPr/>
            <p:nvPr/>
          </p:nvSpPr>
          <p:spPr>
            <a:xfrm rot="10800000" flipH="1">
              <a:off x="8634388" y="7511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75" name="Google Shape;75;p7"/>
            <p:cNvSpPr/>
            <p:nvPr/>
          </p:nvSpPr>
          <p:spPr>
            <a:xfrm rot="10800000" flipH="1">
              <a:off x="8163728" y="24129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76" name="Google Shape;76;p7"/>
            <p:cNvSpPr/>
            <p:nvPr/>
          </p:nvSpPr>
          <p:spPr>
            <a:xfrm rot="10800000" flipH="1">
              <a:off x="5499388" y="46992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2435700" y="2412200"/>
            <a:ext cx="4272600" cy="1786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9" name="Google Shape;79;p8"/>
          <p:cNvGrpSpPr/>
          <p:nvPr/>
        </p:nvGrpSpPr>
        <p:grpSpPr>
          <a:xfrm>
            <a:off x="159603" y="207087"/>
            <a:ext cx="8779335" cy="4740650"/>
            <a:chOff x="159603" y="207087"/>
            <a:chExt cx="8779335" cy="4740650"/>
          </a:xfrm>
        </p:grpSpPr>
        <p:sp>
          <p:nvSpPr>
            <p:cNvPr id="80" name="Google Shape;80;p8"/>
            <p:cNvSpPr/>
            <p:nvPr/>
          </p:nvSpPr>
          <p:spPr>
            <a:xfrm rot="10800000" flipH="1">
              <a:off x="1117338" y="2070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81" name="Google Shape;81;p8"/>
            <p:cNvSpPr/>
            <p:nvPr/>
          </p:nvSpPr>
          <p:spPr>
            <a:xfrm rot="10800000" flipH="1">
              <a:off x="8661438" y="19583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82" name="Google Shape;82;p8"/>
            <p:cNvSpPr/>
            <p:nvPr/>
          </p:nvSpPr>
          <p:spPr>
            <a:xfrm rot="10800000" flipH="1">
              <a:off x="6942328" y="2505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83" name="Google Shape;83;p8"/>
            <p:cNvSpPr/>
            <p:nvPr/>
          </p:nvSpPr>
          <p:spPr>
            <a:xfrm rot="10800000" flipH="1">
              <a:off x="159603" y="4413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84" name="Google Shape;84;p8"/>
            <p:cNvSpPr/>
            <p:nvPr/>
          </p:nvSpPr>
          <p:spPr>
            <a:xfrm rot="10800000" flipH="1">
              <a:off x="2732038" y="46702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85" name="Google Shape;85;p8"/>
            <p:cNvSpPr/>
            <p:nvPr/>
          </p:nvSpPr>
          <p:spPr>
            <a:xfrm rot="10800000" flipH="1">
              <a:off x="8138003" y="42683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9"/>
          <p:cNvSpPr txBox="1">
            <a:spLocks noGrp="1"/>
          </p:cNvSpPr>
          <p:nvPr>
            <p:ph type="title"/>
          </p:nvPr>
        </p:nvSpPr>
        <p:spPr>
          <a:xfrm>
            <a:off x="3049625" y="2284225"/>
            <a:ext cx="4275900" cy="12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8" name="Google Shape;88;p9"/>
          <p:cNvSpPr txBox="1">
            <a:spLocks noGrp="1"/>
          </p:cNvSpPr>
          <p:nvPr>
            <p:ph type="subTitle" idx="1"/>
          </p:nvPr>
        </p:nvSpPr>
        <p:spPr>
          <a:xfrm>
            <a:off x="3049625" y="3489970"/>
            <a:ext cx="4275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9" name="Google Shape;89;p9"/>
          <p:cNvGrpSpPr/>
          <p:nvPr/>
        </p:nvGrpSpPr>
        <p:grpSpPr>
          <a:xfrm>
            <a:off x="233613" y="262012"/>
            <a:ext cx="8673515" cy="4972013"/>
            <a:chOff x="233613" y="262012"/>
            <a:chExt cx="8673515" cy="4972013"/>
          </a:xfrm>
        </p:grpSpPr>
        <p:sp>
          <p:nvSpPr>
            <p:cNvPr id="90" name="Google Shape;90;p9"/>
            <p:cNvSpPr/>
            <p:nvPr/>
          </p:nvSpPr>
          <p:spPr>
            <a:xfrm rot="10800000" flipH="1">
              <a:off x="3977753" y="539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91" name="Google Shape;91;p9"/>
            <p:cNvSpPr/>
            <p:nvPr/>
          </p:nvSpPr>
          <p:spPr>
            <a:xfrm rot="10800000" flipH="1">
              <a:off x="7804763" y="2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92" name="Google Shape;92;p9"/>
            <p:cNvSpPr/>
            <p:nvPr/>
          </p:nvSpPr>
          <p:spPr>
            <a:xfrm rot="10800000" flipH="1">
              <a:off x="233613" y="2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93" name="Google Shape;93;p9"/>
            <p:cNvSpPr/>
            <p:nvPr/>
          </p:nvSpPr>
          <p:spPr>
            <a:xfrm rot="10800000" flipH="1">
              <a:off x="233628" y="46962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94" name="Google Shape;94;p9"/>
            <p:cNvSpPr/>
            <p:nvPr/>
          </p:nvSpPr>
          <p:spPr>
            <a:xfrm rot="10800000" flipH="1">
              <a:off x="5143263" y="4956524"/>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95" name="Google Shape;95;p9"/>
            <p:cNvSpPr/>
            <p:nvPr/>
          </p:nvSpPr>
          <p:spPr>
            <a:xfrm rot="10800000" flipH="1">
              <a:off x="8716628" y="5002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96" name="Google Shape;96;p9"/>
            <p:cNvSpPr/>
            <p:nvPr/>
          </p:nvSpPr>
          <p:spPr>
            <a:xfrm rot="10800000" flipH="1">
              <a:off x="1534953" y="2476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10"/>
          <p:cNvSpPr>
            <a:spLocks noGrp="1"/>
          </p:cNvSpPr>
          <p:nvPr>
            <p:ph type="pic" idx="2"/>
          </p:nvPr>
        </p:nvSpPr>
        <p:spPr>
          <a:xfrm>
            <a:off x="-25" y="-13725"/>
            <a:ext cx="9144000" cy="5157300"/>
          </a:xfrm>
          <a:prstGeom prst="rect">
            <a:avLst/>
          </a:prstGeom>
          <a:noFill/>
          <a:ln>
            <a:noFill/>
          </a:ln>
        </p:spPr>
      </p:sp>
      <p:sp>
        <p:nvSpPr>
          <p:cNvPr id="99" name="Google Shape;99;p10"/>
          <p:cNvSpPr txBox="1">
            <a:spLocks noGrp="1"/>
          </p:cNvSpPr>
          <p:nvPr>
            <p:ph type="title"/>
          </p:nvPr>
        </p:nvSpPr>
        <p:spPr>
          <a:xfrm>
            <a:off x="720000" y="3881275"/>
            <a:ext cx="7704000" cy="7059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11"/>
          <p:cNvSpPr txBox="1">
            <a:spLocks noGrp="1"/>
          </p:cNvSpPr>
          <p:nvPr>
            <p:ph type="title" hasCustomPrompt="1"/>
          </p:nvPr>
        </p:nvSpPr>
        <p:spPr>
          <a:xfrm>
            <a:off x="2559600" y="2481250"/>
            <a:ext cx="4024800" cy="966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2" name="Google Shape;102;p11"/>
          <p:cNvSpPr txBox="1">
            <a:spLocks noGrp="1"/>
          </p:cNvSpPr>
          <p:nvPr>
            <p:ph type="subTitle" idx="1"/>
          </p:nvPr>
        </p:nvSpPr>
        <p:spPr>
          <a:xfrm>
            <a:off x="2559600" y="3523900"/>
            <a:ext cx="4024800" cy="404700"/>
          </a:xfrm>
          <a:prstGeom prst="rect">
            <a:avLst/>
          </a:prstGeom>
          <a:solidFill>
            <a:schemeClr val="accent1"/>
          </a:solidFill>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03" name="Google Shape;103;p11"/>
          <p:cNvGrpSpPr/>
          <p:nvPr/>
        </p:nvGrpSpPr>
        <p:grpSpPr>
          <a:xfrm>
            <a:off x="370513" y="193451"/>
            <a:ext cx="8391250" cy="4688061"/>
            <a:chOff x="370513" y="193451"/>
            <a:chExt cx="8391250" cy="4688061"/>
          </a:xfrm>
        </p:grpSpPr>
        <p:sp>
          <p:nvSpPr>
            <p:cNvPr id="104" name="Google Shape;104;p11"/>
            <p:cNvSpPr/>
            <p:nvPr/>
          </p:nvSpPr>
          <p:spPr>
            <a:xfrm rot="10800000" flipH="1">
              <a:off x="6393928" y="1934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5" name="Google Shape;105;p11"/>
            <p:cNvSpPr/>
            <p:nvPr/>
          </p:nvSpPr>
          <p:spPr>
            <a:xfrm rot="10800000" flipH="1">
              <a:off x="8484263" y="9306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6" name="Google Shape;106;p11"/>
            <p:cNvSpPr/>
            <p:nvPr/>
          </p:nvSpPr>
          <p:spPr>
            <a:xfrm rot="10800000" flipH="1">
              <a:off x="522728" y="40941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7" name="Google Shape;107;p11"/>
            <p:cNvSpPr/>
            <p:nvPr/>
          </p:nvSpPr>
          <p:spPr>
            <a:xfrm rot="10800000" flipH="1">
              <a:off x="2411588" y="4604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8" name="Google Shape;108;p11"/>
            <p:cNvSpPr/>
            <p:nvPr/>
          </p:nvSpPr>
          <p:spPr>
            <a:xfrm rot="10800000" flipH="1">
              <a:off x="7722003" y="44719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9" name="Google Shape;109;p11"/>
            <p:cNvSpPr/>
            <p:nvPr/>
          </p:nvSpPr>
          <p:spPr>
            <a:xfrm rot="10800000" flipH="1">
              <a:off x="370513" y="8633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 name="Google Shape;113;p13"/>
          <p:cNvSpPr txBox="1">
            <a:spLocks noGrp="1"/>
          </p:cNvSpPr>
          <p:nvPr>
            <p:ph type="subTitle" idx="1"/>
          </p:nvPr>
        </p:nvSpPr>
        <p:spPr>
          <a:xfrm>
            <a:off x="4673404" y="1255825"/>
            <a:ext cx="35880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subTitle" idx="2"/>
          </p:nvPr>
        </p:nvSpPr>
        <p:spPr>
          <a:xfrm>
            <a:off x="4673404" y="1835950"/>
            <a:ext cx="35880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3"/>
          <p:cNvSpPr txBox="1">
            <a:spLocks noGrp="1"/>
          </p:cNvSpPr>
          <p:nvPr>
            <p:ph type="subTitle" idx="3"/>
          </p:nvPr>
        </p:nvSpPr>
        <p:spPr>
          <a:xfrm>
            <a:off x="4673400" y="2996200"/>
            <a:ext cx="35880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3"/>
          <p:cNvSpPr txBox="1">
            <a:spLocks noGrp="1"/>
          </p:cNvSpPr>
          <p:nvPr>
            <p:ph type="subTitle" idx="4"/>
          </p:nvPr>
        </p:nvSpPr>
        <p:spPr>
          <a:xfrm>
            <a:off x="4673400" y="4156450"/>
            <a:ext cx="35880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3"/>
          <p:cNvSpPr txBox="1">
            <a:spLocks noGrp="1"/>
          </p:cNvSpPr>
          <p:nvPr>
            <p:ph type="subTitle" idx="5"/>
          </p:nvPr>
        </p:nvSpPr>
        <p:spPr>
          <a:xfrm>
            <a:off x="4673404" y="2416075"/>
            <a:ext cx="35880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3"/>
          <p:cNvSpPr txBox="1">
            <a:spLocks noGrp="1"/>
          </p:cNvSpPr>
          <p:nvPr>
            <p:ph type="subTitle" idx="6"/>
          </p:nvPr>
        </p:nvSpPr>
        <p:spPr>
          <a:xfrm>
            <a:off x="4673400" y="3576325"/>
            <a:ext cx="35880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7" hasCustomPrompt="1"/>
          </p:nvPr>
        </p:nvSpPr>
        <p:spPr>
          <a:xfrm>
            <a:off x="948825" y="1255825"/>
            <a:ext cx="7590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3"/>
          <p:cNvSpPr txBox="1">
            <a:spLocks noGrp="1"/>
          </p:cNvSpPr>
          <p:nvPr>
            <p:ph type="title" idx="8" hasCustomPrompt="1"/>
          </p:nvPr>
        </p:nvSpPr>
        <p:spPr>
          <a:xfrm>
            <a:off x="948825" y="2996200"/>
            <a:ext cx="7590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9" hasCustomPrompt="1"/>
          </p:nvPr>
        </p:nvSpPr>
        <p:spPr>
          <a:xfrm>
            <a:off x="948821" y="1835950"/>
            <a:ext cx="7590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13" hasCustomPrompt="1"/>
          </p:nvPr>
        </p:nvSpPr>
        <p:spPr>
          <a:xfrm>
            <a:off x="948821" y="3576325"/>
            <a:ext cx="7590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14" hasCustomPrompt="1"/>
          </p:nvPr>
        </p:nvSpPr>
        <p:spPr>
          <a:xfrm>
            <a:off x="941825" y="2416075"/>
            <a:ext cx="7590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15" hasCustomPrompt="1"/>
          </p:nvPr>
        </p:nvSpPr>
        <p:spPr>
          <a:xfrm>
            <a:off x="948824" y="4156450"/>
            <a:ext cx="7590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subTitle" idx="16"/>
          </p:nvPr>
        </p:nvSpPr>
        <p:spPr>
          <a:xfrm>
            <a:off x="1948100" y="1835950"/>
            <a:ext cx="2608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6" name="Google Shape;126;p13"/>
          <p:cNvSpPr txBox="1">
            <a:spLocks noGrp="1"/>
          </p:cNvSpPr>
          <p:nvPr>
            <p:ph type="subTitle" idx="17"/>
          </p:nvPr>
        </p:nvSpPr>
        <p:spPr>
          <a:xfrm>
            <a:off x="1948100" y="2416075"/>
            <a:ext cx="2608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7" name="Google Shape;127;p13"/>
          <p:cNvSpPr txBox="1">
            <a:spLocks noGrp="1"/>
          </p:cNvSpPr>
          <p:nvPr>
            <p:ph type="subTitle" idx="18"/>
          </p:nvPr>
        </p:nvSpPr>
        <p:spPr>
          <a:xfrm>
            <a:off x="1948100" y="2996200"/>
            <a:ext cx="2608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8" name="Google Shape;128;p13"/>
          <p:cNvSpPr txBox="1">
            <a:spLocks noGrp="1"/>
          </p:cNvSpPr>
          <p:nvPr>
            <p:ph type="subTitle" idx="19"/>
          </p:nvPr>
        </p:nvSpPr>
        <p:spPr>
          <a:xfrm>
            <a:off x="1948100" y="1255825"/>
            <a:ext cx="2608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9" name="Google Shape;129;p13"/>
          <p:cNvSpPr txBox="1">
            <a:spLocks noGrp="1"/>
          </p:cNvSpPr>
          <p:nvPr>
            <p:ph type="subTitle" idx="20"/>
          </p:nvPr>
        </p:nvSpPr>
        <p:spPr>
          <a:xfrm>
            <a:off x="1948100" y="3576325"/>
            <a:ext cx="2608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30" name="Google Shape;130;p13"/>
          <p:cNvSpPr txBox="1">
            <a:spLocks noGrp="1"/>
          </p:cNvSpPr>
          <p:nvPr>
            <p:ph type="subTitle" idx="21"/>
          </p:nvPr>
        </p:nvSpPr>
        <p:spPr>
          <a:xfrm>
            <a:off x="1948102" y="4156450"/>
            <a:ext cx="2608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a:solidFill>
                  <a:schemeClr val="dk1"/>
                </a:solidFill>
                <a:latin typeface="Heebo Medium"/>
                <a:ea typeface="Heebo Medium"/>
                <a:cs typeface="Heebo Medium"/>
                <a:sym typeface="Heeb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31" name="Google Shape;131;p13"/>
          <p:cNvGrpSpPr/>
          <p:nvPr/>
        </p:nvGrpSpPr>
        <p:grpSpPr>
          <a:xfrm>
            <a:off x="-73524" y="146012"/>
            <a:ext cx="8920025" cy="4868064"/>
            <a:chOff x="-73524" y="146012"/>
            <a:chExt cx="8920025" cy="4868064"/>
          </a:xfrm>
        </p:grpSpPr>
        <p:sp>
          <p:nvSpPr>
            <p:cNvPr id="132" name="Google Shape;132;p13"/>
            <p:cNvSpPr/>
            <p:nvPr/>
          </p:nvSpPr>
          <p:spPr>
            <a:xfrm flipH="1">
              <a:off x="1070685" y="1460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33" name="Google Shape;133;p13"/>
            <p:cNvSpPr/>
            <p:nvPr/>
          </p:nvSpPr>
          <p:spPr>
            <a:xfrm flipH="1">
              <a:off x="8569001" y="4007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34" name="Google Shape;134;p13"/>
            <p:cNvSpPr/>
            <p:nvPr/>
          </p:nvSpPr>
          <p:spPr>
            <a:xfrm flipH="1">
              <a:off x="7610385" y="21026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35" name="Google Shape;135;p13"/>
            <p:cNvSpPr/>
            <p:nvPr/>
          </p:nvSpPr>
          <p:spPr>
            <a:xfrm flipH="1">
              <a:off x="8378510" y="46040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36" name="Google Shape;136;p13"/>
            <p:cNvSpPr/>
            <p:nvPr/>
          </p:nvSpPr>
          <p:spPr>
            <a:xfrm flipH="1">
              <a:off x="7566876" y="473657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37" name="Google Shape;137;p13"/>
            <p:cNvSpPr/>
            <p:nvPr/>
          </p:nvSpPr>
          <p:spPr>
            <a:xfrm flipH="1">
              <a:off x="-73524" y="291410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38" name="Google Shape;138;p13"/>
            <p:cNvSpPr/>
            <p:nvPr/>
          </p:nvSpPr>
          <p:spPr>
            <a:xfrm flipH="1">
              <a:off x="880185" y="47945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1pPr>
            <a:lvl2pPr lvl="1"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2pPr>
            <a:lvl3pPr lvl="2"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3pPr>
            <a:lvl4pPr lvl="3"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4pPr>
            <a:lvl5pPr lvl="4"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5pPr>
            <a:lvl6pPr lvl="5"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6pPr>
            <a:lvl7pPr lvl="6"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7pPr>
            <a:lvl8pPr lvl="7"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8pPr>
            <a:lvl9pPr lvl="8" rtl="0">
              <a:spcBef>
                <a:spcPts val="0"/>
              </a:spcBef>
              <a:spcAft>
                <a:spcPts val="0"/>
              </a:spcAft>
              <a:buClr>
                <a:schemeClr val="dk1"/>
              </a:buClr>
              <a:buSzPts val="3500"/>
              <a:buFont typeface="Heebo Medium"/>
              <a:buNone/>
              <a:defRPr sz="3500">
                <a:solidFill>
                  <a:schemeClr val="dk1"/>
                </a:solidFill>
                <a:latin typeface="Heebo Medium"/>
                <a:ea typeface="Heebo Medium"/>
                <a:cs typeface="Heebo Medium"/>
                <a:sym typeface="Heebo Medium"/>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1pPr>
            <a:lvl2pPr marL="914400" lvl="1"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2pPr>
            <a:lvl3pPr marL="1371600" lvl="2"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3pPr>
            <a:lvl4pPr marL="1828800" lvl="3"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4pPr>
            <a:lvl5pPr marL="2286000" lvl="4"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5pPr>
            <a:lvl6pPr marL="2743200" lvl="5"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6pPr>
            <a:lvl7pPr marL="3200400" lvl="6"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7pPr>
            <a:lvl8pPr marL="3657600" lvl="7"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8pPr>
            <a:lvl9pPr marL="4114800" lvl="8" indent="-317500">
              <a:lnSpc>
                <a:spcPct val="115000"/>
              </a:lnSpc>
              <a:spcBef>
                <a:spcPts val="0"/>
              </a:spcBef>
              <a:spcAft>
                <a:spcPts val="0"/>
              </a:spcAft>
              <a:buClr>
                <a:schemeClr val="dk1"/>
              </a:buClr>
              <a:buSzPts val="1400"/>
              <a:buFont typeface="Pontano Sans"/>
              <a:buChar char="■"/>
              <a:defRPr>
                <a:solidFill>
                  <a:schemeClr val="dk1"/>
                </a:solidFill>
                <a:latin typeface="Pontano Sans"/>
                <a:ea typeface="Pontano Sans"/>
                <a:cs typeface="Pontano Sans"/>
                <a:sym typeface="Pontan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3" r:id="rId11"/>
    <p:sldLayoutId id="2147483664" r:id="rId12"/>
    <p:sldLayoutId id="2147483665" r:id="rId13"/>
    <p:sldLayoutId id="2147483666" r:id="rId14"/>
    <p:sldLayoutId id="2147483667" r:id="rId15"/>
    <p:sldLayoutId id="2147483668" r:id="rId16"/>
    <p:sldLayoutId id="2147483670" r:id="rId17"/>
    <p:sldLayoutId id="2147483672" r:id="rId18"/>
    <p:sldLayoutId id="2147483679" r:id="rId19"/>
    <p:sldLayoutId id="214748368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3.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12.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image" Target="../media/image4.png"/><Relationship Id="rId10" Type="http://schemas.openxmlformats.org/officeDocument/2006/relationships/customXml" Target="../ink/ink7.xml"/><Relationship Id="rId4" Type="http://schemas.openxmlformats.org/officeDocument/2006/relationships/customXml" Target="../ink/ink2.xml"/><Relationship Id="rId9" Type="http://schemas.openxmlformats.org/officeDocument/2006/relationships/customXml" Target="../ink/ink6.xm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03" name="Google Shape;403;p38"/>
          <p:cNvGrpSpPr/>
          <p:nvPr/>
        </p:nvGrpSpPr>
        <p:grpSpPr>
          <a:xfrm>
            <a:off x="2475078" y="321016"/>
            <a:ext cx="1411418" cy="1263053"/>
            <a:chOff x="2497175" y="3692550"/>
            <a:chExt cx="1123025" cy="1004975"/>
          </a:xfrm>
        </p:grpSpPr>
        <p:sp>
          <p:nvSpPr>
            <p:cNvPr id="404" name="Google Shape;404;p38"/>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38"/>
          <p:cNvSpPr/>
          <p:nvPr/>
        </p:nvSpPr>
        <p:spPr>
          <a:xfrm>
            <a:off x="5390291" y="78736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36" name="TextBox 35">
            <a:extLst>
              <a:ext uri="{FF2B5EF4-FFF2-40B4-BE49-F238E27FC236}">
                <a16:creationId xmlns:a16="http://schemas.microsoft.com/office/drawing/2014/main" id="{BADC04E3-6B24-4635-A7CF-4C3276A65D73}"/>
              </a:ext>
            </a:extLst>
          </p:cNvPr>
          <p:cNvSpPr txBox="1"/>
          <p:nvPr/>
        </p:nvSpPr>
        <p:spPr>
          <a:xfrm>
            <a:off x="592022" y="1662953"/>
            <a:ext cx="7904266" cy="1824923"/>
          </a:xfrm>
          <a:prstGeom prst="rect">
            <a:avLst/>
          </a:prstGeom>
          <a:noFill/>
        </p:spPr>
        <p:txBody>
          <a:bodyPr wrap="square">
            <a:spAutoFit/>
          </a:bodyPr>
          <a:lstStyle/>
          <a:p>
            <a:pPr marR="0" lvl="0" algn="ctr">
              <a:lnSpc>
                <a:spcPct val="150000"/>
              </a:lnSpc>
              <a:spcBef>
                <a:spcPts val="0"/>
              </a:spcBef>
              <a:spcAft>
                <a:spcPts val="1000"/>
              </a:spcAft>
            </a:pPr>
            <a:r>
              <a:rPr lang="en-US" sz="4000" b="1" dirty="0">
                <a:solidFill>
                  <a:srgbClr val="C00000"/>
                </a:solidFill>
                <a:effectLst/>
                <a:latin typeface="+mj-lt"/>
                <a:ea typeface="Calibri" panose="020F0502020204030204" pitchFamily="34" charset="0"/>
                <a:cs typeface="Times New Roman" panose="02020603050405020304" pitchFamily="18" charset="0"/>
              </a:rPr>
              <a:t>CHÀO MỪNG CÁC EM ĐẾN VỚI BÀI GIẢNG HÔM NAY!</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861C5-5B5F-4C1E-A5BB-EECC1A108703}"/>
              </a:ext>
            </a:extLst>
          </p:cNvPr>
          <p:cNvPicPr>
            <a:picLocks noChangeAspect="1"/>
          </p:cNvPicPr>
          <p:nvPr/>
        </p:nvPicPr>
        <p:blipFill>
          <a:blip r:embed="rId2"/>
          <a:stretch>
            <a:fillRect/>
          </a:stretch>
        </p:blipFill>
        <p:spPr>
          <a:xfrm>
            <a:off x="802928" y="0"/>
            <a:ext cx="7305675" cy="2571750"/>
          </a:xfrm>
          <a:prstGeom prst="rect">
            <a:avLst/>
          </a:prstGeom>
        </p:spPr>
      </p:pic>
      <p:cxnSp>
        <p:nvCxnSpPr>
          <p:cNvPr id="4" name="Straight Arrow Connector 3">
            <a:extLst>
              <a:ext uri="{FF2B5EF4-FFF2-40B4-BE49-F238E27FC236}">
                <a16:creationId xmlns:a16="http://schemas.microsoft.com/office/drawing/2014/main" id="{A39D2CE3-DFF1-4AC0-A97F-BC38798C4611}"/>
              </a:ext>
            </a:extLst>
          </p:cNvPr>
          <p:cNvCxnSpPr>
            <a:cxnSpLocks/>
          </p:cNvCxnSpPr>
          <p:nvPr/>
        </p:nvCxnSpPr>
        <p:spPr>
          <a:xfrm flipH="1">
            <a:off x="989558" y="1887173"/>
            <a:ext cx="274942" cy="82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22126617-91D6-4B39-95A8-478D62CAF8EE}"/>
              </a:ext>
            </a:extLst>
          </p:cNvPr>
          <p:cNvSpPr txBox="1"/>
          <p:nvPr/>
        </p:nvSpPr>
        <p:spPr>
          <a:xfrm>
            <a:off x="564306" y="2625247"/>
            <a:ext cx="750300" cy="707886"/>
          </a:xfrm>
          <a:prstGeom prst="rect">
            <a:avLst/>
          </a:prstGeom>
          <a:noFill/>
        </p:spPr>
        <p:txBody>
          <a:bodyPr wrap="square" rtlCol="0">
            <a:spAutoFit/>
          </a:bodyPr>
          <a:lstStyle/>
          <a:p>
            <a:pPr algn="ctr"/>
            <a:r>
              <a:rPr lang="en-US" sz="2000" b="1" dirty="0"/>
              <a:t>(1)</a:t>
            </a:r>
          </a:p>
          <a:p>
            <a:pPr algn="ctr"/>
            <a:r>
              <a:rPr lang="en-US" sz="2000" b="1" dirty="0" err="1"/>
              <a:t>Hạt</a:t>
            </a:r>
            <a:endParaRPr lang="en-US" sz="2000" b="1" dirty="0"/>
          </a:p>
        </p:txBody>
      </p:sp>
      <p:cxnSp>
        <p:nvCxnSpPr>
          <p:cNvPr id="6" name="Straight Arrow Connector 5">
            <a:extLst>
              <a:ext uri="{FF2B5EF4-FFF2-40B4-BE49-F238E27FC236}">
                <a16:creationId xmlns:a16="http://schemas.microsoft.com/office/drawing/2014/main" id="{DBD7073C-0A02-4914-B803-F1F1299C7F9F}"/>
              </a:ext>
            </a:extLst>
          </p:cNvPr>
          <p:cNvCxnSpPr/>
          <p:nvPr/>
        </p:nvCxnSpPr>
        <p:spPr>
          <a:xfrm>
            <a:off x="1727333" y="1887173"/>
            <a:ext cx="0" cy="82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B0C2C20-4A99-4CA1-A90D-983AB159FC7E}"/>
              </a:ext>
            </a:extLst>
          </p:cNvPr>
          <p:cNvSpPr txBox="1"/>
          <p:nvPr/>
        </p:nvSpPr>
        <p:spPr>
          <a:xfrm>
            <a:off x="1065606" y="2612721"/>
            <a:ext cx="1268300" cy="1631216"/>
          </a:xfrm>
          <a:prstGeom prst="rect">
            <a:avLst/>
          </a:prstGeom>
          <a:noFill/>
        </p:spPr>
        <p:txBody>
          <a:bodyPr wrap="square" rtlCol="0">
            <a:spAutoFit/>
          </a:bodyPr>
          <a:lstStyle/>
          <a:p>
            <a:pPr algn="ctr"/>
            <a:r>
              <a:rPr lang="en-US" sz="2000" b="1" dirty="0"/>
              <a:t>(2)</a:t>
            </a:r>
          </a:p>
          <a:p>
            <a:pPr algn="ctr"/>
            <a:r>
              <a:rPr lang="en-US" sz="2000" b="1" dirty="0" err="1"/>
              <a:t>Hạt</a:t>
            </a:r>
            <a:r>
              <a:rPr lang="en-US" sz="2000" b="1" dirty="0"/>
              <a:t> </a:t>
            </a:r>
            <a:r>
              <a:rPr lang="en-US" sz="2000" b="1" dirty="0" err="1"/>
              <a:t>nảy</a:t>
            </a:r>
            <a:r>
              <a:rPr lang="en-US" sz="2000" b="1" dirty="0"/>
              <a:t> </a:t>
            </a:r>
            <a:r>
              <a:rPr lang="en-US" sz="2000" b="1" dirty="0" err="1"/>
              <a:t>mầm</a:t>
            </a:r>
            <a:endParaRPr lang="en-US" sz="2000" b="1" dirty="0"/>
          </a:p>
          <a:p>
            <a:pPr algn="ctr"/>
            <a:r>
              <a:rPr lang="en-US" sz="2000" dirty="0"/>
              <a:t>(ra </a:t>
            </a:r>
            <a:r>
              <a:rPr lang="en-US" sz="2000" dirty="0" err="1"/>
              <a:t>rễ</a:t>
            </a:r>
            <a:r>
              <a:rPr lang="en-US" sz="2000" dirty="0"/>
              <a:t> </a:t>
            </a:r>
            <a:r>
              <a:rPr lang="en-US" sz="2000" dirty="0" err="1"/>
              <a:t>mầm</a:t>
            </a:r>
            <a:r>
              <a:rPr lang="en-US" sz="2000" dirty="0"/>
              <a:t>)</a:t>
            </a:r>
          </a:p>
        </p:txBody>
      </p:sp>
      <p:cxnSp>
        <p:nvCxnSpPr>
          <p:cNvPr id="8" name="Straight Arrow Connector 7">
            <a:extLst>
              <a:ext uri="{FF2B5EF4-FFF2-40B4-BE49-F238E27FC236}">
                <a16:creationId xmlns:a16="http://schemas.microsoft.com/office/drawing/2014/main" id="{AC5BCDAD-16B7-4DD9-ADAF-C56AE9F17E66}"/>
              </a:ext>
            </a:extLst>
          </p:cNvPr>
          <p:cNvCxnSpPr/>
          <p:nvPr/>
        </p:nvCxnSpPr>
        <p:spPr>
          <a:xfrm>
            <a:off x="2444168" y="1899699"/>
            <a:ext cx="0" cy="82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153376E-D60E-4415-9115-A95D1ABBD2DC}"/>
              </a:ext>
            </a:extLst>
          </p:cNvPr>
          <p:cNvSpPr txBox="1"/>
          <p:nvPr/>
        </p:nvSpPr>
        <p:spPr>
          <a:xfrm>
            <a:off x="2030497" y="2625247"/>
            <a:ext cx="927555" cy="1631216"/>
          </a:xfrm>
          <a:prstGeom prst="rect">
            <a:avLst/>
          </a:prstGeom>
          <a:noFill/>
        </p:spPr>
        <p:txBody>
          <a:bodyPr wrap="square" rtlCol="0">
            <a:spAutoFit/>
          </a:bodyPr>
          <a:lstStyle/>
          <a:p>
            <a:pPr algn="ctr"/>
            <a:r>
              <a:rPr lang="en-US" sz="2000" b="1" dirty="0"/>
              <a:t>(3)</a:t>
            </a:r>
          </a:p>
          <a:p>
            <a:pPr algn="ctr"/>
            <a:r>
              <a:rPr lang="en-US" sz="2000" b="1" dirty="0" err="1"/>
              <a:t>Cây</a:t>
            </a:r>
            <a:r>
              <a:rPr lang="en-US" sz="2000" b="1" dirty="0"/>
              <a:t> </a:t>
            </a:r>
            <a:r>
              <a:rPr lang="en-US" sz="2000" b="1" dirty="0" err="1"/>
              <a:t>mầm</a:t>
            </a:r>
            <a:r>
              <a:rPr lang="en-US" sz="2000" b="1" dirty="0"/>
              <a:t> </a:t>
            </a:r>
            <a:r>
              <a:rPr lang="en-US" sz="2000" dirty="0"/>
              <a:t>(2 </a:t>
            </a:r>
            <a:r>
              <a:rPr lang="en-US" sz="2000" dirty="0" err="1"/>
              <a:t>lá</a:t>
            </a:r>
            <a:r>
              <a:rPr lang="en-US" sz="2000" dirty="0"/>
              <a:t> </a:t>
            </a:r>
            <a:r>
              <a:rPr lang="en-US" sz="2000" dirty="0" err="1"/>
              <a:t>mầm</a:t>
            </a:r>
            <a:r>
              <a:rPr lang="en-US" sz="2000" dirty="0"/>
              <a:t>)</a:t>
            </a:r>
          </a:p>
        </p:txBody>
      </p:sp>
      <p:cxnSp>
        <p:nvCxnSpPr>
          <p:cNvPr id="13" name="Straight Arrow Connector 12">
            <a:extLst>
              <a:ext uri="{FF2B5EF4-FFF2-40B4-BE49-F238E27FC236}">
                <a16:creationId xmlns:a16="http://schemas.microsoft.com/office/drawing/2014/main" id="{55F026BA-2934-4CD6-A6D4-258137F8780A}"/>
              </a:ext>
            </a:extLst>
          </p:cNvPr>
          <p:cNvCxnSpPr/>
          <p:nvPr/>
        </p:nvCxnSpPr>
        <p:spPr>
          <a:xfrm>
            <a:off x="3149816" y="1887173"/>
            <a:ext cx="0" cy="82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B4431BB-8265-41DF-8C3A-E53DD05CC40D}"/>
              </a:ext>
            </a:extLst>
          </p:cNvPr>
          <p:cNvSpPr txBox="1"/>
          <p:nvPr/>
        </p:nvSpPr>
        <p:spPr>
          <a:xfrm>
            <a:off x="2736145" y="2612721"/>
            <a:ext cx="927555" cy="1631216"/>
          </a:xfrm>
          <a:prstGeom prst="rect">
            <a:avLst/>
          </a:prstGeom>
          <a:noFill/>
        </p:spPr>
        <p:txBody>
          <a:bodyPr wrap="square" rtlCol="0">
            <a:spAutoFit/>
          </a:bodyPr>
          <a:lstStyle/>
          <a:p>
            <a:pPr algn="ctr"/>
            <a:r>
              <a:rPr lang="en-US" sz="2000" b="1" dirty="0"/>
              <a:t>(4)</a:t>
            </a:r>
          </a:p>
          <a:p>
            <a:pPr algn="ctr"/>
            <a:r>
              <a:rPr lang="en-US" sz="2000" b="1" dirty="0" err="1"/>
              <a:t>Cây</a:t>
            </a:r>
            <a:r>
              <a:rPr lang="en-US" sz="2000" b="1" dirty="0"/>
              <a:t> non </a:t>
            </a:r>
            <a:r>
              <a:rPr lang="en-US" sz="2000" dirty="0"/>
              <a:t>(2 </a:t>
            </a:r>
            <a:r>
              <a:rPr lang="en-US" sz="2000" dirty="0" err="1"/>
              <a:t>lá</a:t>
            </a:r>
            <a:r>
              <a:rPr lang="en-US" sz="2000" dirty="0"/>
              <a:t> </a:t>
            </a:r>
            <a:r>
              <a:rPr lang="en-US" sz="2000" dirty="0" err="1"/>
              <a:t>mầm</a:t>
            </a:r>
            <a:r>
              <a:rPr lang="en-US" sz="2000" dirty="0"/>
              <a:t>)</a:t>
            </a:r>
          </a:p>
        </p:txBody>
      </p:sp>
      <p:cxnSp>
        <p:nvCxnSpPr>
          <p:cNvPr id="16" name="Straight Arrow Connector 15">
            <a:extLst>
              <a:ext uri="{FF2B5EF4-FFF2-40B4-BE49-F238E27FC236}">
                <a16:creationId xmlns:a16="http://schemas.microsoft.com/office/drawing/2014/main" id="{EFB570A5-543B-404C-8D64-BA3E912FE233}"/>
              </a:ext>
            </a:extLst>
          </p:cNvPr>
          <p:cNvCxnSpPr>
            <a:cxnSpLocks/>
          </p:cNvCxnSpPr>
          <p:nvPr/>
        </p:nvCxnSpPr>
        <p:spPr>
          <a:xfrm>
            <a:off x="4043905" y="1887173"/>
            <a:ext cx="0" cy="82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3B8B996-75BB-417F-A619-F1BCDEB03171}"/>
              </a:ext>
            </a:extLst>
          </p:cNvPr>
          <p:cNvSpPr txBox="1"/>
          <p:nvPr/>
        </p:nvSpPr>
        <p:spPr>
          <a:xfrm>
            <a:off x="3511021" y="2600195"/>
            <a:ext cx="1303185" cy="1323439"/>
          </a:xfrm>
          <a:prstGeom prst="rect">
            <a:avLst/>
          </a:prstGeom>
          <a:noFill/>
        </p:spPr>
        <p:txBody>
          <a:bodyPr wrap="square" rtlCol="0">
            <a:spAutoFit/>
          </a:bodyPr>
          <a:lstStyle/>
          <a:p>
            <a:pPr algn="ctr"/>
            <a:r>
              <a:rPr lang="en-US" sz="2000" b="1" dirty="0"/>
              <a:t>(5)</a:t>
            </a:r>
          </a:p>
          <a:p>
            <a:pPr algn="ctr"/>
            <a:r>
              <a:rPr lang="en-US" sz="2000" b="1" dirty="0" err="1"/>
              <a:t>Cây</a:t>
            </a:r>
            <a:r>
              <a:rPr lang="en-US" sz="2000" b="1" dirty="0"/>
              <a:t> </a:t>
            </a:r>
            <a:r>
              <a:rPr lang="en-US" sz="2000" b="1" dirty="0" err="1"/>
              <a:t>trưởng</a:t>
            </a:r>
            <a:r>
              <a:rPr lang="en-US" sz="2000" b="1" dirty="0"/>
              <a:t> </a:t>
            </a:r>
            <a:r>
              <a:rPr lang="en-US" sz="2000" b="1" dirty="0" err="1"/>
              <a:t>thành</a:t>
            </a:r>
            <a:endParaRPr lang="en-US" sz="2000" dirty="0"/>
          </a:p>
        </p:txBody>
      </p:sp>
      <p:cxnSp>
        <p:nvCxnSpPr>
          <p:cNvPr id="18" name="Straight Arrow Connector 17">
            <a:extLst>
              <a:ext uri="{FF2B5EF4-FFF2-40B4-BE49-F238E27FC236}">
                <a16:creationId xmlns:a16="http://schemas.microsoft.com/office/drawing/2014/main" id="{63FA9B54-698C-4203-812D-4FA7A2DB6CC5}"/>
              </a:ext>
            </a:extLst>
          </p:cNvPr>
          <p:cNvCxnSpPr/>
          <p:nvPr/>
        </p:nvCxnSpPr>
        <p:spPr>
          <a:xfrm>
            <a:off x="5422032" y="1887173"/>
            <a:ext cx="0" cy="82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B4A7E50-70E7-444B-B84A-74C507A3C842}"/>
              </a:ext>
            </a:extLst>
          </p:cNvPr>
          <p:cNvSpPr txBox="1"/>
          <p:nvPr/>
        </p:nvSpPr>
        <p:spPr>
          <a:xfrm>
            <a:off x="4702103" y="2662825"/>
            <a:ext cx="1524179" cy="707886"/>
          </a:xfrm>
          <a:prstGeom prst="rect">
            <a:avLst/>
          </a:prstGeom>
          <a:noFill/>
        </p:spPr>
        <p:txBody>
          <a:bodyPr wrap="square" rtlCol="0">
            <a:spAutoFit/>
          </a:bodyPr>
          <a:lstStyle/>
          <a:p>
            <a:pPr algn="ctr"/>
            <a:r>
              <a:rPr lang="en-US" sz="2000" b="1" dirty="0"/>
              <a:t>(6)</a:t>
            </a:r>
          </a:p>
          <a:p>
            <a:pPr algn="ctr"/>
            <a:r>
              <a:rPr lang="en-US" sz="2000" b="1" dirty="0" err="1"/>
              <a:t>Cây</a:t>
            </a:r>
            <a:r>
              <a:rPr lang="en-US" sz="2000" b="1" dirty="0"/>
              <a:t> ra </a:t>
            </a:r>
            <a:r>
              <a:rPr lang="en-US" sz="2000" b="1" dirty="0" err="1"/>
              <a:t>hoa</a:t>
            </a:r>
            <a:endParaRPr lang="en-US" sz="2000" dirty="0"/>
          </a:p>
        </p:txBody>
      </p:sp>
      <p:cxnSp>
        <p:nvCxnSpPr>
          <p:cNvPr id="20" name="Straight Arrow Connector 19">
            <a:extLst>
              <a:ext uri="{FF2B5EF4-FFF2-40B4-BE49-F238E27FC236}">
                <a16:creationId xmlns:a16="http://schemas.microsoft.com/office/drawing/2014/main" id="{C092518D-6CB0-409E-A217-F83D1A10EF9E}"/>
              </a:ext>
            </a:extLst>
          </p:cNvPr>
          <p:cNvCxnSpPr/>
          <p:nvPr/>
        </p:nvCxnSpPr>
        <p:spPr>
          <a:xfrm>
            <a:off x="7072049" y="1937277"/>
            <a:ext cx="0" cy="82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0A7E662-6895-4CEE-A40C-21095600937B}"/>
              </a:ext>
            </a:extLst>
          </p:cNvPr>
          <p:cNvSpPr txBox="1"/>
          <p:nvPr/>
        </p:nvSpPr>
        <p:spPr>
          <a:xfrm>
            <a:off x="6130070" y="2650299"/>
            <a:ext cx="2028639" cy="1015663"/>
          </a:xfrm>
          <a:prstGeom prst="rect">
            <a:avLst/>
          </a:prstGeom>
          <a:noFill/>
        </p:spPr>
        <p:txBody>
          <a:bodyPr wrap="square" rtlCol="0">
            <a:spAutoFit/>
          </a:bodyPr>
          <a:lstStyle/>
          <a:p>
            <a:pPr algn="ctr"/>
            <a:r>
              <a:rPr lang="en-US" sz="2000" b="1" dirty="0"/>
              <a:t>(7)</a:t>
            </a:r>
          </a:p>
          <a:p>
            <a:pPr algn="ctr"/>
            <a:r>
              <a:rPr lang="en-US" sz="2000" b="1" dirty="0" err="1"/>
              <a:t>Cây</a:t>
            </a:r>
            <a:r>
              <a:rPr lang="en-US" sz="2000" b="1" dirty="0"/>
              <a:t> </a:t>
            </a:r>
            <a:r>
              <a:rPr lang="en-US" sz="2000" b="1" dirty="0" err="1"/>
              <a:t>tạo</a:t>
            </a:r>
            <a:r>
              <a:rPr lang="en-US" sz="2000" b="1" dirty="0"/>
              <a:t> </a:t>
            </a:r>
            <a:r>
              <a:rPr lang="en-US" sz="2000" b="1" dirty="0" err="1"/>
              <a:t>quả</a:t>
            </a:r>
            <a:r>
              <a:rPr lang="en-US" sz="2000" b="1" dirty="0"/>
              <a:t> (</a:t>
            </a:r>
            <a:r>
              <a:rPr lang="en-US" sz="2000" b="1" dirty="0" err="1"/>
              <a:t>củ</a:t>
            </a:r>
            <a:r>
              <a:rPr lang="en-US" sz="2000" b="1" dirty="0"/>
              <a:t> </a:t>
            </a:r>
            <a:r>
              <a:rPr lang="en-US" sz="2000" b="1" dirty="0" err="1"/>
              <a:t>lạc</a:t>
            </a:r>
            <a:r>
              <a:rPr lang="en-US" sz="2000" b="1" dirty="0"/>
              <a:t>)</a:t>
            </a:r>
            <a:endParaRPr lang="en-US" sz="2000" dirty="0"/>
          </a:p>
        </p:txBody>
      </p:sp>
      <p:sp>
        <p:nvSpPr>
          <p:cNvPr id="25" name="TextBox 24">
            <a:extLst>
              <a:ext uri="{FF2B5EF4-FFF2-40B4-BE49-F238E27FC236}">
                <a16:creationId xmlns:a16="http://schemas.microsoft.com/office/drawing/2014/main" id="{DE41D14F-A58F-48FE-AFC4-95A46B52FAC1}"/>
              </a:ext>
            </a:extLst>
          </p:cNvPr>
          <p:cNvSpPr txBox="1"/>
          <p:nvPr/>
        </p:nvSpPr>
        <p:spPr>
          <a:xfrm>
            <a:off x="1127029" y="4234466"/>
            <a:ext cx="7355781" cy="450829"/>
          </a:xfrm>
          <a:prstGeom prst="rect">
            <a:avLst/>
          </a:prstGeom>
          <a:solidFill>
            <a:schemeClr val="accent5">
              <a:lumMod val="40000"/>
              <a:lumOff val="60000"/>
            </a:schemeClr>
          </a:solidFill>
        </p:spPr>
        <p:txBody>
          <a:bodyPr wrap="square">
            <a:spAutoFit/>
          </a:bodyPr>
          <a:lstStyle/>
          <a:p>
            <a:pPr marL="0" marR="0" algn="just">
              <a:lnSpc>
                <a:spcPct val="130000"/>
              </a:lnSpc>
              <a:spcBef>
                <a:spcPts val="0"/>
              </a:spcBef>
              <a:spcAft>
                <a:spcPts val="0"/>
              </a:spcAft>
            </a:pPr>
            <a:r>
              <a:rPr lang="vi-VN" sz="2000" i="1" dirty="0">
                <a:effectLst/>
                <a:latin typeface="+mn-lt"/>
                <a:ea typeface="Times New Roman" panose="02020603050405020304" pitchFamily="18" charset="0"/>
              </a:rPr>
              <a:t>Đây là quá trình bao gồm cả sinh trưởng và phát triển ở cây lạc.</a:t>
            </a:r>
            <a:endParaRPr lang="en-US" sz="2000" dirty="0">
              <a:effectLst/>
              <a:latin typeface="+mn-lt"/>
              <a:ea typeface="Calibri" panose="020F0502020204030204" pitchFamily="34" charset="0"/>
            </a:endParaRPr>
          </a:p>
        </p:txBody>
      </p:sp>
      <p:pic>
        <p:nvPicPr>
          <p:cNvPr id="27" name="Picture 8">
            <a:extLst>
              <a:ext uri="{FF2B5EF4-FFF2-40B4-BE49-F238E27FC236}">
                <a16:creationId xmlns:a16="http://schemas.microsoft.com/office/drawing/2014/main" id="{F157762E-64BA-464C-948E-2A19C8656C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7598" y="4234466"/>
            <a:ext cx="757850" cy="548494"/>
          </a:xfrm>
          <a:prstGeom prst="rect">
            <a:avLst/>
          </a:prstGeom>
        </p:spPr>
      </p:pic>
    </p:spTree>
    <p:extLst>
      <p:ext uri="{BB962C8B-B14F-4D97-AF65-F5344CB8AC3E}">
        <p14:creationId xmlns:p14="http://schemas.microsoft.com/office/powerpoint/2010/main" val="31225765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randombar(horizont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9"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0-#ppt_w/2"/>
                                          </p:val>
                                        </p:tav>
                                        <p:tav tm="100000">
                                          <p:val>
                                            <p:strVal val="#ppt_x"/>
                                          </p:val>
                                        </p:tav>
                                      </p:tavLst>
                                    </p:anim>
                                    <p:anim calcmode="lin" valueType="num">
                                      <p:cBhvr additive="base">
                                        <p:cTn id="71" dur="500" fill="hold"/>
                                        <p:tgtEl>
                                          <p:spTgt spid="27"/>
                                        </p:tgtEl>
                                        <p:attrNameLst>
                                          <p:attrName>ppt_y</p:attrName>
                                        </p:attrNameLst>
                                      </p:cBhvr>
                                      <p:tavLst>
                                        <p:tav tm="0">
                                          <p:val>
                                            <p:strVal val="0-#ppt_h/2"/>
                                          </p:val>
                                        </p:tav>
                                        <p:tav tm="100000">
                                          <p:val>
                                            <p:strVal val="#ppt_y"/>
                                          </p:val>
                                        </p:tav>
                                      </p:tavLst>
                                    </p:anim>
                                  </p:childTnLst>
                                </p:cTn>
                              </p:par>
                              <p:par>
                                <p:cTn id="72" presetID="2" presetClass="entr" presetSubtype="9"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0-#ppt_w/2"/>
                                          </p:val>
                                        </p:tav>
                                        <p:tav tm="100000">
                                          <p:val>
                                            <p:strVal val="#ppt_x"/>
                                          </p:val>
                                        </p:tav>
                                      </p:tavLst>
                                    </p:anim>
                                    <p:anim calcmode="lin" valueType="num">
                                      <p:cBhvr additive="base">
                                        <p:cTn id="75"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p:bldP spid="17" grpId="0"/>
      <p:bldP spid="19" grpId="0"/>
      <p:bldP spid="21"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8" name="Group 57">
            <a:extLst>
              <a:ext uri="{FF2B5EF4-FFF2-40B4-BE49-F238E27FC236}">
                <a16:creationId xmlns:a16="http://schemas.microsoft.com/office/drawing/2014/main" id="{338863A2-DAD2-44E5-89F5-93ECA568D6E2}"/>
              </a:ext>
            </a:extLst>
          </p:cNvPr>
          <p:cNvGrpSpPr/>
          <p:nvPr/>
        </p:nvGrpSpPr>
        <p:grpSpPr>
          <a:xfrm>
            <a:off x="613356" y="543036"/>
            <a:ext cx="3852902" cy="4057427"/>
            <a:chOff x="630386" y="573570"/>
            <a:chExt cx="3852902" cy="4057427"/>
          </a:xfrm>
        </p:grpSpPr>
        <p:sp>
          <p:nvSpPr>
            <p:cNvPr id="59" name="Rectangle: Rounded Corners 58">
              <a:extLst>
                <a:ext uri="{FF2B5EF4-FFF2-40B4-BE49-F238E27FC236}">
                  <a16:creationId xmlns:a16="http://schemas.microsoft.com/office/drawing/2014/main" id="{8BB3BE93-1C02-400E-BD84-38A0BD0CD39C}"/>
                </a:ext>
              </a:extLst>
            </p:cNvPr>
            <p:cNvSpPr/>
            <p:nvPr/>
          </p:nvSpPr>
          <p:spPr>
            <a:xfrm>
              <a:off x="875883" y="3841643"/>
              <a:ext cx="3149600" cy="78935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LIÊN HỆ THỰC TẾ</a:t>
              </a:r>
            </a:p>
          </p:txBody>
        </p:sp>
        <p:pic>
          <p:nvPicPr>
            <p:cNvPr id="60" name="Picture 11">
              <a:extLst>
                <a:ext uri="{FF2B5EF4-FFF2-40B4-BE49-F238E27FC236}">
                  <a16:creationId xmlns:a16="http://schemas.microsoft.com/office/drawing/2014/main" id="{A3667F2E-82BD-4C9C-B9D1-E556D2825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0386" y="573570"/>
              <a:ext cx="3852902" cy="3433899"/>
            </a:xfrm>
            <a:prstGeom prst="rect">
              <a:avLst/>
            </a:prstGeom>
          </p:spPr>
        </p:pic>
      </p:grpSp>
      <p:sp>
        <p:nvSpPr>
          <p:cNvPr id="61" name="Rounded Rectangular Callout 9">
            <a:extLst>
              <a:ext uri="{FF2B5EF4-FFF2-40B4-BE49-F238E27FC236}">
                <a16:creationId xmlns:a16="http://schemas.microsoft.com/office/drawing/2014/main" id="{6C667EF1-0B7F-4910-9A73-BCEA343369C3}"/>
              </a:ext>
            </a:extLst>
          </p:cNvPr>
          <p:cNvSpPr/>
          <p:nvPr/>
        </p:nvSpPr>
        <p:spPr>
          <a:xfrm>
            <a:off x="4584563" y="400834"/>
            <a:ext cx="4384110" cy="1583061"/>
          </a:xfrm>
          <a:prstGeom prst="wedgeRoundRectCallout">
            <a:avLst>
              <a:gd name="adj1" fmla="val -65238"/>
              <a:gd name="adj2" fmla="val 7091"/>
              <a:gd name="adj3" fmla="val 16667"/>
            </a:avLst>
          </a:prstGeom>
          <a:solidFill>
            <a:schemeClr val="accent4">
              <a:lumMod val="40000"/>
              <a:lumOff val="60000"/>
            </a:schemeClr>
          </a:solidFill>
          <a:ln w="28575">
            <a:solidFill>
              <a:schemeClr val="accent6">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chemeClr val="bg1">
                    <a:lumMod val="10000"/>
                  </a:schemeClr>
                </a:solidFill>
              </a:rPr>
              <a:t>Nêu</a:t>
            </a:r>
            <a:r>
              <a:rPr lang="en-US" sz="2000" i="1" dirty="0">
                <a:solidFill>
                  <a:schemeClr val="bg1">
                    <a:lumMod val="10000"/>
                  </a:schemeClr>
                </a:solidFill>
              </a:rPr>
              <a:t> </a:t>
            </a:r>
            <a:r>
              <a:rPr lang="en-US" sz="2000" i="1" dirty="0" err="1">
                <a:solidFill>
                  <a:schemeClr val="bg1">
                    <a:lumMod val="10000"/>
                  </a:schemeClr>
                </a:solidFill>
              </a:rPr>
              <a:t>bằng</a:t>
            </a:r>
            <a:r>
              <a:rPr lang="en-US" sz="2000" i="1" dirty="0">
                <a:solidFill>
                  <a:schemeClr val="bg1">
                    <a:lumMod val="10000"/>
                  </a:schemeClr>
                </a:solidFill>
              </a:rPr>
              <a:t> </a:t>
            </a:r>
            <a:r>
              <a:rPr lang="en-US" sz="2000" i="1" dirty="0" err="1">
                <a:solidFill>
                  <a:schemeClr val="bg1">
                    <a:lumMod val="10000"/>
                  </a:schemeClr>
                </a:solidFill>
              </a:rPr>
              <a:t>chứng</a:t>
            </a:r>
            <a:r>
              <a:rPr lang="en-US" sz="2000" i="1" dirty="0">
                <a:solidFill>
                  <a:schemeClr val="bg1">
                    <a:lumMod val="10000"/>
                  </a:schemeClr>
                </a:solidFill>
              </a:rPr>
              <a:t> </a:t>
            </a:r>
            <a:r>
              <a:rPr lang="en-US" sz="2000" i="1" dirty="0" err="1">
                <a:solidFill>
                  <a:schemeClr val="bg1">
                    <a:lumMod val="10000"/>
                  </a:schemeClr>
                </a:solidFill>
              </a:rPr>
              <a:t>về</a:t>
            </a:r>
            <a:r>
              <a:rPr lang="en-US" sz="2000" i="1" dirty="0">
                <a:solidFill>
                  <a:schemeClr val="bg1">
                    <a:lumMod val="10000"/>
                  </a:schemeClr>
                </a:solidFill>
              </a:rPr>
              <a:t> </a:t>
            </a:r>
            <a:r>
              <a:rPr lang="en-US" sz="2000" i="1" dirty="0" err="1">
                <a:solidFill>
                  <a:schemeClr val="bg1">
                    <a:lumMod val="10000"/>
                  </a:schemeClr>
                </a:solidFill>
              </a:rPr>
              <a:t>sự</a:t>
            </a:r>
            <a:r>
              <a:rPr lang="en-US" sz="2000" i="1" dirty="0">
                <a:solidFill>
                  <a:schemeClr val="bg1">
                    <a:lumMod val="10000"/>
                  </a:schemeClr>
                </a:solidFill>
              </a:rPr>
              <a:t> </a:t>
            </a:r>
            <a:r>
              <a:rPr lang="en-US" sz="2000" i="1" dirty="0" err="1">
                <a:solidFill>
                  <a:schemeClr val="bg1">
                    <a:lumMod val="10000"/>
                  </a:schemeClr>
                </a:solidFill>
              </a:rPr>
              <a:t>sinh</a:t>
            </a:r>
            <a:r>
              <a:rPr lang="en-US" sz="2000" i="1" dirty="0">
                <a:solidFill>
                  <a:schemeClr val="bg1">
                    <a:lumMod val="10000"/>
                  </a:schemeClr>
                </a:solidFill>
              </a:rPr>
              <a:t> </a:t>
            </a:r>
            <a:r>
              <a:rPr lang="en-US" sz="2000" i="1" dirty="0" err="1">
                <a:solidFill>
                  <a:schemeClr val="bg1">
                    <a:lumMod val="10000"/>
                  </a:schemeClr>
                </a:solidFill>
              </a:rPr>
              <a:t>trưởng</a:t>
            </a:r>
            <a:r>
              <a:rPr lang="en-US" sz="2000" i="1" dirty="0">
                <a:solidFill>
                  <a:schemeClr val="bg1">
                    <a:lumMod val="10000"/>
                  </a:schemeClr>
                </a:solidFill>
              </a:rPr>
              <a:t> ở </a:t>
            </a:r>
            <a:r>
              <a:rPr lang="en-US" sz="2000" i="1" dirty="0" err="1">
                <a:solidFill>
                  <a:schemeClr val="bg1">
                    <a:lumMod val="10000"/>
                  </a:schemeClr>
                </a:solidFill>
              </a:rPr>
              <a:t>cơ</a:t>
            </a:r>
            <a:r>
              <a:rPr lang="en-US" sz="2000" i="1" dirty="0">
                <a:solidFill>
                  <a:schemeClr val="bg1">
                    <a:lumMod val="10000"/>
                  </a:schemeClr>
                </a:solidFill>
              </a:rPr>
              <a:t> </a:t>
            </a:r>
            <a:r>
              <a:rPr lang="en-US" sz="2000" i="1" dirty="0" err="1">
                <a:solidFill>
                  <a:schemeClr val="bg1">
                    <a:lumMod val="10000"/>
                  </a:schemeClr>
                </a:solidFill>
              </a:rPr>
              <a:t>thể</a:t>
            </a:r>
            <a:r>
              <a:rPr lang="en-US" sz="2000" i="1" dirty="0">
                <a:solidFill>
                  <a:schemeClr val="bg1">
                    <a:lumMod val="10000"/>
                  </a:schemeClr>
                </a:solidFill>
              </a:rPr>
              <a:t> </a:t>
            </a:r>
            <a:r>
              <a:rPr lang="en-US" sz="2000" i="1" dirty="0" err="1">
                <a:solidFill>
                  <a:schemeClr val="bg1">
                    <a:lumMod val="10000"/>
                  </a:schemeClr>
                </a:solidFill>
              </a:rPr>
              <a:t>em</a:t>
            </a:r>
            <a:r>
              <a:rPr lang="en-US" sz="2000" i="1" dirty="0">
                <a:solidFill>
                  <a:schemeClr val="bg1">
                    <a:lumMod val="10000"/>
                  </a:schemeClr>
                </a:solidFill>
              </a:rPr>
              <a:t>. </a:t>
            </a:r>
            <a:r>
              <a:rPr lang="en-US" sz="2000" i="1" dirty="0" err="1">
                <a:solidFill>
                  <a:schemeClr val="bg1">
                    <a:lumMod val="10000"/>
                  </a:schemeClr>
                </a:solidFill>
              </a:rPr>
              <a:t>Những</a:t>
            </a:r>
            <a:r>
              <a:rPr lang="en-US" sz="2000" i="1" dirty="0">
                <a:solidFill>
                  <a:schemeClr val="bg1">
                    <a:lumMod val="10000"/>
                  </a:schemeClr>
                </a:solidFill>
              </a:rPr>
              <a:t> </a:t>
            </a:r>
            <a:r>
              <a:rPr lang="en-US" sz="2000" i="1" dirty="0" err="1">
                <a:solidFill>
                  <a:schemeClr val="bg1">
                    <a:lumMod val="10000"/>
                  </a:schemeClr>
                </a:solidFill>
              </a:rPr>
              <a:t>dấu</a:t>
            </a:r>
            <a:r>
              <a:rPr lang="en-US" sz="2000" i="1" dirty="0">
                <a:solidFill>
                  <a:schemeClr val="bg1">
                    <a:lumMod val="10000"/>
                  </a:schemeClr>
                </a:solidFill>
              </a:rPr>
              <a:t> </a:t>
            </a:r>
            <a:r>
              <a:rPr lang="en-US" sz="2000" i="1" dirty="0" err="1">
                <a:solidFill>
                  <a:schemeClr val="bg1">
                    <a:lumMod val="10000"/>
                  </a:schemeClr>
                </a:solidFill>
              </a:rPr>
              <a:t>hiệu</a:t>
            </a:r>
            <a:r>
              <a:rPr lang="en-US" sz="2000" i="1" dirty="0">
                <a:solidFill>
                  <a:schemeClr val="bg1">
                    <a:lumMod val="10000"/>
                  </a:schemeClr>
                </a:solidFill>
              </a:rPr>
              <a:t> </a:t>
            </a:r>
            <a:r>
              <a:rPr lang="en-US" sz="2000" i="1" dirty="0" err="1">
                <a:solidFill>
                  <a:schemeClr val="bg1">
                    <a:lumMod val="10000"/>
                  </a:schemeClr>
                </a:solidFill>
              </a:rPr>
              <a:t>nào</a:t>
            </a:r>
            <a:r>
              <a:rPr lang="en-US" sz="2000" i="1" dirty="0">
                <a:solidFill>
                  <a:schemeClr val="bg1">
                    <a:lumMod val="10000"/>
                  </a:schemeClr>
                </a:solidFill>
              </a:rPr>
              <a:t> </a:t>
            </a:r>
            <a:r>
              <a:rPr lang="en-US" sz="2000" i="1" dirty="0" err="1">
                <a:solidFill>
                  <a:schemeClr val="bg1">
                    <a:lumMod val="10000"/>
                  </a:schemeClr>
                </a:solidFill>
              </a:rPr>
              <a:t>cho</a:t>
            </a:r>
            <a:r>
              <a:rPr lang="en-US" sz="2000" i="1" dirty="0">
                <a:solidFill>
                  <a:schemeClr val="bg1">
                    <a:lumMod val="10000"/>
                  </a:schemeClr>
                </a:solidFill>
              </a:rPr>
              <a:t> </a:t>
            </a:r>
            <a:r>
              <a:rPr lang="en-US" sz="2000" i="1" dirty="0" err="1">
                <a:solidFill>
                  <a:schemeClr val="bg1">
                    <a:lumMod val="10000"/>
                  </a:schemeClr>
                </a:solidFill>
              </a:rPr>
              <a:t>biết</a:t>
            </a:r>
            <a:r>
              <a:rPr lang="en-US" sz="2000" i="1" dirty="0">
                <a:solidFill>
                  <a:schemeClr val="bg1">
                    <a:lumMod val="10000"/>
                  </a:schemeClr>
                </a:solidFill>
              </a:rPr>
              <a:t> </a:t>
            </a:r>
            <a:r>
              <a:rPr lang="en-US" sz="2000" i="1" dirty="0" err="1">
                <a:solidFill>
                  <a:schemeClr val="bg1">
                    <a:lumMod val="10000"/>
                  </a:schemeClr>
                </a:solidFill>
              </a:rPr>
              <a:t>em</a:t>
            </a:r>
            <a:r>
              <a:rPr lang="en-US" sz="2000" i="1" dirty="0">
                <a:solidFill>
                  <a:schemeClr val="bg1">
                    <a:lumMod val="10000"/>
                  </a:schemeClr>
                </a:solidFill>
              </a:rPr>
              <a:t> </a:t>
            </a:r>
            <a:r>
              <a:rPr lang="en-US" sz="2000" i="1" dirty="0" err="1">
                <a:solidFill>
                  <a:schemeClr val="bg1">
                    <a:lumMod val="10000"/>
                  </a:schemeClr>
                </a:solidFill>
              </a:rPr>
              <a:t>đang</a:t>
            </a:r>
            <a:r>
              <a:rPr lang="en-US" sz="2000" i="1" dirty="0">
                <a:solidFill>
                  <a:schemeClr val="bg1">
                    <a:lumMod val="10000"/>
                  </a:schemeClr>
                </a:solidFill>
              </a:rPr>
              <a:t> </a:t>
            </a:r>
            <a:r>
              <a:rPr lang="en-US" sz="2000" i="1" dirty="0" err="1">
                <a:solidFill>
                  <a:schemeClr val="bg1">
                    <a:lumMod val="10000"/>
                  </a:schemeClr>
                </a:solidFill>
              </a:rPr>
              <a:t>phát</a:t>
            </a:r>
            <a:r>
              <a:rPr lang="en-US" sz="2000" i="1" dirty="0">
                <a:solidFill>
                  <a:schemeClr val="bg1">
                    <a:lumMod val="10000"/>
                  </a:schemeClr>
                </a:solidFill>
              </a:rPr>
              <a:t> </a:t>
            </a:r>
            <a:r>
              <a:rPr lang="en-US" sz="2000" i="1" dirty="0" err="1">
                <a:solidFill>
                  <a:schemeClr val="bg1">
                    <a:lumMod val="10000"/>
                  </a:schemeClr>
                </a:solidFill>
              </a:rPr>
              <a:t>triển</a:t>
            </a:r>
            <a:r>
              <a:rPr lang="en-US" sz="2000" i="1" dirty="0">
                <a:solidFill>
                  <a:schemeClr val="bg1">
                    <a:lumMod val="10000"/>
                  </a:schemeClr>
                </a:solidFill>
              </a:rPr>
              <a:t>?</a:t>
            </a:r>
            <a:endParaRPr lang="vi-VN" sz="2000" i="1" dirty="0">
              <a:solidFill>
                <a:schemeClr val="bg1">
                  <a:lumMod val="10000"/>
                </a:schemeClr>
              </a:solidFill>
            </a:endParaRPr>
          </a:p>
        </p:txBody>
      </p:sp>
      <p:sp>
        <p:nvSpPr>
          <p:cNvPr id="62" name="Rounded Rectangular Callout 9">
            <a:extLst>
              <a:ext uri="{FF2B5EF4-FFF2-40B4-BE49-F238E27FC236}">
                <a16:creationId xmlns:a16="http://schemas.microsoft.com/office/drawing/2014/main" id="{96C868EC-E1D6-422B-BFCE-3A1BE179C557}"/>
              </a:ext>
            </a:extLst>
          </p:cNvPr>
          <p:cNvSpPr/>
          <p:nvPr/>
        </p:nvSpPr>
        <p:spPr>
          <a:xfrm>
            <a:off x="4677744" y="2203265"/>
            <a:ext cx="4197749" cy="1183556"/>
          </a:xfrm>
          <a:prstGeom prst="wedgeRoundRectCallout">
            <a:avLst>
              <a:gd name="adj1" fmla="val -67295"/>
              <a:gd name="adj2" fmla="val 58593"/>
              <a:gd name="adj3" fmla="val 16667"/>
            </a:avLst>
          </a:prstGeom>
          <a:solidFill>
            <a:schemeClr val="accent4">
              <a:lumMod val="40000"/>
              <a:lumOff val="60000"/>
            </a:schemeClr>
          </a:solidFill>
          <a:ln w="28575">
            <a:solidFill>
              <a:schemeClr val="accent6">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chemeClr val="bg1">
                    <a:lumMod val="10000"/>
                  </a:schemeClr>
                </a:solidFill>
              </a:rPr>
              <a:t>So </a:t>
            </a:r>
            <a:r>
              <a:rPr lang="en-US" sz="2000" i="1" dirty="0" err="1">
                <a:solidFill>
                  <a:schemeClr val="bg1">
                    <a:lumMod val="10000"/>
                  </a:schemeClr>
                </a:solidFill>
              </a:rPr>
              <a:t>sánh</a:t>
            </a:r>
            <a:r>
              <a:rPr lang="en-US" sz="2000" i="1" dirty="0">
                <a:solidFill>
                  <a:schemeClr val="bg1">
                    <a:lumMod val="10000"/>
                  </a:schemeClr>
                </a:solidFill>
              </a:rPr>
              <a:t> </a:t>
            </a:r>
            <a:r>
              <a:rPr lang="en-US" sz="2000" i="1" dirty="0" err="1">
                <a:solidFill>
                  <a:schemeClr val="bg1">
                    <a:lumMod val="10000"/>
                  </a:schemeClr>
                </a:solidFill>
              </a:rPr>
              <a:t>những</a:t>
            </a:r>
            <a:r>
              <a:rPr lang="en-US" sz="2000" i="1" dirty="0">
                <a:solidFill>
                  <a:schemeClr val="bg1">
                    <a:lumMod val="10000"/>
                  </a:schemeClr>
                </a:solidFill>
              </a:rPr>
              <a:t> </a:t>
            </a:r>
            <a:r>
              <a:rPr lang="en-US" sz="2000" i="1" dirty="0" err="1">
                <a:solidFill>
                  <a:schemeClr val="bg1">
                    <a:lumMod val="10000"/>
                  </a:schemeClr>
                </a:solidFill>
              </a:rPr>
              <a:t>dấu</a:t>
            </a:r>
            <a:r>
              <a:rPr lang="en-US" sz="2000" i="1" dirty="0">
                <a:solidFill>
                  <a:schemeClr val="bg1">
                    <a:lumMod val="10000"/>
                  </a:schemeClr>
                </a:solidFill>
              </a:rPr>
              <a:t> </a:t>
            </a:r>
            <a:r>
              <a:rPr lang="en-US" sz="2000" i="1" dirty="0" err="1">
                <a:solidFill>
                  <a:schemeClr val="bg1">
                    <a:lumMod val="10000"/>
                  </a:schemeClr>
                </a:solidFill>
              </a:rPr>
              <a:t>hiệu</a:t>
            </a:r>
            <a:r>
              <a:rPr lang="en-US" sz="2000" i="1" dirty="0">
                <a:solidFill>
                  <a:schemeClr val="bg1">
                    <a:lumMod val="10000"/>
                  </a:schemeClr>
                </a:solidFill>
              </a:rPr>
              <a:t> </a:t>
            </a:r>
            <a:r>
              <a:rPr lang="en-US" sz="2000" i="1" dirty="0" err="1">
                <a:solidFill>
                  <a:schemeClr val="bg1">
                    <a:lumMod val="10000"/>
                  </a:schemeClr>
                </a:solidFill>
              </a:rPr>
              <a:t>này</a:t>
            </a:r>
            <a:r>
              <a:rPr lang="en-US" sz="2000" i="1" dirty="0">
                <a:solidFill>
                  <a:schemeClr val="bg1">
                    <a:lumMod val="10000"/>
                  </a:schemeClr>
                </a:solidFill>
              </a:rPr>
              <a:t> </a:t>
            </a:r>
            <a:r>
              <a:rPr lang="en-US" sz="2000" i="1" dirty="0" err="1">
                <a:solidFill>
                  <a:schemeClr val="bg1">
                    <a:lumMod val="10000"/>
                  </a:schemeClr>
                </a:solidFill>
              </a:rPr>
              <a:t>với</a:t>
            </a:r>
            <a:r>
              <a:rPr lang="en-US" sz="2000" i="1" dirty="0">
                <a:solidFill>
                  <a:schemeClr val="bg1">
                    <a:lumMod val="10000"/>
                  </a:schemeClr>
                </a:solidFill>
              </a:rPr>
              <a:t> </a:t>
            </a:r>
            <a:r>
              <a:rPr lang="en-US" sz="2000" i="1" dirty="0" err="1">
                <a:solidFill>
                  <a:schemeClr val="bg1">
                    <a:lumMod val="10000"/>
                  </a:schemeClr>
                </a:solidFill>
              </a:rPr>
              <a:t>những</a:t>
            </a:r>
            <a:r>
              <a:rPr lang="en-US" sz="2000" i="1" dirty="0">
                <a:solidFill>
                  <a:schemeClr val="bg1">
                    <a:lumMod val="10000"/>
                  </a:schemeClr>
                </a:solidFill>
              </a:rPr>
              <a:t> </a:t>
            </a:r>
            <a:r>
              <a:rPr lang="en-US" sz="2000" i="1" dirty="0" err="1">
                <a:solidFill>
                  <a:schemeClr val="bg1">
                    <a:lumMod val="10000"/>
                  </a:schemeClr>
                </a:solidFill>
              </a:rPr>
              <a:t>người</a:t>
            </a:r>
            <a:r>
              <a:rPr lang="en-US" sz="2000" i="1" dirty="0">
                <a:solidFill>
                  <a:schemeClr val="bg1">
                    <a:lumMod val="10000"/>
                  </a:schemeClr>
                </a:solidFill>
              </a:rPr>
              <a:t> </a:t>
            </a:r>
            <a:r>
              <a:rPr lang="en-US" sz="2000" i="1" dirty="0" err="1">
                <a:solidFill>
                  <a:schemeClr val="bg1">
                    <a:lumMod val="10000"/>
                  </a:schemeClr>
                </a:solidFill>
              </a:rPr>
              <a:t>khác</a:t>
            </a:r>
            <a:r>
              <a:rPr lang="en-US" sz="2000" i="1" dirty="0">
                <a:solidFill>
                  <a:schemeClr val="bg1">
                    <a:lumMod val="10000"/>
                  </a:schemeClr>
                </a:solidFill>
              </a:rPr>
              <a:t> </a:t>
            </a:r>
            <a:r>
              <a:rPr lang="en-US" sz="2000" i="1" dirty="0" err="1">
                <a:solidFill>
                  <a:schemeClr val="bg1">
                    <a:lumMod val="10000"/>
                  </a:schemeClr>
                </a:solidFill>
              </a:rPr>
              <a:t>lớp</a:t>
            </a:r>
            <a:endParaRPr lang="vi-VN" sz="2000" i="1" dirty="0">
              <a:solidFill>
                <a:schemeClr val="bg1">
                  <a:lumMod val="10000"/>
                </a:schemeClr>
              </a:solidFill>
            </a:endParaRPr>
          </a:p>
        </p:txBody>
      </p:sp>
      <p:pic>
        <p:nvPicPr>
          <p:cNvPr id="6" name="Picture 5">
            <a:extLst>
              <a:ext uri="{FF2B5EF4-FFF2-40B4-BE49-F238E27FC236}">
                <a16:creationId xmlns:a16="http://schemas.microsoft.com/office/drawing/2014/main" id="{7E7D494E-396A-4CC0-8781-DD1A89DCB57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135549" y="3386821"/>
            <a:ext cx="2950826" cy="1756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5"/>
          <p:cNvSpPr txBox="1">
            <a:spLocks noGrp="1"/>
          </p:cNvSpPr>
          <p:nvPr>
            <p:ph type="title"/>
          </p:nvPr>
        </p:nvSpPr>
        <p:spPr>
          <a:xfrm>
            <a:off x="3954729" y="71904"/>
            <a:ext cx="1386946" cy="572700"/>
          </a:xfrm>
          <a:prstGeom prst="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GỢI Ý</a:t>
            </a:r>
            <a:endParaRPr sz="3200" b="1" dirty="0">
              <a:solidFill>
                <a:srgbClr val="C0000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616" name="Google Shape;616;p45"/>
          <p:cNvSpPr txBox="1">
            <a:spLocks noGrp="1"/>
          </p:cNvSpPr>
          <p:nvPr>
            <p:ph type="subTitle" idx="3"/>
          </p:nvPr>
        </p:nvSpPr>
        <p:spPr>
          <a:xfrm>
            <a:off x="1544060" y="1046135"/>
            <a:ext cx="4395414"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mn-lt"/>
              </a:rPr>
              <a:t>Dấu hiệu sự sinh trưởng</a:t>
            </a:r>
            <a:endParaRPr b="1" dirty="0">
              <a:latin typeface="+mn-lt"/>
            </a:endParaRPr>
          </a:p>
        </p:txBody>
      </p:sp>
      <p:grpSp>
        <p:nvGrpSpPr>
          <p:cNvPr id="618" name="Google Shape;618;p45"/>
          <p:cNvGrpSpPr/>
          <p:nvPr/>
        </p:nvGrpSpPr>
        <p:grpSpPr>
          <a:xfrm>
            <a:off x="1014566" y="2613798"/>
            <a:ext cx="458809" cy="487916"/>
            <a:chOff x="7218135" y="2057134"/>
            <a:chExt cx="351739" cy="374054"/>
          </a:xfrm>
        </p:grpSpPr>
        <p:sp>
          <p:nvSpPr>
            <p:cNvPr id="619" name="Google Shape;619;p45"/>
            <p:cNvSpPr/>
            <p:nvPr/>
          </p:nvSpPr>
          <p:spPr>
            <a:xfrm>
              <a:off x="7237868" y="2074981"/>
              <a:ext cx="156205" cy="118708"/>
            </a:xfrm>
            <a:custGeom>
              <a:avLst/>
              <a:gdLst/>
              <a:ahLst/>
              <a:cxnLst/>
              <a:rect l="l" t="t" r="r" b="b"/>
              <a:pathLst>
                <a:path w="5628" h="4277" extrusionOk="0">
                  <a:moveTo>
                    <a:pt x="2814" y="1"/>
                  </a:moveTo>
                  <a:cubicBezTo>
                    <a:pt x="2466" y="1"/>
                    <a:pt x="2166" y="93"/>
                    <a:pt x="1931" y="205"/>
                  </a:cubicBezTo>
                  <a:cubicBezTo>
                    <a:pt x="923" y="686"/>
                    <a:pt x="140" y="1993"/>
                    <a:pt x="30" y="3383"/>
                  </a:cubicBezTo>
                  <a:cubicBezTo>
                    <a:pt x="0" y="3713"/>
                    <a:pt x="89" y="3956"/>
                    <a:pt x="293" y="4110"/>
                  </a:cubicBezTo>
                  <a:cubicBezTo>
                    <a:pt x="449" y="4228"/>
                    <a:pt x="652" y="4276"/>
                    <a:pt x="882" y="4276"/>
                  </a:cubicBezTo>
                  <a:cubicBezTo>
                    <a:pt x="1331" y="4276"/>
                    <a:pt x="1886" y="4096"/>
                    <a:pt x="2408" y="3898"/>
                  </a:cubicBezTo>
                  <a:lnTo>
                    <a:pt x="2422" y="3892"/>
                  </a:lnTo>
                  <a:cubicBezTo>
                    <a:pt x="2754" y="3765"/>
                    <a:pt x="3089" y="3651"/>
                    <a:pt x="3414" y="3542"/>
                  </a:cubicBezTo>
                  <a:cubicBezTo>
                    <a:pt x="4562" y="3154"/>
                    <a:pt x="5469" y="2848"/>
                    <a:pt x="5559" y="2204"/>
                  </a:cubicBezTo>
                  <a:cubicBezTo>
                    <a:pt x="5628" y="1712"/>
                    <a:pt x="5189" y="1171"/>
                    <a:pt x="4137" y="450"/>
                  </a:cubicBezTo>
                  <a:cubicBezTo>
                    <a:pt x="3651" y="116"/>
                    <a:pt x="3202" y="1"/>
                    <a:pt x="2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5"/>
            <p:cNvSpPr/>
            <p:nvPr/>
          </p:nvSpPr>
          <p:spPr>
            <a:xfrm>
              <a:off x="7442062" y="2176869"/>
              <a:ext cx="127812" cy="101833"/>
            </a:xfrm>
            <a:custGeom>
              <a:avLst/>
              <a:gdLst/>
              <a:ahLst/>
              <a:cxnLst/>
              <a:rect l="l" t="t" r="r" b="b"/>
              <a:pathLst>
                <a:path w="4605" h="3669" extrusionOk="0">
                  <a:moveTo>
                    <a:pt x="3077" y="1"/>
                  </a:moveTo>
                  <a:cubicBezTo>
                    <a:pt x="2673" y="1"/>
                    <a:pt x="2205" y="100"/>
                    <a:pt x="1693" y="298"/>
                  </a:cubicBezTo>
                  <a:cubicBezTo>
                    <a:pt x="1370" y="423"/>
                    <a:pt x="968" y="579"/>
                    <a:pt x="596" y="799"/>
                  </a:cubicBezTo>
                  <a:cubicBezTo>
                    <a:pt x="219" y="1025"/>
                    <a:pt x="0" y="1421"/>
                    <a:pt x="13" y="1861"/>
                  </a:cubicBezTo>
                  <a:cubicBezTo>
                    <a:pt x="25" y="2301"/>
                    <a:pt x="267" y="2686"/>
                    <a:pt x="659" y="2889"/>
                  </a:cubicBezTo>
                  <a:cubicBezTo>
                    <a:pt x="991" y="3061"/>
                    <a:pt x="1351" y="3176"/>
                    <a:pt x="1591" y="3247"/>
                  </a:cubicBezTo>
                  <a:cubicBezTo>
                    <a:pt x="2559" y="3531"/>
                    <a:pt x="3185" y="3668"/>
                    <a:pt x="3612" y="3668"/>
                  </a:cubicBezTo>
                  <a:cubicBezTo>
                    <a:pt x="3893" y="3668"/>
                    <a:pt x="4089" y="3608"/>
                    <a:pt x="4236" y="3495"/>
                  </a:cubicBezTo>
                  <a:cubicBezTo>
                    <a:pt x="4604" y="3211"/>
                    <a:pt x="4590" y="2657"/>
                    <a:pt x="4568" y="1819"/>
                  </a:cubicBezTo>
                  <a:cubicBezTo>
                    <a:pt x="4565" y="1707"/>
                    <a:pt x="4562" y="1589"/>
                    <a:pt x="4559" y="1465"/>
                  </a:cubicBezTo>
                  <a:cubicBezTo>
                    <a:pt x="4559" y="1082"/>
                    <a:pt x="4463" y="563"/>
                    <a:pt x="4011" y="253"/>
                  </a:cubicBezTo>
                  <a:cubicBezTo>
                    <a:pt x="3766" y="85"/>
                    <a:pt x="3449" y="1"/>
                    <a:pt x="30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5"/>
            <p:cNvSpPr/>
            <p:nvPr/>
          </p:nvSpPr>
          <p:spPr>
            <a:xfrm>
              <a:off x="7218135" y="2206761"/>
              <a:ext cx="113462" cy="147101"/>
            </a:xfrm>
            <a:custGeom>
              <a:avLst/>
              <a:gdLst/>
              <a:ahLst/>
              <a:cxnLst/>
              <a:rect l="l" t="t" r="r" b="b"/>
              <a:pathLst>
                <a:path w="4088" h="5300" extrusionOk="0">
                  <a:moveTo>
                    <a:pt x="3008" y="0"/>
                  </a:moveTo>
                  <a:cubicBezTo>
                    <a:pt x="2935" y="0"/>
                    <a:pt x="2859" y="6"/>
                    <a:pt x="2779" y="17"/>
                  </a:cubicBezTo>
                  <a:cubicBezTo>
                    <a:pt x="1519" y="65"/>
                    <a:pt x="727" y="448"/>
                    <a:pt x="427" y="1153"/>
                  </a:cubicBezTo>
                  <a:cubicBezTo>
                    <a:pt x="0" y="2160"/>
                    <a:pt x="739" y="3513"/>
                    <a:pt x="1574" y="4444"/>
                  </a:cubicBezTo>
                  <a:cubicBezTo>
                    <a:pt x="2101" y="5033"/>
                    <a:pt x="2472" y="5300"/>
                    <a:pt x="2767" y="5300"/>
                  </a:cubicBezTo>
                  <a:cubicBezTo>
                    <a:pt x="2818" y="5300"/>
                    <a:pt x="2868" y="5292"/>
                    <a:pt x="2916" y="5276"/>
                  </a:cubicBezTo>
                  <a:cubicBezTo>
                    <a:pt x="3321" y="5141"/>
                    <a:pt x="3375" y="4528"/>
                    <a:pt x="3442" y="3751"/>
                  </a:cubicBezTo>
                  <a:cubicBezTo>
                    <a:pt x="3490" y="3213"/>
                    <a:pt x="3543" y="2604"/>
                    <a:pt x="3722" y="2150"/>
                  </a:cubicBezTo>
                  <a:cubicBezTo>
                    <a:pt x="3959" y="1551"/>
                    <a:pt x="4087" y="755"/>
                    <a:pt x="3742" y="317"/>
                  </a:cubicBezTo>
                  <a:cubicBezTo>
                    <a:pt x="3577" y="106"/>
                    <a:pt x="3330" y="0"/>
                    <a:pt x="3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a:off x="7392353" y="2057134"/>
              <a:ext cx="127368" cy="119013"/>
            </a:xfrm>
            <a:custGeom>
              <a:avLst/>
              <a:gdLst/>
              <a:ahLst/>
              <a:cxnLst/>
              <a:rect l="l" t="t" r="r" b="b"/>
              <a:pathLst>
                <a:path w="4589" h="4288" extrusionOk="0">
                  <a:moveTo>
                    <a:pt x="1354" y="1"/>
                  </a:moveTo>
                  <a:cubicBezTo>
                    <a:pt x="1040" y="1"/>
                    <a:pt x="767" y="88"/>
                    <a:pt x="576" y="255"/>
                  </a:cubicBezTo>
                  <a:cubicBezTo>
                    <a:pt x="429" y="384"/>
                    <a:pt x="0" y="873"/>
                    <a:pt x="647" y="1787"/>
                  </a:cubicBezTo>
                  <a:cubicBezTo>
                    <a:pt x="931" y="2190"/>
                    <a:pt x="875" y="2674"/>
                    <a:pt x="825" y="3101"/>
                  </a:cubicBezTo>
                  <a:cubicBezTo>
                    <a:pt x="783" y="3478"/>
                    <a:pt x="741" y="3834"/>
                    <a:pt x="958" y="4070"/>
                  </a:cubicBezTo>
                  <a:cubicBezTo>
                    <a:pt x="1092" y="4216"/>
                    <a:pt x="1303" y="4287"/>
                    <a:pt x="1600" y="4287"/>
                  </a:cubicBezTo>
                  <a:cubicBezTo>
                    <a:pt x="1621" y="4287"/>
                    <a:pt x="1641" y="4287"/>
                    <a:pt x="1661" y="4286"/>
                  </a:cubicBezTo>
                  <a:lnTo>
                    <a:pt x="1676" y="4284"/>
                  </a:lnTo>
                  <a:cubicBezTo>
                    <a:pt x="3346" y="4106"/>
                    <a:pt x="4184" y="3748"/>
                    <a:pt x="4391" y="3126"/>
                  </a:cubicBezTo>
                  <a:cubicBezTo>
                    <a:pt x="4589" y="2528"/>
                    <a:pt x="4176" y="1782"/>
                    <a:pt x="3095" y="778"/>
                  </a:cubicBezTo>
                  <a:cubicBezTo>
                    <a:pt x="2676" y="391"/>
                    <a:pt x="2183" y="126"/>
                    <a:pt x="1708" y="35"/>
                  </a:cubicBezTo>
                  <a:cubicBezTo>
                    <a:pt x="1586" y="12"/>
                    <a:pt x="1467" y="1"/>
                    <a:pt x="13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5"/>
            <p:cNvSpPr/>
            <p:nvPr/>
          </p:nvSpPr>
          <p:spPr>
            <a:xfrm>
              <a:off x="7423855" y="2278980"/>
              <a:ext cx="99751" cy="130449"/>
            </a:xfrm>
            <a:custGeom>
              <a:avLst/>
              <a:gdLst/>
              <a:ahLst/>
              <a:cxnLst/>
              <a:rect l="l" t="t" r="r" b="b"/>
              <a:pathLst>
                <a:path w="3594" h="4700" extrusionOk="0">
                  <a:moveTo>
                    <a:pt x="1103" y="0"/>
                  </a:moveTo>
                  <a:cubicBezTo>
                    <a:pt x="1009" y="0"/>
                    <a:pt x="919" y="15"/>
                    <a:pt x="834" y="46"/>
                  </a:cubicBezTo>
                  <a:cubicBezTo>
                    <a:pt x="273" y="247"/>
                    <a:pt x="0" y="1051"/>
                    <a:pt x="0" y="2504"/>
                  </a:cubicBezTo>
                  <a:lnTo>
                    <a:pt x="0" y="2505"/>
                  </a:lnTo>
                  <a:cubicBezTo>
                    <a:pt x="6" y="3694"/>
                    <a:pt x="271" y="4408"/>
                    <a:pt x="790" y="4628"/>
                  </a:cubicBezTo>
                  <a:cubicBezTo>
                    <a:pt x="902" y="4675"/>
                    <a:pt x="1022" y="4700"/>
                    <a:pt x="1150" y="4700"/>
                  </a:cubicBezTo>
                  <a:cubicBezTo>
                    <a:pt x="1627" y="4700"/>
                    <a:pt x="2214" y="4369"/>
                    <a:pt x="2901" y="3713"/>
                  </a:cubicBezTo>
                  <a:cubicBezTo>
                    <a:pt x="3327" y="3307"/>
                    <a:pt x="3516" y="3007"/>
                    <a:pt x="3554" y="2674"/>
                  </a:cubicBezTo>
                  <a:cubicBezTo>
                    <a:pt x="3594" y="2326"/>
                    <a:pt x="3459" y="1963"/>
                    <a:pt x="3107" y="1461"/>
                  </a:cubicBezTo>
                  <a:lnTo>
                    <a:pt x="3097" y="1448"/>
                  </a:lnTo>
                  <a:cubicBezTo>
                    <a:pt x="2302" y="485"/>
                    <a:pt x="1633"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5"/>
            <p:cNvSpPr/>
            <p:nvPr/>
          </p:nvSpPr>
          <p:spPr>
            <a:xfrm>
              <a:off x="7304480" y="2338986"/>
              <a:ext cx="99030" cy="92202"/>
            </a:xfrm>
            <a:custGeom>
              <a:avLst/>
              <a:gdLst/>
              <a:ahLst/>
              <a:cxnLst/>
              <a:rect l="l" t="t" r="r" b="b"/>
              <a:pathLst>
                <a:path w="3568" h="3322" extrusionOk="0">
                  <a:moveTo>
                    <a:pt x="2802" y="0"/>
                  </a:moveTo>
                  <a:cubicBezTo>
                    <a:pt x="2411" y="0"/>
                    <a:pt x="1877" y="202"/>
                    <a:pt x="1188" y="610"/>
                  </a:cubicBezTo>
                  <a:lnTo>
                    <a:pt x="1137" y="639"/>
                  </a:lnTo>
                  <a:cubicBezTo>
                    <a:pt x="685" y="906"/>
                    <a:pt x="0" y="1308"/>
                    <a:pt x="131" y="2149"/>
                  </a:cubicBezTo>
                  <a:lnTo>
                    <a:pt x="133" y="2162"/>
                  </a:lnTo>
                  <a:lnTo>
                    <a:pt x="137" y="2175"/>
                  </a:lnTo>
                  <a:cubicBezTo>
                    <a:pt x="353" y="2906"/>
                    <a:pt x="835" y="3322"/>
                    <a:pt x="1447" y="3322"/>
                  </a:cubicBezTo>
                  <a:cubicBezTo>
                    <a:pt x="1517" y="3322"/>
                    <a:pt x="1588" y="3316"/>
                    <a:pt x="1663" y="3304"/>
                  </a:cubicBezTo>
                  <a:cubicBezTo>
                    <a:pt x="2130" y="3234"/>
                    <a:pt x="2607" y="2941"/>
                    <a:pt x="2971" y="2501"/>
                  </a:cubicBezTo>
                  <a:cubicBezTo>
                    <a:pt x="3357" y="2035"/>
                    <a:pt x="3567" y="1462"/>
                    <a:pt x="3563" y="893"/>
                  </a:cubicBezTo>
                  <a:cubicBezTo>
                    <a:pt x="3566" y="504"/>
                    <a:pt x="3446" y="236"/>
                    <a:pt x="3204" y="97"/>
                  </a:cubicBezTo>
                  <a:cubicBezTo>
                    <a:pt x="3093" y="33"/>
                    <a:pt x="2959" y="0"/>
                    <a:pt x="28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5"/>
            <p:cNvSpPr/>
            <p:nvPr/>
          </p:nvSpPr>
          <p:spPr>
            <a:xfrm>
              <a:off x="7333179" y="2183752"/>
              <a:ext cx="79629" cy="128783"/>
            </a:xfrm>
            <a:custGeom>
              <a:avLst/>
              <a:gdLst/>
              <a:ahLst/>
              <a:cxnLst/>
              <a:rect l="l" t="t" r="r" b="b"/>
              <a:pathLst>
                <a:path w="2869" h="4640" extrusionOk="0">
                  <a:moveTo>
                    <a:pt x="2317" y="0"/>
                  </a:moveTo>
                  <a:cubicBezTo>
                    <a:pt x="1994" y="0"/>
                    <a:pt x="1667" y="157"/>
                    <a:pt x="1379" y="462"/>
                  </a:cubicBezTo>
                  <a:cubicBezTo>
                    <a:pt x="885" y="984"/>
                    <a:pt x="897" y="1476"/>
                    <a:pt x="910" y="1954"/>
                  </a:cubicBezTo>
                  <a:cubicBezTo>
                    <a:pt x="923" y="2463"/>
                    <a:pt x="935" y="2945"/>
                    <a:pt x="342" y="3548"/>
                  </a:cubicBezTo>
                  <a:lnTo>
                    <a:pt x="327" y="3564"/>
                  </a:lnTo>
                  <a:lnTo>
                    <a:pt x="317" y="3582"/>
                  </a:lnTo>
                  <a:cubicBezTo>
                    <a:pt x="212" y="3747"/>
                    <a:pt x="1" y="4160"/>
                    <a:pt x="275" y="4459"/>
                  </a:cubicBezTo>
                  <a:cubicBezTo>
                    <a:pt x="385" y="4578"/>
                    <a:pt x="547" y="4640"/>
                    <a:pt x="731" y="4640"/>
                  </a:cubicBezTo>
                  <a:cubicBezTo>
                    <a:pt x="890" y="4640"/>
                    <a:pt x="1066" y="4595"/>
                    <a:pt x="1244" y="4503"/>
                  </a:cubicBezTo>
                  <a:cubicBezTo>
                    <a:pt x="1292" y="4479"/>
                    <a:pt x="1791" y="4235"/>
                    <a:pt x="2339" y="3825"/>
                  </a:cubicBezTo>
                  <a:lnTo>
                    <a:pt x="2868" y="1914"/>
                  </a:lnTo>
                  <a:lnTo>
                    <a:pt x="2339" y="0"/>
                  </a:lnTo>
                  <a:cubicBezTo>
                    <a:pt x="2332" y="0"/>
                    <a:pt x="2325" y="0"/>
                    <a:pt x="23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5"/>
            <p:cNvSpPr/>
            <p:nvPr/>
          </p:nvSpPr>
          <p:spPr>
            <a:xfrm>
              <a:off x="7398209" y="2183752"/>
              <a:ext cx="39051" cy="106191"/>
            </a:xfrm>
            <a:custGeom>
              <a:avLst/>
              <a:gdLst/>
              <a:ahLst/>
              <a:cxnLst/>
              <a:rect l="l" t="t" r="r" b="b"/>
              <a:pathLst>
                <a:path w="1407" h="3826" extrusionOk="0">
                  <a:moveTo>
                    <a:pt x="1" y="0"/>
                  </a:moveTo>
                  <a:lnTo>
                    <a:pt x="1" y="3825"/>
                  </a:lnTo>
                  <a:cubicBezTo>
                    <a:pt x="37" y="3798"/>
                    <a:pt x="75" y="3770"/>
                    <a:pt x="111" y="3741"/>
                  </a:cubicBezTo>
                  <a:cubicBezTo>
                    <a:pt x="818" y="3191"/>
                    <a:pt x="1222" y="2642"/>
                    <a:pt x="1315" y="2107"/>
                  </a:cubicBezTo>
                  <a:lnTo>
                    <a:pt x="1316" y="2094"/>
                  </a:lnTo>
                  <a:cubicBezTo>
                    <a:pt x="1407" y="1219"/>
                    <a:pt x="1025" y="378"/>
                    <a:pt x="410" y="97"/>
                  </a:cubicBezTo>
                  <a:cubicBezTo>
                    <a:pt x="276" y="34"/>
                    <a:pt x="139" y="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45"/>
          <p:cNvGrpSpPr/>
          <p:nvPr/>
        </p:nvGrpSpPr>
        <p:grpSpPr>
          <a:xfrm>
            <a:off x="936129" y="1084068"/>
            <a:ext cx="529044" cy="489183"/>
            <a:chOff x="4775750" y="2057162"/>
            <a:chExt cx="405584" cy="375026"/>
          </a:xfrm>
        </p:grpSpPr>
        <p:sp>
          <p:nvSpPr>
            <p:cNvPr id="628" name="Google Shape;628;p45"/>
            <p:cNvSpPr/>
            <p:nvPr/>
          </p:nvSpPr>
          <p:spPr>
            <a:xfrm>
              <a:off x="5019494" y="2158912"/>
              <a:ext cx="161839" cy="116266"/>
            </a:xfrm>
            <a:custGeom>
              <a:avLst/>
              <a:gdLst/>
              <a:ahLst/>
              <a:cxnLst/>
              <a:rect l="l" t="t" r="r" b="b"/>
              <a:pathLst>
                <a:path w="5831" h="4189" extrusionOk="0">
                  <a:moveTo>
                    <a:pt x="1615" y="1"/>
                  </a:moveTo>
                  <a:lnTo>
                    <a:pt x="1" y="1615"/>
                  </a:lnTo>
                  <a:cubicBezTo>
                    <a:pt x="754" y="2360"/>
                    <a:pt x="1572" y="3052"/>
                    <a:pt x="2385" y="3703"/>
                  </a:cubicBezTo>
                  <a:cubicBezTo>
                    <a:pt x="2707" y="4016"/>
                    <a:pt x="3128" y="4188"/>
                    <a:pt x="3576" y="4188"/>
                  </a:cubicBezTo>
                  <a:cubicBezTo>
                    <a:pt x="3586" y="4189"/>
                    <a:pt x="3596" y="4189"/>
                    <a:pt x="3606" y="4189"/>
                  </a:cubicBezTo>
                  <a:cubicBezTo>
                    <a:pt x="5054" y="4189"/>
                    <a:pt x="5831" y="2376"/>
                    <a:pt x="4831" y="1321"/>
                  </a:cubicBezTo>
                  <a:cubicBezTo>
                    <a:pt x="3827" y="279"/>
                    <a:pt x="2886" y="1293"/>
                    <a:pt x="1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9" name="Google Shape;629;p45"/>
            <p:cNvGrpSpPr/>
            <p:nvPr/>
          </p:nvGrpSpPr>
          <p:grpSpPr>
            <a:xfrm>
              <a:off x="4814357" y="2333796"/>
              <a:ext cx="64641" cy="59951"/>
              <a:chOff x="4814357" y="2333796"/>
              <a:chExt cx="64641" cy="59951"/>
            </a:xfrm>
          </p:grpSpPr>
          <p:sp>
            <p:nvSpPr>
              <p:cNvPr id="630" name="Google Shape;630;p45"/>
              <p:cNvSpPr/>
              <p:nvPr/>
            </p:nvSpPr>
            <p:spPr>
              <a:xfrm>
                <a:off x="4814357" y="2333796"/>
                <a:ext cx="64641" cy="59951"/>
              </a:xfrm>
              <a:custGeom>
                <a:avLst/>
                <a:gdLst/>
                <a:ahLst/>
                <a:cxnLst/>
                <a:rect l="l" t="t" r="r" b="b"/>
                <a:pathLst>
                  <a:path w="2329" h="2160" extrusionOk="0">
                    <a:moveTo>
                      <a:pt x="1426" y="0"/>
                    </a:moveTo>
                    <a:cubicBezTo>
                      <a:pt x="1098" y="0"/>
                      <a:pt x="769" y="122"/>
                      <a:pt x="535" y="367"/>
                    </a:cubicBezTo>
                    <a:cubicBezTo>
                      <a:pt x="0" y="890"/>
                      <a:pt x="91" y="1696"/>
                      <a:pt x="548" y="2159"/>
                    </a:cubicBezTo>
                    <a:lnTo>
                      <a:pt x="1698" y="1800"/>
                    </a:lnTo>
                    <a:lnTo>
                      <a:pt x="2329" y="377"/>
                    </a:lnTo>
                    <a:cubicBezTo>
                      <a:pt x="2324" y="375"/>
                      <a:pt x="2321" y="370"/>
                      <a:pt x="2317" y="367"/>
                    </a:cubicBezTo>
                    <a:cubicBezTo>
                      <a:pt x="2082" y="122"/>
                      <a:pt x="1754"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a:off x="4814357" y="2333796"/>
                <a:ext cx="64641" cy="59951"/>
              </a:xfrm>
              <a:custGeom>
                <a:avLst/>
                <a:gdLst/>
                <a:ahLst/>
                <a:cxnLst/>
                <a:rect l="l" t="t" r="r" b="b"/>
                <a:pathLst>
                  <a:path w="2329" h="2160" extrusionOk="0">
                    <a:moveTo>
                      <a:pt x="1426" y="0"/>
                    </a:moveTo>
                    <a:cubicBezTo>
                      <a:pt x="1098" y="0"/>
                      <a:pt x="769" y="122"/>
                      <a:pt x="535" y="367"/>
                    </a:cubicBezTo>
                    <a:cubicBezTo>
                      <a:pt x="0" y="890"/>
                      <a:pt x="91" y="1696"/>
                      <a:pt x="548" y="2159"/>
                    </a:cubicBezTo>
                    <a:lnTo>
                      <a:pt x="1698" y="1800"/>
                    </a:lnTo>
                    <a:lnTo>
                      <a:pt x="2329" y="377"/>
                    </a:lnTo>
                    <a:cubicBezTo>
                      <a:pt x="2324" y="375"/>
                      <a:pt x="2321" y="370"/>
                      <a:pt x="2317" y="367"/>
                    </a:cubicBezTo>
                    <a:cubicBezTo>
                      <a:pt x="2082" y="122"/>
                      <a:pt x="1754" y="0"/>
                      <a:pt x="1426" y="0"/>
                    </a:cubicBezTo>
                    <a:close/>
                  </a:path>
                </a:pathLst>
              </a:custGeom>
              <a:solidFill>
                <a:srgbClr val="00993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45"/>
            <p:cNvSpPr/>
            <p:nvPr/>
          </p:nvSpPr>
          <p:spPr>
            <a:xfrm>
              <a:off x="4829511" y="2344260"/>
              <a:ext cx="70886" cy="59451"/>
            </a:xfrm>
            <a:custGeom>
              <a:avLst/>
              <a:gdLst/>
              <a:ahLst/>
              <a:cxnLst/>
              <a:rect l="l" t="t" r="r" b="b"/>
              <a:pathLst>
                <a:path w="2554" h="2142" extrusionOk="0">
                  <a:moveTo>
                    <a:pt x="1783" y="0"/>
                  </a:moveTo>
                  <a:lnTo>
                    <a:pt x="1" y="1782"/>
                  </a:lnTo>
                  <a:cubicBezTo>
                    <a:pt x="216" y="2000"/>
                    <a:pt x="510" y="2141"/>
                    <a:pt x="860" y="2141"/>
                  </a:cubicBezTo>
                  <a:cubicBezTo>
                    <a:pt x="867" y="2141"/>
                    <a:pt x="874" y="2141"/>
                    <a:pt x="881" y="2141"/>
                  </a:cubicBezTo>
                  <a:cubicBezTo>
                    <a:pt x="887" y="2141"/>
                    <a:pt x="893" y="2141"/>
                    <a:pt x="900" y="2141"/>
                  </a:cubicBezTo>
                  <a:cubicBezTo>
                    <a:pt x="1987" y="2141"/>
                    <a:pt x="2553" y="771"/>
                    <a:pt x="1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45"/>
            <p:cNvGrpSpPr/>
            <p:nvPr/>
          </p:nvGrpSpPr>
          <p:grpSpPr>
            <a:xfrm>
              <a:off x="4775750" y="2214227"/>
              <a:ext cx="162006" cy="116099"/>
              <a:chOff x="4775750" y="2214227"/>
              <a:chExt cx="162006" cy="116099"/>
            </a:xfrm>
          </p:grpSpPr>
          <p:sp>
            <p:nvSpPr>
              <p:cNvPr id="634" name="Google Shape;634;p45"/>
              <p:cNvSpPr/>
              <p:nvPr/>
            </p:nvSpPr>
            <p:spPr>
              <a:xfrm>
                <a:off x="4775750" y="2214227"/>
                <a:ext cx="162006" cy="116099"/>
              </a:xfrm>
              <a:custGeom>
                <a:avLst/>
                <a:gdLst/>
                <a:ahLst/>
                <a:cxnLst/>
                <a:rect l="l" t="t" r="r" b="b"/>
                <a:pathLst>
                  <a:path w="5837" h="4183" extrusionOk="0">
                    <a:moveTo>
                      <a:pt x="2262" y="0"/>
                    </a:moveTo>
                    <a:cubicBezTo>
                      <a:pt x="1794" y="0"/>
                      <a:pt x="1326" y="184"/>
                      <a:pt x="1005" y="546"/>
                    </a:cubicBezTo>
                    <a:cubicBezTo>
                      <a:pt x="1" y="1608"/>
                      <a:pt x="792" y="3412"/>
                      <a:pt x="2232" y="3412"/>
                    </a:cubicBezTo>
                    <a:cubicBezTo>
                      <a:pt x="2254" y="3412"/>
                      <a:pt x="2277" y="3411"/>
                      <a:pt x="2299" y="3411"/>
                    </a:cubicBezTo>
                    <a:cubicBezTo>
                      <a:pt x="2321" y="3410"/>
                      <a:pt x="2342" y="3410"/>
                      <a:pt x="2364" y="3410"/>
                    </a:cubicBezTo>
                    <a:cubicBezTo>
                      <a:pt x="3043" y="3410"/>
                      <a:pt x="3666" y="3652"/>
                      <a:pt x="4125" y="4094"/>
                    </a:cubicBezTo>
                    <a:cubicBezTo>
                      <a:pt x="4158" y="4123"/>
                      <a:pt x="4190" y="4152"/>
                      <a:pt x="4222" y="4183"/>
                    </a:cubicBezTo>
                    <a:lnTo>
                      <a:pt x="5458" y="3738"/>
                    </a:lnTo>
                    <a:lnTo>
                      <a:pt x="5837" y="2568"/>
                    </a:lnTo>
                    <a:cubicBezTo>
                      <a:pt x="5082" y="1825"/>
                      <a:pt x="4264" y="1135"/>
                      <a:pt x="3451" y="483"/>
                    </a:cubicBezTo>
                    <a:cubicBezTo>
                      <a:pt x="3135" y="160"/>
                      <a:pt x="2699" y="0"/>
                      <a:pt x="2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5"/>
              <p:cNvSpPr/>
              <p:nvPr/>
            </p:nvSpPr>
            <p:spPr>
              <a:xfrm>
                <a:off x="4775750" y="2214227"/>
                <a:ext cx="162006" cy="116099"/>
              </a:xfrm>
              <a:custGeom>
                <a:avLst/>
                <a:gdLst/>
                <a:ahLst/>
                <a:cxnLst/>
                <a:rect l="l" t="t" r="r" b="b"/>
                <a:pathLst>
                  <a:path w="5837" h="4183" extrusionOk="0">
                    <a:moveTo>
                      <a:pt x="2262" y="0"/>
                    </a:moveTo>
                    <a:cubicBezTo>
                      <a:pt x="1794" y="0"/>
                      <a:pt x="1326" y="184"/>
                      <a:pt x="1005" y="546"/>
                    </a:cubicBezTo>
                    <a:cubicBezTo>
                      <a:pt x="1" y="1608"/>
                      <a:pt x="792" y="3412"/>
                      <a:pt x="2232" y="3412"/>
                    </a:cubicBezTo>
                    <a:cubicBezTo>
                      <a:pt x="2254" y="3412"/>
                      <a:pt x="2277" y="3411"/>
                      <a:pt x="2299" y="3411"/>
                    </a:cubicBezTo>
                    <a:cubicBezTo>
                      <a:pt x="2321" y="3410"/>
                      <a:pt x="2342" y="3410"/>
                      <a:pt x="2364" y="3410"/>
                    </a:cubicBezTo>
                    <a:cubicBezTo>
                      <a:pt x="3043" y="3410"/>
                      <a:pt x="3666" y="3652"/>
                      <a:pt x="4125" y="4094"/>
                    </a:cubicBezTo>
                    <a:cubicBezTo>
                      <a:pt x="4158" y="4123"/>
                      <a:pt x="4190" y="4152"/>
                      <a:pt x="4222" y="4183"/>
                    </a:cubicBezTo>
                    <a:lnTo>
                      <a:pt x="5458" y="3738"/>
                    </a:lnTo>
                    <a:lnTo>
                      <a:pt x="5837" y="2568"/>
                    </a:lnTo>
                    <a:cubicBezTo>
                      <a:pt x="5082" y="1825"/>
                      <a:pt x="4264" y="1135"/>
                      <a:pt x="3451" y="483"/>
                    </a:cubicBezTo>
                    <a:cubicBezTo>
                      <a:pt x="3135" y="160"/>
                      <a:pt x="2699" y="0"/>
                      <a:pt x="2262" y="0"/>
                    </a:cubicBezTo>
                    <a:close/>
                  </a:path>
                </a:pathLst>
              </a:custGeom>
              <a:solidFill>
                <a:srgbClr val="00993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45"/>
            <p:cNvSpPr/>
            <p:nvPr/>
          </p:nvSpPr>
          <p:spPr>
            <a:xfrm>
              <a:off x="4892932" y="2285530"/>
              <a:ext cx="116460" cy="146657"/>
            </a:xfrm>
            <a:custGeom>
              <a:avLst/>
              <a:gdLst/>
              <a:ahLst/>
              <a:cxnLst/>
              <a:rect l="l" t="t" r="r" b="b"/>
              <a:pathLst>
                <a:path w="4196" h="5284" extrusionOk="0">
                  <a:moveTo>
                    <a:pt x="1613" y="1"/>
                  </a:moveTo>
                  <a:lnTo>
                    <a:pt x="0" y="1614"/>
                  </a:lnTo>
                  <a:cubicBezTo>
                    <a:pt x="509" y="2108"/>
                    <a:pt x="800" y="2771"/>
                    <a:pt x="772" y="3527"/>
                  </a:cubicBezTo>
                  <a:cubicBezTo>
                    <a:pt x="719" y="4444"/>
                    <a:pt x="1532" y="5283"/>
                    <a:pt x="2433" y="5283"/>
                  </a:cubicBezTo>
                  <a:cubicBezTo>
                    <a:pt x="2448" y="5283"/>
                    <a:pt x="2463" y="5283"/>
                    <a:pt x="2479" y="5283"/>
                  </a:cubicBezTo>
                  <a:cubicBezTo>
                    <a:pt x="2493" y="5283"/>
                    <a:pt x="2507" y="5283"/>
                    <a:pt x="2522" y="5283"/>
                  </a:cubicBezTo>
                  <a:cubicBezTo>
                    <a:pt x="3394" y="5283"/>
                    <a:pt x="4195" y="4500"/>
                    <a:pt x="4186" y="3611"/>
                  </a:cubicBezTo>
                  <a:cubicBezTo>
                    <a:pt x="4195" y="3150"/>
                    <a:pt x="4023" y="2714"/>
                    <a:pt x="3701" y="2385"/>
                  </a:cubicBezTo>
                  <a:cubicBezTo>
                    <a:pt x="3701" y="2385"/>
                    <a:pt x="2890" y="1401"/>
                    <a:pt x="2890" y="1401"/>
                  </a:cubicBezTo>
                  <a:cubicBezTo>
                    <a:pt x="2498" y="913"/>
                    <a:pt x="2066" y="447"/>
                    <a:pt x="1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 name="Google Shape;637;p45"/>
            <p:cNvGrpSpPr/>
            <p:nvPr/>
          </p:nvGrpSpPr>
          <p:grpSpPr>
            <a:xfrm>
              <a:off x="4826320" y="2099516"/>
              <a:ext cx="177410" cy="164726"/>
              <a:chOff x="4826320" y="2099516"/>
              <a:chExt cx="177410" cy="164726"/>
            </a:xfrm>
          </p:grpSpPr>
          <p:sp>
            <p:nvSpPr>
              <p:cNvPr id="638" name="Google Shape;638;p45"/>
              <p:cNvSpPr/>
              <p:nvPr/>
            </p:nvSpPr>
            <p:spPr>
              <a:xfrm>
                <a:off x="4826320" y="2099516"/>
                <a:ext cx="177410" cy="164726"/>
              </a:xfrm>
              <a:custGeom>
                <a:avLst/>
                <a:gdLst/>
                <a:ahLst/>
                <a:cxnLst/>
                <a:rect l="l" t="t" r="r" b="b"/>
                <a:pathLst>
                  <a:path w="6392" h="5935" extrusionOk="0">
                    <a:moveTo>
                      <a:pt x="2396" y="0"/>
                    </a:moveTo>
                    <a:cubicBezTo>
                      <a:pt x="1909" y="0"/>
                      <a:pt x="1421" y="175"/>
                      <a:pt x="1051" y="551"/>
                    </a:cubicBezTo>
                    <a:cubicBezTo>
                      <a:pt x="0" y="1539"/>
                      <a:pt x="403" y="3366"/>
                      <a:pt x="1766" y="3827"/>
                    </a:cubicBezTo>
                    <a:cubicBezTo>
                      <a:pt x="2958" y="4185"/>
                      <a:pt x="3917" y="5061"/>
                      <a:pt x="4781" y="5935"/>
                    </a:cubicBezTo>
                    <a:lnTo>
                      <a:pt x="5875" y="5368"/>
                    </a:lnTo>
                    <a:lnTo>
                      <a:pt x="6391" y="4325"/>
                    </a:lnTo>
                    <a:cubicBezTo>
                      <a:pt x="5515" y="3454"/>
                      <a:pt x="4666" y="2495"/>
                      <a:pt x="4275" y="1284"/>
                    </a:cubicBezTo>
                    <a:cubicBezTo>
                      <a:pt x="3993" y="469"/>
                      <a:pt x="3195"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5"/>
              <p:cNvSpPr/>
              <p:nvPr/>
            </p:nvSpPr>
            <p:spPr>
              <a:xfrm>
                <a:off x="4826320" y="2099516"/>
                <a:ext cx="177410" cy="164726"/>
              </a:xfrm>
              <a:custGeom>
                <a:avLst/>
                <a:gdLst/>
                <a:ahLst/>
                <a:cxnLst/>
                <a:rect l="l" t="t" r="r" b="b"/>
                <a:pathLst>
                  <a:path w="6392" h="5935" extrusionOk="0">
                    <a:moveTo>
                      <a:pt x="2396" y="0"/>
                    </a:moveTo>
                    <a:cubicBezTo>
                      <a:pt x="1909" y="0"/>
                      <a:pt x="1421" y="175"/>
                      <a:pt x="1051" y="551"/>
                    </a:cubicBezTo>
                    <a:cubicBezTo>
                      <a:pt x="0" y="1539"/>
                      <a:pt x="403" y="3366"/>
                      <a:pt x="1766" y="3827"/>
                    </a:cubicBezTo>
                    <a:cubicBezTo>
                      <a:pt x="2958" y="4185"/>
                      <a:pt x="3917" y="5061"/>
                      <a:pt x="4781" y="5935"/>
                    </a:cubicBezTo>
                    <a:lnTo>
                      <a:pt x="5875" y="5368"/>
                    </a:lnTo>
                    <a:lnTo>
                      <a:pt x="6391" y="4325"/>
                    </a:lnTo>
                    <a:cubicBezTo>
                      <a:pt x="5515" y="3454"/>
                      <a:pt x="4666" y="2495"/>
                      <a:pt x="4275" y="1284"/>
                    </a:cubicBezTo>
                    <a:cubicBezTo>
                      <a:pt x="3993" y="469"/>
                      <a:pt x="3195" y="0"/>
                      <a:pt x="2396" y="0"/>
                    </a:cubicBezTo>
                    <a:close/>
                  </a:path>
                </a:pathLst>
              </a:custGeom>
              <a:solidFill>
                <a:srgbClr val="00993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45"/>
            <p:cNvSpPr/>
            <p:nvPr/>
          </p:nvSpPr>
          <p:spPr>
            <a:xfrm>
              <a:off x="4959016" y="2219529"/>
              <a:ext cx="182489" cy="164920"/>
            </a:xfrm>
            <a:custGeom>
              <a:avLst/>
              <a:gdLst/>
              <a:ahLst/>
              <a:cxnLst/>
              <a:rect l="l" t="t" r="r" b="b"/>
              <a:pathLst>
                <a:path w="6575" h="5942" extrusionOk="0">
                  <a:moveTo>
                    <a:pt x="1610" y="1"/>
                  </a:moveTo>
                  <a:lnTo>
                    <a:pt x="0" y="1611"/>
                  </a:lnTo>
                  <a:cubicBezTo>
                    <a:pt x="226" y="1838"/>
                    <a:pt x="446" y="2066"/>
                    <a:pt x="662" y="2284"/>
                  </a:cubicBezTo>
                  <a:cubicBezTo>
                    <a:pt x="1297" y="2921"/>
                    <a:pt x="1785" y="3709"/>
                    <a:pt x="2108" y="4627"/>
                  </a:cubicBezTo>
                  <a:cubicBezTo>
                    <a:pt x="2371" y="5394"/>
                    <a:pt x="3135" y="5941"/>
                    <a:pt x="3947" y="5941"/>
                  </a:cubicBezTo>
                  <a:cubicBezTo>
                    <a:pt x="3954" y="5941"/>
                    <a:pt x="3962" y="5941"/>
                    <a:pt x="3969" y="5941"/>
                  </a:cubicBezTo>
                  <a:cubicBezTo>
                    <a:pt x="3980" y="5941"/>
                    <a:pt x="3990" y="5942"/>
                    <a:pt x="4000" y="5942"/>
                  </a:cubicBezTo>
                  <a:cubicBezTo>
                    <a:pt x="5668" y="5942"/>
                    <a:pt x="6574" y="3859"/>
                    <a:pt x="5425" y="2638"/>
                  </a:cubicBezTo>
                  <a:cubicBezTo>
                    <a:pt x="5212" y="2405"/>
                    <a:pt x="4944" y="2226"/>
                    <a:pt x="4651" y="2118"/>
                  </a:cubicBezTo>
                  <a:cubicBezTo>
                    <a:pt x="3695" y="1765"/>
                    <a:pt x="2870" y="1247"/>
                    <a:pt x="2202" y="578"/>
                  </a:cubicBezTo>
                  <a:cubicBezTo>
                    <a:pt x="2006" y="388"/>
                    <a:pt x="1807" y="198"/>
                    <a:pt x="1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5"/>
            <p:cNvSpPr/>
            <p:nvPr/>
          </p:nvSpPr>
          <p:spPr>
            <a:xfrm>
              <a:off x="4943029" y="2057162"/>
              <a:ext cx="121317" cy="146602"/>
            </a:xfrm>
            <a:custGeom>
              <a:avLst/>
              <a:gdLst/>
              <a:ahLst/>
              <a:cxnLst/>
              <a:rect l="l" t="t" r="r" b="b"/>
              <a:pathLst>
                <a:path w="4371" h="5282" extrusionOk="0">
                  <a:moveTo>
                    <a:pt x="1860" y="0"/>
                  </a:moveTo>
                  <a:cubicBezTo>
                    <a:pt x="1463" y="0"/>
                    <a:pt x="1062" y="139"/>
                    <a:pt x="732" y="451"/>
                  </a:cubicBezTo>
                  <a:cubicBezTo>
                    <a:pt x="31" y="1072"/>
                    <a:pt x="1" y="2243"/>
                    <a:pt x="669" y="2897"/>
                  </a:cubicBezTo>
                  <a:lnTo>
                    <a:pt x="1481" y="3882"/>
                  </a:lnTo>
                  <a:cubicBezTo>
                    <a:pt x="1873" y="4369"/>
                    <a:pt x="2303" y="4835"/>
                    <a:pt x="2756" y="5281"/>
                  </a:cubicBezTo>
                  <a:lnTo>
                    <a:pt x="3811" y="4755"/>
                  </a:lnTo>
                  <a:lnTo>
                    <a:pt x="4370" y="3667"/>
                  </a:lnTo>
                  <a:cubicBezTo>
                    <a:pt x="4338" y="3635"/>
                    <a:pt x="4306" y="3601"/>
                    <a:pt x="4274" y="3566"/>
                  </a:cubicBezTo>
                  <a:cubicBezTo>
                    <a:pt x="3817" y="3097"/>
                    <a:pt x="3576" y="2455"/>
                    <a:pt x="3597" y="1757"/>
                  </a:cubicBezTo>
                  <a:cubicBezTo>
                    <a:pt x="3642" y="722"/>
                    <a:pt x="2763" y="0"/>
                    <a:pt x="1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5"/>
            <p:cNvSpPr/>
            <p:nvPr/>
          </p:nvSpPr>
          <p:spPr>
            <a:xfrm>
              <a:off x="5019494" y="2158912"/>
              <a:ext cx="161839" cy="116266"/>
            </a:xfrm>
            <a:custGeom>
              <a:avLst/>
              <a:gdLst/>
              <a:ahLst/>
              <a:cxnLst/>
              <a:rect l="l" t="t" r="r" b="b"/>
              <a:pathLst>
                <a:path w="5831" h="4189" extrusionOk="0">
                  <a:moveTo>
                    <a:pt x="1615" y="1"/>
                  </a:moveTo>
                  <a:lnTo>
                    <a:pt x="1" y="1615"/>
                  </a:lnTo>
                  <a:cubicBezTo>
                    <a:pt x="754" y="2360"/>
                    <a:pt x="1572" y="3052"/>
                    <a:pt x="2385" y="3703"/>
                  </a:cubicBezTo>
                  <a:cubicBezTo>
                    <a:pt x="2707" y="4016"/>
                    <a:pt x="3128" y="4188"/>
                    <a:pt x="3576" y="4188"/>
                  </a:cubicBezTo>
                  <a:cubicBezTo>
                    <a:pt x="3586" y="4189"/>
                    <a:pt x="3596" y="4189"/>
                    <a:pt x="3606" y="4189"/>
                  </a:cubicBezTo>
                  <a:cubicBezTo>
                    <a:pt x="5054" y="4189"/>
                    <a:pt x="5831" y="2376"/>
                    <a:pt x="4831" y="1321"/>
                  </a:cubicBezTo>
                  <a:cubicBezTo>
                    <a:pt x="3827" y="279"/>
                    <a:pt x="2886" y="1293"/>
                    <a:pt x="1615" y="1"/>
                  </a:cubicBezTo>
                  <a:close/>
                </a:path>
              </a:pathLst>
            </a:custGeom>
            <a:solidFill>
              <a:srgbClr val="00993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5"/>
            <p:cNvSpPr/>
            <p:nvPr/>
          </p:nvSpPr>
          <p:spPr>
            <a:xfrm>
              <a:off x="5067150" y="2085139"/>
              <a:ext cx="60367" cy="59979"/>
            </a:xfrm>
            <a:custGeom>
              <a:avLst/>
              <a:gdLst/>
              <a:ahLst/>
              <a:cxnLst/>
              <a:rect l="l" t="t" r="r" b="b"/>
              <a:pathLst>
                <a:path w="2175" h="2161" extrusionOk="0">
                  <a:moveTo>
                    <a:pt x="1252" y="1"/>
                  </a:moveTo>
                  <a:cubicBezTo>
                    <a:pt x="583" y="1"/>
                    <a:pt x="0" y="591"/>
                    <a:pt x="13" y="1261"/>
                  </a:cubicBezTo>
                  <a:cubicBezTo>
                    <a:pt x="3" y="1604"/>
                    <a:pt x="156" y="1927"/>
                    <a:pt x="397" y="2160"/>
                  </a:cubicBezTo>
                  <a:lnTo>
                    <a:pt x="1562" y="1522"/>
                  </a:lnTo>
                  <a:lnTo>
                    <a:pt x="2174" y="383"/>
                  </a:lnTo>
                  <a:cubicBezTo>
                    <a:pt x="1955" y="152"/>
                    <a:pt x="1648" y="1"/>
                    <a:pt x="1279" y="1"/>
                  </a:cubicBezTo>
                  <a:cubicBezTo>
                    <a:pt x="1277" y="1"/>
                    <a:pt x="1275" y="1"/>
                    <a:pt x="1274" y="1"/>
                  </a:cubicBezTo>
                  <a:cubicBezTo>
                    <a:pt x="1266" y="1"/>
                    <a:pt x="125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45"/>
            <p:cNvGrpSpPr/>
            <p:nvPr/>
          </p:nvGrpSpPr>
          <p:grpSpPr>
            <a:xfrm>
              <a:off x="5078141" y="2095825"/>
              <a:ext cx="63753" cy="59451"/>
              <a:chOff x="5078141" y="2095825"/>
              <a:chExt cx="63753" cy="59451"/>
            </a:xfrm>
          </p:grpSpPr>
          <p:sp>
            <p:nvSpPr>
              <p:cNvPr id="645" name="Google Shape;645;p45"/>
              <p:cNvSpPr/>
              <p:nvPr/>
            </p:nvSpPr>
            <p:spPr>
              <a:xfrm>
                <a:off x="5078141" y="2095825"/>
                <a:ext cx="63753" cy="59451"/>
              </a:xfrm>
              <a:custGeom>
                <a:avLst/>
                <a:gdLst/>
                <a:ahLst/>
                <a:cxnLst/>
                <a:rect l="l" t="t" r="r" b="b"/>
                <a:pathLst>
                  <a:path w="2297" h="2142" extrusionOk="0">
                    <a:moveTo>
                      <a:pt x="1778" y="1"/>
                    </a:moveTo>
                    <a:lnTo>
                      <a:pt x="1" y="1780"/>
                    </a:lnTo>
                    <a:cubicBezTo>
                      <a:pt x="227" y="2001"/>
                      <a:pt x="530" y="2142"/>
                      <a:pt x="845" y="2142"/>
                    </a:cubicBezTo>
                    <a:cubicBezTo>
                      <a:pt x="856" y="2142"/>
                      <a:pt x="867" y="2142"/>
                      <a:pt x="878" y="2141"/>
                    </a:cubicBezTo>
                    <a:cubicBezTo>
                      <a:pt x="1200" y="2141"/>
                      <a:pt x="1523" y="2017"/>
                      <a:pt x="1769" y="1773"/>
                    </a:cubicBezTo>
                    <a:cubicBezTo>
                      <a:pt x="2297" y="1249"/>
                      <a:pt x="2220" y="464"/>
                      <a:pt x="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5"/>
              <p:cNvSpPr/>
              <p:nvPr/>
            </p:nvSpPr>
            <p:spPr>
              <a:xfrm>
                <a:off x="5078141" y="2095825"/>
                <a:ext cx="63753" cy="59451"/>
              </a:xfrm>
              <a:custGeom>
                <a:avLst/>
                <a:gdLst/>
                <a:ahLst/>
                <a:cxnLst/>
                <a:rect l="l" t="t" r="r" b="b"/>
                <a:pathLst>
                  <a:path w="2297" h="2142" extrusionOk="0">
                    <a:moveTo>
                      <a:pt x="1778" y="1"/>
                    </a:moveTo>
                    <a:lnTo>
                      <a:pt x="1" y="1780"/>
                    </a:lnTo>
                    <a:cubicBezTo>
                      <a:pt x="227" y="2001"/>
                      <a:pt x="530" y="2142"/>
                      <a:pt x="845" y="2142"/>
                    </a:cubicBezTo>
                    <a:cubicBezTo>
                      <a:pt x="856" y="2142"/>
                      <a:pt x="867" y="2142"/>
                      <a:pt x="878" y="2141"/>
                    </a:cubicBezTo>
                    <a:cubicBezTo>
                      <a:pt x="1200" y="2141"/>
                      <a:pt x="1523" y="2017"/>
                      <a:pt x="1769" y="1773"/>
                    </a:cubicBezTo>
                    <a:cubicBezTo>
                      <a:pt x="2297" y="1249"/>
                      <a:pt x="2220" y="464"/>
                      <a:pt x="1778" y="1"/>
                    </a:cubicBezTo>
                    <a:close/>
                  </a:path>
                </a:pathLst>
              </a:custGeom>
              <a:solidFill>
                <a:srgbClr val="00993A">
                  <a:alpha val="11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7" name="Google Shape;647;p45"/>
          <p:cNvGrpSpPr/>
          <p:nvPr/>
        </p:nvGrpSpPr>
        <p:grpSpPr>
          <a:xfrm rot="900026">
            <a:off x="7620494" y="1817104"/>
            <a:ext cx="1411449" cy="1263081"/>
            <a:chOff x="2497175" y="3692550"/>
            <a:chExt cx="1123025" cy="1004975"/>
          </a:xfrm>
        </p:grpSpPr>
        <p:sp>
          <p:nvSpPr>
            <p:cNvPr id="648" name="Google Shape;648;p45"/>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5"/>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CAAD3CE5-61C5-4DD7-A033-31917155C5ED}"/>
              </a:ext>
            </a:extLst>
          </p:cNvPr>
          <p:cNvSpPr>
            <a:spLocks noGrp="1"/>
          </p:cNvSpPr>
          <p:nvPr>
            <p:ph type="subTitle" idx="4"/>
          </p:nvPr>
        </p:nvSpPr>
        <p:spPr>
          <a:xfrm>
            <a:off x="1485103" y="2589219"/>
            <a:ext cx="5092690" cy="558900"/>
          </a:xfrm>
        </p:spPr>
        <p:txBody>
          <a:bodyPr/>
          <a:lstStyle/>
          <a:p>
            <a:r>
              <a:rPr lang="en-US" b="1" dirty="0" err="1">
                <a:latin typeface="+mn-lt"/>
              </a:rPr>
              <a:t>Dấu</a:t>
            </a:r>
            <a:r>
              <a:rPr lang="en-US" b="1" dirty="0">
                <a:latin typeface="+mn-lt"/>
              </a:rPr>
              <a:t> </a:t>
            </a:r>
            <a:r>
              <a:rPr lang="en-US" b="1" dirty="0" err="1">
                <a:latin typeface="+mn-lt"/>
              </a:rPr>
              <a:t>hiệu</a:t>
            </a:r>
            <a:r>
              <a:rPr lang="en-US" b="1" dirty="0">
                <a:latin typeface="+mn-lt"/>
              </a:rPr>
              <a:t> </a:t>
            </a:r>
            <a:r>
              <a:rPr lang="en-US" b="1" dirty="0" err="1">
                <a:latin typeface="+mn-lt"/>
              </a:rPr>
              <a:t>sự</a:t>
            </a:r>
            <a:r>
              <a:rPr lang="en-US" b="1" dirty="0">
                <a:latin typeface="+mn-lt"/>
              </a:rPr>
              <a:t> </a:t>
            </a:r>
            <a:r>
              <a:rPr lang="en-US" b="1" dirty="0" err="1">
                <a:latin typeface="+mn-lt"/>
              </a:rPr>
              <a:t>phát</a:t>
            </a:r>
            <a:r>
              <a:rPr lang="en-US" b="1" dirty="0">
                <a:latin typeface="+mn-lt"/>
              </a:rPr>
              <a:t> </a:t>
            </a:r>
            <a:r>
              <a:rPr lang="en-US" b="1" dirty="0" err="1">
                <a:latin typeface="+mn-lt"/>
              </a:rPr>
              <a:t>triển</a:t>
            </a:r>
            <a:endParaRPr lang="en-US" b="1" dirty="0">
              <a:latin typeface="+mn-lt"/>
            </a:endParaRPr>
          </a:p>
        </p:txBody>
      </p:sp>
      <p:sp>
        <p:nvSpPr>
          <p:cNvPr id="48" name="Google Shape;616;p45">
            <a:extLst>
              <a:ext uri="{FF2B5EF4-FFF2-40B4-BE49-F238E27FC236}">
                <a16:creationId xmlns:a16="http://schemas.microsoft.com/office/drawing/2014/main" id="{D7845A88-E498-4728-BB9E-0063289B9AE0}"/>
              </a:ext>
            </a:extLst>
          </p:cNvPr>
          <p:cNvSpPr txBox="1">
            <a:spLocks/>
          </p:cNvSpPr>
          <p:nvPr/>
        </p:nvSpPr>
        <p:spPr>
          <a:xfrm>
            <a:off x="1472377" y="1605035"/>
            <a:ext cx="4395414"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M Sans"/>
              <a:buNone/>
              <a:defRPr sz="2400" b="0" i="0" u="none" strike="noStrike" cap="none">
                <a:solidFill>
                  <a:schemeClr val="dk1"/>
                </a:solidFill>
                <a:latin typeface="Heebo Medium"/>
                <a:ea typeface="Heebo Medium"/>
                <a:cs typeface="Heebo Medium"/>
                <a:sym typeface="Heebo Medium"/>
              </a:defRPr>
            </a:lvl1pPr>
            <a:lvl2pPr marL="914400" marR="0" lvl="1"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indent="0"/>
            <a:r>
              <a:rPr lang="en-US" sz="2000" dirty="0" err="1">
                <a:latin typeface="+mn-lt"/>
              </a:rPr>
              <a:t>Chiều</a:t>
            </a:r>
            <a:r>
              <a:rPr lang="en-US" sz="2000" dirty="0">
                <a:latin typeface="+mn-lt"/>
              </a:rPr>
              <a:t> </a:t>
            </a:r>
            <a:r>
              <a:rPr lang="en-US" sz="2000" dirty="0" err="1">
                <a:latin typeface="+mn-lt"/>
              </a:rPr>
              <a:t>cao</a:t>
            </a:r>
            <a:r>
              <a:rPr lang="en-US" sz="2000" dirty="0">
                <a:latin typeface="+mn-lt"/>
              </a:rPr>
              <a:t>, </a:t>
            </a:r>
            <a:r>
              <a:rPr lang="en-US" sz="2000" dirty="0" err="1">
                <a:latin typeface="+mn-lt"/>
              </a:rPr>
              <a:t>cân</a:t>
            </a:r>
            <a:r>
              <a:rPr lang="en-US" sz="2000" dirty="0">
                <a:latin typeface="+mn-lt"/>
              </a:rPr>
              <a:t> </a:t>
            </a:r>
            <a:r>
              <a:rPr lang="en-US" sz="2000" dirty="0" err="1">
                <a:latin typeface="+mn-lt"/>
              </a:rPr>
              <a:t>nặng</a:t>
            </a:r>
            <a:r>
              <a:rPr lang="en-US" sz="2000" dirty="0">
                <a:latin typeface="+mn-lt"/>
              </a:rPr>
              <a:t> </a:t>
            </a:r>
            <a:r>
              <a:rPr lang="en-US" sz="2000" dirty="0" err="1">
                <a:latin typeface="+mn-lt"/>
              </a:rPr>
              <a:t>tăng</a:t>
            </a:r>
            <a:r>
              <a:rPr lang="en-US" sz="2000" dirty="0">
                <a:latin typeface="+mn-lt"/>
              </a:rPr>
              <a:t> </a:t>
            </a:r>
            <a:r>
              <a:rPr lang="en-US" sz="2000" dirty="0" err="1">
                <a:latin typeface="+mn-lt"/>
              </a:rPr>
              <a:t>lên</a:t>
            </a:r>
            <a:r>
              <a:rPr lang="en-US" sz="2000" dirty="0">
                <a:latin typeface="+mn-lt"/>
              </a:rPr>
              <a:t>…</a:t>
            </a:r>
            <a:endParaRPr lang="vi-VN" sz="2000" dirty="0">
              <a:latin typeface="+mn-lt"/>
            </a:endParaRPr>
          </a:p>
        </p:txBody>
      </p:sp>
      <p:sp>
        <p:nvSpPr>
          <p:cNvPr id="49" name="Google Shape;616;p45">
            <a:extLst>
              <a:ext uri="{FF2B5EF4-FFF2-40B4-BE49-F238E27FC236}">
                <a16:creationId xmlns:a16="http://schemas.microsoft.com/office/drawing/2014/main" id="{1651E5B4-4363-447B-9CDF-1EB16B3A52FD}"/>
              </a:ext>
            </a:extLst>
          </p:cNvPr>
          <p:cNvSpPr txBox="1">
            <a:spLocks/>
          </p:cNvSpPr>
          <p:nvPr/>
        </p:nvSpPr>
        <p:spPr>
          <a:xfrm>
            <a:off x="1599849" y="3133139"/>
            <a:ext cx="4395414"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M Sans"/>
              <a:buNone/>
              <a:defRPr sz="2400" b="0" i="0" u="none" strike="noStrike" cap="none">
                <a:solidFill>
                  <a:schemeClr val="dk1"/>
                </a:solidFill>
                <a:latin typeface="Heebo Medium"/>
                <a:ea typeface="Heebo Medium"/>
                <a:cs typeface="Heebo Medium"/>
                <a:sym typeface="Heebo Medium"/>
              </a:defRPr>
            </a:lvl1pPr>
            <a:lvl2pPr marL="914400" marR="0" lvl="1"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indent="0"/>
            <a:r>
              <a:rPr lang="en-US" sz="2000" dirty="0">
                <a:latin typeface="+mn-lt"/>
              </a:rPr>
              <a:t>Nam: </a:t>
            </a:r>
            <a:r>
              <a:rPr lang="en-US" sz="2000" dirty="0" err="1">
                <a:latin typeface="+mn-lt"/>
              </a:rPr>
              <a:t>yết</a:t>
            </a:r>
            <a:r>
              <a:rPr lang="en-US" sz="2000" dirty="0">
                <a:latin typeface="+mn-lt"/>
              </a:rPr>
              <a:t> </a:t>
            </a:r>
            <a:r>
              <a:rPr lang="en-US" sz="2000" dirty="0" err="1">
                <a:latin typeface="+mn-lt"/>
              </a:rPr>
              <a:t>hầu</a:t>
            </a:r>
            <a:r>
              <a:rPr lang="en-US" sz="2000" dirty="0">
                <a:latin typeface="+mn-lt"/>
              </a:rPr>
              <a:t>, </a:t>
            </a:r>
            <a:r>
              <a:rPr lang="en-US" sz="2000" dirty="0" err="1">
                <a:latin typeface="+mn-lt"/>
              </a:rPr>
              <a:t>vỡ</a:t>
            </a:r>
            <a:r>
              <a:rPr lang="en-US" sz="2000" dirty="0">
                <a:latin typeface="+mn-lt"/>
              </a:rPr>
              <a:t> </a:t>
            </a:r>
            <a:r>
              <a:rPr lang="en-US" sz="2000" dirty="0" err="1">
                <a:latin typeface="+mn-lt"/>
              </a:rPr>
              <a:t>giọng</a:t>
            </a:r>
            <a:r>
              <a:rPr lang="en-US" sz="2000" dirty="0">
                <a:latin typeface="+mn-lt"/>
              </a:rPr>
              <a:t>,..</a:t>
            </a:r>
            <a:endParaRPr lang="vi-VN" sz="2000" dirty="0">
              <a:latin typeface="+mn-lt"/>
            </a:endParaRPr>
          </a:p>
        </p:txBody>
      </p:sp>
      <p:sp>
        <p:nvSpPr>
          <p:cNvPr id="50" name="Google Shape;616;p45">
            <a:extLst>
              <a:ext uri="{FF2B5EF4-FFF2-40B4-BE49-F238E27FC236}">
                <a16:creationId xmlns:a16="http://schemas.microsoft.com/office/drawing/2014/main" id="{1D6E3ECC-D003-4B7E-B25C-6FC0CDA0CD50}"/>
              </a:ext>
            </a:extLst>
          </p:cNvPr>
          <p:cNvSpPr txBox="1">
            <a:spLocks/>
          </p:cNvSpPr>
          <p:nvPr/>
        </p:nvSpPr>
        <p:spPr>
          <a:xfrm>
            <a:off x="1599849" y="3692039"/>
            <a:ext cx="4395414"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M Sans"/>
              <a:buNone/>
              <a:defRPr sz="2400" b="0" i="0" u="none" strike="noStrike" cap="none">
                <a:solidFill>
                  <a:schemeClr val="dk1"/>
                </a:solidFill>
                <a:latin typeface="Heebo Medium"/>
                <a:ea typeface="Heebo Medium"/>
                <a:cs typeface="Heebo Medium"/>
                <a:sym typeface="Heebo Medium"/>
              </a:defRPr>
            </a:lvl1pPr>
            <a:lvl2pPr marL="914400" marR="0" lvl="1"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indent="0"/>
            <a:r>
              <a:rPr lang="en-US" sz="2000" dirty="0" err="1">
                <a:latin typeface="+mn-lt"/>
              </a:rPr>
              <a:t>Nữ</a:t>
            </a:r>
            <a:r>
              <a:rPr lang="en-US" sz="2000" dirty="0">
                <a:latin typeface="+mn-lt"/>
              </a:rPr>
              <a:t>: </a:t>
            </a:r>
            <a:r>
              <a:rPr lang="en-US" sz="2000" dirty="0" err="1">
                <a:latin typeface="+mn-lt"/>
              </a:rPr>
              <a:t>kinh</a:t>
            </a:r>
            <a:r>
              <a:rPr lang="en-US" sz="2000" dirty="0">
                <a:latin typeface="+mn-lt"/>
              </a:rPr>
              <a:t> </a:t>
            </a:r>
            <a:r>
              <a:rPr lang="en-US" sz="2000" dirty="0" err="1">
                <a:latin typeface="+mn-lt"/>
              </a:rPr>
              <a:t>nguyệt</a:t>
            </a:r>
            <a:r>
              <a:rPr lang="en-US" sz="2000" dirty="0">
                <a:latin typeface="+mn-lt"/>
              </a:rPr>
              <a:t>,..</a:t>
            </a:r>
            <a:endParaRPr lang="vi-VN" sz="2000" dirty="0">
              <a:latin typeface="+mn-lt"/>
            </a:endParaRPr>
          </a:p>
        </p:txBody>
      </p:sp>
      <p:pic>
        <p:nvPicPr>
          <p:cNvPr id="51" name="Picture 50">
            <a:extLst>
              <a:ext uri="{FF2B5EF4-FFF2-40B4-BE49-F238E27FC236}">
                <a16:creationId xmlns:a16="http://schemas.microsoft.com/office/drawing/2014/main" id="{9FFA6F6F-0781-493B-BB7C-C50B127C5A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02234" y="3372600"/>
            <a:ext cx="2950826" cy="175667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3"/>
                                        </p:tgtEl>
                                        <p:attrNameLst>
                                          <p:attrName>style.visibility</p:attrName>
                                        </p:attrNameLst>
                                      </p:cBhvr>
                                      <p:to>
                                        <p:strVal val="visible"/>
                                      </p:to>
                                    </p:set>
                                    <p:animEffect transition="in" filter="randombar(horizontal)">
                                      <p:cBhvr>
                                        <p:cTn id="7" dur="500"/>
                                        <p:tgtEl>
                                          <p:spTgt spid="6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7"/>
                                        </p:tgtEl>
                                        <p:attrNameLst>
                                          <p:attrName>style.visibility</p:attrName>
                                        </p:attrNameLst>
                                      </p:cBhvr>
                                      <p:to>
                                        <p:strVal val="visible"/>
                                      </p:to>
                                    </p:set>
                                    <p:anim calcmode="lin" valueType="num">
                                      <p:cBhvr additive="base">
                                        <p:cTn id="12" dur="500" fill="hold"/>
                                        <p:tgtEl>
                                          <p:spTgt spid="627"/>
                                        </p:tgtEl>
                                        <p:attrNameLst>
                                          <p:attrName>ppt_x</p:attrName>
                                        </p:attrNameLst>
                                      </p:cBhvr>
                                      <p:tavLst>
                                        <p:tav tm="0">
                                          <p:val>
                                            <p:strVal val="#ppt_x"/>
                                          </p:val>
                                        </p:tav>
                                        <p:tav tm="100000">
                                          <p:val>
                                            <p:strVal val="#ppt_x"/>
                                          </p:val>
                                        </p:tav>
                                      </p:tavLst>
                                    </p:anim>
                                    <p:anim calcmode="lin" valueType="num">
                                      <p:cBhvr additive="base">
                                        <p:cTn id="13" dur="500" fill="hold"/>
                                        <p:tgtEl>
                                          <p:spTgt spid="62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16">
                                            <p:txEl>
                                              <p:pRg st="0" end="0"/>
                                            </p:txEl>
                                          </p:spTgt>
                                        </p:tgtEl>
                                        <p:attrNameLst>
                                          <p:attrName>style.visibility</p:attrName>
                                        </p:attrNameLst>
                                      </p:cBhvr>
                                      <p:to>
                                        <p:strVal val="visible"/>
                                      </p:to>
                                    </p:set>
                                    <p:anim calcmode="lin" valueType="num">
                                      <p:cBhvr additive="base">
                                        <p:cTn id="16" dur="500" fill="hold"/>
                                        <p:tgtEl>
                                          <p:spTgt spid="61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randombar(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18"/>
                                        </p:tgtEl>
                                        <p:attrNameLst>
                                          <p:attrName>style.visibility</p:attrName>
                                        </p:attrNameLst>
                                      </p:cBhvr>
                                      <p:to>
                                        <p:strVal val="visible"/>
                                      </p:to>
                                    </p:set>
                                    <p:animEffect transition="in" filter="fade">
                                      <p:cBhvr>
                                        <p:cTn id="27" dur="1000"/>
                                        <p:tgtEl>
                                          <p:spTgt spid="618"/>
                                        </p:tgtEl>
                                      </p:cBhvr>
                                    </p:animEffect>
                                    <p:anim calcmode="lin" valueType="num">
                                      <p:cBhvr>
                                        <p:cTn id="28" dur="1000" fill="hold"/>
                                        <p:tgtEl>
                                          <p:spTgt spid="618"/>
                                        </p:tgtEl>
                                        <p:attrNameLst>
                                          <p:attrName>ppt_x</p:attrName>
                                        </p:attrNameLst>
                                      </p:cBhvr>
                                      <p:tavLst>
                                        <p:tav tm="0">
                                          <p:val>
                                            <p:strVal val="#ppt_x"/>
                                          </p:val>
                                        </p:tav>
                                        <p:tav tm="100000">
                                          <p:val>
                                            <p:strVal val="#ppt_x"/>
                                          </p:val>
                                        </p:tav>
                                      </p:tavLst>
                                    </p:anim>
                                    <p:anim calcmode="lin" valueType="num">
                                      <p:cBhvr>
                                        <p:cTn id="29" dur="1000" fill="hold"/>
                                        <p:tgtEl>
                                          <p:spTgt spid="6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animBg="1"/>
      <p:bldP spid="616" grpId="0" build="p"/>
      <p:bldP spid="7" grpId="0" build="p"/>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grpSp>
        <p:nvGrpSpPr>
          <p:cNvPr id="848" name="Google Shape;848;p49"/>
          <p:cNvGrpSpPr/>
          <p:nvPr/>
        </p:nvGrpSpPr>
        <p:grpSpPr>
          <a:xfrm>
            <a:off x="7527541" y="2874616"/>
            <a:ext cx="1411418" cy="1263053"/>
            <a:chOff x="2497175" y="3692550"/>
            <a:chExt cx="1123025" cy="1004975"/>
          </a:xfrm>
        </p:grpSpPr>
        <p:sp>
          <p:nvSpPr>
            <p:cNvPr id="849" name="Google Shape;849;p49"/>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9"/>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9"/>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49"/>
          <p:cNvGrpSpPr/>
          <p:nvPr/>
        </p:nvGrpSpPr>
        <p:grpSpPr>
          <a:xfrm>
            <a:off x="5295718" y="207063"/>
            <a:ext cx="1646618" cy="1629333"/>
            <a:chOff x="301538" y="2057488"/>
            <a:chExt cx="2332981" cy="2308491"/>
          </a:xfrm>
        </p:grpSpPr>
        <p:sp>
          <p:nvSpPr>
            <p:cNvPr id="855" name="Google Shape;855;p49"/>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9"/>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9"/>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9"/>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9"/>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9"/>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9"/>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49"/>
          <p:cNvGrpSpPr/>
          <p:nvPr/>
        </p:nvGrpSpPr>
        <p:grpSpPr>
          <a:xfrm>
            <a:off x="159590" y="2668300"/>
            <a:ext cx="1107251" cy="1111750"/>
            <a:chOff x="709090" y="1184225"/>
            <a:chExt cx="749307" cy="752351"/>
          </a:xfrm>
        </p:grpSpPr>
        <p:sp>
          <p:nvSpPr>
            <p:cNvPr id="876" name="Google Shape;876;p49"/>
            <p:cNvSpPr/>
            <p:nvPr/>
          </p:nvSpPr>
          <p:spPr>
            <a:xfrm>
              <a:off x="709090" y="1184225"/>
              <a:ext cx="749307" cy="752351"/>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a:off x="839290" y="1314991"/>
              <a:ext cx="488893" cy="490878"/>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 name="Google Shape;878;p49"/>
          <p:cNvGrpSpPr/>
          <p:nvPr/>
        </p:nvGrpSpPr>
        <p:grpSpPr>
          <a:xfrm>
            <a:off x="1601412" y="412741"/>
            <a:ext cx="2400253" cy="1217966"/>
            <a:chOff x="849800" y="1967300"/>
            <a:chExt cx="1565825" cy="794550"/>
          </a:xfrm>
        </p:grpSpPr>
        <p:sp>
          <p:nvSpPr>
            <p:cNvPr id="879" name="Google Shape;879;p49"/>
            <p:cNvSpPr/>
            <p:nvPr/>
          </p:nvSpPr>
          <p:spPr>
            <a:xfrm>
              <a:off x="880175" y="1967300"/>
              <a:ext cx="1535450" cy="686925"/>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9"/>
            <p:cNvSpPr/>
            <p:nvPr/>
          </p:nvSpPr>
          <p:spPr>
            <a:xfrm>
              <a:off x="849800" y="2077525"/>
              <a:ext cx="1539525" cy="668850"/>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9"/>
            <p:cNvSpPr/>
            <p:nvPr/>
          </p:nvSpPr>
          <p:spPr>
            <a:xfrm>
              <a:off x="900950" y="2062225"/>
              <a:ext cx="1485050" cy="699625"/>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1630350" y="2474850"/>
              <a:ext cx="185350" cy="49125"/>
            </a:xfrm>
            <a:custGeom>
              <a:avLst/>
              <a:gdLst/>
              <a:ahLst/>
              <a:cxnLst/>
              <a:rect l="l" t="t" r="r" b="b"/>
              <a:pathLst>
                <a:path w="7414" h="1965" extrusionOk="0">
                  <a:moveTo>
                    <a:pt x="1" y="1"/>
                  </a:moveTo>
                  <a:lnTo>
                    <a:pt x="1" y="1034"/>
                  </a:lnTo>
                  <a:cubicBezTo>
                    <a:pt x="1" y="1548"/>
                    <a:pt x="1660" y="1965"/>
                    <a:pt x="3708" y="1965"/>
                  </a:cubicBezTo>
                  <a:cubicBezTo>
                    <a:pt x="5754" y="1965"/>
                    <a:pt x="7413" y="1548"/>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1630350" y="24515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1630350" y="2434550"/>
              <a:ext cx="185350" cy="49125"/>
            </a:xfrm>
            <a:custGeom>
              <a:avLst/>
              <a:gdLst/>
              <a:ahLst/>
              <a:cxnLst/>
              <a:rect l="l" t="t" r="r" b="b"/>
              <a:pathLst>
                <a:path w="7414" h="1965" extrusionOk="0">
                  <a:moveTo>
                    <a:pt x="1" y="1"/>
                  </a:moveTo>
                  <a:lnTo>
                    <a:pt x="1" y="1034"/>
                  </a:lnTo>
                  <a:cubicBezTo>
                    <a:pt x="1" y="1547"/>
                    <a:pt x="1660" y="1965"/>
                    <a:pt x="3708" y="1965"/>
                  </a:cubicBezTo>
                  <a:cubicBezTo>
                    <a:pt x="5754" y="1965"/>
                    <a:pt x="7413" y="1547"/>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1630350" y="24112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1630350" y="2394250"/>
              <a:ext cx="185350" cy="49125"/>
            </a:xfrm>
            <a:custGeom>
              <a:avLst/>
              <a:gdLst/>
              <a:ahLst/>
              <a:cxnLst/>
              <a:rect l="l" t="t" r="r" b="b"/>
              <a:pathLst>
                <a:path w="7414" h="1965" extrusionOk="0">
                  <a:moveTo>
                    <a:pt x="1" y="0"/>
                  </a:moveTo>
                  <a:lnTo>
                    <a:pt x="1" y="1034"/>
                  </a:lnTo>
                  <a:cubicBezTo>
                    <a:pt x="1" y="1547"/>
                    <a:pt x="1660" y="1965"/>
                    <a:pt x="3708" y="1965"/>
                  </a:cubicBezTo>
                  <a:cubicBezTo>
                    <a:pt x="5754" y="1965"/>
                    <a:pt x="7413" y="1547"/>
                    <a:pt x="7413" y="1034"/>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1630350" y="2370975"/>
              <a:ext cx="185350" cy="46525"/>
            </a:xfrm>
            <a:custGeom>
              <a:avLst/>
              <a:gdLst/>
              <a:ahLst/>
              <a:cxnLst/>
              <a:rect l="l" t="t" r="r" b="b"/>
              <a:pathLst>
                <a:path w="7414" h="1861" extrusionOk="0">
                  <a:moveTo>
                    <a:pt x="3708" y="1"/>
                  </a:moveTo>
                  <a:cubicBezTo>
                    <a:pt x="1660" y="1"/>
                    <a:pt x="1" y="418"/>
                    <a:pt x="1" y="931"/>
                  </a:cubicBezTo>
                  <a:cubicBezTo>
                    <a:pt x="1" y="1445"/>
                    <a:pt x="1660" y="1860"/>
                    <a:pt x="3708" y="1860"/>
                  </a:cubicBezTo>
                  <a:cubicBezTo>
                    <a:pt x="5754" y="1860"/>
                    <a:pt x="7413" y="1445"/>
                    <a:pt x="7413" y="931"/>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1630350" y="2353950"/>
              <a:ext cx="185350" cy="49125"/>
            </a:xfrm>
            <a:custGeom>
              <a:avLst/>
              <a:gdLst/>
              <a:ahLst/>
              <a:cxnLst/>
              <a:rect l="l" t="t" r="r" b="b"/>
              <a:pathLst>
                <a:path w="7414" h="1965" extrusionOk="0">
                  <a:moveTo>
                    <a:pt x="1" y="0"/>
                  </a:moveTo>
                  <a:lnTo>
                    <a:pt x="1" y="1033"/>
                  </a:lnTo>
                  <a:cubicBezTo>
                    <a:pt x="1" y="1547"/>
                    <a:pt x="1660" y="1964"/>
                    <a:pt x="3708" y="1964"/>
                  </a:cubicBezTo>
                  <a:cubicBezTo>
                    <a:pt x="5754" y="1964"/>
                    <a:pt x="7413" y="1547"/>
                    <a:pt x="7413" y="1033"/>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1630350" y="2330675"/>
              <a:ext cx="185350" cy="46525"/>
            </a:xfrm>
            <a:custGeom>
              <a:avLst/>
              <a:gdLst/>
              <a:ahLst/>
              <a:cxnLst/>
              <a:rect l="l" t="t" r="r" b="b"/>
              <a:pathLst>
                <a:path w="7414" h="1861" extrusionOk="0">
                  <a:moveTo>
                    <a:pt x="3708" y="0"/>
                  </a:moveTo>
                  <a:cubicBezTo>
                    <a:pt x="1660" y="0"/>
                    <a:pt x="1" y="418"/>
                    <a:pt x="1" y="931"/>
                  </a:cubicBezTo>
                  <a:cubicBezTo>
                    <a:pt x="1" y="1445"/>
                    <a:pt x="1660" y="1860"/>
                    <a:pt x="3708" y="1860"/>
                  </a:cubicBezTo>
                  <a:cubicBezTo>
                    <a:pt x="5754" y="1860"/>
                    <a:pt x="7413" y="1445"/>
                    <a:pt x="7413" y="931"/>
                  </a:cubicBezTo>
                  <a:cubicBezTo>
                    <a:pt x="7413" y="418"/>
                    <a:pt x="5754" y="0"/>
                    <a:pt x="3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1630350" y="2310225"/>
              <a:ext cx="185350" cy="49075"/>
            </a:xfrm>
            <a:custGeom>
              <a:avLst/>
              <a:gdLst/>
              <a:ahLst/>
              <a:cxnLst/>
              <a:rect l="l" t="t" r="r" b="b"/>
              <a:pathLst>
                <a:path w="7414" h="1963" extrusionOk="0">
                  <a:moveTo>
                    <a:pt x="1" y="0"/>
                  </a:moveTo>
                  <a:lnTo>
                    <a:pt x="1" y="1033"/>
                  </a:lnTo>
                  <a:cubicBezTo>
                    <a:pt x="1" y="1547"/>
                    <a:pt x="1660" y="1962"/>
                    <a:pt x="3708" y="1962"/>
                  </a:cubicBezTo>
                  <a:cubicBezTo>
                    <a:pt x="5754" y="1962"/>
                    <a:pt x="7413" y="1547"/>
                    <a:pt x="7413" y="1033"/>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9"/>
            <p:cNvSpPr/>
            <p:nvPr/>
          </p:nvSpPr>
          <p:spPr>
            <a:xfrm>
              <a:off x="1630350" y="2286950"/>
              <a:ext cx="185350" cy="46500"/>
            </a:xfrm>
            <a:custGeom>
              <a:avLst/>
              <a:gdLst/>
              <a:ahLst/>
              <a:cxnLst/>
              <a:rect l="l" t="t" r="r" b="b"/>
              <a:pathLst>
                <a:path w="7414" h="1860" extrusionOk="0">
                  <a:moveTo>
                    <a:pt x="3708" y="0"/>
                  </a:moveTo>
                  <a:cubicBezTo>
                    <a:pt x="1660" y="0"/>
                    <a:pt x="1" y="415"/>
                    <a:pt x="1" y="931"/>
                  </a:cubicBezTo>
                  <a:cubicBezTo>
                    <a:pt x="1" y="1445"/>
                    <a:pt x="1660" y="1860"/>
                    <a:pt x="3708" y="1860"/>
                  </a:cubicBezTo>
                  <a:cubicBezTo>
                    <a:pt x="5754" y="1860"/>
                    <a:pt x="7413" y="1445"/>
                    <a:pt x="7413" y="931"/>
                  </a:cubicBezTo>
                  <a:cubicBezTo>
                    <a:pt x="7413" y="415"/>
                    <a:pt x="5754" y="0"/>
                    <a:pt x="3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9"/>
            <p:cNvSpPr/>
            <p:nvPr/>
          </p:nvSpPr>
          <p:spPr>
            <a:xfrm>
              <a:off x="1630350" y="2269900"/>
              <a:ext cx="185350" cy="49075"/>
            </a:xfrm>
            <a:custGeom>
              <a:avLst/>
              <a:gdLst/>
              <a:ahLst/>
              <a:cxnLst/>
              <a:rect l="l" t="t" r="r" b="b"/>
              <a:pathLst>
                <a:path w="7414" h="1963" extrusionOk="0">
                  <a:moveTo>
                    <a:pt x="1" y="1"/>
                  </a:moveTo>
                  <a:lnTo>
                    <a:pt x="1" y="1034"/>
                  </a:lnTo>
                  <a:cubicBezTo>
                    <a:pt x="1" y="1548"/>
                    <a:pt x="1660" y="1963"/>
                    <a:pt x="3708" y="1963"/>
                  </a:cubicBezTo>
                  <a:cubicBezTo>
                    <a:pt x="5754" y="1963"/>
                    <a:pt x="7413" y="1548"/>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1630350" y="22466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9"/>
            <p:cNvSpPr/>
            <p:nvPr/>
          </p:nvSpPr>
          <p:spPr>
            <a:xfrm>
              <a:off x="1630350" y="2229600"/>
              <a:ext cx="185350" cy="49075"/>
            </a:xfrm>
            <a:custGeom>
              <a:avLst/>
              <a:gdLst/>
              <a:ahLst/>
              <a:cxnLst/>
              <a:rect l="l" t="t" r="r" b="b"/>
              <a:pathLst>
                <a:path w="7414" h="1963" extrusionOk="0">
                  <a:moveTo>
                    <a:pt x="1" y="1"/>
                  </a:moveTo>
                  <a:lnTo>
                    <a:pt x="1" y="1034"/>
                  </a:lnTo>
                  <a:cubicBezTo>
                    <a:pt x="1" y="1547"/>
                    <a:pt x="1660" y="1963"/>
                    <a:pt x="3708" y="1963"/>
                  </a:cubicBezTo>
                  <a:cubicBezTo>
                    <a:pt x="5754" y="1963"/>
                    <a:pt x="7413" y="1547"/>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9"/>
            <p:cNvSpPr/>
            <p:nvPr/>
          </p:nvSpPr>
          <p:spPr>
            <a:xfrm>
              <a:off x="1630350" y="22063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1630350" y="2189300"/>
              <a:ext cx="185350" cy="49075"/>
            </a:xfrm>
            <a:custGeom>
              <a:avLst/>
              <a:gdLst/>
              <a:ahLst/>
              <a:cxnLst/>
              <a:rect l="l" t="t" r="r" b="b"/>
              <a:pathLst>
                <a:path w="7414" h="1963" extrusionOk="0">
                  <a:moveTo>
                    <a:pt x="1" y="0"/>
                  </a:moveTo>
                  <a:lnTo>
                    <a:pt x="1" y="1034"/>
                  </a:lnTo>
                  <a:cubicBezTo>
                    <a:pt x="1" y="1547"/>
                    <a:pt x="1660" y="1963"/>
                    <a:pt x="3708" y="1963"/>
                  </a:cubicBezTo>
                  <a:cubicBezTo>
                    <a:pt x="5754" y="1963"/>
                    <a:pt x="7413" y="1547"/>
                    <a:pt x="7413" y="1034"/>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9"/>
            <p:cNvSpPr/>
            <p:nvPr/>
          </p:nvSpPr>
          <p:spPr>
            <a:xfrm>
              <a:off x="1630350" y="2166025"/>
              <a:ext cx="185350" cy="46525"/>
            </a:xfrm>
            <a:custGeom>
              <a:avLst/>
              <a:gdLst/>
              <a:ahLst/>
              <a:cxnLst/>
              <a:rect l="l" t="t" r="r" b="b"/>
              <a:pathLst>
                <a:path w="7414" h="1861" extrusionOk="0">
                  <a:moveTo>
                    <a:pt x="3708" y="1"/>
                  </a:moveTo>
                  <a:cubicBezTo>
                    <a:pt x="1660" y="1"/>
                    <a:pt x="1" y="416"/>
                    <a:pt x="1" y="929"/>
                  </a:cubicBezTo>
                  <a:cubicBezTo>
                    <a:pt x="1" y="1445"/>
                    <a:pt x="1660" y="1860"/>
                    <a:pt x="3708" y="1860"/>
                  </a:cubicBezTo>
                  <a:cubicBezTo>
                    <a:pt x="5754" y="1860"/>
                    <a:pt x="7413" y="1445"/>
                    <a:pt x="7413" y="929"/>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9"/>
            <p:cNvSpPr/>
            <p:nvPr/>
          </p:nvSpPr>
          <p:spPr>
            <a:xfrm>
              <a:off x="1087475" y="2573225"/>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9"/>
            <p:cNvSpPr/>
            <p:nvPr/>
          </p:nvSpPr>
          <p:spPr>
            <a:xfrm>
              <a:off x="1087475" y="2549900"/>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9"/>
            <p:cNvSpPr/>
            <p:nvPr/>
          </p:nvSpPr>
          <p:spPr>
            <a:xfrm>
              <a:off x="1087475" y="2455375"/>
              <a:ext cx="346550" cy="127225"/>
            </a:xfrm>
            <a:custGeom>
              <a:avLst/>
              <a:gdLst/>
              <a:ahLst/>
              <a:cxnLst/>
              <a:rect l="l" t="t" r="r" b="b"/>
              <a:pathLst>
                <a:path w="13862" h="5089" extrusionOk="0">
                  <a:moveTo>
                    <a:pt x="6414" y="0"/>
                  </a:moveTo>
                  <a:cubicBezTo>
                    <a:pt x="6414" y="0"/>
                    <a:pt x="399" y="3020"/>
                    <a:pt x="19" y="3116"/>
                  </a:cubicBezTo>
                  <a:lnTo>
                    <a:pt x="1" y="3116"/>
                  </a:lnTo>
                  <a:lnTo>
                    <a:pt x="1" y="4154"/>
                  </a:lnTo>
                  <a:cubicBezTo>
                    <a:pt x="1" y="4671"/>
                    <a:pt x="1668" y="5089"/>
                    <a:pt x="3724" y="5089"/>
                  </a:cubicBezTo>
                  <a:cubicBezTo>
                    <a:pt x="5218" y="5089"/>
                    <a:pt x="6502" y="4868"/>
                    <a:pt x="7096" y="4548"/>
                  </a:cubicBezTo>
                  <a:lnTo>
                    <a:pt x="7098" y="4551"/>
                  </a:lnTo>
                  <a:lnTo>
                    <a:pt x="13371" y="1500"/>
                  </a:lnTo>
                  <a:cubicBezTo>
                    <a:pt x="13418" y="1482"/>
                    <a:pt x="13459" y="1459"/>
                    <a:pt x="13500" y="1439"/>
                  </a:cubicBezTo>
                  <a:lnTo>
                    <a:pt x="13534" y="1422"/>
                  </a:lnTo>
                  <a:lnTo>
                    <a:pt x="13532" y="1422"/>
                  </a:lnTo>
                  <a:cubicBezTo>
                    <a:pt x="13743" y="1304"/>
                    <a:pt x="13862" y="1175"/>
                    <a:pt x="13862" y="1038"/>
                  </a:cubicBezTo>
                  <a:lnTo>
                    <a:pt x="138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9"/>
            <p:cNvSpPr/>
            <p:nvPr/>
          </p:nvSpPr>
          <p:spPr>
            <a:xfrm>
              <a:off x="1087475" y="2432000"/>
              <a:ext cx="346550" cy="124675"/>
            </a:xfrm>
            <a:custGeom>
              <a:avLst/>
              <a:gdLst/>
              <a:ahLst/>
              <a:cxnLst/>
              <a:rect l="l" t="t" r="r" b="b"/>
              <a:pathLst>
                <a:path w="13862" h="4987" extrusionOk="0">
                  <a:moveTo>
                    <a:pt x="10138" y="0"/>
                  </a:moveTo>
                  <a:cubicBezTo>
                    <a:pt x="8847" y="0"/>
                    <a:pt x="7710" y="164"/>
                    <a:pt x="7041" y="416"/>
                  </a:cubicBezTo>
                  <a:lnTo>
                    <a:pt x="7039" y="418"/>
                  </a:lnTo>
                  <a:cubicBezTo>
                    <a:pt x="6893" y="471"/>
                    <a:pt x="6770" y="530"/>
                    <a:pt x="6674" y="594"/>
                  </a:cubicBezTo>
                  <a:lnTo>
                    <a:pt x="475" y="3595"/>
                  </a:lnTo>
                  <a:cubicBezTo>
                    <a:pt x="449" y="3607"/>
                    <a:pt x="424" y="3620"/>
                    <a:pt x="399" y="3632"/>
                  </a:cubicBezTo>
                  <a:lnTo>
                    <a:pt x="348" y="3656"/>
                  </a:lnTo>
                  <a:lnTo>
                    <a:pt x="350" y="3656"/>
                  </a:lnTo>
                  <a:cubicBezTo>
                    <a:pt x="127" y="3777"/>
                    <a:pt x="1" y="3910"/>
                    <a:pt x="1" y="4051"/>
                  </a:cubicBezTo>
                  <a:cubicBezTo>
                    <a:pt x="1" y="4567"/>
                    <a:pt x="1668" y="4986"/>
                    <a:pt x="3724" y="4986"/>
                  </a:cubicBezTo>
                  <a:cubicBezTo>
                    <a:pt x="5224" y="4986"/>
                    <a:pt x="6513" y="4763"/>
                    <a:pt x="7102" y="4442"/>
                  </a:cubicBezTo>
                  <a:lnTo>
                    <a:pt x="7106" y="4442"/>
                  </a:lnTo>
                  <a:lnTo>
                    <a:pt x="13389" y="1390"/>
                  </a:lnTo>
                  <a:cubicBezTo>
                    <a:pt x="13416" y="1379"/>
                    <a:pt x="13438" y="1367"/>
                    <a:pt x="13461" y="1355"/>
                  </a:cubicBezTo>
                  <a:lnTo>
                    <a:pt x="13514" y="1330"/>
                  </a:lnTo>
                  <a:lnTo>
                    <a:pt x="13512" y="1328"/>
                  </a:lnTo>
                  <a:cubicBezTo>
                    <a:pt x="13735" y="1210"/>
                    <a:pt x="13862" y="1077"/>
                    <a:pt x="13862" y="935"/>
                  </a:cubicBezTo>
                  <a:cubicBezTo>
                    <a:pt x="13862" y="418"/>
                    <a:pt x="12194" y="0"/>
                    <a:pt x="10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9"/>
            <p:cNvSpPr/>
            <p:nvPr/>
          </p:nvSpPr>
          <p:spPr>
            <a:xfrm>
              <a:off x="1247825" y="2418500"/>
              <a:ext cx="186200" cy="49325"/>
            </a:xfrm>
            <a:custGeom>
              <a:avLst/>
              <a:gdLst/>
              <a:ahLst/>
              <a:cxnLst/>
              <a:rect l="l" t="t" r="r" b="b"/>
              <a:pathLst>
                <a:path w="7448" h="1973" extrusionOk="0">
                  <a:moveTo>
                    <a:pt x="0" y="0"/>
                  </a:moveTo>
                  <a:lnTo>
                    <a:pt x="0" y="1040"/>
                  </a:lnTo>
                  <a:cubicBezTo>
                    <a:pt x="0" y="1555"/>
                    <a:pt x="1668" y="1973"/>
                    <a:pt x="3724" y="1973"/>
                  </a:cubicBezTo>
                  <a:cubicBezTo>
                    <a:pt x="5780" y="1973"/>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9"/>
            <p:cNvSpPr/>
            <p:nvPr/>
          </p:nvSpPr>
          <p:spPr>
            <a:xfrm>
              <a:off x="1247825" y="2395125"/>
              <a:ext cx="186200" cy="46775"/>
            </a:xfrm>
            <a:custGeom>
              <a:avLst/>
              <a:gdLst/>
              <a:ahLst/>
              <a:cxnLst/>
              <a:rect l="l" t="t" r="r" b="b"/>
              <a:pathLst>
                <a:path w="7448" h="1871" extrusionOk="0">
                  <a:moveTo>
                    <a:pt x="3724" y="0"/>
                  </a:moveTo>
                  <a:cubicBezTo>
                    <a:pt x="1668" y="0"/>
                    <a:pt x="0" y="418"/>
                    <a:pt x="0" y="935"/>
                  </a:cubicBezTo>
                  <a:cubicBezTo>
                    <a:pt x="0" y="1451"/>
                    <a:pt x="1668"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9"/>
            <p:cNvSpPr/>
            <p:nvPr/>
          </p:nvSpPr>
          <p:spPr>
            <a:xfrm>
              <a:off x="1247825" y="23779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9"/>
            <p:cNvSpPr/>
            <p:nvPr/>
          </p:nvSpPr>
          <p:spPr>
            <a:xfrm>
              <a:off x="1247825" y="235460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9"/>
            <p:cNvSpPr/>
            <p:nvPr/>
          </p:nvSpPr>
          <p:spPr>
            <a:xfrm>
              <a:off x="1247825" y="2337475"/>
              <a:ext cx="186200" cy="49325"/>
            </a:xfrm>
            <a:custGeom>
              <a:avLst/>
              <a:gdLst/>
              <a:ahLst/>
              <a:cxnLst/>
              <a:rect l="l" t="t" r="r" b="b"/>
              <a:pathLst>
                <a:path w="7448" h="1973" extrusionOk="0">
                  <a:moveTo>
                    <a:pt x="0" y="1"/>
                  </a:moveTo>
                  <a:lnTo>
                    <a:pt x="0" y="1040"/>
                  </a:lnTo>
                  <a:cubicBezTo>
                    <a:pt x="0" y="1555"/>
                    <a:pt x="1668" y="1973"/>
                    <a:pt x="3724" y="1973"/>
                  </a:cubicBezTo>
                  <a:cubicBezTo>
                    <a:pt x="5780" y="1973"/>
                    <a:pt x="7448" y="1555"/>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9"/>
            <p:cNvSpPr/>
            <p:nvPr/>
          </p:nvSpPr>
          <p:spPr>
            <a:xfrm>
              <a:off x="1247825" y="2314100"/>
              <a:ext cx="186200" cy="46775"/>
            </a:xfrm>
            <a:custGeom>
              <a:avLst/>
              <a:gdLst/>
              <a:ahLst/>
              <a:cxnLst/>
              <a:rect l="l" t="t" r="r" b="b"/>
              <a:pathLst>
                <a:path w="7448" h="1871" extrusionOk="0">
                  <a:moveTo>
                    <a:pt x="3724" y="1"/>
                  </a:moveTo>
                  <a:cubicBezTo>
                    <a:pt x="1668" y="1"/>
                    <a:pt x="0" y="420"/>
                    <a:pt x="0" y="936"/>
                  </a:cubicBezTo>
                  <a:cubicBezTo>
                    <a:pt x="0" y="1451"/>
                    <a:pt x="1668" y="1871"/>
                    <a:pt x="3724" y="1871"/>
                  </a:cubicBezTo>
                  <a:cubicBezTo>
                    <a:pt x="5780" y="1871"/>
                    <a:pt x="7448" y="1451"/>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9"/>
            <p:cNvSpPr/>
            <p:nvPr/>
          </p:nvSpPr>
          <p:spPr>
            <a:xfrm>
              <a:off x="1408175" y="2496400"/>
              <a:ext cx="186200" cy="49325"/>
            </a:xfrm>
            <a:custGeom>
              <a:avLst/>
              <a:gdLst/>
              <a:ahLst/>
              <a:cxnLst/>
              <a:rect l="l" t="t" r="r" b="b"/>
              <a:pathLst>
                <a:path w="7448" h="1973" extrusionOk="0">
                  <a:moveTo>
                    <a:pt x="0" y="0"/>
                  </a:moveTo>
                  <a:lnTo>
                    <a:pt x="0" y="1037"/>
                  </a:lnTo>
                  <a:cubicBezTo>
                    <a:pt x="0" y="1555"/>
                    <a:pt x="1668" y="1972"/>
                    <a:pt x="3724" y="1972"/>
                  </a:cubicBezTo>
                  <a:cubicBezTo>
                    <a:pt x="5780" y="1972"/>
                    <a:pt x="7448" y="1555"/>
                    <a:pt x="7448" y="1037"/>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9"/>
            <p:cNvSpPr/>
            <p:nvPr/>
          </p:nvSpPr>
          <p:spPr>
            <a:xfrm>
              <a:off x="1408175" y="2473025"/>
              <a:ext cx="186200" cy="46775"/>
            </a:xfrm>
            <a:custGeom>
              <a:avLst/>
              <a:gdLst/>
              <a:ahLst/>
              <a:cxnLst/>
              <a:rect l="l" t="t" r="r" b="b"/>
              <a:pathLst>
                <a:path w="7448" h="1871" extrusionOk="0">
                  <a:moveTo>
                    <a:pt x="3724" y="0"/>
                  </a:moveTo>
                  <a:cubicBezTo>
                    <a:pt x="1666" y="0"/>
                    <a:pt x="0" y="418"/>
                    <a:pt x="0" y="935"/>
                  </a:cubicBezTo>
                  <a:cubicBezTo>
                    <a:pt x="0" y="1451"/>
                    <a:pt x="1666"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9"/>
            <p:cNvSpPr/>
            <p:nvPr/>
          </p:nvSpPr>
          <p:spPr>
            <a:xfrm>
              <a:off x="1408175" y="24558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9"/>
            <p:cNvSpPr/>
            <p:nvPr/>
          </p:nvSpPr>
          <p:spPr>
            <a:xfrm>
              <a:off x="1408175" y="2432500"/>
              <a:ext cx="186200" cy="46775"/>
            </a:xfrm>
            <a:custGeom>
              <a:avLst/>
              <a:gdLst/>
              <a:ahLst/>
              <a:cxnLst/>
              <a:rect l="l" t="t" r="r" b="b"/>
              <a:pathLst>
                <a:path w="7448" h="1871" extrusionOk="0">
                  <a:moveTo>
                    <a:pt x="3724" y="1"/>
                  </a:moveTo>
                  <a:cubicBezTo>
                    <a:pt x="1666" y="1"/>
                    <a:pt x="0" y="418"/>
                    <a:pt x="0" y="936"/>
                  </a:cubicBezTo>
                  <a:cubicBezTo>
                    <a:pt x="0" y="1451"/>
                    <a:pt x="1666"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9"/>
            <p:cNvSpPr/>
            <p:nvPr/>
          </p:nvSpPr>
          <p:spPr>
            <a:xfrm>
              <a:off x="1408175" y="2414300"/>
              <a:ext cx="186200" cy="49375"/>
            </a:xfrm>
            <a:custGeom>
              <a:avLst/>
              <a:gdLst/>
              <a:ahLst/>
              <a:cxnLst/>
              <a:rect l="l" t="t" r="r" b="b"/>
              <a:pathLst>
                <a:path w="7448" h="1975" extrusionOk="0">
                  <a:moveTo>
                    <a:pt x="0" y="0"/>
                  </a:moveTo>
                  <a:lnTo>
                    <a:pt x="0" y="3"/>
                  </a:lnTo>
                  <a:lnTo>
                    <a:pt x="0" y="1040"/>
                  </a:lnTo>
                  <a:cubicBezTo>
                    <a:pt x="0"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9"/>
            <p:cNvSpPr/>
            <p:nvPr/>
          </p:nvSpPr>
          <p:spPr>
            <a:xfrm>
              <a:off x="1408175" y="2390975"/>
              <a:ext cx="186200" cy="46725"/>
            </a:xfrm>
            <a:custGeom>
              <a:avLst/>
              <a:gdLst/>
              <a:ahLst/>
              <a:cxnLst/>
              <a:rect l="l" t="t" r="r" b="b"/>
              <a:pathLst>
                <a:path w="7448" h="1869" extrusionOk="0">
                  <a:moveTo>
                    <a:pt x="3724" y="1"/>
                  </a:moveTo>
                  <a:cubicBezTo>
                    <a:pt x="1666" y="1"/>
                    <a:pt x="0" y="418"/>
                    <a:pt x="0" y="933"/>
                  </a:cubicBezTo>
                  <a:cubicBezTo>
                    <a:pt x="0" y="1451"/>
                    <a:pt x="1666" y="1868"/>
                    <a:pt x="3724" y="1868"/>
                  </a:cubicBezTo>
                  <a:cubicBezTo>
                    <a:pt x="5780" y="1868"/>
                    <a:pt x="7448" y="1451"/>
                    <a:pt x="7448" y="933"/>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9"/>
            <p:cNvSpPr/>
            <p:nvPr/>
          </p:nvSpPr>
          <p:spPr>
            <a:xfrm>
              <a:off x="1247825" y="2296975"/>
              <a:ext cx="346550" cy="127225"/>
            </a:xfrm>
            <a:custGeom>
              <a:avLst/>
              <a:gdLst/>
              <a:ahLst/>
              <a:cxnLst/>
              <a:rect l="l" t="t" r="r" b="b"/>
              <a:pathLst>
                <a:path w="13862" h="5089" extrusionOk="0">
                  <a:moveTo>
                    <a:pt x="0" y="0"/>
                  </a:moveTo>
                  <a:lnTo>
                    <a:pt x="0" y="1039"/>
                  </a:lnTo>
                  <a:cubicBezTo>
                    <a:pt x="0" y="1175"/>
                    <a:pt x="119" y="1305"/>
                    <a:pt x="330" y="1422"/>
                  </a:cubicBezTo>
                  <a:lnTo>
                    <a:pt x="328" y="1422"/>
                  </a:lnTo>
                  <a:lnTo>
                    <a:pt x="363" y="1438"/>
                  </a:lnTo>
                  <a:cubicBezTo>
                    <a:pt x="404" y="1461"/>
                    <a:pt x="444" y="1481"/>
                    <a:pt x="492" y="1502"/>
                  </a:cubicBezTo>
                  <a:lnTo>
                    <a:pt x="6762" y="4550"/>
                  </a:lnTo>
                  <a:lnTo>
                    <a:pt x="6766" y="4550"/>
                  </a:lnTo>
                  <a:cubicBezTo>
                    <a:pt x="7360" y="4867"/>
                    <a:pt x="8645" y="5088"/>
                    <a:pt x="10138" y="5088"/>
                  </a:cubicBezTo>
                  <a:cubicBezTo>
                    <a:pt x="12194" y="5088"/>
                    <a:pt x="13862" y="4671"/>
                    <a:pt x="13862" y="4155"/>
                  </a:cubicBezTo>
                  <a:lnTo>
                    <a:pt x="13862" y="3116"/>
                  </a:lnTo>
                  <a:lnTo>
                    <a:pt x="13843" y="3116"/>
                  </a:lnTo>
                  <a:cubicBezTo>
                    <a:pt x="13463" y="3020"/>
                    <a:pt x="7448" y="0"/>
                    <a:pt x="7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9"/>
            <p:cNvSpPr/>
            <p:nvPr/>
          </p:nvSpPr>
          <p:spPr>
            <a:xfrm>
              <a:off x="1247825" y="2273600"/>
              <a:ext cx="346550" cy="124675"/>
            </a:xfrm>
            <a:custGeom>
              <a:avLst/>
              <a:gdLst/>
              <a:ahLst/>
              <a:cxnLst/>
              <a:rect l="l" t="t" r="r" b="b"/>
              <a:pathLst>
                <a:path w="13862" h="4987" extrusionOk="0">
                  <a:moveTo>
                    <a:pt x="3724" y="0"/>
                  </a:moveTo>
                  <a:cubicBezTo>
                    <a:pt x="1668" y="0"/>
                    <a:pt x="0" y="420"/>
                    <a:pt x="0" y="935"/>
                  </a:cubicBezTo>
                  <a:cubicBezTo>
                    <a:pt x="0" y="1076"/>
                    <a:pt x="127" y="1209"/>
                    <a:pt x="350" y="1330"/>
                  </a:cubicBezTo>
                  <a:lnTo>
                    <a:pt x="348" y="1330"/>
                  </a:lnTo>
                  <a:lnTo>
                    <a:pt x="401" y="1357"/>
                  </a:lnTo>
                  <a:cubicBezTo>
                    <a:pt x="424" y="1367"/>
                    <a:pt x="447" y="1379"/>
                    <a:pt x="473" y="1391"/>
                  </a:cubicBezTo>
                  <a:lnTo>
                    <a:pt x="6756" y="4444"/>
                  </a:lnTo>
                  <a:lnTo>
                    <a:pt x="6760" y="4442"/>
                  </a:lnTo>
                  <a:cubicBezTo>
                    <a:pt x="7349" y="4763"/>
                    <a:pt x="8638" y="4986"/>
                    <a:pt x="10138" y="4986"/>
                  </a:cubicBezTo>
                  <a:cubicBezTo>
                    <a:pt x="12194" y="4986"/>
                    <a:pt x="13862" y="4567"/>
                    <a:pt x="13862" y="4051"/>
                  </a:cubicBezTo>
                  <a:cubicBezTo>
                    <a:pt x="13862" y="3910"/>
                    <a:pt x="13733" y="3777"/>
                    <a:pt x="13510" y="3656"/>
                  </a:cubicBezTo>
                  <a:lnTo>
                    <a:pt x="13514" y="3656"/>
                  </a:lnTo>
                  <a:lnTo>
                    <a:pt x="13463" y="3632"/>
                  </a:lnTo>
                  <a:cubicBezTo>
                    <a:pt x="13438" y="3619"/>
                    <a:pt x="13414" y="3607"/>
                    <a:pt x="13387" y="3595"/>
                  </a:cubicBezTo>
                  <a:lnTo>
                    <a:pt x="7188" y="593"/>
                  </a:lnTo>
                  <a:cubicBezTo>
                    <a:pt x="7090" y="532"/>
                    <a:pt x="6969" y="473"/>
                    <a:pt x="6824" y="418"/>
                  </a:cubicBezTo>
                  <a:lnTo>
                    <a:pt x="6820" y="415"/>
                  </a:lnTo>
                  <a:cubicBezTo>
                    <a:pt x="6153" y="166"/>
                    <a:pt x="5015"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9"/>
            <p:cNvSpPr/>
            <p:nvPr/>
          </p:nvSpPr>
          <p:spPr>
            <a:xfrm>
              <a:off x="1087475" y="2491175"/>
              <a:ext cx="186200" cy="49375"/>
            </a:xfrm>
            <a:custGeom>
              <a:avLst/>
              <a:gdLst/>
              <a:ahLst/>
              <a:cxnLst/>
              <a:rect l="l" t="t" r="r" b="b"/>
              <a:pathLst>
                <a:path w="7448" h="1975" extrusionOk="0">
                  <a:moveTo>
                    <a:pt x="1" y="1"/>
                  </a:moveTo>
                  <a:lnTo>
                    <a:pt x="1" y="1040"/>
                  </a:lnTo>
                  <a:cubicBezTo>
                    <a:pt x="1" y="1555"/>
                    <a:pt x="1668" y="1975"/>
                    <a:pt x="3724" y="1975"/>
                  </a:cubicBezTo>
                  <a:cubicBezTo>
                    <a:pt x="5780" y="1975"/>
                    <a:pt x="7448" y="1555"/>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9"/>
            <p:cNvSpPr/>
            <p:nvPr/>
          </p:nvSpPr>
          <p:spPr>
            <a:xfrm>
              <a:off x="1087475" y="2467800"/>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1087475" y="2450675"/>
              <a:ext cx="186200" cy="49375"/>
            </a:xfrm>
            <a:custGeom>
              <a:avLst/>
              <a:gdLst/>
              <a:ahLst/>
              <a:cxnLst/>
              <a:rect l="l" t="t" r="r" b="b"/>
              <a:pathLst>
                <a:path w="7448" h="1975" extrusionOk="0">
                  <a:moveTo>
                    <a:pt x="1" y="0"/>
                  </a:moveTo>
                  <a:lnTo>
                    <a:pt x="1" y="1039"/>
                  </a:lnTo>
                  <a:cubicBezTo>
                    <a:pt x="1" y="1555"/>
                    <a:pt x="1668" y="1974"/>
                    <a:pt x="3724" y="1974"/>
                  </a:cubicBezTo>
                  <a:cubicBezTo>
                    <a:pt x="5780" y="1974"/>
                    <a:pt x="7448" y="1555"/>
                    <a:pt x="7448" y="1039"/>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9"/>
            <p:cNvSpPr/>
            <p:nvPr/>
          </p:nvSpPr>
          <p:spPr>
            <a:xfrm>
              <a:off x="1087475" y="2427300"/>
              <a:ext cx="186200" cy="46775"/>
            </a:xfrm>
            <a:custGeom>
              <a:avLst/>
              <a:gdLst/>
              <a:ahLst/>
              <a:cxnLst/>
              <a:rect l="l" t="t" r="r" b="b"/>
              <a:pathLst>
                <a:path w="7448" h="1871" extrusionOk="0">
                  <a:moveTo>
                    <a:pt x="3724" y="0"/>
                  </a:moveTo>
                  <a:cubicBezTo>
                    <a:pt x="1668" y="0"/>
                    <a:pt x="1" y="420"/>
                    <a:pt x="1" y="935"/>
                  </a:cubicBezTo>
                  <a:cubicBezTo>
                    <a:pt x="1" y="1453"/>
                    <a:pt x="1668" y="1870"/>
                    <a:pt x="3724" y="1870"/>
                  </a:cubicBezTo>
                  <a:cubicBezTo>
                    <a:pt x="5780" y="1870"/>
                    <a:pt x="7448" y="1453"/>
                    <a:pt x="7448" y="935"/>
                  </a:cubicBezTo>
                  <a:cubicBezTo>
                    <a:pt x="7448" y="420"/>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9"/>
            <p:cNvSpPr/>
            <p:nvPr/>
          </p:nvSpPr>
          <p:spPr>
            <a:xfrm>
              <a:off x="1087475" y="2410150"/>
              <a:ext cx="186200" cy="49400"/>
            </a:xfrm>
            <a:custGeom>
              <a:avLst/>
              <a:gdLst/>
              <a:ahLst/>
              <a:cxnLst/>
              <a:rect l="l" t="t" r="r" b="b"/>
              <a:pathLst>
                <a:path w="7448" h="1976" extrusionOk="0">
                  <a:moveTo>
                    <a:pt x="1" y="1"/>
                  </a:moveTo>
                  <a:lnTo>
                    <a:pt x="1" y="1040"/>
                  </a:lnTo>
                  <a:cubicBezTo>
                    <a:pt x="1" y="1556"/>
                    <a:pt x="1668" y="1975"/>
                    <a:pt x="3724" y="1975"/>
                  </a:cubicBezTo>
                  <a:cubicBezTo>
                    <a:pt x="5780"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087475" y="2386775"/>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9"/>
            <p:cNvSpPr/>
            <p:nvPr/>
          </p:nvSpPr>
          <p:spPr>
            <a:xfrm>
              <a:off x="1087475" y="2369650"/>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9"/>
            <p:cNvSpPr/>
            <p:nvPr/>
          </p:nvSpPr>
          <p:spPr>
            <a:xfrm>
              <a:off x="1087475" y="2346325"/>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1247825" y="225542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1247825" y="223205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1408175" y="2336450"/>
              <a:ext cx="186200" cy="49325"/>
            </a:xfrm>
            <a:custGeom>
              <a:avLst/>
              <a:gdLst/>
              <a:ahLst/>
              <a:cxnLst/>
              <a:rect l="l" t="t" r="r" b="b"/>
              <a:pathLst>
                <a:path w="7448" h="1973" extrusionOk="0">
                  <a:moveTo>
                    <a:pt x="0" y="1"/>
                  </a:moveTo>
                  <a:lnTo>
                    <a:pt x="0" y="1038"/>
                  </a:lnTo>
                  <a:cubicBezTo>
                    <a:pt x="0" y="1555"/>
                    <a:pt x="1668" y="1973"/>
                    <a:pt x="3724" y="1973"/>
                  </a:cubicBezTo>
                  <a:cubicBezTo>
                    <a:pt x="5780" y="1973"/>
                    <a:pt x="7448" y="1555"/>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1408175" y="2313075"/>
              <a:ext cx="186200" cy="46725"/>
            </a:xfrm>
            <a:custGeom>
              <a:avLst/>
              <a:gdLst/>
              <a:ahLst/>
              <a:cxnLst/>
              <a:rect l="l" t="t" r="r" b="b"/>
              <a:pathLst>
                <a:path w="7448" h="1869" extrusionOk="0">
                  <a:moveTo>
                    <a:pt x="3724" y="1"/>
                  </a:moveTo>
                  <a:cubicBezTo>
                    <a:pt x="1666" y="1"/>
                    <a:pt x="0" y="418"/>
                    <a:pt x="0" y="936"/>
                  </a:cubicBezTo>
                  <a:cubicBezTo>
                    <a:pt x="0" y="1451"/>
                    <a:pt x="1666" y="1869"/>
                    <a:pt x="3724" y="1869"/>
                  </a:cubicBezTo>
                  <a:cubicBezTo>
                    <a:pt x="5780" y="1869"/>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2053550" y="2472400"/>
              <a:ext cx="186225" cy="49375"/>
            </a:xfrm>
            <a:custGeom>
              <a:avLst/>
              <a:gdLst/>
              <a:ahLst/>
              <a:cxnLst/>
              <a:rect l="l" t="t" r="r" b="b"/>
              <a:pathLst>
                <a:path w="7449" h="1975"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2053550" y="2449025"/>
              <a:ext cx="186225" cy="46775"/>
            </a:xfrm>
            <a:custGeom>
              <a:avLst/>
              <a:gdLst/>
              <a:ahLst/>
              <a:cxnLst/>
              <a:rect l="l" t="t" r="r" b="b"/>
              <a:pathLst>
                <a:path w="7449" h="1871" extrusionOk="0">
                  <a:moveTo>
                    <a:pt x="3725" y="1"/>
                  </a:moveTo>
                  <a:cubicBezTo>
                    <a:pt x="1668" y="1"/>
                    <a:pt x="1" y="420"/>
                    <a:pt x="1" y="936"/>
                  </a:cubicBezTo>
                  <a:cubicBezTo>
                    <a:pt x="1" y="1451"/>
                    <a:pt x="1668" y="1871"/>
                    <a:pt x="3725" y="1871"/>
                  </a:cubicBezTo>
                  <a:cubicBezTo>
                    <a:pt x="5781" y="1871"/>
                    <a:pt x="7448" y="1451"/>
                    <a:pt x="7448" y="936"/>
                  </a:cubicBezTo>
                  <a:cubicBezTo>
                    <a:pt x="7448" y="420"/>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a:off x="2053550" y="2433475"/>
              <a:ext cx="186225" cy="49325"/>
            </a:xfrm>
            <a:custGeom>
              <a:avLst/>
              <a:gdLst/>
              <a:ahLst/>
              <a:cxnLst/>
              <a:rect l="l" t="t" r="r" b="b"/>
              <a:pathLst>
                <a:path w="7449" h="1973" extrusionOk="0">
                  <a:moveTo>
                    <a:pt x="1" y="1"/>
                  </a:moveTo>
                  <a:lnTo>
                    <a:pt x="1" y="1038"/>
                  </a:lnTo>
                  <a:cubicBezTo>
                    <a:pt x="1" y="1556"/>
                    <a:pt x="1668" y="1973"/>
                    <a:pt x="3725" y="1973"/>
                  </a:cubicBezTo>
                  <a:cubicBezTo>
                    <a:pt x="5781"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2053550" y="2410100"/>
              <a:ext cx="186225" cy="46775"/>
            </a:xfrm>
            <a:custGeom>
              <a:avLst/>
              <a:gdLst/>
              <a:ahLst/>
              <a:cxnLst/>
              <a:rect l="l" t="t" r="r" b="b"/>
              <a:pathLst>
                <a:path w="7449" h="1871" extrusionOk="0">
                  <a:moveTo>
                    <a:pt x="3725" y="1"/>
                  </a:moveTo>
                  <a:cubicBezTo>
                    <a:pt x="1668" y="1"/>
                    <a:pt x="1" y="418"/>
                    <a:pt x="1" y="936"/>
                  </a:cubicBezTo>
                  <a:cubicBezTo>
                    <a:pt x="1" y="1451"/>
                    <a:pt x="1668" y="1871"/>
                    <a:pt x="3725" y="1871"/>
                  </a:cubicBezTo>
                  <a:cubicBezTo>
                    <a:pt x="5781" y="1871"/>
                    <a:pt x="7448" y="1451"/>
                    <a:pt x="7448" y="936"/>
                  </a:cubicBezTo>
                  <a:cubicBezTo>
                    <a:pt x="7448" y="418"/>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1893200" y="2507750"/>
              <a:ext cx="186225" cy="49325"/>
            </a:xfrm>
            <a:custGeom>
              <a:avLst/>
              <a:gdLst/>
              <a:ahLst/>
              <a:cxnLst/>
              <a:rect l="l" t="t" r="r" b="b"/>
              <a:pathLst>
                <a:path w="7449" h="1973" extrusionOk="0">
                  <a:moveTo>
                    <a:pt x="1" y="0"/>
                  </a:moveTo>
                  <a:lnTo>
                    <a:pt x="1" y="1038"/>
                  </a:lnTo>
                  <a:cubicBezTo>
                    <a:pt x="1" y="1555"/>
                    <a:pt x="1668" y="1973"/>
                    <a:pt x="3725" y="1973"/>
                  </a:cubicBezTo>
                  <a:cubicBezTo>
                    <a:pt x="5781" y="1973"/>
                    <a:pt x="7448" y="1555"/>
                    <a:pt x="7448" y="1038"/>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1893200" y="2484375"/>
              <a:ext cx="186225" cy="46775"/>
            </a:xfrm>
            <a:custGeom>
              <a:avLst/>
              <a:gdLst/>
              <a:ahLst/>
              <a:cxnLst/>
              <a:rect l="l" t="t" r="r" b="b"/>
              <a:pathLst>
                <a:path w="7449" h="1871" extrusionOk="0">
                  <a:moveTo>
                    <a:pt x="3725" y="0"/>
                  </a:moveTo>
                  <a:cubicBezTo>
                    <a:pt x="1668" y="0"/>
                    <a:pt x="1" y="418"/>
                    <a:pt x="1" y="935"/>
                  </a:cubicBezTo>
                  <a:cubicBezTo>
                    <a:pt x="1" y="1451"/>
                    <a:pt x="1668" y="1870"/>
                    <a:pt x="3725" y="1870"/>
                  </a:cubicBezTo>
                  <a:cubicBezTo>
                    <a:pt x="5781" y="1870"/>
                    <a:pt x="7448" y="1451"/>
                    <a:pt x="7448" y="935"/>
                  </a:cubicBezTo>
                  <a:cubicBezTo>
                    <a:pt x="7448" y="418"/>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1893200" y="2389850"/>
              <a:ext cx="346575" cy="127225"/>
            </a:xfrm>
            <a:custGeom>
              <a:avLst/>
              <a:gdLst/>
              <a:ahLst/>
              <a:cxnLst/>
              <a:rect l="l" t="t" r="r" b="b"/>
              <a:pathLst>
                <a:path w="13863" h="5089" extrusionOk="0">
                  <a:moveTo>
                    <a:pt x="6415" y="1"/>
                  </a:moveTo>
                  <a:cubicBezTo>
                    <a:pt x="6415" y="1"/>
                    <a:pt x="400" y="3020"/>
                    <a:pt x="19" y="3116"/>
                  </a:cubicBezTo>
                  <a:lnTo>
                    <a:pt x="1" y="3116"/>
                  </a:lnTo>
                  <a:lnTo>
                    <a:pt x="1" y="4154"/>
                  </a:lnTo>
                  <a:cubicBezTo>
                    <a:pt x="1" y="4671"/>
                    <a:pt x="1668" y="5089"/>
                    <a:pt x="3725" y="5089"/>
                  </a:cubicBezTo>
                  <a:cubicBezTo>
                    <a:pt x="5218" y="5089"/>
                    <a:pt x="6503" y="4868"/>
                    <a:pt x="7096" y="4549"/>
                  </a:cubicBezTo>
                  <a:lnTo>
                    <a:pt x="7098" y="4551"/>
                  </a:lnTo>
                  <a:lnTo>
                    <a:pt x="13371" y="1502"/>
                  </a:lnTo>
                  <a:cubicBezTo>
                    <a:pt x="13418" y="1482"/>
                    <a:pt x="13459" y="1459"/>
                    <a:pt x="13500" y="1439"/>
                  </a:cubicBezTo>
                  <a:lnTo>
                    <a:pt x="13535" y="1422"/>
                  </a:lnTo>
                  <a:lnTo>
                    <a:pt x="13533" y="1422"/>
                  </a:lnTo>
                  <a:cubicBezTo>
                    <a:pt x="13741" y="1304"/>
                    <a:pt x="13862" y="1175"/>
                    <a:pt x="13862" y="1038"/>
                  </a:cubicBezTo>
                  <a:lnTo>
                    <a:pt x="138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1893200" y="2366475"/>
              <a:ext cx="346575" cy="124675"/>
            </a:xfrm>
            <a:custGeom>
              <a:avLst/>
              <a:gdLst/>
              <a:ahLst/>
              <a:cxnLst/>
              <a:rect l="l" t="t" r="r" b="b"/>
              <a:pathLst>
                <a:path w="13863" h="4987" extrusionOk="0">
                  <a:moveTo>
                    <a:pt x="10139" y="1"/>
                  </a:moveTo>
                  <a:cubicBezTo>
                    <a:pt x="8848" y="1"/>
                    <a:pt x="7710" y="164"/>
                    <a:pt x="7043" y="416"/>
                  </a:cubicBezTo>
                  <a:lnTo>
                    <a:pt x="7041" y="416"/>
                  </a:lnTo>
                  <a:lnTo>
                    <a:pt x="7039" y="418"/>
                  </a:lnTo>
                  <a:cubicBezTo>
                    <a:pt x="6894" y="473"/>
                    <a:pt x="6771" y="532"/>
                    <a:pt x="6675" y="594"/>
                  </a:cubicBezTo>
                  <a:lnTo>
                    <a:pt x="476" y="3595"/>
                  </a:lnTo>
                  <a:cubicBezTo>
                    <a:pt x="449" y="3608"/>
                    <a:pt x="424" y="3620"/>
                    <a:pt x="400" y="3632"/>
                  </a:cubicBezTo>
                  <a:lnTo>
                    <a:pt x="349" y="3657"/>
                  </a:lnTo>
                  <a:lnTo>
                    <a:pt x="351" y="3657"/>
                  </a:lnTo>
                  <a:cubicBezTo>
                    <a:pt x="128" y="3777"/>
                    <a:pt x="1" y="3910"/>
                    <a:pt x="1" y="4051"/>
                  </a:cubicBezTo>
                  <a:cubicBezTo>
                    <a:pt x="1" y="4567"/>
                    <a:pt x="1668" y="4986"/>
                    <a:pt x="3725" y="4986"/>
                  </a:cubicBezTo>
                  <a:cubicBezTo>
                    <a:pt x="5224" y="4986"/>
                    <a:pt x="6511" y="4763"/>
                    <a:pt x="7102" y="4442"/>
                  </a:cubicBezTo>
                  <a:lnTo>
                    <a:pt x="7106" y="4442"/>
                  </a:lnTo>
                  <a:lnTo>
                    <a:pt x="13390" y="1390"/>
                  </a:lnTo>
                  <a:cubicBezTo>
                    <a:pt x="13416" y="1380"/>
                    <a:pt x="13439" y="1367"/>
                    <a:pt x="13461" y="1357"/>
                  </a:cubicBezTo>
                  <a:lnTo>
                    <a:pt x="13514" y="1330"/>
                  </a:lnTo>
                  <a:lnTo>
                    <a:pt x="13512" y="1330"/>
                  </a:lnTo>
                  <a:cubicBezTo>
                    <a:pt x="13735" y="1210"/>
                    <a:pt x="13862" y="1077"/>
                    <a:pt x="13862" y="936"/>
                  </a:cubicBezTo>
                  <a:cubicBezTo>
                    <a:pt x="13862" y="418"/>
                    <a:pt x="12195" y="1"/>
                    <a:pt x="10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2053550" y="2352975"/>
              <a:ext cx="186225" cy="49325"/>
            </a:xfrm>
            <a:custGeom>
              <a:avLst/>
              <a:gdLst/>
              <a:ahLst/>
              <a:cxnLst/>
              <a:rect l="l" t="t" r="r" b="b"/>
              <a:pathLst>
                <a:path w="7449" h="1973" extrusionOk="0">
                  <a:moveTo>
                    <a:pt x="1" y="0"/>
                  </a:moveTo>
                  <a:lnTo>
                    <a:pt x="1" y="1040"/>
                  </a:lnTo>
                  <a:cubicBezTo>
                    <a:pt x="1" y="1555"/>
                    <a:pt x="1668" y="1973"/>
                    <a:pt x="3725" y="1973"/>
                  </a:cubicBezTo>
                  <a:cubicBezTo>
                    <a:pt x="5781" y="1973"/>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2053550" y="2329600"/>
              <a:ext cx="186225" cy="46775"/>
            </a:xfrm>
            <a:custGeom>
              <a:avLst/>
              <a:gdLst/>
              <a:ahLst/>
              <a:cxnLst/>
              <a:rect l="l" t="t" r="r" b="b"/>
              <a:pathLst>
                <a:path w="7449" h="1871" extrusionOk="0">
                  <a:moveTo>
                    <a:pt x="3725" y="0"/>
                  </a:moveTo>
                  <a:cubicBezTo>
                    <a:pt x="1668" y="0"/>
                    <a:pt x="1" y="420"/>
                    <a:pt x="1" y="935"/>
                  </a:cubicBezTo>
                  <a:cubicBezTo>
                    <a:pt x="1" y="1451"/>
                    <a:pt x="1668" y="1870"/>
                    <a:pt x="3725" y="1870"/>
                  </a:cubicBezTo>
                  <a:cubicBezTo>
                    <a:pt x="5781" y="1870"/>
                    <a:pt x="7448" y="1451"/>
                    <a:pt x="7448" y="935"/>
                  </a:cubicBezTo>
                  <a:cubicBezTo>
                    <a:pt x="7448" y="420"/>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9"/>
            <p:cNvSpPr/>
            <p:nvPr/>
          </p:nvSpPr>
          <p:spPr>
            <a:xfrm>
              <a:off x="1893200" y="2425650"/>
              <a:ext cx="186225" cy="49400"/>
            </a:xfrm>
            <a:custGeom>
              <a:avLst/>
              <a:gdLst/>
              <a:ahLst/>
              <a:cxnLst/>
              <a:rect l="l" t="t" r="r" b="b"/>
              <a:pathLst>
                <a:path w="7449" h="1976"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a:off x="1893200" y="2402275"/>
              <a:ext cx="186225" cy="46775"/>
            </a:xfrm>
            <a:custGeom>
              <a:avLst/>
              <a:gdLst/>
              <a:ahLst/>
              <a:cxnLst/>
              <a:rect l="l" t="t" r="r" b="b"/>
              <a:pathLst>
                <a:path w="7449" h="1871" extrusionOk="0">
                  <a:moveTo>
                    <a:pt x="3725" y="1"/>
                  </a:moveTo>
                  <a:cubicBezTo>
                    <a:pt x="1668" y="1"/>
                    <a:pt x="1" y="420"/>
                    <a:pt x="1" y="936"/>
                  </a:cubicBezTo>
                  <a:cubicBezTo>
                    <a:pt x="1" y="1453"/>
                    <a:pt x="1668" y="1871"/>
                    <a:pt x="3725" y="1871"/>
                  </a:cubicBezTo>
                  <a:cubicBezTo>
                    <a:pt x="5781" y="1871"/>
                    <a:pt x="7448" y="1453"/>
                    <a:pt x="7448" y="936"/>
                  </a:cubicBezTo>
                  <a:cubicBezTo>
                    <a:pt x="7448" y="420"/>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9"/>
            <p:cNvSpPr/>
            <p:nvPr/>
          </p:nvSpPr>
          <p:spPr>
            <a:xfrm>
              <a:off x="1893200" y="2385150"/>
              <a:ext cx="186225" cy="49375"/>
            </a:xfrm>
            <a:custGeom>
              <a:avLst/>
              <a:gdLst/>
              <a:ahLst/>
              <a:cxnLst/>
              <a:rect l="l" t="t" r="r" b="b"/>
              <a:pathLst>
                <a:path w="7449" h="1975" extrusionOk="0">
                  <a:moveTo>
                    <a:pt x="1" y="0"/>
                  </a:moveTo>
                  <a:lnTo>
                    <a:pt x="1" y="1040"/>
                  </a:lnTo>
                  <a:cubicBezTo>
                    <a:pt x="1" y="1555"/>
                    <a:pt x="1668" y="1975"/>
                    <a:pt x="3725" y="1975"/>
                  </a:cubicBezTo>
                  <a:cubicBezTo>
                    <a:pt x="5781" y="1975"/>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9"/>
            <p:cNvSpPr/>
            <p:nvPr/>
          </p:nvSpPr>
          <p:spPr>
            <a:xfrm>
              <a:off x="1893200" y="2361825"/>
              <a:ext cx="186225" cy="46725"/>
            </a:xfrm>
            <a:custGeom>
              <a:avLst/>
              <a:gdLst/>
              <a:ahLst/>
              <a:cxnLst/>
              <a:rect l="l" t="t" r="r" b="b"/>
              <a:pathLst>
                <a:path w="7449" h="1869" extrusionOk="0">
                  <a:moveTo>
                    <a:pt x="3725" y="0"/>
                  </a:moveTo>
                  <a:cubicBezTo>
                    <a:pt x="1668" y="0"/>
                    <a:pt x="1" y="418"/>
                    <a:pt x="1" y="933"/>
                  </a:cubicBezTo>
                  <a:cubicBezTo>
                    <a:pt x="1" y="1451"/>
                    <a:pt x="1668" y="1868"/>
                    <a:pt x="3725" y="1868"/>
                  </a:cubicBezTo>
                  <a:cubicBezTo>
                    <a:pt x="5781" y="1868"/>
                    <a:pt x="7448" y="1451"/>
                    <a:pt x="7448" y="933"/>
                  </a:cubicBezTo>
                  <a:cubicBezTo>
                    <a:pt x="7448" y="418"/>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49"/>
          <p:cNvSpPr/>
          <p:nvPr/>
        </p:nvSpPr>
        <p:spPr>
          <a:xfrm flipH="1">
            <a:off x="6647180" y="1021725"/>
            <a:ext cx="1783596" cy="2150654"/>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med" len="med"/>
          </a:ln>
        </p:spPr>
      </p:sp>
      <p:cxnSp>
        <p:nvCxnSpPr>
          <p:cNvPr id="943" name="Google Shape;943;p49"/>
          <p:cNvCxnSpPr/>
          <p:nvPr/>
        </p:nvCxnSpPr>
        <p:spPr>
          <a:xfrm rot="10800000">
            <a:off x="3824975" y="1021725"/>
            <a:ext cx="1711500" cy="0"/>
          </a:xfrm>
          <a:prstGeom prst="straightConnector1">
            <a:avLst/>
          </a:prstGeom>
          <a:noFill/>
          <a:ln w="19050" cap="flat" cmpd="sng">
            <a:solidFill>
              <a:schemeClr val="dk1"/>
            </a:solidFill>
            <a:prstDash val="solid"/>
            <a:round/>
            <a:headEnd type="oval" w="med" len="med"/>
            <a:tailEnd type="none" w="med" len="med"/>
          </a:ln>
        </p:spPr>
      </p:cxnSp>
      <p:sp>
        <p:nvSpPr>
          <p:cNvPr id="944" name="Google Shape;944;p49"/>
          <p:cNvSpPr/>
          <p:nvPr/>
        </p:nvSpPr>
        <p:spPr>
          <a:xfrm rot="-5400000" flipH="1">
            <a:off x="432791" y="1302158"/>
            <a:ext cx="1646587" cy="1085720"/>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med" len="med"/>
          </a:ln>
        </p:spPr>
      </p:sp>
      <p:sp>
        <p:nvSpPr>
          <p:cNvPr id="945" name="Google Shape;945;p49"/>
          <p:cNvSpPr/>
          <p:nvPr/>
        </p:nvSpPr>
        <p:spPr>
          <a:xfrm rot="10800000" flipH="1">
            <a:off x="1549378" y="22217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3" name="Google Shape;545;p42">
            <a:extLst>
              <a:ext uri="{FF2B5EF4-FFF2-40B4-BE49-F238E27FC236}">
                <a16:creationId xmlns:a16="http://schemas.microsoft.com/office/drawing/2014/main" id="{BA049DB0-52EA-4363-82BB-60EC722500EF}"/>
              </a:ext>
            </a:extLst>
          </p:cNvPr>
          <p:cNvSpPr txBox="1">
            <a:spLocks noGrp="1"/>
          </p:cNvSpPr>
          <p:nvPr>
            <p:ph type="title"/>
          </p:nvPr>
        </p:nvSpPr>
        <p:spPr>
          <a:xfrm>
            <a:off x="2031175" y="2894212"/>
            <a:ext cx="5148109" cy="1269106"/>
          </a:xfrm>
          <a:prstGeom prst="rect">
            <a:avLst/>
          </a:prstGeom>
        </p:spPr>
        <p:txBody>
          <a:bodyPr spcFirstLastPara="1" wrap="square" lIns="91425" tIns="91425" rIns="91425" bIns="91425" anchor="b" anchorCtr="0">
            <a:noAutofit/>
          </a:bodyPr>
          <a:lstStyle/>
          <a:p>
            <a:pPr lvl="0">
              <a:lnSpc>
                <a:spcPct val="150000"/>
              </a:lnSpc>
            </a:pPr>
            <a:r>
              <a:rPr lang="vi-VN" sz="3200" b="1" dirty="0">
                <a:latin typeface="+mn-lt"/>
              </a:rPr>
              <a:t>Dấu hiệu đặc trưng của sinh trưởng và phát triển</a:t>
            </a:r>
          </a:p>
        </p:txBody>
      </p:sp>
      <p:sp>
        <p:nvSpPr>
          <p:cNvPr id="105" name="Google Shape;457;p40">
            <a:extLst>
              <a:ext uri="{FF2B5EF4-FFF2-40B4-BE49-F238E27FC236}">
                <a16:creationId xmlns:a16="http://schemas.microsoft.com/office/drawing/2014/main" id="{E266C1B8-89DD-42F5-90C5-1AA9F82F7348}"/>
              </a:ext>
            </a:extLst>
          </p:cNvPr>
          <p:cNvSpPr txBox="1">
            <a:spLocks/>
          </p:cNvSpPr>
          <p:nvPr/>
        </p:nvSpPr>
        <p:spPr>
          <a:xfrm>
            <a:off x="4225729" y="2085153"/>
            <a:ext cx="759000" cy="447600"/>
          </a:xfrm>
          <a:prstGeom prst="rect">
            <a:avLst/>
          </a:prstGeom>
          <a:solidFill>
            <a:schemeClr val="accent3">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latin typeface="+mn-lt"/>
              </a:rPr>
              <a:t>II</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additive="base">
                                        <p:cTn id="12" dur="500" fill="hold"/>
                                        <p:tgtEl>
                                          <p:spTgt spid="103"/>
                                        </p:tgtEl>
                                        <p:attrNameLst>
                                          <p:attrName>ppt_x</p:attrName>
                                        </p:attrNameLst>
                                      </p:cBhvr>
                                      <p:tavLst>
                                        <p:tav tm="0">
                                          <p:val>
                                            <p:strVal val="#ppt_x"/>
                                          </p:val>
                                        </p:tav>
                                        <p:tav tm="100000">
                                          <p:val>
                                            <p:strVal val="#ppt_x"/>
                                          </p:val>
                                        </p:tav>
                                      </p:tavLst>
                                    </p:anim>
                                    <p:anim calcmode="lin" valueType="num">
                                      <p:cBhvr additive="base">
                                        <p:cTn id="13"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grpSp>
        <p:nvGrpSpPr>
          <p:cNvPr id="43" name="Group 42">
            <a:extLst>
              <a:ext uri="{FF2B5EF4-FFF2-40B4-BE49-F238E27FC236}">
                <a16:creationId xmlns:a16="http://schemas.microsoft.com/office/drawing/2014/main" id="{AD755382-F020-408E-B155-58C35C540228}"/>
              </a:ext>
            </a:extLst>
          </p:cNvPr>
          <p:cNvGrpSpPr/>
          <p:nvPr/>
        </p:nvGrpSpPr>
        <p:grpSpPr>
          <a:xfrm>
            <a:off x="263048" y="1228726"/>
            <a:ext cx="3810001" cy="2640644"/>
            <a:chOff x="480096" y="2295631"/>
            <a:chExt cx="3810001" cy="2640644"/>
          </a:xfrm>
        </p:grpSpPr>
        <p:sp>
          <p:nvSpPr>
            <p:cNvPr id="44" name="Rectangle 43">
              <a:extLst>
                <a:ext uri="{FF2B5EF4-FFF2-40B4-BE49-F238E27FC236}">
                  <a16:creationId xmlns:a16="http://schemas.microsoft.com/office/drawing/2014/main" id="{2C588BFB-EF95-40CB-B2D2-947AC93386BC}"/>
                </a:ext>
              </a:extLst>
            </p:cNvPr>
            <p:cNvSpPr/>
            <p:nvPr/>
          </p:nvSpPr>
          <p:spPr>
            <a:xfrm>
              <a:off x="624840" y="4317901"/>
              <a:ext cx="3318387" cy="6183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lumMod val="10000"/>
                    </a:schemeClr>
                  </a:solidFill>
                </a:rPr>
                <a:t>THẢO LUẬN NHÓM ĐÔI</a:t>
              </a:r>
            </a:p>
          </p:txBody>
        </p:sp>
        <p:pic>
          <p:nvPicPr>
            <p:cNvPr id="45" name="Picture 2">
              <a:extLst>
                <a:ext uri="{FF2B5EF4-FFF2-40B4-BE49-F238E27FC236}">
                  <a16:creationId xmlns:a16="http://schemas.microsoft.com/office/drawing/2014/main" id="{6909E602-AF76-4881-BFE4-040652296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0096" y="2295631"/>
              <a:ext cx="3810001" cy="2032474"/>
            </a:xfrm>
            <a:prstGeom prst="rect">
              <a:avLst/>
            </a:prstGeom>
          </p:spPr>
        </p:pic>
      </p:grpSp>
      <p:sp>
        <p:nvSpPr>
          <p:cNvPr id="41" name="Rounded Rectangular Callout 9">
            <a:extLst>
              <a:ext uri="{FF2B5EF4-FFF2-40B4-BE49-F238E27FC236}">
                <a16:creationId xmlns:a16="http://schemas.microsoft.com/office/drawing/2014/main" id="{F690AB41-3035-41DD-9296-E90AD661EA0B}"/>
              </a:ext>
            </a:extLst>
          </p:cNvPr>
          <p:cNvSpPr/>
          <p:nvPr/>
        </p:nvSpPr>
        <p:spPr>
          <a:xfrm>
            <a:off x="4369115" y="866832"/>
            <a:ext cx="4386578" cy="1333431"/>
          </a:xfrm>
          <a:prstGeom prst="wedgeRoundRectCallout">
            <a:avLst>
              <a:gd name="adj1" fmla="val -67255"/>
              <a:gd name="adj2" fmla="val 45850"/>
              <a:gd name="adj3" fmla="val 16667"/>
            </a:avLst>
          </a:prstGeom>
          <a:solidFill>
            <a:schemeClr val="accent4">
              <a:lumMod val="40000"/>
              <a:lumOff val="60000"/>
            </a:schemeClr>
          </a:solidFill>
          <a:ln w="28575">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i="1" dirty="0">
                <a:solidFill>
                  <a:schemeClr val="bg1">
                    <a:lumMod val="10000"/>
                  </a:schemeClr>
                </a:solidFill>
              </a:rPr>
              <a:t>Nêu các dấu hiệu đặc trưng của sinh trưởng và phát triển. </a:t>
            </a:r>
            <a:endParaRPr lang="en-US" sz="2000" i="1" dirty="0">
              <a:solidFill>
                <a:schemeClr val="bg1">
                  <a:lumMod val="10000"/>
                </a:schemeClr>
              </a:solidFill>
            </a:endParaRPr>
          </a:p>
          <a:p>
            <a:pPr>
              <a:lnSpc>
                <a:spcPct val="150000"/>
              </a:lnSpc>
            </a:pPr>
            <a:r>
              <a:rPr lang="vi-VN" sz="2000" i="1" dirty="0">
                <a:solidFill>
                  <a:schemeClr val="bg1">
                    <a:lumMod val="10000"/>
                  </a:schemeClr>
                </a:solidFill>
              </a:rPr>
              <a:t>Cho ví dụ minh họa ở thực vật.</a:t>
            </a:r>
            <a:endParaRPr lang="en-US" sz="2000" dirty="0">
              <a:solidFill>
                <a:schemeClr val="bg1">
                  <a:lumMod val="10000"/>
                </a:schemeClr>
              </a:solidFill>
            </a:endParaRPr>
          </a:p>
        </p:txBody>
      </p:sp>
      <p:sp>
        <p:nvSpPr>
          <p:cNvPr id="42" name="Rounded Rectangular Callout 9">
            <a:extLst>
              <a:ext uri="{FF2B5EF4-FFF2-40B4-BE49-F238E27FC236}">
                <a16:creationId xmlns:a16="http://schemas.microsoft.com/office/drawing/2014/main" id="{DBF1CAA5-17F4-434C-9C10-896A51589FD8}"/>
              </a:ext>
            </a:extLst>
          </p:cNvPr>
          <p:cNvSpPr/>
          <p:nvPr/>
        </p:nvSpPr>
        <p:spPr>
          <a:xfrm>
            <a:off x="4218804" y="2842591"/>
            <a:ext cx="4687200" cy="1183556"/>
          </a:xfrm>
          <a:prstGeom prst="wedgeRoundRectCallout">
            <a:avLst>
              <a:gd name="adj1" fmla="val -58971"/>
              <a:gd name="adj2" fmla="val -50416"/>
              <a:gd name="adj3" fmla="val 16667"/>
            </a:avLst>
          </a:prstGeom>
          <a:solidFill>
            <a:srgbClr val="FFEFC6"/>
          </a:solidFill>
          <a:ln w="28575">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dirty="0">
                <a:solidFill>
                  <a:schemeClr val="bg1">
                    <a:lumMod val="10000"/>
                  </a:schemeClr>
                </a:solidFill>
              </a:rPr>
              <a:t>Nêu điểm khác nhau chính giữa sinh trưởng ở thực vật và động vật.</a:t>
            </a:r>
            <a:endParaRPr lang="vi-VN" sz="2000" dirty="0">
              <a:solidFill>
                <a:schemeClr val="bg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D94A92-8E2B-4566-BE7C-A9395B4F06F8}"/>
              </a:ext>
            </a:extLst>
          </p:cNvPr>
          <p:cNvSpPr txBox="1"/>
          <p:nvPr/>
        </p:nvSpPr>
        <p:spPr>
          <a:xfrm>
            <a:off x="731285" y="791918"/>
            <a:ext cx="3253289" cy="85093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30000"/>
              </a:lnSpc>
            </a:pPr>
            <a:r>
              <a:rPr lang="vi-VN" sz="2000" b="1" dirty="0">
                <a:solidFill>
                  <a:schemeClr val="accent3">
                    <a:lumMod val="50000"/>
                  </a:schemeClr>
                </a:solidFill>
                <a:effectLst/>
                <a:latin typeface="+mn-lt"/>
                <a:ea typeface="Times New Roman" panose="02020603050405020304" pitchFamily="18" charset="0"/>
              </a:rPr>
              <a:t>Các dấu hiệu đặc trưng của sinh trưởng</a:t>
            </a:r>
            <a:endParaRPr lang="en-US" sz="2000" dirty="0">
              <a:solidFill>
                <a:schemeClr val="accent3">
                  <a:lumMod val="50000"/>
                </a:schemeClr>
              </a:solidFill>
              <a:effectLst/>
              <a:latin typeface="+mn-lt"/>
              <a:ea typeface="Calibri" panose="020F0502020204030204" pitchFamily="34" charset="0"/>
            </a:endParaRPr>
          </a:p>
        </p:txBody>
      </p:sp>
      <p:cxnSp>
        <p:nvCxnSpPr>
          <p:cNvPr id="6" name="Straight Connector 5">
            <a:extLst>
              <a:ext uri="{FF2B5EF4-FFF2-40B4-BE49-F238E27FC236}">
                <a16:creationId xmlns:a16="http://schemas.microsoft.com/office/drawing/2014/main" id="{127D2149-2DDF-4DAC-8414-66B4AAA2A7E8}"/>
              </a:ext>
            </a:extLst>
          </p:cNvPr>
          <p:cNvCxnSpPr/>
          <p:nvPr/>
        </p:nvCxnSpPr>
        <p:spPr>
          <a:xfrm>
            <a:off x="4479297" y="791917"/>
            <a:ext cx="0" cy="402336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69F0C43-2FDB-416B-AF83-A3575E842798}"/>
              </a:ext>
            </a:extLst>
          </p:cNvPr>
          <p:cNvSpPr txBox="1"/>
          <p:nvPr/>
        </p:nvSpPr>
        <p:spPr>
          <a:xfrm>
            <a:off x="5462647" y="791917"/>
            <a:ext cx="3253289" cy="85093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30000"/>
              </a:lnSpc>
            </a:pPr>
            <a:r>
              <a:rPr lang="vi-VN" sz="2000" b="1" dirty="0">
                <a:solidFill>
                  <a:schemeClr val="accent3">
                    <a:lumMod val="50000"/>
                  </a:schemeClr>
                </a:solidFill>
                <a:effectLst/>
                <a:latin typeface="+mn-lt"/>
                <a:ea typeface="Times New Roman" panose="02020603050405020304" pitchFamily="18" charset="0"/>
              </a:rPr>
              <a:t>Các dấu hiệu đặc trưng của </a:t>
            </a:r>
            <a:r>
              <a:rPr lang="en-US" sz="2000" b="1" dirty="0" err="1">
                <a:solidFill>
                  <a:schemeClr val="accent3">
                    <a:lumMod val="50000"/>
                  </a:schemeClr>
                </a:solidFill>
                <a:effectLst/>
                <a:latin typeface="+mn-lt"/>
                <a:ea typeface="Times New Roman" panose="02020603050405020304" pitchFamily="18" charset="0"/>
              </a:rPr>
              <a:t>phát</a:t>
            </a:r>
            <a:r>
              <a:rPr lang="en-US" sz="2000" b="1" dirty="0">
                <a:solidFill>
                  <a:schemeClr val="accent3">
                    <a:lumMod val="50000"/>
                  </a:schemeClr>
                </a:solidFill>
                <a:effectLst/>
                <a:latin typeface="+mn-lt"/>
                <a:ea typeface="Times New Roman" panose="02020603050405020304" pitchFamily="18" charset="0"/>
              </a:rPr>
              <a:t> </a:t>
            </a:r>
            <a:r>
              <a:rPr lang="en-US" sz="2000" b="1" dirty="0" err="1">
                <a:solidFill>
                  <a:schemeClr val="accent3">
                    <a:lumMod val="50000"/>
                  </a:schemeClr>
                </a:solidFill>
                <a:effectLst/>
                <a:latin typeface="+mn-lt"/>
                <a:ea typeface="Times New Roman" panose="02020603050405020304" pitchFamily="18" charset="0"/>
              </a:rPr>
              <a:t>triển</a:t>
            </a:r>
            <a:endParaRPr lang="en-US" sz="2000" dirty="0">
              <a:solidFill>
                <a:schemeClr val="accent3">
                  <a:lumMod val="50000"/>
                </a:schemeClr>
              </a:solidFill>
              <a:effectLst/>
              <a:latin typeface="+mn-lt"/>
              <a:ea typeface="Calibri" panose="020F0502020204030204" pitchFamily="34" charset="0"/>
            </a:endParaRPr>
          </a:p>
        </p:txBody>
      </p:sp>
      <p:grpSp>
        <p:nvGrpSpPr>
          <p:cNvPr id="9" name="Google Shape;680;p46">
            <a:extLst>
              <a:ext uri="{FF2B5EF4-FFF2-40B4-BE49-F238E27FC236}">
                <a16:creationId xmlns:a16="http://schemas.microsoft.com/office/drawing/2014/main" id="{96EFC91A-2EB7-41C9-838D-E59B17DFF53D}"/>
              </a:ext>
            </a:extLst>
          </p:cNvPr>
          <p:cNvGrpSpPr/>
          <p:nvPr/>
        </p:nvGrpSpPr>
        <p:grpSpPr>
          <a:xfrm>
            <a:off x="121100" y="2080672"/>
            <a:ext cx="433701" cy="374366"/>
            <a:chOff x="4791376" y="3854909"/>
            <a:chExt cx="375109" cy="323790"/>
          </a:xfrm>
        </p:grpSpPr>
        <p:sp>
          <p:nvSpPr>
            <p:cNvPr id="10" name="Google Shape;681;p46">
              <a:extLst>
                <a:ext uri="{FF2B5EF4-FFF2-40B4-BE49-F238E27FC236}">
                  <a16:creationId xmlns:a16="http://schemas.microsoft.com/office/drawing/2014/main" id="{63CEA4A7-641B-4F85-BBC3-680C6B3B2554}"/>
                </a:ext>
              </a:extLst>
            </p:cNvPr>
            <p:cNvSpPr/>
            <p:nvPr/>
          </p:nvSpPr>
          <p:spPr>
            <a:xfrm>
              <a:off x="4791376" y="3854909"/>
              <a:ext cx="195007" cy="323790"/>
            </a:xfrm>
            <a:custGeom>
              <a:avLst/>
              <a:gdLst/>
              <a:ahLst/>
              <a:cxnLst/>
              <a:rect l="l" t="t" r="r" b="b"/>
              <a:pathLst>
                <a:path w="7026" h="11666" extrusionOk="0">
                  <a:moveTo>
                    <a:pt x="2236" y="1"/>
                  </a:moveTo>
                  <a:cubicBezTo>
                    <a:pt x="1004" y="1"/>
                    <a:pt x="1" y="1000"/>
                    <a:pt x="1" y="2228"/>
                  </a:cubicBezTo>
                  <a:lnTo>
                    <a:pt x="1" y="9436"/>
                  </a:lnTo>
                  <a:cubicBezTo>
                    <a:pt x="1" y="10666"/>
                    <a:pt x="1004" y="11666"/>
                    <a:pt x="2236" y="11666"/>
                  </a:cubicBezTo>
                  <a:lnTo>
                    <a:pt x="6760" y="11666"/>
                  </a:lnTo>
                  <a:lnTo>
                    <a:pt x="7025" y="5929"/>
                  </a:lnTo>
                  <a:lnTo>
                    <a:pt x="67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2;p46">
              <a:extLst>
                <a:ext uri="{FF2B5EF4-FFF2-40B4-BE49-F238E27FC236}">
                  <a16:creationId xmlns:a16="http://schemas.microsoft.com/office/drawing/2014/main" id="{40294182-3A24-496C-AA21-8CDB8E355237}"/>
                </a:ext>
              </a:extLst>
            </p:cNvPr>
            <p:cNvSpPr/>
            <p:nvPr/>
          </p:nvSpPr>
          <p:spPr>
            <a:xfrm>
              <a:off x="4978889" y="3854909"/>
              <a:ext cx="187596" cy="323790"/>
            </a:xfrm>
            <a:custGeom>
              <a:avLst/>
              <a:gdLst/>
              <a:ahLst/>
              <a:cxnLst/>
              <a:rect l="l" t="t" r="r" b="b"/>
              <a:pathLst>
                <a:path w="6759" h="11666" extrusionOk="0">
                  <a:moveTo>
                    <a:pt x="1" y="1"/>
                  </a:moveTo>
                  <a:lnTo>
                    <a:pt x="1" y="11666"/>
                  </a:lnTo>
                  <a:lnTo>
                    <a:pt x="4525" y="11666"/>
                  </a:lnTo>
                  <a:cubicBezTo>
                    <a:pt x="5756" y="11666"/>
                    <a:pt x="6757" y="10666"/>
                    <a:pt x="6757" y="9436"/>
                  </a:cubicBezTo>
                  <a:lnTo>
                    <a:pt x="6757" y="2228"/>
                  </a:lnTo>
                  <a:cubicBezTo>
                    <a:pt x="6759" y="1000"/>
                    <a:pt x="5756" y="1"/>
                    <a:pt x="4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83;p46">
              <a:extLst>
                <a:ext uri="{FF2B5EF4-FFF2-40B4-BE49-F238E27FC236}">
                  <a16:creationId xmlns:a16="http://schemas.microsoft.com/office/drawing/2014/main" id="{BF67918C-6A68-4E64-A7AF-CC8587B78B63}"/>
                </a:ext>
              </a:extLst>
            </p:cNvPr>
            <p:cNvSpPr/>
            <p:nvPr/>
          </p:nvSpPr>
          <p:spPr>
            <a:xfrm>
              <a:off x="4900925" y="4004120"/>
              <a:ext cx="34610" cy="61588"/>
            </a:xfrm>
            <a:custGeom>
              <a:avLst/>
              <a:gdLst/>
              <a:ahLst/>
              <a:cxnLst/>
              <a:rect l="l" t="t" r="r" b="b"/>
              <a:pathLst>
                <a:path w="1247" h="2219" extrusionOk="0">
                  <a:moveTo>
                    <a:pt x="439" y="0"/>
                  </a:moveTo>
                  <a:cubicBezTo>
                    <a:pt x="233" y="0"/>
                    <a:pt x="58" y="158"/>
                    <a:pt x="44" y="367"/>
                  </a:cubicBezTo>
                  <a:cubicBezTo>
                    <a:pt x="1" y="957"/>
                    <a:pt x="144" y="1534"/>
                    <a:pt x="457" y="2034"/>
                  </a:cubicBezTo>
                  <a:cubicBezTo>
                    <a:pt x="533" y="2153"/>
                    <a:pt x="662" y="2219"/>
                    <a:pt x="795" y="2219"/>
                  </a:cubicBezTo>
                  <a:cubicBezTo>
                    <a:pt x="866" y="2219"/>
                    <a:pt x="939" y="2200"/>
                    <a:pt x="1005" y="2159"/>
                  </a:cubicBezTo>
                  <a:cubicBezTo>
                    <a:pt x="1191" y="2044"/>
                    <a:pt x="1247" y="1799"/>
                    <a:pt x="1131" y="1614"/>
                  </a:cubicBezTo>
                  <a:cubicBezTo>
                    <a:pt x="907" y="1257"/>
                    <a:pt x="805" y="846"/>
                    <a:pt x="836" y="424"/>
                  </a:cubicBezTo>
                  <a:cubicBezTo>
                    <a:pt x="852" y="205"/>
                    <a:pt x="687" y="16"/>
                    <a:pt x="468" y="1"/>
                  </a:cubicBezTo>
                  <a:cubicBezTo>
                    <a:pt x="459" y="0"/>
                    <a:pt x="449" y="0"/>
                    <a:pt x="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4;p46">
              <a:extLst>
                <a:ext uri="{FF2B5EF4-FFF2-40B4-BE49-F238E27FC236}">
                  <a16:creationId xmlns:a16="http://schemas.microsoft.com/office/drawing/2014/main" id="{71FD09C0-9503-4FCB-8D27-D099E797F429}"/>
                </a:ext>
              </a:extLst>
            </p:cNvPr>
            <p:cNvSpPr/>
            <p:nvPr/>
          </p:nvSpPr>
          <p:spPr>
            <a:xfrm>
              <a:off x="5062015" y="3989271"/>
              <a:ext cx="26978" cy="21926"/>
            </a:xfrm>
            <a:custGeom>
              <a:avLst/>
              <a:gdLst/>
              <a:ahLst/>
              <a:cxnLst/>
              <a:rect l="l" t="t" r="r" b="b"/>
              <a:pathLst>
                <a:path w="972" h="790" extrusionOk="0">
                  <a:moveTo>
                    <a:pt x="492" y="1"/>
                  </a:moveTo>
                  <a:cubicBezTo>
                    <a:pt x="353" y="1"/>
                    <a:pt x="214" y="69"/>
                    <a:pt x="143" y="208"/>
                  </a:cubicBezTo>
                  <a:cubicBezTo>
                    <a:pt x="0" y="459"/>
                    <a:pt x="197" y="790"/>
                    <a:pt x="485" y="790"/>
                  </a:cubicBezTo>
                  <a:cubicBezTo>
                    <a:pt x="488" y="790"/>
                    <a:pt x="491" y="790"/>
                    <a:pt x="494" y="790"/>
                  </a:cubicBezTo>
                  <a:cubicBezTo>
                    <a:pt x="498" y="790"/>
                    <a:pt x="502" y="790"/>
                    <a:pt x="506" y="790"/>
                  </a:cubicBezTo>
                  <a:cubicBezTo>
                    <a:pt x="772" y="790"/>
                    <a:pt x="972" y="489"/>
                    <a:pt x="860" y="243"/>
                  </a:cubicBezTo>
                  <a:cubicBezTo>
                    <a:pt x="797" y="83"/>
                    <a:pt x="645"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85;p46">
              <a:extLst>
                <a:ext uri="{FF2B5EF4-FFF2-40B4-BE49-F238E27FC236}">
                  <a16:creationId xmlns:a16="http://schemas.microsoft.com/office/drawing/2014/main" id="{18219D49-094C-4B77-9889-5B96EDF1122E}"/>
                </a:ext>
              </a:extLst>
            </p:cNvPr>
            <p:cNvSpPr/>
            <p:nvPr/>
          </p:nvSpPr>
          <p:spPr>
            <a:xfrm>
              <a:off x="4949024" y="4072536"/>
              <a:ext cx="26978" cy="21926"/>
            </a:xfrm>
            <a:custGeom>
              <a:avLst/>
              <a:gdLst/>
              <a:ahLst/>
              <a:cxnLst/>
              <a:rect l="l" t="t" r="r" b="b"/>
              <a:pathLst>
                <a:path w="972" h="790" extrusionOk="0">
                  <a:moveTo>
                    <a:pt x="492" y="1"/>
                  </a:moveTo>
                  <a:cubicBezTo>
                    <a:pt x="354" y="1"/>
                    <a:pt x="215" y="69"/>
                    <a:pt x="144" y="208"/>
                  </a:cubicBezTo>
                  <a:cubicBezTo>
                    <a:pt x="1" y="455"/>
                    <a:pt x="198" y="790"/>
                    <a:pt x="481" y="790"/>
                  </a:cubicBezTo>
                  <a:cubicBezTo>
                    <a:pt x="486" y="790"/>
                    <a:pt x="490" y="790"/>
                    <a:pt x="494" y="790"/>
                  </a:cubicBezTo>
                  <a:cubicBezTo>
                    <a:pt x="498" y="790"/>
                    <a:pt x="502" y="790"/>
                    <a:pt x="506" y="790"/>
                  </a:cubicBezTo>
                  <a:cubicBezTo>
                    <a:pt x="774" y="790"/>
                    <a:pt x="972" y="489"/>
                    <a:pt x="860" y="243"/>
                  </a:cubicBezTo>
                  <a:cubicBezTo>
                    <a:pt x="797" y="83"/>
                    <a:pt x="645" y="1"/>
                    <a:pt x="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6;p46">
              <a:extLst>
                <a:ext uri="{FF2B5EF4-FFF2-40B4-BE49-F238E27FC236}">
                  <a16:creationId xmlns:a16="http://schemas.microsoft.com/office/drawing/2014/main" id="{D3EDF3D8-F35D-42B2-BBF1-1B908B7529C5}"/>
                </a:ext>
              </a:extLst>
            </p:cNvPr>
            <p:cNvSpPr/>
            <p:nvPr/>
          </p:nvSpPr>
          <p:spPr>
            <a:xfrm>
              <a:off x="4882163" y="4083221"/>
              <a:ext cx="66362" cy="51763"/>
            </a:xfrm>
            <a:custGeom>
              <a:avLst/>
              <a:gdLst/>
              <a:ahLst/>
              <a:cxnLst/>
              <a:rect l="l" t="t" r="r" b="b"/>
              <a:pathLst>
                <a:path w="2391" h="1865" extrusionOk="0">
                  <a:moveTo>
                    <a:pt x="444" y="1"/>
                  </a:moveTo>
                  <a:cubicBezTo>
                    <a:pt x="351" y="1"/>
                    <a:pt x="258" y="33"/>
                    <a:pt x="183" y="99"/>
                  </a:cubicBezTo>
                  <a:cubicBezTo>
                    <a:pt x="18" y="241"/>
                    <a:pt x="1" y="492"/>
                    <a:pt x="145" y="657"/>
                  </a:cubicBezTo>
                  <a:cubicBezTo>
                    <a:pt x="592" y="1168"/>
                    <a:pt x="1160" y="1576"/>
                    <a:pt x="1787" y="1836"/>
                  </a:cubicBezTo>
                  <a:cubicBezTo>
                    <a:pt x="1837" y="1856"/>
                    <a:pt x="1889" y="1865"/>
                    <a:pt x="1940" y="1865"/>
                  </a:cubicBezTo>
                  <a:cubicBezTo>
                    <a:pt x="2094" y="1865"/>
                    <a:pt x="2243" y="1773"/>
                    <a:pt x="2306" y="1621"/>
                  </a:cubicBezTo>
                  <a:cubicBezTo>
                    <a:pt x="2390" y="1419"/>
                    <a:pt x="2294" y="1187"/>
                    <a:pt x="2092" y="1104"/>
                  </a:cubicBezTo>
                  <a:cubicBezTo>
                    <a:pt x="1577" y="891"/>
                    <a:pt x="1111" y="556"/>
                    <a:pt x="744" y="137"/>
                  </a:cubicBezTo>
                  <a:cubicBezTo>
                    <a:pt x="665" y="47"/>
                    <a:pt x="555"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7;p46">
              <a:extLst>
                <a:ext uri="{FF2B5EF4-FFF2-40B4-BE49-F238E27FC236}">
                  <a16:creationId xmlns:a16="http://schemas.microsoft.com/office/drawing/2014/main" id="{C2F1B956-0202-476D-AE8B-B7257AC46E00}"/>
                </a:ext>
              </a:extLst>
            </p:cNvPr>
            <p:cNvSpPr/>
            <p:nvPr/>
          </p:nvSpPr>
          <p:spPr>
            <a:xfrm>
              <a:off x="5019994" y="4040035"/>
              <a:ext cx="78602" cy="89288"/>
            </a:xfrm>
            <a:custGeom>
              <a:avLst/>
              <a:gdLst/>
              <a:ahLst/>
              <a:cxnLst/>
              <a:rect l="l" t="t" r="r" b="b"/>
              <a:pathLst>
                <a:path w="2832" h="3217" extrusionOk="0">
                  <a:moveTo>
                    <a:pt x="2389" y="0"/>
                  </a:moveTo>
                  <a:cubicBezTo>
                    <a:pt x="2216" y="0"/>
                    <a:pt x="2056" y="114"/>
                    <a:pt x="2007" y="288"/>
                  </a:cubicBezTo>
                  <a:cubicBezTo>
                    <a:pt x="1746" y="1213"/>
                    <a:pt x="1109" y="2009"/>
                    <a:pt x="263" y="2475"/>
                  </a:cubicBezTo>
                  <a:cubicBezTo>
                    <a:pt x="70" y="2580"/>
                    <a:pt x="0" y="2820"/>
                    <a:pt x="105" y="3013"/>
                  </a:cubicBezTo>
                  <a:cubicBezTo>
                    <a:pt x="178" y="3144"/>
                    <a:pt x="314" y="3217"/>
                    <a:pt x="453" y="3217"/>
                  </a:cubicBezTo>
                  <a:cubicBezTo>
                    <a:pt x="519" y="3217"/>
                    <a:pt x="585" y="3202"/>
                    <a:pt x="644" y="3169"/>
                  </a:cubicBezTo>
                  <a:cubicBezTo>
                    <a:pt x="1677" y="2602"/>
                    <a:pt x="2453" y="1630"/>
                    <a:pt x="2772" y="504"/>
                  </a:cubicBezTo>
                  <a:cubicBezTo>
                    <a:pt x="2831" y="294"/>
                    <a:pt x="2707" y="74"/>
                    <a:pt x="2498" y="16"/>
                  </a:cubicBezTo>
                  <a:cubicBezTo>
                    <a:pt x="2461" y="5"/>
                    <a:pt x="2425" y="0"/>
                    <a:pt x="2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8;p46">
              <a:extLst>
                <a:ext uri="{FF2B5EF4-FFF2-40B4-BE49-F238E27FC236}">
                  <a16:creationId xmlns:a16="http://schemas.microsoft.com/office/drawing/2014/main" id="{57241758-0AD1-49B0-9A48-8FE7BAF25192}"/>
                </a:ext>
              </a:extLst>
            </p:cNvPr>
            <p:cNvSpPr/>
            <p:nvPr/>
          </p:nvSpPr>
          <p:spPr>
            <a:xfrm>
              <a:off x="5044863" y="3901343"/>
              <a:ext cx="69582" cy="64364"/>
            </a:xfrm>
            <a:custGeom>
              <a:avLst/>
              <a:gdLst/>
              <a:ahLst/>
              <a:cxnLst/>
              <a:rect l="l" t="t" r="r" b="b"/>
              <a:pathLst>
                <a:path w="2507" h="2319" extrusionOk="0">
                  <a:moveTo>
                    <a:pt x="959" y="0"/>
                  </a:moveTo>
                  <a:cubicBezTo>
                    <a:pt x="866" y="0"/>
                    <a:pt x="774" y="15"/>
                    <a:pt x="685" y="43"/>
                  </a:cubicBezTo>
                  <a:cubicBezTo>
                    <a:pt x="449" y="114"/>
                    <a:pt x="255" y="274"/>
                    <a:pt x="139" y="493"/>
                  </a:cubicBezTo>
                  <a:cubicBezTo>
                    <a:pt x="24" y="710"/>
                    <a:pt x="0" y="960"/>
                    <a:pt x="73" y="1195"/>
                  </a:cubicBezTo>
                  <a:cubicBezTo>
                    <a:pt x="146" y="1431"/>
                    <a:pt x="306" y="1625"/>
                    <a:pt x="525" y="1740"/>
                  </a:cubicBezTo>
                  <a:cubicBezTo>
                    <a:pt x="637" y="1800"/>
                    <a:pt x="733" y="1878"/>
                    <a:pt x="812" y="1977"/>
                  </a:cubicBezTo>
                  <a:cubicBezTo>
                    <a:pt x="982" y="2192"/>
                    <a:pt x="1252" y="2318"/>
                    <a:pt x="1532" y="2318"/>
                  </a:cubicBezTo>
                  <a:cubicBezTo>
                    <a:pt x="1625" y="2318"/>
                    <a:pt x="1715" y="2305"/>
                    <a:pt x="1803" y="2279"/>
                  </a:cubicBezTo>
                  <a:cubicBezTo>
                    <a:pt x="2097" y="2189"/>
                    <a:pt x="2326" y="1960"/>
                    <a:pt x="2416" y="1667"/>
                  </a:cubicBezTo>
                  <a:cubicBezTo>
                    <a:pt x="2507" y="1374"/>
                    <a:pt x="2445" y="1058"/>
                    <a:pt x="2254" y="819"/>
                  </a:cubicBezTo>
                  <a:cubicBezTo>
                    <a:pt x="2018" y="525"/>
                    <a:pt x="1727" y="286"/>
                    <a:pt x="1390" y="108"/>
                  </a:cubicBezTo>
                  <a:cubicBezTo>
                    <a:pt x="1255" y="37"/>
                    <a:pt x="1109" y="0"/>
                    <a:pt x="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9;p46">
              <a:extLst>
                <a:ext uri="{FF2B5EF4-FFF2-40B4-BE49-F238E27FC236}">
                  <a16:creationId xmlns:a16="http://schemas.microsoft.com/office/drawing/2014/main" id="{96ABF19B-055C-4FB4-87E1-A2121CB3AB69}"/>
                </a:ext>
              </a:extLst>
            </p:cNvPr>
            <p:cNvSpPr/>
            <p:nvPr/>
          </p:nvSpPr>
          <p:spPr>
            <a:xfrm>
              <a:off x="4839642" y="3898873"/>
              <a:ext cx="26978" cy="21954"/>
            </a:xfrm>
            <a:custGeom>
              <a:avLst/>
              <a:gdLst/>
              <a:ahLst/>
              <a:cxnLst/>
              <a:rect l="l" t="t" r="r" b="b"/>
              <a:pathLst>
                <a:path w="972" h="791" extrusionOk="0">
                  <a:moveTo>
                    <a:pt x="492" y="1"/>
                  </a:moveTo>
                  <a:cubicBezTo>
                    <a:pt x="353" y="1"/>
                    <a:pt x="215" y="69"/>
                    <a:pt x="144" y="207"/>
                  </a:cubicBezTo>
                  <a:cubicBezTo>
                    <a:pt x="0" y="455"/>
                    <a:pt x="199" y="790"/>
                    <a:pt x="483" y="790"/>
                  </a:cubicBezTo>
                  <a:cubicBezTo>
                    <a:pt x="486" y="790"/>
                    <a:pt x="490" y="790"/>
                    <a:pt x="494" y="790"/>
                  </a:cubicBezTo>
                  <a:cubicBezTo>
                    <a:pt x="497" y="790"/>
                    <a:pt x="500" y="790"/>
                    <a:pt x="503" y="790"/>
                  </a:cubicBezTo>
                  <a:cubicBezTo>
                    <a:pt x="771" y="790"/>
                    <a:pt x="972" y="488"/>
                    <a:pt x="859" y="242"/>
                  </a:cubicBezTo>
                  <a:cubicBezTo>
                    <a:pt x="797" y="83"/>
                    <a:pt x="644" y="1"/>
                    <a:pt x="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0;p46">
              <a:extLst>
                <a:ext uri="{FF2B5EF4-FFF2-40B4-BE49-F238E27FC236}">
                  <a16:creationId xmlns:a16="http://schemas.microsoft.com/office/drawing/2014/main" id="{7CB1DE0F-6DBF-428C-B9BB-C0228A7AB0C0}"/>
                </a:ext>
              </a:extLst>
            </p:cNvPr>
            <p:cNvSpPr/>
            <p:nvPr/>
          </p:nvSpPr>
          <p:spPr>
            <a:xfrm>
              <a:off x="4859487" y="4035844"/>
              <a:ext cx="27006" cy="21954"/>
            </a:xfrm>
            <a:custGeom>
              <a:avLst/>
              <a:gdLst/>
              <a:ahLst/>
              <a:cxnLst/>
              <a:rect l="l" t="t" r="r" b="b"/>
              <a:pathLst>
                <a:path w="973" h="791" extrusionOk="0">
                  <a:moveTo>
                    <a:pt x="492" y="1"/>
                  </a:moveTo>
                  <a:cubicBezTo>
                    <a:pt x="353" y="1"/>
                    <a:pt x="215" y="69"/>
                    <a:pt x="143" y="207"/>
                  </a:cubicBezTo>
                  <a:cubicBezTo>
                    <a:pt x="0" y="460"/>
                    <a:pt x="198" y="790"/>
                    <a:pt x="485" y="790"/>
                  </a:cubicBezTo>
                  <a:cubicBezTo>
                    <a:pt x="488" y="790"/>
                    <a:pt x="490" y="790"/>
                    <a:pt x="493" y="790"/>
                  </a:cubicBezTo>
                  <a:cubicBezTo>
                    <a:pt x="496" y="790"/>
                    <a:pt x="499" y="790"/>
                    <a:pt x="502" y="790"/>
                  </a:cubicBezTo>
                  <a:cubicBezTo>
                    <a:pt x="771" y="790"/>
                    <a:pt x="972" y="489"/>
                    <a:pt x="860" y="242"/>
                  </a:cubicBezTo>
                  <a:cubicBezTo>
                    <a:pt x="797" y="83"/>
                    <a:pt x="644" y="1"/>
                    <a:pt x="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1;p46">
              <a:extLst>
                <a:ext uri="{FF2B5EF4-FFF2-40B4-BE49-F238E27FC236}">
                  <a16:creationId xmlns:a16="http://schemas.microsoft.com/office/drawing/2014/main" id="{B8CEA47C-11EE-491C-B4C8-932DFE840F1E}"/>
                </a:ext>
              </a:extLst>
            </p:cNvPr>
            <p:cNvSpPr/>
            <p:nvPr/>
          </p:nvSpPr>
          <p:spPr>
            <a:xfrm>
              <a:off x="4823683" y="4053079"/>
              <a:ext cx="39301" cy="49959"/>
            </a:xfrm>
            <a:custGeom>
              <a:avLst/>
              <a:gdLst/>
              <a:ahLst/>
              <a:cxnLst/>
              <a:rect l="l" t="t" r="r" b="b"/>
              <a:pathLst>
                <a:path w="1416" h="1800" extrusionOk="0">
                  <a:moveTo>
                    <a:pt x="480" y="0"/>
                  </a:moveTo>
                  <a:cubicBezTo>
                    <a:pt x="316" y="0"/>
                    <a:pt x="162" y="103"/>
                    <a:pt x="104" y="267"/>
                  </a:cubicBezTo>
                  <a:cubicBezTo>
                    <a:pt x="1" y="565"/>
                    <a:pt x="18" y="887"/>
                    <a:pt x="158" y="1173"/>
                  </a:cubicBezTo>
                  <a:cubicBezTo>
                    <a:pt x="297" y="1459"/>
                    <a:pt x="538" y="1674"/>
                    <a:pt x="839" y="1778"/>
                  </a:cubicBezTo>
                  <a:cubicBezTo>
                    <a:pt x="882" y="1792"/>
                    <a:pt x="926" y="1800"/>
                    <a:pt x="970" y="1800"/>
                  </a:cubicBezTo>
                  <a:cubicBezTo>
                    <a:pt x="1133" y="1800"/>
                    <a:pt x="1287" y="1698"/>
                    <a:pt x="1344" y="1534"/>
                  </a:cubicBezTo>
                  <a:cubicBezTo>
                    <a:pt x="1416" y="1327"/>
                    <a:pt x="1306" y="1102"/>
                    <a:pt x="1099" y="1030"/>
                  </a:cubicBezTo>
                  <a:cubicBezTo>
                    <a:pt x="999" y="995"/>
                    <a:pt x="919" y="924"/>
                    <a:pt x="872" y="829"/>
                  </a:cubicBezTo>
                  <a:cubicBezTo>
                    <a:pt x="827" y="733"/>
                    <a:pt x="820" y="625"/>
                    <a:pt x="855" y="526"/>
                  </a:cubicBezTo>
                  <a:cubicBezTo>
                    <a:pt x="926" y="319"/>
                    <a:pt x="817" y="93"/>
                    <a:pt x="610" y="22"/>
                  </a:cubicBezTo>
                  <a:cubicBezTo>
                    <a:pt x="567" y="7"/>
                    <a:pt x="523" y="0"/>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2;p46">
              <a:extLst>
                <a:ext uri="{FF2B5EF4-FFF2-40B4-BE49-F238E27FC236}">
                  <a16:creationId xmlns:a16="http://schemas.microsoft.com/office/drawing/2014/main" id="{8BDCB93A-9A5E-4E91-8BFE-ECA78CAF0CD9}"/>
                </a:ext>
              </a:extLst>
            </p:cNvPr>
            <p:cNvSpPr/>
            <p:nvPr/>
          </p:nvSpPr>
          <p:spPr>
            <a:xfrm>
              <a:off x="4858710" y="3898845"/>
              <a:ext cx="119846" cy="103582"/>
            </a:xfrm>
            <a:custGeom>
              <a:avLst/>
              <a:gdLst/>
              <a:ahLst/>
              <a:cxnLst/>
              <a:rect l="l" t="t" r="r" b="b"/>
              <a:pathLst>
                <a:path w="4318" h="3732" extrusionOk="0">
                  <a:moveTo>
                    <a:pt x="3922" y="1"/>
                  </a:moveTo>
                  <a:cubicBezTo>
                    <a:pt x="3909" y="1"/>
                    <a:pt x="3896" y="2"/>
                    <a:pt x="3882" y="3"/>
                  </a:cubicBezTo>
                  <a:cubicBezTo>
                    <a:pt x="2078" y="185"/>
                    <a:pt x="540" y="1461"/>
                    <a:pt x="57" y="3232"/>
                  </a:cubicBezTo>
                  <a:cubicBezTo>
                    <a:pt x="1" y="3443"/>
                    <a:pt x="126" y="3660"/>
                    <a:pt x="337" y="3717"/>
                  </a:cubicBezTo>
                  <a:cubicBezTo>
                    <a:pt x="372" y="3727"/>
                    <a:pt x="407" y="3731"/>
                    <a:pt x="441" y="3731"/>
                  </a:cubicBezTo>
                  <a:cubicBezTo>
                    <a:pt x="615" y="3731"/>
                    <a:pt x="776" y="3615"/>
                    <a:pt x="824" y="3440"/>
                  </a:cubicBezTo>
                  <a:cubicBezTo>
                    <a:pt x="1220" y="1987"/>
                    <a:pt x="2480" y="941"/>
                    <a:pt x="3959" y="791"/>
                  </a:cubicBezTo>
                  <a:cubicBezTo>
                    <a:pt x="4162" y="771"/>
                    <a:pt x="4318" y="602"/>
                    <a:pt x="4318" y="398"/>
                  </a:cubicBezTo>
                  <a:cubicBezTo>
                    <a:pt x="4318" y="177"/>
                    <a:pt x="4138" y="1"/>
                    <a:pt x="3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3;p46">
              <a:extLst>
                <a:ext uri="{FF2B5EF4-FFF2-40B4-BE49-F238E27FC236}">
                  <a16:creationId xmlns:a16="http://schemas.microsoft.com/office/drawing/2014/main" id="{598F18DD-5ED0-4518-8BE3-EA5FF16CBAD3}"/>
                </a:ext>
              </a:extLst>
            </p:cNvPr>
            <p:cNvSpPr/>
            <p:nvPr/>
          </p:nvSpPr>
          <p:spPr>
            <a:xfrm>
              <a:off x="4963096" y="4111532"/>
              <a:ext cx="30142" cy="23120"/>
            </a:xfrm>
            <a:custGeom>
              <a:avLst/>
              <a:gdLst/>
              <a:ahLst/>
              <a:cxnLst/>
              <a:rect l="l" t="t" r="r" b="b"/>
              <a:pathLst>
                <a:path w="1086" h="833" extrusionOk="0">
                  <a:moveTo>
                    <a:pt x="452" y="0"/>
                  </a:moveTo>
                  <a:cubicBezTo>
                    <a:pt x="293" y="0"/>
                    <a:pt x="143" y="95"/>
                    <a:pt x="80" y="252"/>
                  </a:cubicBezTo>
                  <a:cubicBezTo>
                    <a:pt x="0" y="456"/>
                    <a:pt x="101" y="686"/>
                    <a:pt x="305" y="765"/>
                  </a:cubicBezTo>
                  <a:cubicBezTo>
                    <a:pt x="388" y="797"/>
                    <a:pt x="471" y="820"/>
                    <a:pt x="557" y="833"/>
                  </a:cubicBezTo>
                  <a:lnTo>
                    <a:pt x="1086" y="416"/>
                  </a:lnTo>
                  <a:lnTo>
                    <a:pt x="557" y="14"/>
                  </a:lnTo>
                  <a:cubicBezTo>
                    <a:pt x="522" y="5"/>
                    <a:pt x="487" y="0"/>
                    <a:pt x="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94;p46">
              <a:extLst>
                <a:ext uri="{FF2B5EF4-FFF2-40B4-BE49-F238E27FC236}">
                  <a16:creationId xmlns:a16="http://schemas.microsoft.com/office/drawing/2014/main" id="{70C1E498-E466-4B2A-B77D-8FB63B171ACB}"/>
                </a:ext>
              </a:extLst>
            </p:cNvPr>
            <p:cNvSpPr/>
            <p:nvPr/>
          </p:nvSpPr>
          <p:spPr>
            <a:xfrm>
              <a:off x="4978167" y="4111226"/>
              <a:ext cx="26534" cy="23842"/>
            </a:xfrm>
            <a:custGeom>
              <a:avLst/>
              <a:gdLst/>
              <a:ahLst/>
              <a:cxnLst/>
              <a:rect l="l" t="t" r="r" b="b"/>
              <a:pathLst>
                <a:path w="956" h="859" extrusionOk="0">
                  <a:moveTo>
                    <a:pt x="503" y="0"/>
                  </a:moveTo>
                  <a:cubicBezTo>
                    <a:pt x="449" y="0"/>
                    <a:pt x="393" y="12"/>
                    <a:pt x="340" y="35"/>
                  </a:cubicBezTo>
                  <a:cubicBezTo>
                    <a:pt x="292" y="57"/>
                    <a:pt x="239" y="68"/>
                    <a:pt x="187" y="68"/>
                  </a:cubicBezTo>
                  <a:cubicBezTo>
                    <a:pt x="138" y="68"/>
                    <a:pt x="88" y="58"/>
                    <a:pt x="41" y="40"/>
                  </a:cubicBezTo>
                  <a:cubicBezTo>
                    <a:pt x="28" y="34"/>
                    <a:pt x="15" y="30"/>
                    <a:pt x="1" y="27"/>
                  </a:cubicBezTo>
                  <a:lnTo>
                    <a:pt x="1" y="844"/>
                  </a:lnTo>
                  <a:cubicBezTo>
                    <a:pt x="62" y="854"/>
                    <a:pt x="123" y="859"/>
                    <a:pt x="186" y="859"/>
                  </a:cubicBezTo>
                  <a:cubicBezTo>
                    <a:pt x="347" y="859"/>
                    <a:pt x="509" y="825"/>
                    <a:pt x="662" y="758"/>
                  </a:cubicBezTo>
                  <a:cubicBezTo>
                    <a:pt x="862" y="671"/>
                    <a:pt x="955" y="437"/>
                    <a:pt x="866" y="238"/>
                  </a:cubicBezTo>
                  <a:cubicBezTo>
                    <a:pt x="802" y="89"/>
                    <a:pt x="656"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5;p46">
              <a:extLst>
                <a:ext uri="{FF2B5EF4-FFF2-40B4-BE49-F238E27FC236}">
                  <a16:creationId xmlns:a16="http://schemas.microsoft.com/office/drawing/2014/main" id="{6B2C43D2-624B-4EE1-B640-117E6E303001}"/>
                </a:ext>
              </a:extLst>
            </p:cNvPr>
            <p:cNvSpPr/>
            <p:nvPr/>
          </p:nvSpPr>
          <p:spPr>
            <a:xfrm>
              <a:off x="4914830" y="3942420"/>
              <a:ext cx="70775" cy="109910"/>
            </a:xfrm>
            <a:custGeom>
              <a:avLst/>
              <a:gdLst/>
              <a:ahLst/>
              <a:cxnLst/>
              <a:rect l="l" t="t" r="r" b="b"/>
              <a:pathLst>
                <a:path w="2550" h="3960" extrusionOk="0">
                  <a:moveTo>
                    <a:pt x="2279" y="1"/>
                  </a:moveTo>
                  <a:cubicBezTo>
                    <a:pt x="1451" y="1"/>
                    <a:pt x="670" y="369"/>
                    <a:pt x="141" y="1009"/>
                  </a:cubicBezTo>
                  <a:cubicBezTo>
                    <a:pt x="1" y="1178"/>
                    <a:pt x="24" y="1427"/>
                    <a:pt x="193" y="1567"/>
                  </a:cubicBezTo>
                  <a:cubicBezTo>
                    <a:pt x="268" y="1627"/>
                    <a:pt x="358" y="1657"/>
                    <a:pt x="447" y="1657"/>
                  </a:cubicBezTo>
                  <a:cubicBezTo>
                    <a:pt x="560" y="1657"/>
                    <a:pt x="674" y="1608"/>
                    <a:pt x="753" y="1513"/>
                  </a:cubicBezTo>
                  <a:cubicBezTo>
                    <a:pt x="1047" y="1159"/>
                    <a:pt x="1446" y="921"/>
                    <a:pt x="1888" y="831"/>
                  </a:cubicBezTo>
                  <a:lnTo>
                    <a:pt x="1888" y="1651"/>
                  </a:lnTo>
                  <a:cubicBezTo>
                    <a:pt x="1426" y="1815"/>
                    <a:pt x="1094" y="2255"/>
                    <a:pt x="1094" y="2770"/>
                  </a:cubicBezTo>
                  <a:cubicBezTo>
                    <a:pt x="1094" y="3426"/>
                    <a:pt x="1628" y="3959"/>
                    <a:pt x="2284" y="3959"/>
                  </a:cubicBezTo>
                  <a:lnTo>
                    <a:pt x="2549" y="2840"/>
                  </a:lnTo>
                  <a:lnTo>
                    <a:pt x="2284" y="1"/>
                  </a:lnTo>
                  <a:cubicBezTo>
                    <a:pt x="2283" y="1"/>
                    <a:pt x="2281" y="1"/>
                    <a:pt x="2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6;p46">
              <a:extLst>
                <a:ext uri="{FF2B5EF4-FFF2-40B4-BE49-F238E27FC236}">
                  <a16:creationId xmlns:a16="http://schemas.microsoft.com/office/drawing/2014/main" id="{EB6FD776-2EF1-4B4D-8EAC-AF6A0C519572}"/>
                </a:ext>
              </a:extLst>
            </p:cNvPr>
            <p:cNvSpPr/>
            <p:nvPr/>
          </p:nvSpPr>
          <p:spPr>
            <a:xfrm>
              <a:off x="4978167" y="3942615"/>
              <a:ext cx="73218" cy="146324"/>
            </a:xfrm>
            <a:custGeom>
              <a:avLst/>
              <a:gdLst/>
              <a:ahLst/>
              <a:cxnLst/>
              <a:rect l="l" t="t" r="r" b="b"/>
              <a:pathLst>
                <a:path w="2638" h="5272" extrusionOk="0">
                  <a:moveTo>
                    <a:pt x="1" y="1"/>
                  </a:moveTo>
                  <a:lnTo>
                    <a:pt x="1" y="3948"/>
                  </a:lnTo>
                  <a:cubicBezTo>
                    <a:pt x="203" y="3948"/>
                    <a:pt x="396" y="3897"/>
                    <a:pt x="562" y="3807"/>
                  </a:cubicBezTo>
                  <a:lnTo>
                    <a:pt x="1147" y="4390"/>
                  </a:lnTo>
                  <a:cubicBezTo>
                    <a:pt x="1075" y="4439"/>
                    <a:pt x="999" y="4484"/>
                    <a:pt x="920" y="4525"/>
                  </a:cubicBezTo>
                  <a:cubicBezTo>
                    <a:pt x="725" y="4623"/>
                    <a:pt x="648" y="4860"/>
                    <a:pt x="747" y="5055"/>
                  </a:cubicBezTo>
                  <a:cubicBezTo>
                    <a:pt x="817" y="5192"/>
                    <a:pt x="955" y="5271"/>
                    <a:pt x="1099" y="5271"/>
                  </a:cubicBezTo>
                  <a:cubicBezTo>
                    <a:pt x="1161" y="5271"/>
                    <a:pt x="1222" y="5258"/>
                    <a:pt x="1279" y="5229"/>
                  </a:cubicBezTo>
                  <a:cubicBezTo>
                    <a:pt x="1835" y="4946"/>
                    <a:pt x="2285" y="4480"/>
                    <a:pt x="2546" y="3915"/>
                  </a:cubicBezTo>
                  <a:cubicBezTo>
                    <a:pt x="2638" y="3716"/>
                    <a:pt x="2551" y="3482"/>
                    <a:pt x="2352" y="3391"/>
                  </a:cubicBezTo>
                  <a:cubicBezTo>
                    <a:pt x="2299" y="3367"/>
                    <a:pt x="2243" y="3355"/>
                    <a:pt x="2187" y="3355"/>
                  </a:cubicBezTo>
                  <a:cubicBezTo>
                    <a:pt x="2037" y="3355"/>
                    <a:pt x="1894" y="3441"/>
                    <a:pt x="1828" y="3585"/>
                  </a:cubicBezTo>
                  <a:cubicBezTo>
                    <a:pt x="1790" y="3667"/>
                    <a:pt x="1746" y="3746"/>
                    <a:pt x="1697" y="3821"/>
                  </a:cubicBezTo>
                  <a:lnTo>
                    <a:pt x="1096" y="3222"/>
                  </a:lnTo>
                  <a:cubicBezTo>
                    <a:pt x="1156" y="3081"/>
                    <a:pt x="1188" y="2927"/>
                    <a:pt x="1188" y="2763"/>
                  </a:cubicBezTo>
                  <a:cubicBezTo>
                    <a:pt x="1188" y="2249"/>
                    <a:pt x="857" y="1811"/>
                    <a:pt x="397" y="1647"/>
                  </a:cubicBezTo>
                  <a:lnTo>
                    <a:pt x="397" y="830"/>
                  </a:lnTo>
                  <a:cubicBezTo>
                    <a:pt x="830" y="919"/>
                    <a:pt x="1223" y="1149"/>
                    <a:pt x="1513" y="1491"/>
                  </a:cubicBezTo>
                  <a:cubicBezTo>
                    <a:pt x="1594" y="1588"/>
                    <a:pt x="1712" y="1639"/>
                    <a:pt x="1830" y="1639"/>
                  </a:cubicBezTo>
                  <a:cubicBezTo>
                    <a:pt x="1911" y="1639"/>
                    <a:pt x="1991" y="1615"/>
                    <a:pt x="2060" y="1564"/>
                  </a:cubicBezTo>
                  <a:cubicBezTo>
                    <a:pt x="2243" y="1427"/>
                    <a:pt x="2272" y="1167"/>
                    <a:pt x="2128" y="993"/>
                  </a:cubicBezTo>
                  <a:cubicBezTo>
                    <a:pt x="1598" y="362"/>
                    <a:pt x="82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ACC72B74-CE4B-481C-8D8F-B92227EC2F2C}"/>
              </a:ext>
            </a:extLst>
          </p:cNvPr>
          <p:cNvSpPr txBox="1"/>
          <p:nvPr/>
        </p:nvSpPr>
        <p:spPr>
          <a:xfrm>
            <a:off x="669686" y="1871963"/>
            <a:ext cx="3596724" cy="1881990"/>
          </a:xfrm>
          <a:prstGeom prst="rect">
            <a:avLst/>
          </a:prstGeom>
          <a:noFill/>
        </p:spPr>
        <p:txBody>
          <a:bodyPr wrap="square">
            <a:spAutoFit/>
          </a:bodyPr>
          <a:lstStyle/>
          <a:p>
            <a:pPr marR="0" algn="just">
              <a:lnSpc>
                <a:spcPct val="150000"/>
              </a:lnSpc>
              <a:spcBef>
                <a:spcPts val="0"/>
              </a:spcBef>
              <a:spcAft>
                <a:spcPts val="0"/>
              </a:spcAft>
            </a:pPr>
            <a:r>
              <a:rPr lang="vi-VN" sz="2000" dirty="0">
                <a:effectLst/>
                <a:latin typeface="+mn-lt"/>
                <a:ea typeface="Times New Roman" panose="02020603050405020304" pitchFamily="18" charset="0"/>
              </a:rPr>
              <a:t>Tăng khối lượng, kích thước, số lượng tế bào </a:t>
            </a:r>
            <a:endParaRPr lang="en-US" sz="2000" dirty="0">
              <a:effectLst/>
              <a:latin typeface="+mn-lt"/>
              <a:ea typeface="Times New Roman" panose="02020603050405020304" pitchFamily="18" charset="0"/>
            </a:endParaRPr>
          </a:p>
          <a:p>
            <a:pPr marR="0" algn="just">
              <a:lnSpc>
                <a:spcPct val="150000"/>
              </a:lnSpc>
              <a:spcBef>
                <a:spcPts val="0"/>
              </a:spcBef>
              <a:spcAft>
                <a:spcPts val="0"/>
              </a:spcAft>
            </a:pPr>
            <a:r>
              <a:rPr lang="vi-VN" sz="2000" dirty="0">
                <a:effectLst/>
                <a:latin typeface="+mn-lt"/>
                <a:ea typeface="Times New Roman" panose="02020603050405020304" pitchFamily="18" charset="0"/>
              </a:rPr>
              <a:t>→ tăng khối lượng, kích thước cơ thể.</a:t>
            </a:r>
            <a:endParaRPr lang="en-US" sz="2000" dirty="0">
              <a:effectLst/>
              <a:latin typeface="+mn-lt"/>
              <a:ea typeface="Calibri" panose="020F0502020204030204" pitchFamily="34" charset="0"/>
            </a:endParaRPr>
          </a:p>
        </p:txBody>
      </p:sp>
      <p:sp>
        <p:nvSpPr>
          <p:cNvPr id="27" name="TextBox 26">
            <a:extLst>
              <a:ext uri="{FF2B5EF4-FFF2-40B4-BE49-F238E27FC236}">
                <a16:creationId xmlns:a16="http://schemas.microsoft.com/office/drawing/2014/main" id="{239F4927-5D8B-482E-9881-33A13BE64577}"/>
              </a:ext>
            </a:extLst>
          </p:cNvPr>
          <p:cNvSpPr txBox="1"/>
          <p:nvPr/>
        </p:nvSpPr>
        <p:spPr>
          <a:xfrm>
            <a:off x="5306106" y="1871963"/>
            <a:ext cx="3499992" cy="1420325"/>
          </a:xfrm>
          <a:prstGeom prst="rect">
            <a:avLst/>
          </a:prstGeom>
          <a:noFill/>
        </p:spPr>
        <p:txBody>
          <a:bodyPr wrap="square">
            <a:spAutoFit/>
          </a:bodyPr>
          <a:lstStyle/>
          <a:p>
            <a:pPr marL="0" marR="0" algn="just">
              <a:lnSpc>
                <a:spcPct val="150000"/>
              </a:lnSpc>
              <a:spcBef>
                <a:spcPts val="0"/>
              </a:spcBef>
              <a:spcAft>
                <a:spcPts val="0"/>
              </a:spcAft>
            </a:pPr>
            <a:r>
              <a:rPr lang="vi-VN" sz="2000" dirty="0">
                <a:effectLst/>
                <a:latin typeface="+mn-lt"/>
                <a:ea typeface="Times New Roman" panose="02020603050405020304" pitchFamily="18" charset="0"/>
              </a:rPr>
              <a:t>Là sự phân hóa tế bào, phát sinh hình thái và thay đổi chức năng sinh lí của cơ thể.</a:t>
            </a:r>
            <a:endParaRPr lang="en-US" sz="2000" dirty="0">
              <a:effectLst/>
              <a:latin typeface="+mn-lt"/>
              <a:ea typeface="Calibri" panose="020F0502020204030204" pitchFamily="34" charset="0"/>
            </a:endParaRPr>
          </a:p>
        </p:txBody>
      </p:sp>
      <p:grpSp>
        <p:nvGrpSpPr>
          <p:cNvPr id="45" name="Google Shape;813;p47">
            <a:extLst>
              <a:ext uri="{FF2B5EF4-FFF2-40B4-BE49-F238E27FC236}">
                <a16:creationId xmlns:a16="http://schemas.microsoft.com/office/drawing/2014/main" id="{B5A27FB0-643F-4132-8CA0-F723503F2014}"/>
              </a:ext>
            </a:extLst>
          </p:cNvPr>
          <p:cNvGrpSpPr/>
          <p:nvPr/>
        </p:nvGrpSpPr>
        <p:grpSpPr>
          <a:xfrm>
            <a:off x="4773235" y="2040812"/>
            <a:ext cx="470631" cy="454085"/>
            <a:chOff x="6410159" y="1450965"/>
            <a:chExt cx="389208" cy="375525"/>
          </a:xfrm>
        </p:grpSpPr>
        <p:sp>
          <p:nvSpPr>
            <p:cNvPr id="46" name="Google Shape;814;p47">
              <a:extLst>
                <a:ext uri="{FF2B5EF4-FFF2-40B4-BE49-F238E27FC236}">
                  <a16:creationId xmlns:a16="http://schemas.microsoft.com/office/drawing/2014/main" id="{5DBFD19D-FC43-432B-93D1-FEB53EEA66B4}"/>
                </a:ext>
              </a:extLst>
            </p:cNvPr>
            <p:cNvSpPr/>
            <p:nvPr/>
          </p:nvSpPr>
          <p:spPr>
            <a:xfrm>
              <a:off x="6477909" y="1737258"/>
              <a:ext cx="141273" cy="23508"/>
            </a:xfrm>
            <a:custGeom>
              <a:avLst/>
              <a:gdLst/>
              <a:ahLst/>
              <a:cxnLst/>
              <a:rect l="l" t="t" r="r" b="b"/>
              <a:pathLst>
                <a:path w="5090" h="847" extrusionOk="0">
                  <a:moveTo>
                    <a:pt x="4685" y="0"/>
                  </a:moveTo>
                  <a:lnTo>
                    <a:pt x="395" y="54"/>
                  </a:lnTo>
                  <a:cubicBezTo>
                    <a:pt x="175" y="57"/>
                    <a:pt x="1" y="236"/>
                    <a:pt x="3" y="455"/>
                  </a:cubicBezTo>
                  <a:cubicBezTo>
                    <a:pt x="6" y="672"/>
                    <a:pt x="183" y="847"/>
                    <a:pt x="400" y="847"/>
                  </a:cubicBezTo>
                  <a:lnTo>
                    <a:pt x="404" y="847"/>
                  </a:lnTo>
                  <a:lnTo>
                    <a:pt x="4695" y="793"/>
                  </a:lnTo>
                  <a:cubicBezTo>
                    <a:pt x="4914" y="790"/>
                    <a:pt x="5090" y="611"/>
                    <a:pt x="5087" y="392"/>
                  </a:cubicBezTo>
                  <a:cubicBezTo>
                    <a:pt x="5084" y="175"/>
                    <a:pt x="4906" y="0"/>
                    <a:pt x="4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5;p47">
              <a:extLst>
                <a:ext uri="{FF2B5EF4-FFF2-40B4-BE49-F238E27FC236}">
                  <a16:creationId xmlns:a16="http://schemas.microsoft.com/office/drawing/2014/main" id="{5475582C-3629-46D5-9E2B-29F54E0303C4}"/>
                </a:ext>
              </a:extLst>
            </p:cNvPr>
            <p:cNvSpPr/>
            <p:nvPr/>
          </p:nvSpPr>
          <p:spPr>
            <a:xfrm>
              <a:off x="6568668" y="1710002"/>
              <a:ext cx="91203" cy="77881"/>
            </a:xfrm>
            <a:custGeom>
              <a:avLst/>
              <a:gdLst/>
              <a:ahLst/>
              <a:cxnLst/>
              <a:rect l="l" t="t" r="r" b="b"/>
              <a:pathLst>
                <a:path w="3286" h="2806" extrusionOk="0">
                  <a:moveTo>
                    <a:pt x="1432" y="1"/>
                  </a:moveTo>
                  <a:cubicBezTo>
                    <a:pt x="710" y="1"/>
                    <a:pt x="16" y="560"/>
                    <a:pt x="15" y="1403"/>
                  </a:cubicBezTo>
                  <a:cubicBezTo>
                    <a:pt x="0" y="2148"/>
                    <a:pt x="649" y="2805"/>
                    <a:pt x="1391" y="2805"/>
                  </a:cubicBezTo>
                  <a:cubicBezTo>
                    <a:pt x="1400" y="2805"/>
                    <a:pt x="1409" y="2805"/>
                    <a:pt x="1418" y="2805"/>
                  </a:cubicBezTo>
                  <a:cubicBezTo>
                    <a:pt x="1420" y="2805"/>
                    <a:pt x="1423" y="2805"/>
                    <a:pt x="1425" y="2805"/>
                  </a:cubicBezTo>
                  <a:cubicBezTo>
                    <a:pt x="2659" y="2805"/>
                    <a:pt x="3286" y="1285"/>
                    <a:pt x="2409" y="411"/>
                  </a:cubicBezTo>
                  <a:cubicBezTo>
                    <a:pt x="2125" y="128"/>
                    <a:pt x="1775"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6;p47">
              <a:extLst>
                <a:ext uri="{FF2B5EF4-FFF2-40B4-BE49-F238E27FC236}">
                  <a16:creationId xmlns:a16="http://schemas.microsoft.com/office/drawing/2014/main" id="{0FA43652-4AB1-41C3-8D52-9621B47CADFB}"/>
                </a:ext>
              </a:extLst>
            </p:cNvPr>
            <p:cNvSpPr/>
            <p:nvPr/>
          </p:nvSpPr>
          <p:spPr>
            <a:xfrm>
              <a:off x="6556206" y="1658156"/>
              <a:ext cx="141245" cy="23508"/>
            </a:xfrm>
            <a:custGeom>
              <a:avLst/>
              <a:gdLst/>
              <a:ahLst/>
              <a:cxnLst/>
              <a:rect l="l" t="t" r="r" b="b"/>
              <a:pathLst>
                <a:path w="5089" h="847" extrusionOk="0">
                  <a:moveTo>
                    <a:pt x="4685" y="0"/>
                  </a:moveTo>
                  <a:lnTo>
                    <a:pt x="394" y="54"/>
                  </a:lnTo>
                  <a:cubicBezTo>
                    <a:pt x="175" y="57"/>
                    <a:pt x="0" y="236"/>
                    <a:pt x="3" y="455"/>
                  </a:cubicBezTo>
                  <a:cubicBezTo>
                    <a:pt x="5" y="672"/>
                    <a:pt x="183" y="847"/>
                    <a:pt x="400" y="847"/>
                  </a:cubicBezTo>
                  <a:lnTo>
                    <a:pt x="404" y="847"/>
                  </a:lnTo>
                  <a:lnTo>
                    <a:pt x="4695" y="793"/>
                  </a:lnTo>
                  <a:cubicBezTo>
                    <a:pt x="4914" y="790"/>
                    <a:pt x="5088" y="611"/>
                    <a:pt x="5085" y="391"/>
                  </a:cubicBezTo>
                  <a:cubicBezTo>
                    <a:pt x="5083" y="174"/>
                    <a:pt x="4906" y="0"/>
                    <a:pt x="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7;p47">
              <a:extLst>
                <a:ext uri="{FF2B5EF4-FFF2-40B4-BE49-F238E27FC236}">
                  <a16:creationId xmlns:a16="http://schemas.microsoft.com/office/drawing/2014/main" id="{37C7FB7C-A2F0-40FC-B624-BA3715DE94A6}"/>
                </a:ext>
              </a:extLst>
            </p:cNvPr>
            <p:cNvSpPr/>
            <p:nvPr/>
          </p:nvSpPr>
          <p:spPr>
            <a:xfrm>
              <a:off x="6634336" y="1631039"/>
              <a:ext cx="103915" cy="77797"/>
            </a:xfrm>
            <a:custGeom>
              <a:avLst/>
              <a:gdLst/>
              <a:ahLst/>
              <a:cxnLst/>
              <a:rect l="l" t="t" r="r" b="b"/>
              <a:pathLst>
                <a:path w="3744" h="2803" extrusionOk="0">
                  <a:moveTo>
                    <a:pt x="1872" y="1"/>
                  </a:moveTo>
                  <a:cubicBezTo>
                    <a:pt x="1513" y="1"/>
                    <a:pt x="1154" y="137"/>
                    <a:pt x="880" y="410"/>
                  </a:cubicBezTo>
                  <a:cubicBezTo>
                    <a:pt x="0" y="1286"/>
                    <a:pt x="636" y="2803"/>
                    <a:pt x="1861" y="2803"/>
                  </a:cubicBezTo>
                  <a:cubicBezTo>
                    <a:pt x="1864" y="2803"/>
                    <a:pt x="1868" y="2803"/>
                    <a:pt x="1871" y="2803"/>
                  </a:cubicBezTo>
                  <a:cubicBezTo>
                    <a:pt x="1875" y="2803"/>
                    <a:pt x="1878" y="2803"/>
                    <a:pt x="1882" y="2803"/>
                  </a:cubicBezTo>
                  <a:cubicBezTo>
                    <a:pt x="3108" y="2803"/>
                    <a:pt x="3744" y="1286"/>
                    <a:pt x="2864" y="410"/>
                  </a:cubicBezTo>
                  <a:cubicBezTo>
                    <a:pt x="2590" y="137"/>
                    <a:pt x="2231" y="1"/>
                    <a:pt x="1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18;p47">
              <a:extLst>
                <a:ext uri="{FF2B5EF4-FFF2-40B4-BE49-F238E27FC236}">
                  <a16:creationId xmlns:a16="http://schemas.microsoft.com/office/drawing/2014/main" id="{CC1E2178-0AE8-4E71-A8E5-83DF6334D656}"/>
                </a:ext>
              </a:extLst>
            </p:cNvPr>
            <p:cNvSpPr/>
            <p:nvPr/>
          </p:nvSpPr>
          <p:spPr>
            <a:xfrm>
              <a:off x="6634697" y="1579054"/>
              <a:ext cx="123454" cy="23508"/>
            </a:xfrm>
            <a:custGeom>
              <a:avLst/>
              <a:gdLst/>
              <a:ahLst/>
              <a:cxnLst/>
              <a:rect l="l" t="t" r="r" b="b"/>
              <a:pathLst>
                <a:path w="4448" h="847" extrusionOk="0">
                  <a:moveTo>
                    <a:pt x="4042" y="0"/>
                  </a:moveTo>
                  <a:lnTo>
                    <a:pt x="394" y="53"/>
                  </a:lnTo>
                  <a:cubicBezTo>
                    <a:pt x="175" y="57"/>
                    <a:pt x="1" y="236"/>
                    <a:pt x="3" y="456"/>
                  </a:cubicBezTo>
                  <a:cubicBezTo>
                    <a:pt x="6" y="672"/>
                    <a:pt x="184" y="847"/>
                    <a:pt x="400" y="847"/>
                  </a:cubicBezTo>
                  <a:lnTo>
                    <a:pt x="406" y="847"/>
                  </a:lnTo>
                  <a:lnTo>
                    <a:pt x="4054" y="793"/>
                  </a:lnTo>
                  <a:cubicBezTo>
                    <a:pt x="4273" y="790"/>
                    <a:pt x="4447" y="609"/>
                    <a:pt x="4445" y="391"/>
                  </a:cubicBezTo>
                  <a:cubicBezTo>
                    <a:pt x="4442" y="174"/>
                    <a:pt x="4264" y="0"/>
                    <a:pt x="4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9;p47">
              <a:extLst>
                <a:ext uri="{FF2B5EF4-FFF2-40B4-BE49-F238E27FC236}">
                  <a16:creationId xmlns:a16="http://schemas.microsoft.com/office/drawing/2014/main" id="{98F530DD-BA7F-4A4A-AD5C-12400803621D}"/>
                </a:ext>
              </a:extLst>
            </p:cNvPr>
            <p:cNvSpPr/>
            <p:nvPr/>
          </p:nvSpPr>
          <p:spPr>
            <a:xfrm>
              <a:off x="6695425" y="1552021"/>
              <a:ext cx="103942" cy="77853"/>
            </a:xfrm>
            <a:custGeom>
              <a:avLst/>
              <a:gdLst/>
              <a:ahLst/>
              <a:cxnLst/>
              <a:rect l="l" t="t" r="r" b="b"/>
              <a:pathLst>
                <a:path w="3745" h="2805" extrusionOk="0">
                  <a:moveTo>
                    <a:pt x="1873" y="0"/>
                  </a:moveTo>
                  <a:cubicBezTo>
                    <a:pt x="1513" y="0"/>
                    <a:pt x="1154" y="137"/>
                    <a:pt x="881" y="410"/>
                  </a:cubicBezTo>
                  <a:cubicBezTo>
                    <a:pt x="0" y="1287"/>
                    <a:pt x="638" y="2804"/>
                    <a:pt x="1863" y="2804"/>
                  </a:cubicBezTo>
                  <a:cubicBezTo>
                    <a:pt x="1866" y="2804"/>
                    <a:pt x="1869" y="2804"/>
                    <a:pt x="1872" y="2804"/>
                  </a:cubicBezTo>
                  <a:cubicBezTo>
                    <a:pt x="1875" y="2804"/>
                    <a:pt x="1878" y="2804"/>
                    <a:pt x="1881" y="2804"/>
                  </a:cubicBezTo>
                  <a:cubicBezTo>
                    <a:pt x="3108" y="2804"/>
                    <a:pt x="3745" y="1287"/>
                    <a:pt x="2864" y="410"/>
                  </a:cubicBezTo>
                  <a:cubicBezTo>
                    <a:pt x="2591" y="137"/>
                    <a:pt x="2232" y="0"/>
                    <a:pt x="1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0;p47">
              <a:extLst>
                <a:ext uri="{FF2B5EF4-FFF2-40B4-BE49-F238E27FC236}">
                  <a16:creationId xmlns:a16="http://schemas.microsoft.com/office/drawing/2014/main" id="{4F28D702-7CC6-43FA-BBE7-4A80AC66DEA1}"/>
                </a:ext>
              </a:extLst>
            </p:cNvPr>
            <p:cNvSpPr/>
            <p:nvPr/>
          </p:nvSpPr>
          <p:spPr>
            <a:xfrm>
              <a:off x="6410159" y="1450965"/>
              <a:ext cx="376663" cy="375525"/>
            </a:xfrm>
            <a:custGeom>
              <a:avLst/>
              <a:gdLst/>
              <a:ahLst/>
              <a:cxnLst/>
              <a:rect l="l" t="t" r="r" b="b"/>
              <a:pathLst>
                <a:path w="13571" h="13530" extrusionOk="0">
                  <a:moveTo>
                    <a:pt x="12746" y="0"/>
                  </a:moveTo>
                  <a:cubicBezTo>
                    <a:pt x="12053" y="0"/>
                    <a:pt x="10561" y="34"/>
                    <a:pt x="8844" y="278"/>
                  </a:cubicBezTo>
                  <a:cubicBezTo>
                    <a:pt x="7474" y="471"/>
                    <a:pt x="6247" y="760"/>
                    <a:pt x="5197" y="1134"/>
                  </a:cubicBezTo>
                  <a:cubicBezTo>
                    <a:pt x="3861" y="1609"/>
                    <a:pt x="2806" y="2230"/>
                    <a:pt x="2058" y="2976"/>
                  </a:cubicBezTo>
                  <a:cubicBezTo>
                    <a:pt x="961" y="4075"/>
                    <a:pt x="355" y="5535"/>
                    <a:pt x="355" y="7088"/>
                  </a:cubicBezTo>
                  <a:cubicBezTo>
                    <a:pt x="355" y="8581"/>
                    <a:pt x="915" y="9989"/>
                    <a:pt x="1934" y="11071"/>
                  </a:cubicBezTo>
                  <a:lnTo>
                    <a:pt x="155" y="12853"/>
                  </a:lnTo>
                  <a:cubicBezTo>
                    <a:pt x="1" y="13008"/>
                    <a:pt x="1" y="13258"/>
                    <a:pt x="155" y="13413"/>
                  </a:cubicBezTo>
                  <a:cubicBezTo>
                    <a:pt x="233" y="13490"/>
                    <a:pt x="335" y="13529"/>
                    <a:pt x="435" y="13529"/>
                  </a:cubicBezTo>
                  <a:cubicBezTo>
                    <a:pt x="537" y="13529"/>
                    <a:pt x="638" y="13490"/>
                    <a:pt x="715" y="13413"/>
                  </a:cubicBezTo>
                  <a:lnTo>
                    <a:pt x="4072" y="10050"/>
                  </a:lnTo>
                  <a:lnTo>
                    <a:pt x="4444" y="9415"/>
                  </a:lnTo>
                  <a:lnTo>
                    <a:pt x="4868" y="9253"/>
                  </a:lnTo>
                  <a:lnTo>
                    <a:pt x="6444" y="7674"/>
                  </a:lnTo>
                  <a:lnTo>
                    <a:pt x="6851" y="7002"/>
                  </a:lnTo>
                  <a:lnTo>
                    <a:pt x="7241" y="6875"/>
                  </a:lnTo>
                  <a:lnTo>
                    <a:pt x="13425" y="680"/>
                  </a:lnTo>
                  <a:cubicBezTo>
                    <a:pt x="13536" y="567"/>
                    <a:pt x="13570" y="401"/>
                    <a:pt x="13512" y="254"/>
                  </a:cubicBezTo>
                  <a:cubicBezTo>
                    <a:pt x="13454" y="107"/>
                    <a:pt x="13314" y="9"/>
                    <a:pt x="13157" y="5"/>
                  </a:cubicBezTo>
                  <a:cubicBezTo>
                    <a:pt x="13136" y="4"/>
                    <a:pt x="12991" y="0"/>
                    <a:pt x="1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1;p47">
              <a:extLst>
                <a:ext uri="{FF2B5EF4-FFF2-40B4-BE49-F238E27FC236}">
                  <a16:creationId xmlns:a16="http://schemas.microsoft.com/office/drawing/2014/main" id="{813A3BA1-C4DB-4A15-819A-60532E29ABBA}"/>
                </a:ext>
              </a:extLst>
            </p:cNvPr>
            <p:cNvSpPr/>
            <p:nvPr/>
          </p:nvSpPr>
          <p:spPr>
            <a:xfrm>
              <a:off x="6522844" y="1575696"/>
              <a:ext cx="22010" cy="153929"/>
            </a:xfrm>
            <a:custGeom>
              <a:avLst/>
              <a:gdLst/>
              <a:ahLst/>
              <a:cxnLst/>
              <a:rect l="l" t="t" r="r" b="b"/>
              <a:pathLst>
                <a:path w="793" h="5546" extrusionOk="0">
                  <a:moveTo>
                    <a:pt x="395" y="0"/>
                  </a:moveTo>
                  <a:cubicBezTo>
                    <a:pt x="180" y="0"/>
                    <a:pt x="3" y="174"/>
                    <a:pt x="0" y="389"/>
                  </a:cubicBezTo>
                  <a:lnTo>
                    <a:pt x="0" y="5546"/>
                  </a:lnTo>
                  <a:lnTo>
                    <a:pt x="793" y="4752"/>
                  </a:lnTo>
                  <a:lnTo>
                    <a:pt x="790" y="398"/>
                  </a:lnTo>
                  <a:cubicBezTo>
                    <a:pt x="791" y="181"/>
                    <a:pt x="617" y="2"/>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2;p47">
              <a:extLst>
                <a:ext uri="{FF2B5EF4-FFF2-40B4-BE49-F238E27FC236}">
                  <a16:creationId xmlns:a16="http://schemas.microsoft.com/office/drawing/2014/main" id="{7EAF11D2-D7C5-4531-893C-79FF5D06410E}"/>
                </a:ext>
              </a:extLst>
            </p:cNvPr>
            <p:cNvSpPr/>
            <p:nvPr/>
          </p:nvSpPr>
          <p:spPr>
            <a:xfrm>
              <a:off x="6588762" y="1552437"/>
              <a:ext cx="22010" cy="111159"/>
            </a:xfrm>
            <a:custGeom>
              <a:avLst/>
              <a:gdLst/>
              <a:ahLst/>
              <a:cxnLst/>
              <a:rect l="l" t="t" r="r" b="b"/>
              <a:pathLst>
                <a:path w="793" h="4005" extrusionOk="0">
                  <a:moveTo>
                    <a:pt x="398" y="0"/>
                  </a:moveTo>
                  <a:cubicBezTo>
                    <a:pt x="401" y="0"/>
                    <a:pt x="403" y="0"/>
                    <a:pt x="406" y="1"/>
                  </a:cubicBezTo>
                  <a:lnTo>
                    <a:pt x="406" y="1"/>
                  </a:lnTo>
                  <a:cubicBezTo>
                    <a:pt x="409" y="0"/>
                    <a:pt x="412" y="0"/>
                    <a:pt x="416" y="0"/>
                  </a:cubicBezTo>
                  <a:close/>
                  <a:moveTo>
                    <a:pt x="406" y="1"/>
                  </a:moveTo>
                  <a:cubicBezTo>
                    <a:pt x="195" y="6"/>
                    <a:pt x="3" y="177"/>
                    <a:pt x="0" y="389"/>
                  </a:cubicBezTo>
                  <a:lnTo>
                    <a:pt x="0" y="4004"/>
                  </a:lnTo>
                  <a:lnTo>
                    <a:pt x="793" y="3212"/>
                  </a:lnTo>
                  <a:lnTo>
                    <a:pt x="789" y="397"/>
                  </a:lnTo>
                  <a:cubicBezTo>
                    <a:pt x="790" y="182"/>
                    <a:pt x="619" y="6"/>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432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 calcmode="lin" valueType="num">
                                      <p:cBhvr additive="base">
                                        <p:cTn id="30"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randombar(horizontal)">
                                      <p:cBhvr>
                                        <p:cTn id="36" dur="500"/>
                                        <p:tgtEl>
                                          <p:spTgt spid="45"/>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6" grpId="0" uiExpand="1" build="p"/>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D9809C-4D20-40C7-8B2B-BE603CA16054}"/>
              </a:ext>
            </a:extLst>
          </p:cNvPr>
          <p:cNvSpPr txBox="1"/>
          <p:nvPr/>
        </p:nvSpPr>
        <p:spPr>
          <a:xfrm>
            <a:off x="736194" y="145568"/>
            <a:ext cx="3253289" cy="85093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30000"/>
              </a:lnSpc>
            </a:pPr>
            <a:r>
              <a:rPr lang="vi-VN" sz="2000" b="1" dirty="0">
                <a:solidFill>
                  <a:schemeClr val="accent3">
                    <a:lumMod val="50000"/>
                  </a:schemeClr>
                </a:solidFill>
                <a:effectLst/>
                <a:latin typeface="+mn-lt"/>
                <a:ea typeface="Times New Roman" panose="02020603050405020304" pitchFamily="18" charset="0"/>
              </a:rPr>
              <a:t>Các dấu hiệu đặc trưng của sinh trưởng</a:t>
            </a:r>
            <a:endParaRPr lang="en-US" sz="2000" dirty="0">
              <a:solidFill>
                <a:schemeClr val="accent3">
                  <a:lumMod val="50000"/>
                </a:schemeClr>
              </a:solidFill>
              <a:effectLst/>
              <a:latin typeface="+mn-lt"/>
              <a:ea typeface="Calibri" panose="020F0502020204030204" pitchFamily="34" charset="0"/>
            </a:endParaRPr>
          </a:p>
        </p:txBody>
      </p:sp>
      <p:cxnSp>
        <p:nvCxnSpPr>
          <p:cNvPr id="5" name="Straight Connector 4">
            <a:extLst>
              <a:ext uri="{FF2B5EF4-FFF2-40B4-BE49-F238E27FC236}">
                <a16:creationId xmlns:a16="http://schemas.microsoft.com/office/drawing/2014/main" id="{41C5923E-F694-4177-BCEE-119496A5F904}"/>
              </a:ext>
            </a:extLst>
          </p:cNvPr>
          <p:cNvCxnSpPr/>
          <p:nvPr/>
        </p:nvCxnSpPr>
        <p:spPr>
          <a:xfrm>
            <a:off x="4734838" y="66420"/>
            <a:ext cx="0" cy="475488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A15D30B-DF1E-439E-BF90-EDC1B6F4B9F0}"/>
              </a:ext>
            </a:extLst>
          </p:cNvPr>
          <p:cNvSpPr txBox="1"/>
          <p:nvPr/>
        </p:nvSpPr>
        <p:spPr>
          <a:xfrm>
            <a:off x="5480194" y="145568"/>
            <a:ext cx="3253289" cy="85093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30000"/>
              </a:lnSpc>
            </a:pPr>
            <a:r>
              <a:rPr lang="vi-VN" sz="2000" b="1" dirty="0">
                <a:solidFill>
                  <a:schemeClr val="accent3">
                    <a:lumMod val="50000"/>
                  </a:schemeClr>
                </a:solidFill>
                <a:effectLst/>
                <a:latin typeface="+mn-lt"/>
                <a:ea typeface="Times New Roman" panose="02020603050405020304" pitchFamily="18" charset="0"/>
              </a:rPr>
              <a:t>Các dấu hiệu đặc trưng của </a:t>
            </a:r>
            <a:r>
              <a:rPr lang="en-US" sz="2000" b="1" dirty="0" err="1">
                <a:solidFill>
                  <a:schemeClr val="accent3">
                    <a:lumMod val="50000"/>
                  </a:schemeClr>
                </a:solidFill>
                <a:effectLst/>
                <a:latin typeface="+mn-lt"/>
                <a:ea typeface="Times New Roman" panose="02020603050405020304" pitchFamily="18" charset="0"/>
              </a:rPr>
              <a:t>phát</a:t>
            </a:r>
            <a:r>
              <a:rPr lang="en-US" sz="2000" b="1" dirty="0">
                <a:solidFill>
                  <a:schemeClr val="accent3">
                    <a:lumMod val="50000"/>
                  </a:schemeClr>
                </a:solidFill>
                <a:effectLst/>
                <a:latin typeface="+mn-lt"/>
                <a:ea typeface="Times New Roman" panose="02020603050405020304" pitchFamily="18" charset="0"/>
              </a:rPr>
              <a:t> </a:t>
            </a:r>
            <a:r>
              <a:rPr lang="en-US" sz="2000" b="1" dirty="0" err="1">
                <a:solidFill>
                  <a:schemeClr val="accent3">
                    <a:lumMod val="50000"/>
                  </a:schemeClr>
                </a:solidFill>
                <a:effectLst/>
                <a:latin typeface="+mn-lt"/>
                <a:ea typeface="Times New Roman" panose="02020603050405020304" pitchFamily="18" charset="0"/>
              </a:rPr>
              <a:t>triển</a:t>
            </a:r>
            <a:endParaRPr lang="en-US" sz="2000" dirty="0">
              <a:solidFill>
                <a:schemeClr val="accent3">
                  <a:lumMod val="50000"/>
                </a:schemeClr>
              </a:solidFill>
              <a:effectLst/>
              <a:latin typeface="+mn-lt"/>
              <a:ea typeface="Calibri" panose="020F0502020204030204" pitchFamily="34" charset="0"/>
            </a:endParaRPr>
          </a:p>
        </p:txBody>
      </p:sp>
      <p:sp>
        <p:nvSpPr>
          <p:cNvPr id="7" name="TextBox 6">
            <a:extLst>
              <a:ext uri="{FF2B5EF4-FFF2-40B4-BE49-F238E27FC236}">
                <a16:creationId xmlns:a16="http://schemas.microsoft.com/office/drawing/2014/main" id="{1ECC108D-AF49-4747-99F5-14CE8692F32D}"/>
              </a:ext>
            </a:extLst>
          </p:cNvPr>
          <p:cNvSpPr txBox="1"/>
          <p:nvPr/>
        </p:nvSpPr>
        <p:spPr>
          <a:xfrm>
            <a:off x="999679" y="1230509"/>
            <a:ext cx="3096332" cy="496996"/>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v"/>
            </a:pPr>
            <a:r>
              <a:rPr lang="vi-VN" sz="2000" dirty="0">
                <a:effectLst/>
                <a:latin typeface="+mn-lt"/>
                <a:ea typeface="Times New Roman" panose="02020603050405020304" pitchFamily="18" charset="0"/>
              </a:rPr>
              <a:t> </a:t>
            </a:r>
            <a:r>
              <a:rPr lang="vi-VN" sz="2000" u="sng" dirty="0">
                <a:effectLst/>
                <a:latin typeface="+mn-lt"/>
                <a:ea typeface="Times New Roman" panose="02020603050405020304" pitchFamily="18" charset="0"/>
              </a:rPr>
              <a:t>Động vật:</a:t>
            </a:r>
            <a:r>
              <a:rPr lang="vi-VN" sz="2000" dirty="0">
                <a:effectLst/>
                <a:latin typeface="+mn-lt"/>
                <a:ea typeface="Times New Roman" panose="02020603050405020304" pitchFamily="18" charset="0"/>
              </a:rPr>
              <a:t> </a:t>
            </a:r>
            <a:r>
              <a:rPr lang="vi-VN" sz="2000" b="1" dirty="0">
                <a:effectLst/>
                <a:latin typeface="+mn-lt"/>
                <a:ea typeface="Times New Roman" panose="02020603050405020304" pitchFamily="18" charset="0"/>
              </a:rPr>
              <a:t>Cá chép</a:t>
            </a:r>
            <a:endParaRPr lang="en-US" sz="2000" b="1" dirty="0">
              <a:effectLst/>
              <a:latin typeface="+mn-lt"/>
              <a:ea typeface="Calibri" panose="020F0502020204030204" pitchFamily="34" charset="0"/>
            </a:endParaRPr>
          </a:p>
        </p:txBody>
      </p:sp>
      <p:sp>
        <p:nvSpPr>
          <p:cNvPr id="8" name="Rectangle: Rounded Corners 7">
            <a:extLst>
              <a:ext uri="{FF2B5EF4-FFF2-40B4-BE49-F238E27FC236}">
                <a16:creationId xmlns:a16="http://schemas.microsoft.com/office/drawing/2014/main" id="{C3BA0E36-240B-4AF3-B851-39C461268C35}"/>
              </a:ext>
            </a:extLst>
          </p:cNvPr>
          <p:cNvSpPr/>
          <p:nvPr/>
        </p:nvSpPr>
        <p:spPr>
          <a:xfrm>
            <a:off x="122390" y="1314199"/>
            <a:ext cx="877289" cy="370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accent3">
                    <a:lumMod val="75000"/>
                  </a:schemeClr>
                </a:solidFill>
              </a:rPr>
              <a:t>Ví</a:t>
            </a:r>
            <a:r>
              <a:rPr lang="en-US" sz="1800" b="1" dirty="0">
                <a:solidFill>
                  <a:schemeClr val="accent3">
                    <a:lumMod val="75000"/>
                  </a:schemeClr>
                </a:solidFill>
              </a:rPr>
              <a:t> </a:t>
            </a:r>
            <a:r>
              <a:rPr lang="en-US" sz="1800" b="1" dirty="0" err="1">
                <a:solidFill>
                  <a:schemeClr val="accent3">
                    <a:lumMod val="75000"/>
                  </a:schemeClr>
                </a:solidFill>
              </a:rPr>
              <a:t>dụ</a:t>
            </a:r>
            <a:r>
              <a:rPr lang="en-US" sz="1800" b="1" dirty="0">
                <a:solidFill>
                  <a:schemeClr val="accent3">
                    <a:lumMod val="75000"/>
                  </a:schemeClr>
                </a:solidFill>
              </a:rPr>
              <a:t>:</a:t>
            </a:r>
          </a:p>
        </p:txBody>
      </p:sp>
      <p:sp>
        <p:nvSpPr>
          <p:cNvPr id="9" name="TextBox 8">
            <a:extLst>
              <a:ext uri="{FF2B5EF4-FFF2-40B4-BE49-F238E27FC236}">
                <a16:creationId xmlns:a16="http://schemas.microsoft.com/office/drawing/2014/main" id="{56278884-34FB-4662-8779-D87A829E6152}"/>
              </a:ext>
            </a:extLst>
          </p:cNvPr>
          <p:cNvSpPr txBox="1"/>
          <p:nvPr/>
        </p:nvSpPr>
        <p:spPr>
          <a:xfrm>
            <a:off x="327294" y="1826309"/>
            <a:ext cx="4536725" cy="2805320"/>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dirty="0"/>
              <a:t>Năm thứ nhất: </a:t>
            </a:r>
            <a:endParaRPr lang="en-US" sz="2000" dirty="0"/>
          </a:p>
          <a:p>
            <a:pPr>
              <a:lnSpc>
                <a:spcPct val="150000"/>
              </a:lnSpc>
            </a:pPr>
            <a:r>
              <a:rPr lang="vi-VN" sz="2000" i="1" dirty="0"/>
              <a:t>dài 17,3 cm, nặng 0,3 - 0,5 kg/con.</a:t>
            </a:r>
            <a:endParaRPr lang="en-US" sz="2000" i="1" dirty="0"/>
          </a:p>
          <a:p>
            <a:pPr marL="342900" indent="-342900">
              <a:lnSpc>
                <a:spcPct val="150000"/>
              </a:lnSpc>
              <a:buFont typeface="Wingdings" panose="05000000000000000000" pitchFamily="2" charset="2"/>
              <a:buChar char="§"/>
            </a:pPr>
            <a:r>
              <a:rPr lang="vi-VN" sz="2000" dirty="0"/>
              <a:t>Năm thứ hai: </a:t>
            </a:r>
            <a:endParaRPr lang="en-US" sz="2000" dirty="0"/>
          </a:p>
          <a:p>
            <a:pPr>
              <a:lnSpc>
                <a:spcPct val="150000"/>
              </a:lnSpc>
            </a:pPr>
            <a:r>
              <a:rPr lang="vi-VN" sz="2000" i="1" dirty="0"/>
              <a:t>dài 20,6 cm</a:t>
            </a:r>
            <a:r>
              <a:rPr lang="en-US" sz="2000" i="1" dirty="0"/>
              <a:t>, </a:t>
            </a:r>
            <a:r>
              <a:rPr lang="vi-VN" sz="2000" i="1" dirty="0"/>
              <a:t>nặng 0,7 - 1kg/con</a:t>
            </a:r>
            <a:r>
              <a:rPr lang="vi-VN" sz="2000" dirty="0"/>
              <a:t>.</a:t>
            </a:r>
            <a:endParaRPr lang="en-US" sz="2000" dirty="0"/>
          </a:p>
          <a:p>
            <a:pPr marL="342900" indent="-342900">
              <a:lnSpc>
                <a:spcPct val="150000"/>
              </a:lnSpc>
              <a:buFont typeface="Wingdings" panose="05000000000000000000" pitchFamily="2" charset="2"/>
              <a:buChar char="§"/>
            </a:pPr>
            <a:r>
              <a:rPr lang="vi-VN" sz="2000" dirty="0"/>
              <a:t>Năm thứ ba: </a:t>
            </a:r>
            <a:endParaRPr lang="en-US" sz="2000" dirty="0"/>
          </a:p>
          <a:p>
            <a:pPr>
              <a:lnSpc>
                <a:spcPct val="150000"/>
              </a:lnSpc>
            </a:pPr>
            <a:r>
              <a:rPr lang="vi-VN" sz="2000" i="1" dirty="0"/>
              <a:t>dài 30,2 cm, nặng 1 - 1,5kg/con.</a:t>
            </a:r>
            <a:endParaRPr lang="en-US" sz="2000" i="1" dirty="0"/>
          </a:p>
        </p:txBody>
      </p:sp>
      <p:pic>
        <p:nvPicPr>
          <p:cNvPr id="10" name="Picture 2">
            <a:extLst>
              <a:ext uri="{FF2B5EF4-FFF2-40B4-BE49-F238E27FC236}">
                <a16:creationId xmlns:a16="http://schemas.microsoft.com/office/drawing/2014/main" id="{4906A174-1578-4C3B-B7E9-04EC0DDC02F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8937" y="1821194"/>
            <a:ext cx="1207074" cy="5940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9B95479-916A-4A7F-84C1-0064E7E0E810}"/>
              </a:ext>
            </a:extLst>
          </p:cNvPr>
          <p:cNvSpPr txBox="1"/>
          <p:nvPr/>
        </p:nvSpPr>
        <p:spPr>
          <a:xfrm>
            <a:off x="5741308" y="1159828"/>
            <a:ext cx="2448838" cy="496996"/>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v"/>
            </a:pPr>
            <a:r>
              <a:rPr lang="vi-VN" sz="2000" dirty="0">
                <a:effectLst/>
                <a:latin typeface="+mn-lt"/>
                <a:ea typeface="Times New Roman" panose="02020603050405020304" pitchFamily="18" charset="0"/>
              </a:rPr>
              <a:t> </a:t>
            </a:r>
            <a:r>
              <a:rPr lang="vi-VN" sz="2000" u="sng" dirty="0">
                <a:effectLst/>
                <a:latin typeface="+mn-lt"/>
                <a:ea typeface="Times New Roman" panose="02020603050405020304" pitchFamily="18" charset="0"/>
              </a:rPr>
              <a:t>Động vật</a:t>
            </a:r>
            <a:r>
              <a:rPr lang="en-US" sz="2000" u="sng" dirty="0">
                <a:effectLst/>
                <a:latin typeface="+mn-lt"/>
                <a:ea typeface="Times New Roman" panose="02020603050405020304" pitchFamily="18" charset="0"/>
              </a:rPr>
              <a:t> </a:t>
            </a:r>
            <a:r>
              <a:rPr lang="en-US" sz="2000" u="sng" dirty="0" err="1">
                <a:effectLst/>
                <a:latin typeface="+mn-lt"/>
                <a:ea typeface="Times New Roman" panose="02020603050405020304" pitchFamily="18" charset="0"/>
              </a:rPr>
              <a:t>có</a:t>
            </a:r>
            <a:r>
              <a:rPr lang="en-US" sz="2000" u="sng" dirty="0">
                <a:effectLst/>
                <a:latin typeface="+mn-lt"/>
                <a:ea typeface="Times New Roman" panose="02020603050405020304" pitchFamily="18" charset="0"/>
              </a:rPr>
              <a:t> </a:t>
            </a:r>
            <a:r>
              <a:rPr lang="en-US" sz="2000" u="sng" dirty="0" err="1">
                <a:effectLst/>
                <a:latin typeface="+mn-lt"/>
                <a:ea typeface="Times New Roman" panose="02020603050405020304" pitchFamily="18" charset="0"/>
              </a:rPr>
              <a:t>vú</a:t>
            </a:r>
            <a:r>
              <a:rPr lang="vi-VN" sz="2000" u="sng" dirty="0">
                <a:effectLst/>
                <a:latin typeface="+mn-lt"/>
                <a:ea typeface="Times New Roman" panose="02020603050405020304" pitchFamily="18" charset="0"/>
              </a:rPr>
              <a:t>:</a:t>
            </a:r>
            <a:endParaRPr lang="en-US" sz="2000" b="1" dirty="0">
              <a:effectLst/>
              <a:latin typeface="+mn-lt"/>
              <a:ea typeface="Calibri" panose="020F0502020204030204" pitchFamily="34" charset="0"/>
            </a:endParaRPr>
          </a:p>
        </p:txBody>
      </p:sp>
      <p:sp>
        <p:nvSpPr>
          <p:cNvPr id="12" name="Rectangle: Rounded Corners 11">
            <a:extLst>
              <a:ext uri="{FF2B5EF4-FFF2-40B4-BE49-F238E27FC236}">
                <a16:creationId xmlns:a16="http://schemas.microsoft.com/office/drawing/2014/main" id="{FECB332C-6F1B-4ABC-9A6B-01A7CB4DCC55}"/>
              </a:ext>
            </a:extLst>
          </p:cNvPr>
          <p:cNvSpPr/>
          <p:nvPr/>
        </p:nvSpPr>
        <p:spPr>
          <a:xfrm>
            <a:off x="4864019" y="1243518"/>
            <a:ext cx="877289" cy="370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accent3">
                    <a:lumMod val="75000"/>
                  </a:schemeClr>
                </a:solidFill>
              </a:rPr>
              <a:t>Ví</a:t>
            </a:r>
            <a:r>
              <a:rPr lang="en-US" sz="1800" b="1" dirty="0">
                <a:solidFill>
                  <a:schemeClr val="accent3">
                    <a:lumMod val="75000"/>
                  </a:schemeClr>
                </a:solidFill>
              </a:rPr>
              <a:t> </a:t>
            </a:r>
            <a:r>
              <a:rPr lang="en-US" sz="1800" b="1" dirty="0" err="1">
                <a:solidFill>
                  <a:schemeClr val="accent3">
                    <a:lumMod val="75000"/>
                  </a:schemeClr>
                </a:solidFill>
              </a:rPr>
              <a:t>dụ</a:t>
            </a:r>
            <a:r>
              <a:rPr lang="en-US" sz="1800" b="1" dirty="0">
                <a:solidFill>
                  <a:schemeClr val="accent3">
                    <a:lumMod val="75000"/>
                  </a:schemeClr>
                </a:solidFill>
              </a:rPr>
              <a:t>:</a:t>
            </a:r>
          </a:p>
        </p:txBody>
      </p:sp>
      <p:sp>
        <p:nvSpPr>
          <p:cNvPr id="13" name="TextBox 12">
            <a:extLst>
              <a:ext uri="{FF2B5EF4-FFF2-40B4-BE49-F238E27FC236}">
                <a16:creationId xmlns:a16="http://schemas.microsoft.com/office/drawing/2014/main" id="{DFB0E87A-77D7-46D8-B858-37385C73CC24}"/>
              </a:ext>
            </a:extLst>
          </p:cNvPr>
          <p:cNvSpPr txBox="1"/>
          <p:nvPr/>
        </p:nvSpPr>
        <p:spPr>
          <a:xfrm>
            <a:off x="4864019" y="1872397"/>
            <a:ext cx="4158536"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dirty="0" err="1"/>
              <a:t>Trong</a:t>
            </a:r>
            <a:r>
              <a:rPr lang="en-US" sz="2000" dirty="0"/>
              <a:t> </a:t>
            </a:r>
            <a:r>
              <a:rPr lang="en-US" sz="2000" dirty="0" err="1"/>
              <a:t>giai</a:t>
            </a:r>
            <a:r>
              <a:rPr lang="en-US" sz="2000" dirty="0"/>
              <a:t> </a:t>
            </a:r>
            <a:r>
              <a:rPr lang="en-US" sz="2000" dirty="0" err="1"/>
              <a:t>đoạn</a:t>
            </a:r>
            <a:r>
              <a:rPr lang="en-US" sz="2000" dirty="0"/>
              <a:t> </a:t>
            </a:r>
            <a:r>
              <a:rPr lang="en-US" sz="2000" dirty="0" err="1"/>
              <a:t>bào</a:t>
            </a:r>
            <a:r>
              <a:rPr lang="en-US" sz="2000" dirty="0"/>
              <a:t> </a:t>
            </a:r>
            <a:r>
              <a:rPr lang="en-US" sz="2000" dirty="0" err="1"/>
              <a:t>thai</a:t>
            </a:r>
            <a:r>
              <a:rPr lang="en-US" sz="2000" dirty="0"/>
              <a:t>, </a:t>
            </a:r>
            <a:r>
              <a:rPr lang="en-US" sz="2000" dirty="0" err="1"/>
              <a:t>xương</a:t>
            </a:r>
            <a:r>
              <a:rPr lang="en-US" sz="2000" dirty="0"/>
              <a:t> </a:t>
            </a:r>
            <a:r>
              <a:rPr lang="en-US" sz="2000" dirty="0" err="1"/>
              <a:t>đầu</a:t>
            </a:r>
            <a:r>
              <a:rPr lang="en-US" sz="2000" dirty="0"/>
              <a:t> </a:t>
            </a:r>
            <a:r>
              <a:rPr lang="en-US" sz="2000" dirty="0" err="1"/>
              <a:t>phát</a:t>
            </a:r>
            <a:r>
              <a:rPr lang="en-US" sz="2000" dirty="0"/>
              <a:t> </a:t>
            </a:r>
            <a:r>
              <a:rPr lang="en-US" sz="2000" dirty="0" err="1"/>
              <a:t>triển</a:t>
            </a:r>
            <a:r>
              <a:rPr lang="en-US" sz="2000" dirty="0"/>
              <a:t> </a:t>
            </a:r>
            <a:r>
              <a:rPr lang="en-US" sz="2000" dirty="0" err="1"/>
              <a:t>nhanh</a:t>
            </a:r>
            <a:r>
              <a:rPr lang="en-US" sz="2000" dirty="0"/>
              <a:t>, </a:t>
            </a:r>
            <a:r>
              <a:rPr lang="en-US" sz="2000" dirty="0" err="1"/>
              <a:t>sau</a:t>
            </a:r>
            <a:r>
              <a:rPr lang="en-US" sz="2000" dirty="0"/>
              <a:t> </a:t>
            </a:r>
            <a:r>
              <a:rPr lang="en-US" sz="2000" dirty="0" err="1"/>
              <a:t>đó</a:t>
            </a:r>
            <a:r>
              <a:rPr lang="en-US" sz="2000" dirty="0"/>
              <a:t> </a:t>
            </a:r>
            <a:r>
              <a:rPr lang="en-US" sz="2000" dirty="0" err="1"/>
              <a:t>xương</a:t>
            </a:r>
            <a:r>
              <a:rPr lang="en-US" sz="2000" dirty="0"/>
              <a:t> </a:t>
            </a:r>
            <a:r>
              <a:rPr lang="en-US" sz="2000" dirty="0" err="1"/>
              <a:t>lưng</a:t>
            </a:r>
            <a:r>
              <a:rPr lang="en-US" sz="2000" dirty="0"/>
              <a:t> </a:t>
            </a:r>
            <a:r>
              <a:rPr lang="en-US" sz="2000" dirty="0" err="1"/>
              <a:t>phát</a:t>
            </a:r>
            <a:r>
              <a:rPr lang="en-US" sz="2000" dirty="0"/>
              <a:t> </a:t>
            </a:r>
            <a:r>
              <a:rPr lang="en-US" sz="2000" dirty="0" err="1"/>
              <a:t>triển</a:t>
            </a:r>
            <a:r>
              <a:rPr lang="en-US" sz="2000" dirty="0"/>
              <a:t> </a:t>
            </a:r>
            <a:r>
              <a:rPr lang="en-US" sz="2000" dirty="0" err="1"/>
              <a:t>nhanh</a:t>
            </a:r>
            <a:r>
              <a:rPr lang="en-US" sz="2000" dirty="0"/>
              <a:t>.</a:t>
            </a:r>
            <a:endParaRPr lang="en-US" sz="2000" i="1" dirty="0"/>
          </a:p>
        </p:txBody>
      </p:sp>
    </p:spTree>
    <p:extLst>
      <p:ext uri="{BB962C8B-B14F-4D97-AF65-F5344CB8AC3E}">
        <p14:creationId xmlns:p14="http://schemas.microsoft.com/office/powerpoint/2010/main" val="40678395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 calcmode="lin" valueType="num">
                                      <p:cBhvr additive="base">
                                        <p:cTn id="2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 calcmode="lin" valueType="num">
                                      <p:cBhvr additive="base">
                                        <p:cTn id="3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 calcmode="lin" valueType="num">
                                      <p:cBhvr additive="base">
                                        <p:cTn id="4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 calcmode="lin" valueType="num">
                                      <p:cBhvr additive="base">
                                        <p:cTn id="4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 calcmode="lin" valueType="num">
                                      <p:cBhvr additive="base">
                                        <p:cTn id="5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 calcmode="lin" valueType="num">
                                      <p:cBhvr additive="base">
                                        <p:cTn id="6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build="p"/>
      <p:bldP spid="11" grpId="0"/>
      <p:bldP spid="12" grpId="0" animBg="1"/>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710" name="Google Shape;710;p46"/>
          <p:cNvGrpSpPr/>
          <p:nvPr/>
        </p:nvGrpSpPr>
        <p:grpSpPr>
          <a:xfrm rot="-456343">
            <a:off x="7271369" y="3826581"/>
            <a:ext cx="1819525" cy="923285"/>
            <a:chOff x="849800" y="1967300"/>
            <a:chExt cx="1565825" cy="794550"/>
          </a:xfrm>
        </p:grpSpPr>
        <p:sp>
          <p:nvSpPr>
            <p:cNvPr id="711" name="Google Shape;711;p46"/>
            <p:cNvSpPr/>
            <p:nvPr/>
          </p:nvSpPr>
          <p:spPr>
            <a:xfrm>
              <a:off x="880175" y="1967300"/>
              <a:ext cx="1535450" cy="686925"/>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6"/>
            <p:cNvSpPr/>
            <p:nvPr/>
          </p:nvSpPr>
          <p:spPr>
            <a:xfrm>
              <a:off x="849800" y="2077525"/>
              <a:ext cx="1539525" cy="668850"/>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6"/>
            <p:cNvSpPr/>
            <p:nvPr/>
          </p:nvSpPr>
          <p:spPr>
            <a:xfrm>
              <a:off x="900950" y="2062225"/>
              <a:ext cx="1485050" cy="699625"/>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6"/>
            <p:cNvSpPr/>
            <p:nvPr/>
          </p:nvSpPr>
          <p:spPr>
            <a:xfrm>
              <a:off x="1630350" y="2474850"/>
              <a:ext cx="185350" cy="49125"/>
            </a:xfrm>
            <a:custGeom>
              <a:avLst/>
              <a:gdLst/>
              <a:ahLst/>
              <a:cxnLst/>
              <a:rect l="l" t="t" r="r" b="b"/>
              <a:pathLst>
                <a:path w="7414" h="1965" extrusionOk="0">
                  <a:moveTo>
                    <a:pt x="1" y="1"/>
                  </a:moveTo>
                  <a:lnTo>
                    <a:pt x="1" y="1034"/>
                  </a:lnTo>
                  <a:cubicBezTo>
                    <a:pt x="1" y="1548"/>
                    <a:pt x="1660" y="1965"/>
                    <a:pt x="3708" y="1965"/>
                  </a:cubicBezTo>
                  <a:cubicBezTo>
                    <a:pt x="5754" y="1965"/>
                    <a:pt x="7413" y="1548"/>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6"/>
            <p:cNvSpPr/>
            <p:nvPr/>
          </p:nvSpPr>
          <p:spPr>
            <a:xfrm>
              <a:off x="1630350" y="24515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6"/>
            <p:cNvSpPr/>
            <p:nvPr/>
          </p:nvSpPr>
          <p:spPr>
            <a:xfrm>
              <a:off x="1630350" y="2434550"/>
              <a:ext cx="185350" cy="49125"/>
            </a:xfrm>
            <a:custGeom>
              <a:avLst/>
              <a:gdLst/>
              <a:ahLst/>
              <a:cxnLst/>
              <a:rect l="l" t="t" r="r" b="b"/>
              <a:pathLst>
                <a:path w="7414" h="1965" extrusionOk="0">
                  <a:moveTo>
                    <a:pt x="1" y="1"/>
                  </a:moveTo>
                  <a:lnTo>
                    <a:pt x="1" y="1034"/>
                  </a:lnTo>
                  <a:cubicBezTo>
                    <a:pt x="1" y="1547"/>
                    <a:pt x="1660" y="1965"/>
                    <a:pt x="3708" y="1965"/>
                  </a:cubicBezTo>
                  <a:cubicBezTo>
                    <a:pt x="5754" y="1965"/>
                    <a:pt x="7413" y="1547"/>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6"/>
            <p:cNvSpPr/>
            <p:nvPr/>
          </p:nvSpPr>
          <p:spPr>
            <a:xfrm>
              <a:off x="1630350" y="24112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6"/>
            <p:cNvSpPr/>
            <p:nvPr/>
          </p:nvSpPr>
          <p:spPr>
            <a:xfrm>
              <a:off x="1630350" y="2394250"/>
              <a:ext cx="185350" cy="49125"/>
            </a:xfrm>
            <a:custGeom>
              <a:avLst/>
              <a:gdLst/>
              <a:ahLst/>
              <a:cxnLst/>
              <a:rect l="l" t="t" r="r" b="b"/>
              <a:pathLst>
                <a:path w="7414" h="1965" extrusionOk="0">
                  <a:moveTo>
                    <a:pt x="1" y="0"/>
                  </a:moveTo>
                  <a:lnTo>
                    <a:pt x="1" y="1034"/>
                  </a:lnTo>
                  <a:cubicBezTo>
                    <a:pt x="1" y="1547"/>
                    <a:pt x="1660" y="1965"/>
                    <a:pt x="3708" y="1965"/>
                  </a:cubicBezTo>
                  <a:cubicBezTo>
                    <a:pt x="5754" y="1965"/>
                    <a:pt x="7413" y="1547"/>
                    <a:pt x="7413" y="1034"/>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6"/>
            <p:cNvSpPr/>
            <p:nvPr/>
          </p:nvSpPr>
          <p:spPr>
            <a:xfrm>
              <a:off x="1630350" y="2370975"/>
              <a:ext cx="185350" cy="46525"/>
            </a:xfrm>
            <a:custGeom>
              <a:avLst/>
              <a:gdLst/>
              <a:ahLst/>
              <a:cxnLst/>
              <a:rect l="l" t="t" r="r" b="b"/>
              <a:pathLst>
                <a:path w="7414" h="1861" extrusionOk="0">
                  <a:moveTo>
                    <a:pt x="3708" y="1"/>
                  </a:moveTo>
                  <a:cubicBezTo>
                    <a:pt x="1660" y="1"/>
                    <a:pt x="1" y="418"/>
                    <a:pt x="1" y="931"/>
                  </a:cubicBezTo>
                  <a:cubicBezTo>
                    <a:pt x="1" y="1445"/>
                    <a:pt x="1660" y="1860"/>
                    <a:pt x="3708" y="1860"/>
                  </a:cubicBezTo>
                  <a:cubicBezTo>
                    <a:pt x="5754" y="1860"/>
                    <a:pt x="7413" y="1445"/>
                    <a:pt x="7413" y="931"/>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6"/>
            <p:cNvSpPr/>
            <p:nvPr/>
          </p:nvSpPr>
          <p:spPr>
            <a:xfrm>
              <a:off x="1630350" y="2353950"/>
              <a:ext cx="185350" cy="49125"/>
            </a:xfrm>
            <a:custGeom>
              <a:avLst/>
              <a:gdLst/>
              <a:ahLst/>
              <a:cxnLst/>
              <a:rect l="l" t="t" r="r" b="b"/>
              <a:pathLst>
                <a:path w="7414" h="1965" extrusionOk="0">
                  <a:moveTo>
                    <a:pt x="1" y="0"/>
                  </a:moveTo>
                  <a:lnTo>
                    <a:pt x="1" y="1033"/>
                  </a:lnTo>
                  <a:cubicBezTo>
                    <a:pt x="1" y="1547"/>
                    <a:pt x="1660" y="1964"/>
                    <a:pt x="3708" y="1964"/>
                  </a:cubicBezTo>
                  <a:cubicBezTo>
                    <a:pt x="5754" y="1964"/>
                    <a:pt x="7413" y="1547"/>
                    <a:pt x="7413" y="1033"/>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p:nvPr/>
          </p:nvSpPr>
          <p:spPr>
            <a:xfrm>
              <a:off x="1630350" y="2330675"/>
              <a:ext cx="185350" cy="46525"/>
            </a:xfrm>
            <a:custGeom>
              <a:avLst/>
              <a:gdLst/>
              <a:ahLst/>
              <a:cxnLst/>
              <a:rect l="l" t="t" r="r" b="b"/>
              <a:pathLst>
                <a:path w="7414" h="1861" extrusionOk="0">
                  <a:moveTo>
                    <a:pt x="3708" y="0"/>
                  </a:moveTo>
                  <a:cubicBezTo>
                    <a:pt x="1660" y="0"/>
                    <a:pt x="1" y="418"/>
                    <a:pt x="1" y="931"/>
                  </a:cubicBezTo>
                  <a:cubicBezTo>
                    <a:pt x="1" y="1445"/>
                    <a:pt x="1660" y="1860"/>
                    <a:pt x="3708" y="1860"/>
                  </a:cubicBezTo>
                  <a:cubicBezTo>
                    <a:pt x="5754" y="1860"/>
                    <a:pt x="7413" y="1445"/>
                    <a:pt x="7413" y="931"/>
                  </a:cubicBezTo>
                  <a:cubicBezTo>
                    <a:pt x="7413" y="418"/>
                    <a:pt x="5754" y="0"/>
                    <a:pt x="3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a:off x="1630350" y="2310225"/>
              <a:ext cx="185350" cy="49075"/>
            </a:xfrm>
            <a:custGeom>
              <a:avLst/>
              <a:gdLst/>
              <a:ahLst/>
              <a:cxnLst/>
              <a:rect l="l" t="t" r="r" b="b"/>
              <a:pathLst>
                <a:path w="7414" h="1963" extrusionOk="0">
                  <a:moveTo>
                    <a:pt x="1" y="0"/>
                  </a:moveTo>
                  <a:lnTo>
                    <a:pt x="1" y="1033"/>
                  </a:lnTo>
                  <a:cubicBezTo>
                    <a:pt x="1" y="1547"/>
                    <a:pt x="1660" y="1962"/>
                    <a:pt x="3708" y="1962"/>
                  </a:cubicBezTo>
                  <a:cubicBezTo>
                    <a:pt x="5754" y="1962"/>
                    <a:pt x="7413" y="1547"/>
                    <a:pt x="7413" y="1033"/>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6"/>
            <p:cNvSpPr/>
            <p:nvPr/>
          </p:nvSpPr>
          <p:spPr>
            <a:xfrm>
              <a:off x="1630350" y="2286950"/>
              <a:ext cx="185350" cy="46500"/>
            </a:xfrm>
            <a:custGeom>
              <a:avLst/>
              <a:gdLst/>
              <a:ahLst/>
              <a:cxnLst/>
              <a:rect l="l" t="t" r="r" b="b"/>
              <a:pathLst>
                <a:path w="7414" h="1860" extrusionOk="0">
                  <a:moveTo>
                    <a:pt x="3708" y="0"/>
                  </a:moveTo>
                  <a:cubicBezTo>
                    <a:pt x="1660" y="0"/>
                    <a:pt x="1" y="415"/>
                    <a:pt x="1" y="931"/>
                  </a:cubicBezTo>
                  <a:cubicBezTo>
                    <a:pt x="1" y="1445"/>
                    <a:pt x="1660" y="1860"/>
                    <a:pt x="3708" y="1860"/>
                  </a:cubicBezTo>
                  <a:cubicBezTo>
                    <a:pt x="5754" y="1860"/>
                    <a:pt x="7413" y="1445"/>
                    <a:pt x="7413" y="931"/>
                  </a:cubicBezTo>
                  <a:cubicBezTo>
                    <a:pt x="7413" y="415"/>
                    <a:pt x="5754" y="0"/>
                    <a:pt x="3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6"/>
            <p:cNvSpPr/>
            <p:nvPr/>
          </p:nvSpPr>
          <p:spPr>
            <a:xfrm>
              <a:off x="1630350" y="2269900"/>
              <a:ext cx="185350" cy="49075"/>
            </a:xfrm>
            <a:custGeom>
              <a:avLst/>
              <a:gdLst/>
              <a:ahLst/>
              <a:cxnLst/>
              <a:rect l="l" t="t" r="r" b="b"/>
              <a:pathLst>
                <a:path w="7414" h="1963" extrusionOk="0">
                  <a:moveTo>
                    <a:pt x="1" y="1"/>
                  </a:moveTo>
                  <a:lnTo>
                    <a:pt x="1" y="1034"/>
                  </a:lnTo>
                  <a:cubicBezTo>
                    <a:pt x="1" y="1548"/>
                    <a:pt x="1660" y="1963"/>
                    <a:pt x="3708" y="1963"/>
                  </a:cubicBezTo>
                  <a:cubicBezTo>
                    <a:pt x="5754" y="1963"/>
                    <a:pt x="7413" y="1548"/>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a:off x="1630350" y="22466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a:off x="1630350" y="2229600"/>
              <a:ext cx="185350" cy="49075"/>
            </a:xfrm>
            <a:custGeom>
              <a:avLst/>
              <a:gdLst/>
              <a:ahLst/>
              <a:cxnLst/>
              <a:rect l="l" t="t" r="r" b="b"/>
              <a:pathLst>
                <a:path w="7414" h="1963" extrusionOk="0">
                  <a:moveTo>
                    <a:pt x="1" y="1"/>
                  </a:moveTo>
                  <a:lnTo>
                    <a:pt x="1" y="1034"/>
                  </a:lnTo>
                  <a:cubicBezTo>
                    <a:pt x="1" y="1547"/>
                    <a:pt x="1660" y="1963"/>
                    <a:pt x="3708" y="1963"/>
                  </a:cubicBezTo>
                  <a:cubicBezTo>
                    <a:pt x="5754" y="1963"/>
                    <a:pt x="7413" y="1547"/>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1630350" y="22063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6"/>
            <p:cNvSpPr/>
            <p:nvPr/>
          </p:nvSpPr>
          <p:spPr>
            <a:xfrm>
              <a:off x="1630350" y="2189300"/>
              <a:ext cx="185350" cy="49075"/>
            </a:xfrm>
            <a:custGeom>
              <a:avLst/>
              <a:gdLst/>
              <a:ahLst/>
              <a:cxnLst/>
              <a:rect l="l" t="t" r="r" b="b"/>
              <a:pathLst>
                <a:path w="7414" h="1963" extrusionOk="0">
                  <a:moveTo>
                    <a:pt x="1" y="0"/>
                  </a:moveTo>
                  <a:lnTo>
                    <a:pt x="1" y="1034"/>
                  </a:lnTo>
                  <a:cubicBezTo>
                    <a:pt x="1" y="1547"/>
                    <a:pt x="1660" y="1963"/>
                    <a:pt x="3708" y="1963"/>
                  </a:cubicBezTo>
                  <a:cubicBezTo>
                    <a:pt x="5754" y="1963"/>
                    <a:pt x="7413" y="1547"/>
                    <a:pt x="7413" y="1034"/>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a:off x="1630350" y="2166025"/>
              <a:ext cx="185350" cy="46525"/>
            </a:xfrm>
            <a:custGeom>
              <a:avLst/>
              <a:gdLst/>
              <a:ahLst/>
              <a:cxnLst/>
              <a:rect l="l" t="t" r="r" b="b"/>
              <a:pathLst>
                <a:path w="7414" h="1861" extrusionOk="0">
                  <a:moveTo>
                    <a:pt x="3708" y="1"/>
                  </a:moveTo>
                  <a:cubicBezTo>
                    <a:pt x="1660" y="1"/>
                    <a:pt x="1" y="416"/>
                    <a:pt x="1" y="929"/>
                  </a:cubicBezTo>
                  <a:cubicBezTo>
                    <a:pt x="1" y="1445"/>
                    <a:pt x="1660" y="1860"/>
                    <a:pt x="3708" y="1860"/>
                  </a:cubicBezTo>
                  <a:cubicBezTo>
                    <a:pt x="5754" y="1860"/>
                    <a:pt x="7413" y="1445"/>
                    <a:pt x="7413" y="929"/>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1087475" y="2573225"/>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1087475" y="2549900"/>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1087475" y="2455375"/>
              <a:ext cx="346550" cy="127225"/>
            </a:xfrm>
            <a:custGeom>
              <a:avLst/>
              <a:gdLst/>
              <a:ahLst/>
              <a:cxnLst/>
              <a:rect l="l" t="t" r="r" b="b"/>
              <a:pathLst>
                <a:path w="13862" h="5089" extrusionOk="0">
                  <a:moveTo>
                    <a:pt x="6414" y="0"/>
                  </a:moveTo>
                  <a:cubicBezTo>
                    <a:pt x="6414" y="0"/>
                    <a:pt x="399" y="3020"/>
                    <a:pt x="19" y="3116"/>
                  </a:cubicBezTo>
                  <a:lnTo>
                    <a:pt x="1" y="3116"/>
                  </a:lnTo>
                  <a:lnTo>
                    <a:pt x="1" y="4154"/>
                  </a:lnTo>
                  <a:cubicBezTo>
                    <a:pt x="1" y="4671"/>
                    <a:pt x="1668" y="5089"/>
                    <a:pt x="3724" y="5089"/>
                  </a:cubicBezTo>
                  <a:cubicBezTo>
                    <a:pt x="5218" y="5089"/>
                    <a:pt x="6502" y="4868"/>
                    <a:pt x="7096" y="4548"/>
                  </a:cubicBezTo>
                  <a:lnTo>
                    <a:pt x="7098" y="4551"/>
                  </a:lnTo>
                  <a:lnTo>
                    <a:pt x="13371" y="1500"/>
                  </a:lnTo>
                  <a:cubicBezTo>
                    <a:pt x="13418" y="1482"/>
                    <a:pt x="13459" y="1459"/>
                    <a:pt x="13500" y="1439"/>
                  </a:cubicBezTo>
                  <a:lnTo>
                    <a:pt x="13534" y="1422"/>
                  </a:lnTo>
                  <a:lnTo>
                    <a:pt x="13532" y="1422"/>
                  </a:lnTo>
                  <a:cubicBezTo>
                    <a:pt x="13743" y="1304"/>
                    <a:pt x="13862" y="1175"/>
                    <a:pt x="13862" y="1038"/>
                  </a:cubicBezTo>
                  <a:lnTo>
                    <a:pt x="138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6"/>
            <p:cNvSpPr/>
            <p:nvPr/>
          </p:nvSpPr>
          <p:spPr>
            <a:xfrm>
              <a:off x="1087475" y="2432000"/>
              <a:ext cx="346550" cy="124675"/>
            </a:xfrm>
            <a:custGeom>
              <a:avLst/>
              <a:gdLst/>
              <a:ahLst/>
              <a:cxnLst/>
              <a:rect l="l" t="t" r="r" b="b"/>
              <a:pathLst>
                <a:path w="13862" h="4987" extrusionOk="0">
                  <a:moveTo>
                    <a:pt x="10138" y="0"/>
                  </a:moveTo>
                  <a:cubicBezTo>
                    <a:pt x="8847" y="0"/>
                    <a:pt x="7710" y="164"/>
                    <a:pt x="7041" y="416"/>
                  </a:cubicBezTo>
                  <a:lnTo>
                    <a:pt x="7039" y="418"/>
                  </a:lnTo>
                  <a:cubicBezTo>
                    <a:pt x="6893" y="471"/>
                    <a:pt x="6770" y="530"/>
                    <a:pt x="6674" y="594"/>
                  </a:cubicBezTo>
                  <a:lnTo>
                    <a:pt x="475" y="3595"/>
                  </a:lnTo>
                  <a:cubicBezTo>
                    <a:pt x="449" y="3607"/>
                    <a:pt x="424" y="3620"/>
                    <a:pt x="399" y="3632"/>
                  </a:cubicBezTo>
                  <a:lnTo>
                    <a:pt x="348" y="3656"/>
                  </a:lnTo>
                  <a:lnTo>
                    <a:pt x="350" y="3656"/>
                  </a:lnTo>
                  <a:cubicBezTo>
                    <a:pt x="127" y="3777"/>
                    <a:pt x="1" y="3910"/>
                    <a:pt x="1" y="4051"/>
                  </a:cubicBezTo>
                  <a:cubicBezTo>
                    <a:pt x="1" y="4567"/>
                    <a:pt x="1668" y="4986"/>
                    <a:pt x="3724" y="4986"/>
                  </a:cubicBezTo>
                  <a:cubicBezTo>
                    <a:pt x="5224" y="4986"/>
                    <a:pt x="6513" y="4763"/>
                    <a:pt x="7102" y="4442"/>
                  </a:cubicBezTo>
                  <a:lnTo>
                    <a:pt x="7106" y="4442"/>
                  </a:lnTo>
                  <a:lnTo>
                    <a:pt x="13389" y="1390"/>
                  </a:lnTo>
                  <a:cubicBezTo>
                    <a:pt x="13416" y="1379"/>
                    <a:pt x="13438" y="1367"/>
                    <a:pt x="13461" y="1355"/>
                  </a:cubicBezTo>
                  <a:lnTo>
                    <a:pt x="13514" y="1330"/>
                  </a:lnTo>
                  <a:lnTo>
                    <a:pt x="13512" y="1328"/>
                  </a:lnTo>
                  <a:cubicBezTo>
                    <a:pt x="13735" y="1210"/>
                    <a:pt x="13862" y="1077"/>
                    <a:pt x="13862" y="935"/>
                  </a:cubicBezTo>
                  <a:cubicBezTo>
                    <a:pt x="13862" y="418"/>
                    <a:pt x="12194" y="0"/>
                    <a:pt x="10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6"/>
            <p:cNvSpPr/>
            <p:nvPr/>
          </p:nvSpPr>
          <p:spPr>
            <a:xfrm>
              <a:off x="1247825" y="2418500"/>
              <a:ext cx="186200" cy="49325"/>
            </a:xfrm>
            <a:custGeom>
              <a:avLst/>
              <a:gdLst/>
              <a:ahLst/>
              <a:cxnLst/>
              <a:rect l="l" t="t" r="r" b="b"/>
              <a:pathLst>
                <a:path w="7448" h="1973" extrusionOk="0">
                  <a:moveTo>
                    <a:pt x="0" y="0"/>
                  </a:moveTo>
                  <a:lnTo>
                    <a:pt x="0" y="1040"/>
                  </a:lnTo>
                  <a:cubicBezTo>
                    <a:pt x="0" y="1555"/>
                    <a:pt x="1668" y="1973"/>
                    <a:pt x="3724" y="1973"/>
                  </a:cubicBezTo>
                  <a:cubicBezTo>
                    <a:pt x="5780" y="1973"/>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6"/>
            <p:cNvSpPr/>
            <p:nvPr/>
          </p:nvSpPr>
          <p:spPr>
            <a:xfrm>
              <a:off x="1247825" y="2395125"/>
              <a:ext cx="186200" cy="46775"/>
            </a:xfrm>
            <a:custGeom>
              <a:avLst/>
              <a:gdLst/>
              <a:ahLst/>
              <a:cxnLst/>
              <a:rect l="l" t="t" r="r" b="b"/>
              <a:pathLst>
                <a:path w="7448" h="1871" extrusionOk="0">
                  <a:moveTo>
                    <a:pt x="3724" y="0"/>
                  </a:moveTo>
                  <a:cubicBezTo>
                    <a:pt x="1668" y="0"/>
                    <a:pt x="0" y="418"/>
                    <a:pt x="0" y="935"/>
                  </a:cubicBezTo>
                  <a:cubicBezTo>
                    <a:pt x="0" y="1451"/>
                    <a:pt x="1668"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a:off x="1247825" y="23779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6"/>
            <p:cNvSpPr/>
            <p:nvPr/>
          </p:nvSpPr>
          <p:spPr>
            <a:xfrm>
              <a:off x="1247825" y="235460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6"/>
            <p:cNvSpPr/>
            <p:nvPr/>
          </p:nvSpPr>
          <p:spPr>
            <a:xfrm>
              <a:off x="1247825" y="2337475"/>
              <a:ext cx="186200" cy="49325"/>
            </a:xfrm>
            <a:custGeom>
              <a:avLst/>
              <a:gdLst/>
              <a:ahLst/>
              <a:cxnLst/>
              <a:rect l="l" t="t" r="r" b="b"/>
              <a:pathLst>
                <a:path w="7448" h="1973" extrusionOk="0">
                  <a:moveTo>
                    <a:pt x="0" y="1"/>
                  </a:moveTo>
                  <a:lnTo>
                    <a:pt x="0" y="1040"/>
                  </a:lnTo>
                  <a:cubicBezTo>
                    <a:pt x="0" y="1555"/>
                    <a:pt x="1668" y="1973"/>
                    <a:pt x="3724" y="1973"/>
                  </a:cubicBezTo>
                  <a:cubicBezTo>
                    <a:pt x="5780" y="1973"/>
                    <a:pt x="7448" y="1555"/>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6"/>
            <p:cNvSpPr/>
            <p:nvPr/>
          </p:nvSpPr>
          <p:spPr>
            <a:xfrm>
              <a:off x="1247825" y="2314100"/>
              <a:ext cx="186200" cy="46775"/>
            </a:xfrm>
            <a:custGeom>
              <a:avLst/>
              <a:gdLst/>
              <a:ahLst/>
              <a:cxnLst/>
              <a:rect l="l" t="t" r="r" b="b"/>
              <a:pathLst>
                <a:path w="7448" h="1871" extrusionOk="0">
                  <a:moveTo>
                    <a:pt x="3724" y="1"/>
                  </a:moveTo>
                  <a:cubicBezTo>
                    <a:pt x="1668" y="1"/>
                    <a:pt x="0" y="420"/>
                    <a:pt x="0" y="936"/>
                  </a:cubicBezTo>
                  <a:cubicBezTo>
                    <a:pt x="0" y="1451"/>
                    <a:pt x="1668" y="1871"/>
                    <a:pt x="3724" y="1871"/>
                  </a:cubicBezTo>
                  <a:cubicBezTo>
                    <a:pt x="5780" y="1871"/>
                    <a:pt x="7448" y="1451"/>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6"/>
            <p:cNvSpPr/>
            <p:nvPr/>
          </p:nvSpPr>
          <p:spPr>
            <a:xfrm>
              <a:off x="1408175" y="2496400"/>
              <a:ext cx="186200" cy="49325"/>
            </a:xfrm>
            <a:custGeom>
              <a:avLst/>
              <a:gdLst/>
              <a:ahLst/>
              <a:cxnLst/>
              <a:rect l="l" t="t" r="r" b="b"/>
              <a:pathLst>
                <a:path w="7448" h="1973" extrusionOk="0">
                  <a:moveTo>
                    <a:pt x="0" y="0"/>
                  </a:moveTo>
                  <a:lnTo>
                    <a:pt x="0" y="1037"/>
                  </a:lnTo>
                  <a:cubicBezTo>
                    <a:pt x="0" y="1555"/>
                    <a:pt x="1668" y="1972"/>
                    <a:pt x="3724" y="1972"/>
                  </a:cubicBezTo>
                  <a:cubicBezTo>
                    <a:pt x="5780" y="1972"/>
                    <a:pt x="7448" y="1555"/>
                    <a:pt x="7448" y="1037"/>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6"/>
            <p:cNvSpPr/>
            <p:nvPr/>
          </p:nvSpPr>
          <p:spPr>
            <a:xfrm>
              <a:off x="1408175" y="2473025"/>
              <a:ext cx="186200" cy="46775"/>
            </a:xfrm>
            <a:custGeom>
              <a:avLst/>
              <a:gdLst/>
              <a:ahLst/>
              <a:cxnLst/>
              <a:rect l="l" t="t" r="r" b="b"/>
              <a:pathLst>
                <a:path w="7448" h="1871" extrusionOk="0">
                  <a:moveTo>
                    <a:pt x="3724" y="0"/>
                  </a:moveTo>
                  <a:cubicBezTo>
                    <a:pt x="1666" y="0"/>
                    <a:pt x="0" y="418"/>
                    <a:pt x="0" y="935"/>
                  </a:cubicBezTo>
                  <a:cubicBezTo>
                    <a:pt x="0" y="1451"/>
                    <a:pt x="1666"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p:nvPr/>
          </p:nvSpPr>
          <p:spPr>
            <a:xfrm>
              <a:off x="1408175" y="24558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p:nvPr/>
          </p:nvSpPr>
          <p:spPr>
            <a:xfrm>
              <a:off x="1408175" y="2432500"/>
              <a:ext cx="186200" cy="46775"/>
            </a:xfrm>
            <a:custGeom>
              <a:avLst/>
              <a:gdLst/>
              <a:ahLst/>
              <a:cxnLst/>
              <a:rect l="l" t="t" r="r" b="b"/>
              <a:pathLst>
                <a:path w="7448" h="1871" extrusionOk="0">
                  <a:moveTo>
                    <a:pt x="3724" y="1"/>
                  </a:moveTo>
                  <a:cubicBezTo>
                    <a:pt x="1666" y="1"/>
                    <a:pt x="0" y="418"/>
                    <a:pt x="0" y="936"/>
                  </a:cubicBezTo>
                  <a:cubicBezTo>
                    <a:pt x="0" y="1451"/>
                    <a:pt x="1666"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6"/>
            <p:cNvSpPr/>
            <p:nvPr/>
          </p:nvSpPr>
          <p:spPr>
            <a:xfrm>
              <a:off x="1408175" y="2414300"/>
              <a:ext cx="186200" cy="49375"/>
            </a:xfrm>
            <a:custGeom>
              <a:avLst/>
              <a:gdLst/>
              <a:ahLst/>
              <a:cxnLst/>
              <a:rect l="l" t="t" r="r" b="b"/>
              <a:pathLst>
                <a:path w="7448" h="1975" extrusionOk="0">
                  <a:moveTo>
                    <a:pt x="0" y="0"/>
                  </a:moveTo>
                  <a:lnTo>
                    <a:pt x="0" y="3"/>
                  </a:lnTo>
                  <a:lnTo>
                    <a:pt x="0" y="1040"/>
                  </a:lnTo>
                  <a:cubicBezTo>
                    <a:pt x="0"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6"/>
            <p:cNvSpPr/>
            <p:nvPr/>
          </p:nvSpPr>
          <p:spPr>
            <a:xfrm>
              <a:off x="1408175" y="2390975"/>
              <a:ext cx="186200" cy="46725"/>
            </a:xfrm>
            <a:custGeom>
              <a:avLst/>
              <a:gdLst/>
              <a:ahLst/>
              <a:cxnLst/>
              <a:rect l="l" t="t" r="r" b="b"/>
              <a:pathLst>
                <a:path w="7448" h="1869" extrusionOk="0">
                  <a:moveTo>
                    <a:pt x="3724" y="1"/>
                  </a:moveTo>
                  <a:cubicBezTo>
                    <a:pt x="1666" y="1"/>
                    <a:pt x="0" y="418"/>
                    <a:pt x="0" y="933"/>
                  </a:cubicBezTo>
                  <a:cubicBezTo>
                    <a:pt x="0" y="1451"/>
                    <a:pt x="1666" y="1868"/>
                    <a:pt x="3724" y="1868"/>
                  </a:cubicBezTo>
                  <a:cubicBezTo>
                    <a:pt x="5780" y="1868"/>
                    <a:pt x="7448" y="1451"/>
                    <a:pt x="7448" y="933"/>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6"/>
            <p:cNvSpPr/>
            <p:nvPr/>
          </p:nvSpPr>
          <p:spPr>
            <a:xfrm>
              <a:off x="1247825" y="2296975"/>
              <a:ext cx="346550" cy="127225"/>
            </a:xfrm>
            <a:custGeom>
              <a:avLst/>
              <a:gdLst/>
              <a:ahLst/>
              <a:cxnLst/>
              <a:rect l="l" t="t" r="r" b="b"/>
              <a:pathLst>
                <a:path w="13862" h="5089" extrusionOk="0">
                  <a:moveTo>
                    <a:pt x="0" y="0"/>
                  </a:moveTo>
                  <a:lnTo>
                    <a:pt x="0" y="1039"/>
                  </a:lnTo>
                  <a:cubicBezTo>
                    <a:pt x="0" y="1175"/>
                    <a:pt x="119" y="1305"/>
                    <a:pt x="330" y="1422"/>
                  </a:cubicBezTo>
                  <a:lnTo>
                    <a:pt x="328" y="1422"/>
                  </a:lnTo>
                  <a:lnTo>
                    <a:pt x="363" y="1438"/>
                  </a:lnTo>
                  <a:cubicBezTo>
                    <a:pt x="404" y="1461"/>
                    <a:pt x="444" y="1481"/>
                    <a:pt x="492" y="1502"/>
                  </a:cubicBezTo>
                  <a:lnTo>
                    <a:pt x="6762" y="4550"/>
                  </a:lnTo>
                  <a:lnTo>
                    <a:pt x="6766" y="4550"/>
                  </a:lnTo>
                  <a:cubicBezTo>
                    <a:pt x="7360" y="4867"/>
                    <a:pt x="8645" y="5088"/>
                    <a:pt x="10138" y="5088"/>
                  </a:cubicBezTo>
                  <a:cubicBezTo>
                    <a:pt x="12194" y="5088"/>
                    <a:pt x="13862" y="4671"/>
                    <a:pt x="13862" y="4155"/>
                  </a:cubicBezTo>
                  <a:lnTo>
                    <a:pt x="13862" y="3116"/>
                  </a:lnTo>
                  <a:lnTo>
                    <a:pt x="13843" y="3116"/>
                  </a:lnTo>
                  <a:cubicBezTo>
                    <a:pt x="13463" y="3020"/>
                    <a:pt x="7448" y="0"/>
                    <a:pt x="7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6"/>
            <p:cNvSpPr/>
            <p:nvPr/>
          </p:nvSpPr>
          <p:spPr>
            <a:xfrm>
              <a:off x="1247825" y="2273600"/>
              <a:ext cx="346550" cy="124675"/>
            </a:xfrm>
            <a:custGeom>
              <a:avLst/>
              <a:gdLst/>
              <a:ahLst/>
              <a:cxnLst/>
              <a:rect l="l" t="t" r="r" b="b"/>
              <a:pathLst>
                <a:path w="13862" h="4987" extrusionOk="0">
                  <a:moveTo>
                    <a:pt x="3724" y="0"/>
                  </a:moveTo>
                  <a:cubicBezTo>
                    <a:pt x="1668" y="0"/>
                    <a:pt x="0" y="420"/>
                    <a:pt x="0" y="935"/>
                  </a:cubicBezTo>
                  <a:cubicBezTo>
                    <a:pt x="0" y="1076"/>
                    <a:pt x="127" y="1209"/>
                    <a:pt x="350" y="1330"/>
                  </a:cubicBezTo>
                  <a:lnTo>
                    <a:pt x="348" y="1330"/>
                  </a:lnTo>
                  <a:lnTo>
                    <a:pt x="401" y="1357"/>
                  </a:lnTo>
                  <a:cubicBezTo>
                    <a:pt x="424" y="1367"/>
                    <a:pt x="447" y="1379"/>
                    <a:pt x="473" y="1391"/>
                  </a:cubicBezTo>
                  <a:lnTo>
                    <a:pt x="6756" y="4444"/>
                  </a:lnTo>
                  <a:lnTo>
                    <a:pt x="6760" y="4442"/>
                  </a:lnTo>
                  <a:cubicBezTo>
                    <a:pt x="7349" y="4763"/>
                    <a:pt x="8638" y="4986"/>
                    <a:pt x="10138" y="4986"/>
                  </a:cubicBezTo>
                  <a:cubicBezTo>
                    <a:pt x="12194" y="4986"/>
                    <a:pt x="13862" y="4567"/>
                    <a:pt x="13862" y="4051"/>
                  </a:cubicBezTo>
                  <a:cubicBezTo>
                    <a:pt x="13862" y="3910"/>
                    <a:pt x="13733" y="3777"/>
                    <a:pt x="13510" y="3656"/>
                  </a:cubicBezTo>
                  <a:lnTo>
                    <a:pt x="13514" y="3656"/>
                  </a:lnTo>
                  <a:lnTo>
                    <a:pt x="13463" y="3632"/>
                  </a:lnTo>
                  <a:cubicBezTo>
                    <a:pt x="13438" y="3619"/>
                    <a:pt x="13414" y="3607"/>
                    <a:pt x="13387" y="3595"/>
                  </a:cubicBezTo>
                  <a:lnTo>
                    <a:pt x="7188" y="593"/>
                  </a:lnTo>
                  <a:cubicBezTo>
                    <a:pt x="7090" y="532"/>
                    <a:pt x="6969" y="473"/>
                    <a:pt x="6824" y="418"/>
                  </a:cubicBezTo>
                  <a:lnTo>
                    <a:pt x="6820" y="415"/>
                  </a:lnTo>
                  <a:cubicBezTo>
                    <a:pt x="6153" y="166"/>
                    <a:pt x="5015"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1087475" y="2491175"/>
              <a:ext cx="186200" cy="49375"/>
            </a:xfrm>
            <a:custGeom>
              <a:avLst/>
              <a:gdLst/>
              <a:ahLst/>
              <a:cxnLst/>
              <a:rect l="l" t="t" r="r" b="b"/>
              <a:pathLst>
                <a:path w="7448" h="1975" extrusionOk="0">
                  <a:moveTo>
                    <a:pt x="1" y="1"/>
                  </a:moveTo>
                  <a:lnTo>
                    <a:pt x="1" y="1040"/>
                  </a:lnTo>
                  <a:cubicBezTo>
                    <a:pt x="1" y="1555"/>
                    <a:pt x="1668" y="1975"/>
                    <a:pt x="3724" y="1975"/>
                  </a:cubicBezTo>
                  <a:cubicBezTo>
                    <a:pt x="5780" y="1975"/>
                    <a:pt x="7448" y="1555"/>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6"/>
            <p:cNvSpPr/>
            <p:nvPr/>
          </p:nvSpPr>
          <p:spPr>
            <a:xfrm>
              <a:off x="1087475" y="2467800"/>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6"/>
            <p:cNvSpPr/>
            <p:nvPr/>
          </p:nvSpPr>
          <p:spPr>
            <a:xfrm>
              <a:off x="1087475" y="2450675"/>
              <a:ext cx="186200" cy="49375"/>
            </a:xfrm>
            <a:custGeom>
              <a:avLst/>
              <a:gdLst/>
              <a:ahLst/>
              <a:cxnLst/>
              <a:rect l="l" t="t" r="r" b="b"/>
              <a:pathLst>
                <a:path w="7448" h="1975" extrusionOk="0">
                  <a:moveTo>
                    <a:pt x="1" y="0"/>
                  </a:moveTo>
                  <a:lnTo>
                    <a:pt x="1" y="1039"/>
                  </a:lnTo>
                  <a:cubicBezTo>
                    <a:pt x="1" y="1555"/>
                    <a:pt x="1668" y="1974"/>
                    <a:pt x="3724" y="1974"/>
                  </a:cubicBezTo>
                  <a:cubicBezTo>
                    <a:pt x="5780" y="1974"/>
                    <a:pt x="7448" y="1555"/>
                    <a:pt x="7448" y="1039"/>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6"/>
            <p:cNvSpPr/>
            <p:nvPr/>
          </p:nvSpPr>
          <p:spPr>
            <a:xfrm>
              <a:off x="1087475" y="2427300"/>
              <a:ext cx="186200" cy="46775"/>
            </a:xfrm>
            <a:custGeom>
              <a:avLst/>
              <a:gdLst/>
              <a:ahLst/>
              <a:cxnLst/>
              <a:rect l="l" t="t" r="r" b="b"/>
              <a:pathLst>
                <a:path w="7448" h="1871" extrusionOk="0">
                  <a:moveTo>
                    <a:pt x="3724" y="0"/>
                  </a:moveTo>
                  <a:cubicBezTo>
                    <a:pt x="1668" y="0"/>
                    <a:pt x="1" y="420"/>
                    <a:pt x="1" y="935"/>
                  </a:cubicBezTo>
                  <a:cubicBezTo>
                    <a:pt x="1" y="1453"/>
                    <a:pt x="1668" y="1870"/>
                    <a:pt x="3724" y="1870"/>
                  </a:cubicBezTo>
                  <a:cubicBezTo>
                    <a:pt x="5780" y="1870"/>
                    <a:pt x="7448" y="1453"/>
                    <a:pt x="7448" y="935"/>
                  </a:cubicBezTo>
                  <a:cubicBezTo>
                    <a:pt x="7448" y="420"/>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6"/>
            <p:cNvSpPr/>
            <p:nvPr/>
          </p:nvSpPr>
          <p:spPr>
            <a:xfrm>
              <a:off x="1087475" y="2410150"/>
              <a:ext cx="186200" cy="49400"/>
            </a:xfrm>
            <a:custGeom>
              <a:avLst/>
              <a:gdLst/>
              <a:ahLst/>
              <a:cxnLst/>
              <a:rect l="l" t="t" r="r" b="b"/>
              <a:pathLst>
                <a:path w="7448" h="1976" extrusionOk="0">
                  <a:moveTo>
                    <a:pt x="1" y="1"/>
                  </a:moveTo>
                  <a:lnTo>
                    <a:pt x="1" y="1040"/>
                  </a:lnTo>
                  <a:cubicBezTo>
                    <a:pt x="1" y="1556"/>
                    <a:pt x="1668" y="1975"/>
                    <a:pt x="3724" y="1975"/>
                  </a:cubicBezTo>
                  <a:cubicBezTo>
                    <a:pt x="5780"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6"/>
            <p:cNvSpPr/>
            <p:nvPr/>
          </p:nvSpPr>
          <p:spPr>
            <a:xfrm>
              <a:off x="1087475" y="2386775"/>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6"/>
            <p:cNvSpPr/>
            <p:nvPr/>
          </p:nvSpPr>
          <p:spPr>
            <a:xfrm>
              <a:off x="1087475" y="2369650"/>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6"/>
            <p:cNvSpPr/>
            <p:nvPr/>
          </p:nvSpPr>
          <p:spPr>
            <a:xfrm>
              <a:off x="1087475" y="2346325"/>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6"/>
            <p:cNvSpPr/>
            <p:nvPr/>
          </p:nvSpPr>
          <p:spPr>
            <a:xfrm>
              <a:off x="1247825" y="225542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6"/>
            <p:cNvSpPr/>
            <p:nvPr/>
          </p:nvSpPr>
          <p:spPr>
            <a:xfrm>
              <a:off x="1247825" y="223205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6"/>
            <p:cNvSpPr/>
            <p:nvPr/>
          </p:nvSpPr>
          <p:spPr>
            <a:xfrm>
              <a:off x="1408175" y="2336450"/>
              <a:ext cx="186200" cy="49325"/>
            </a:xfrm>
            <a:custGeom>
              <a:avLst/>
              <a:gdLst/>
              <a:ahLst/>
              <a:cxnLst/>
              <a:rect l="l" t="t" r="r" b="b"/>
              <a:pathLst>
                <a:path w="7448" h="1973" extrusionOk="0">
                  <a:moveTo>
                    <a:pt x="0" y="1"/>
                  </a:moveTo>
                  <a:lnTo>
                    <a:pt x="0" y="1038"/>
                  </a:lnTo>
                  <a:cubicBezTo>
                    <a:pt x="0" y="1555"/>
                    <a:pt x="1668" y="1973"/>
                    <a:pt x="3724" y="1973"/>
                  </a:cubicBezTo>
                  <a:cubicBezTo>
                    <a:pt x="5780" y="1973"/>
                    <a:pt x="7448" y="1555"/>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6"/>
            <p:cNvSpPr/>
            <p:nvPr/>
          </p:nvSpPr>
          <p:spPr>
            <a:xfrm>
              <a:off x="1408175" y="2313075"/>
              <a:ext cx="186200" cy="46725"/>
            </a:xfrm>
            <a:custGeom>
              <a:avLst/>
              <a:gdLst/>
              <a:ahLst/>
              <a:cxnLst/>
              <a:rect l="l" t="t" r="r" b="b"/>
              <a:pathLst>
                <a:path w="7448" h="1869" extrusionOk="0">
                  <a:moveTo>
                    <a:pt x="3724" y="1"/>
                  </a:moveTo>
                  <a:cubicBezTo>
                    <a:pt x="1666" y="1"/>
                    <a:pt x="0" y="418"/>
                    <a:pt x="0" y="936"/>
                  </a:cubicBezTo>
                  <a:cubicBezTo>
                    <a:pt x="0" y="1451"/>
                    <a:pt x="1666" y="1869"/>
                    <a:pt x="3724" y="1869"/>
                  </a:cubicBezTo>
                  <a:cubicBezTo>
                    <a:pt x="5780" y="1869"/>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6"/>
            <p:cNvSpPr/>
            <p:nvPr/>
          </p:nvSpPr>
          <p:spPr>
            <a:xfrm>
              <a:off x="2053550" y="2472400"/>
              <a:ext cx="186225" cy="49375"/>
            </a:xfrm>
            <a:custGeom>
              <a:avLst/>
              <a:gdLst/>
              <a:ahLst/>
              <a:cxnLst/>
              <a:rect l="l" t="t" r="r" b="b"/>
              <a:pathLst>
                <a:path w="7449" h="1975"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6"/>
            <p:cNvSpPr/>
            <p:nvPr/>
          </p:nvSpPr>
          <p:spPr>
            <a:xfrm>
              <a:off x="2053550" y="2449025"/>
              <a:ext cx="186225" cy="46775"/>
            </a:xfrm>
            <a:custGeom>
              <a:avLst/>
              <a:gdLst/>
              <a:ahLst/>
              <a:cxnLst/>
              <a:rect l="l" t="t" r="r" b="b"/>
              <a:pathLst>
                <a:path w="7449" h="1871" extrusionOk="0">
                  <a:moveTo>
                    <a:pt x="3725" y="1"/>
                  </a:moveTo>
                  <a:cubicBezTo>
                    <a:pt x="1668" y="1"/>
                    <a:pt x="1" y="420"/>
                    <a:pt x="1" y="936"/>
                  </a:cubicBezTo>
                  <a:cubicBezTo>
                    <a:pt x="1" y="1451"/>
                    <a:pt x="1668" y="1871"/>
                    <a:pt x="3725" y="1871"/>
                  </a:cubicBezTo>
                  <a:cubicBezTo>
                    <a:pt x="5781" y="1871"/>
                    <a:pt x="7448" y="1451"/>
                    <a:pt x="7448" y="936"/>
                  </a:cubicBezTo>
                  <a:cubicBezTo>
                    <a:pt x="7448" y="420"/>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6"/>
            <p:cNvSpPr/>
            <p:nvPr/>
          </p:nvSpPr>
          <p:spPr>
            <a:xfrm>
              <a:off x="2053550" y="2433475"/>
              <a:ext cx="186225" cy="49325"/>
            </a:xfrm>
            <a:custGeom>
              <a:avLst/>
              <a:gdLst/>
              <a:ahLst/>
              <a:cxnLst/>
              <a:rect l="l" t="t" r="r" b="b"/>
              <a:pathLst>
                <a:path w="7449" h="1973" extrusionOk="0">
                  <a:moveTo>
                    <a:pt x="1" y="1"/>
                  </a:moveTo>
                  <a:lnTo>
                    <a:pt x="1" y="1038"/>
                  </a:lnTo>
                  <a:cubicBezTo>
                    <a:pt x="1" y="1556"/>
                    <a:pt x="1668" y="1973"/>
                    <a:pt x="3725" y="1973"/>
                  </a:cubicBezTo>
                  <a:cubicBezTo>
                    <a:pt x="5781"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6"/>
            <p:cNvSpPr/>
            <p:nvPr/>
          </p:nvSpPr>
          <p:spPr>
            <a:xfrm>
              <a:off x="2053550" y="2410100"/>
              <a:ext cx="186225" cy="46775"/>
            </a:xfrm>
            <a:custGeom>
              <a:avLst/>
              <a:gdLst/>
              <a:ahLst/>
              <a:cxnLst/>
              <a:rect l="l" t="t" r="r" b="b"/>
              <a:pathLst>
                <a:path w="7449" h="1871" extrusionOk="0">
                  <a:moveTo>
                    <a:pt x="3725" y="1"/>
                  </a:moveTo>
                  <a:cubicBezTo>
                    <a:pt x="1668" y="1"/>
                    <a:pt x="1" y="418"/>
                    <a:pt x="1" y="936"/>
                  </a:cubicBezTo>
                  <a:cubicBezTo>
                    <a:pt x="1" y="1451"/>
                    <a:pt x="1668" y="1871"/>
                    <a:pt x="3725" y="1871"/>
                  </a:cubicBezTo>
                  <a:cubicBezTo>
                    <a:pt x="5781" y="1871"/>
                    <a:pt x="7448" y="1451"/>
                    <a:pt x="7448" y="936"/>
                  </a:cubicBezTo>
                  <a:cubicBezTo>
                    <a:pt x="7448" y="418"/>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6"/>
            <p:cNvSpPr/>
            <p:nvPr/>
          </p:nvSpPr>
          <p:spPr>
            <a:xfrm>
              <a:off x="1893200" y="2507750"/>
              <a:ext cx="186225" cy="49325"/>
            </a:xfrm>
            <a:custGeom>
              <a:avLst/>
              <a:gdLst/>
              <a:ahLst/>
              <a:cxnLst/>
              <a:rect l="l" t="t" r="r" b="b"/>
              <a:pathLst>
                <a:path w="7449" h="1973" extrusionOk="0">
                  <a:moveTo>
                    <a:pt x="1" y="0"/>
                  </a:moveTo>
                  <a:lnTo>
                    <a:pt x="1" y="1038"/>
                  </a:lnTo>
                  <a:cubicBezTo>
                    <a:pt x="1" y="1555"/>
                    <a:pt x="1668" y="1973"/>
                    <a:pt x="3725" y="1973"/>
                  </a:cubicBezTo>
                  <a:cubicBezTo>
                    <a:pt x="5781" y="1973"/>
                    <a:pt x="7448" y="1555"/>
                    <a:pt x="7448" y="1038"/>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6"/>
            <p:cNvSpPr/>
            <p:nvPr/>
          </p:nvSpPr>
          <p:spPr>
            <a:xfrm>
              <a:off x="1893200" y="2484375"/>
              <a:ext cx="186225" cy="46775"/>
            </a:xfrm>
            <a:custGeom>
              <a:avLst/>
              <a:gdLst/>
              <a:ahLst/>
              <a:cxnLst/>
              <a:rect l="l" t="t" r="r" b="b"/>
              <a:pathLst>
                <a:path w="7449" h="1871" extrusionOk="0">
                  <a:moveTo>
                    <a:pt x="3725" y="0"/>
                  </a:moveTo>
                  <a:cubicBezTo>
                    <a:pt x="1668" y="0"/>
                    <a:pt x="1" y="418"/>
                    <a:pt x="1" y="935"/>
                  </a:cubicBezTo>
                  <a:cubicBezTo>
                    <a:pt x="1" y="1451"/>
                    <a:pt x="1668" y="1870"/>
                    <a:pt x="3725" y="1870"/>
                  </a:cubicBezTo>
                  <a:cubicBezTo>
                    <a:pt x="5781" y="1870"/>
                    <a:pt x="7448" y="1451"/>
                    <a:pt x="7448" y="935"/>
                  </a:cubicBezTo>
                  <a:cubicBezTo>
                    <a:pt x="7448" y="418"/>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6"/>
            <p:cNvSpPr/>
            <p:nvPr/>
          </p:nvSpPr>
          <p:spPr>
            <a:xfrm>
              <a:off x="1893200" y="2389850"/>
              <a:ext cx="346575" cy="127225"/>
            </a:xfrm>
            <a:custGeom>
              <a:avLst/>
              <a:gdLst/>
              <a:ahLst/>
              <a:cxnLst/>
              <a:rect l="l" t="t" r="r" b="b"/>
              <a:pathLst>
                <a:path w="13863" h="5089" extrusionOk="0">
                  <a:moveTo>
                    <a:pt x="6415" y="1"/>
                  </a:moveTo>
                  <a:cubicBezTo>
                    <a:pt x="6415" y="1"/>
                    <a:pt x="400" y="3020"/>
                    <a:pt x="19" y="3116"/>
                  </a:cubicBezTo>
                  <a:lnTo>
                    <a:pt x="1" y="3116"/>
                  </a:lnTo>
                  <a:lnTo>
                    <a:pt x="1" y="4154"/>
                  </a:lnTo>
                  <a:cubicBezTo>
                    <a:pt x="1" y="4671"/>
                    <a:pt x="1668" y="5089"/>
                    <a:pt x="3725" y="5089"/>
                  </a:cubicBezTo>
                  <a:cubicBezTo>
                    <a:pt x="5218" y="5089"/>
                    <a:pt x="6503" y="4868"/>
                    <a:pt x="7096" y="4549"/>
                  </a:cubicBezTo>
                  <a:lnTo>
                    <a:pt x="7098" y="4551"/>
                  </a:lnTo>
                  <a:lnTo>
                    <a:pt x="13371" y="1502"/>
                  </a:lnTo>
                  <a:cubicBezTo>
                    <a:pt x="13418" y="1482"/>
                    <a:pt x="13459" y="1459"/>
                    <a:pt x="13500" y="1439"/>
                  </a:cubicBezTo>
                  <a:lnTo>
                    <a:pt x="13535" y="1422"/>
                  </a:lnTo>
                  <a:lnTo>
                    <a:pt x="13533" y="1422"/>
                  </a:lnTo>
                  <a:cubicBezTo>
                    <a:pt x="13741" y="1304"/>
                    <a:pt x="13862" y="1175"/>
                    <a:pt x="13862" y="1038"/>
                  </a:cubicBezTo>
                  <a:lnTo>
                    <a:pt x="138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6"/>
            <p:cNvSpPr/>
            <p:nvPr/>
          </p:nvSpPr>
          <p:spPr>
            <a:xfrm>
              <a:off x="1893200" y="2366475"/>
              <a:ext cx="346575" cy="124675"/>
            </a:xfrm>
            <a:custGeom>
              <a:avLst/>
              <a:gdLst/>
              <a:ahLst/>
              <a:cxnLst/>
              <a:rect l="l" t="t" r="r" b="b"/>
              <a:pathLst>
                <a:path w="13863" h="4987" extrusionOk="0">
                  <a:moveTo>
                    <a:pt x="10139" y="1"/>
                  </a:moveTo>
                  <a:cubicBezTo>
                    <a:pt x="8848" y="1"/>
                    <a:pt x="7710" y="164"/>
                    <a:pt x="7043" y="416"/>
                  </a:cubicBezTo>
                  <a:lnTo>
                    <a:pt x="7041" y="416"/>
                  </a:lnTo>
                  <a:lnTo>
                    <a:pt x="7039" y="418"/>
                  </a:lnTo>
                  <a:cubicBezTo>
                    <a:pt x="6894" y="473"/>
                    <a:pt x="6771" y="532"/>
                    <a:pt x="6675" y="594"/>
                  </a:cubicBezTo>
                  <a:lnTo>
                    <a:pt x="476" y="3595"/>
                  </a:lnTo>
                  <a:cubicBezTo>
                    <a:pt x="449" y="3608"/>
                    <a:pt x="424" y="3620"/>
                    <a:pt x="400" y="3632"/>
                  </a:cubicBezTo>
                  <a:lnTo>
                    <a:pt x="349" y="3657"/>
                  </a:lnTo>
                  <a:lnTo>
                    <a:pt x="351" y="3657"/>
                  </a:lnTo>
                  <a:cubicBezTo>
                    <a:pt x="128" y="3777"/>
                    <a:pt x="1" y="3910"/>
                    <a:pt x="1" y="4051"/>
                  </a:cubicBezTo>
                  <a:cubicBezTo>
                    <a:pt x="1" y="4567"/>
                    <a:pt x="1668" y="4986"/>
                    <a:pt x="3725" y="4986"/>
                  </a:cubicBezTo>
                  <a:cubicBezTo>
                    <a:pt x="5224" y="4986"/>
                    <a:pt x="6511" y="4763"/>
                    <a:pt x="7102" y="4442"/>
                  </a:cubicBezTo>
                  <a:lnTo>
                    <a:pt x="7106" y="4442"/>
                  </a:lnTo>
                  <a:lnTo>
                    <a:pt x="13390" y="1390"/>
                  </a:lnTo>
                  <a:cubicBezTo>
                    <a:pt x="13416" y="1380"/>
                    <a:pt x="13439" y="1367"/>
                    <a:pt x="13461" y="1357"/>
                  </a:cubicBezTo>
                  <a:lnTo>
                    <a:pt x="13514" y="1330"/>
                  </a:lnTo>
                  <a:lnTo>
                    <a:pt x="13512" y="1330"/>
                  </a:lnTo>
                  <a:cubicBezTo>
                    <a:pt x="13735" y="1210"/>
                    <a:pt x="13862" y="1077"/>
                    <a:pt x="13862" y="936"/>
                  </a:cubicBezTo>
                  <a:cubicBezTo>
                    <a:pt x="13862" y="418"/>
                    <a:pt x="12195" y="1"/>
                    <a:pt x="10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6"/>
            <p:cNvSpPr/>
            <p:nvPr/>
          </p:nvSpPr>
          <p:spPr>
            <a:xfrm>
              <a:off x="2053550" y="2352975"/>
              <a:ext cx="186225" cy="49325"/>
            </a:xfrm>
            <a:custGeom>
              <a:avLst/>
              <a:gdLst/>
              <a:ahLst/>
              <a:cxnLst/>
              <a:rect l="l" t="t" r="r" b="b"/>
              <a:pathLst>
                <a:path w="7449" h="1973" extrusionOk="0">
                  <a:moveTo>
                    <a:pt x="1" y="0"/>
                  </a:moveTo>
                  <a:lnTo>
                    <a:pt x="1" y="1040"/>
                  </a:lnTo>
                  <a:cubicBezTo>
                    <a:pt x="1" y="1555"/>
                    <a:pt x="1668" y="1973"/>
                    <a:pt x="3725" y="1973"/>
                  </a:cubicBezTo>
                  <a:cubicBezTo>
                    <a:pt x="5781" y="1973"/>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6"/>
            <p:cNvSpPr/>
            <p:nvPr/>
          </p:nvSpPr>
          <p:spPr>
            <a:xfrm>
              <a:off x="2053550" y="2329600"/>
              <a:ext cx="186225" cy="46775"/>
            </a:xfrm>
            <a:custGeom>
              <a:avLst/>
              <a:gdLst/>
              <a:ahLst/>
              <a:cxnLst/>
              <a:rect l="l" t="t" r="r" b="b"/>
              <a:pathLst>
                <a:path w="7449" h="1871" extrusionOk="0">
                  <a:moveTo>
                    <a:pt x="3725" y="0"/>
                  </a:moveTo>
                  <a:cubicBezTo>
                    <a:pt x="1668" y="0"/>
                    <a:pt x="1" y="420"/>
                    <a:pt x="1" y="935"/>
                  </a:cubicBezTo>
                  <a:cubicBezTo>
                    <a:pt x="1" y="1451"/>
                    <a:pt x="1668" y="1870"/>
                    <a:pt x="3725" y="1870"/>
                  </a:cubicBezTo>
                  <a:cubicBezTo>
                    <a:pt x="5781" y="1870"/>
                    <a:pt x="7448" y="1451"/>
                    <a:pt x="7448" y="935"/>
                  </a:cubicBezTo>
                  <a:cubicBezTo>
                    <a:pt x="7448" y="420"/>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6"/>
            <p:cNvSpPr/>
            <p:nvPr/>
          </p:nvSpPr>
          <p:spPr>
            <a:xfrm>
              <a:off x="1893200" y="2425650"/>
              <a:ext cx="186225" cy="49400"/>
            </a:xfrm>
            <a:custGeom>
              <a:avLst/>
              <a:gdLst/>
              <a:ahLst/>
              <a:cxnLst/>
              <a:rect l="l" t="t" r="r" b="b"/>
              <a:pathLst>
                <a:path w="7449" h="1976"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6"/>
            <p:cNvSpPr/>
            <p:nvPr/>
          </p:nvSpPr>
          <p:spPr>
            <a:xfrm>
              <a:off x="1893200" y="2402275"/>
              <a:ext cx="186225" cy="46775"/>
            </a:xfrm>
            <a:custGeom>
              <a:avLst/>
              <a:gdLst/>
              <a:ahLst/>
              <a:cxnLst/>
              <a:rect l="l" t="t" r="r" b="b"/>
              <a:pathLst>
                <a:path w="7449" h="1871" extrusionOk="0">
                  <a:moveTo>
                    <a:pt x="3725" y="1"/>
                  </a:moveTo>
                  <a:cubicBezTo>
                    <a:pt x="1668" y="1"/>
                    <a:pt x="1" y="420"/>
                    <a:pt x="1" y="936"/>
                  </a:cubicBezTo>
                  <a:cubicBezTo>
                    <a:pt x="1" y="1453"/>
                    <a:pt x="1668" y="1871"/>
                    <a:pt x="3725" y="1871"/>
                  </a:cubicBezTo>
                  <a:cubicBezTo>
                    <a:pt x="5781" y="1871"/>
                    <a:pt x="7448" y="1453"/>
                    <a:pt x="7448" y="936"/>
                  </a:cubicBezTo>
                  <a:cubicBezTo>
                    <a:pt x="7448" y="420"/>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6"/>
            <p:cNvSpPr/>
            <p:nvPr/>
          </p:nvSpPr>
          <p:spPr>
            <a:xfrm>
              <a:off x="1893200" y="2385150"/>
              <a:ext cx="186225" cy="49375"/>
            </a:xfrm>
            <a:custGeom>
              <a:avLst/>
              <a:gdLst/>
              <a:ahLst/>
              <a:cxnLst/>
              <a:rect l="l" t="t" r="r" b="b"/>
              <a:pathLst>
                <a:path w="7449" h="1975" extrusionOk="0">
                  <a:moveTo>
                    <a:pt x="1" y="0"/>
                  </a:moveTo>
                  <a:lnTo>
                    <a:pt x="1" y="1040"/>
                  </a:lnTo>
                  <a:cubicBezTo>
                    <a:pt x="1" y="1555"/>
                    <a:pt x="1668" y="1975"/>
                    <a:pt x="3725" y="1975"/>
                  </a:cubicBezTo>
                  <a:cubicBezTo>
                    <a:pt x="5781" y="1975"/>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6"/>
            <p:cNvSpPr/>
            <p:nvPr/>
          </p:nvSpPr>
          <p:spPr>
            <a:xfrm>
              <a:off x="1893200" y="2361825"/>
              <a:ext cx="186225" cy="46725"/>
            </a:xfrm>
            <a:custGeom>
              <a:avLst/>
              <a:gdLst/>
              <a:ahLst/>
              <a:cxnLst/>
              <a:rect l="l" t="t" r="r" b="b"/>
              <a:pathLst>
                <a:path w="7449" h="1869" extrusionOk="0">
                  <a:moveTo>
                    <a:pt x="3725" y="0"/>
                  </a:moveTo>
                  <a:cubicBezTo>
                    <a:pt x="1668" y="0"/>
                    <a:pt x="1" y="418"/>
                    <a:pt x="1" y="933"/>
                  </a:cubicBezTo>
                  <a:cubicBezTo>
                    <a:pt x="1" y="1451"/>
                    <a:pt x="1668" y="1868"/>
                    <a:pt x="3725" y="1868"/>
                  </a:cubicBezTo>
                  <a:cubicBezTo>
                    <a:pt x="5781" y="1868"/>
                    <a:pt x="7448" y="1451"/>
                    <a:pt x="7448" y="933"/>
                  </a:cubicBezTo>
                  <a:cubicBezTo>
                    <a:pt x="7448" y="418"/>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TextBox 144">
            <a:extLst>
              <a:ext uri="{FF2B5EF4-FFF2-40B4-BE49-F238E27FC236}">
                <a16:creationId xmlns:a16="http://schemas.microsoft.com/office/drawing/2014/main" id="{218BEC34-E55C-464C-945F-F60430D08ECB}"/>
              </a:ext>
            </a:extLst>
          </p:cNvPr>
          <p:cNvSpPr txBox="1"/>
          <p:nvPr/>
        </p:nvSpPr>
        <p:spPr>
          <a:xfrm>
            <a:off x="736194" y="145568"/>
            <a:ext cx="3253289" cy="85093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30000"/>
              </a:lnSpc>
            </a:pPr>
            <a:r>
              <a:rPr lang="vi-VN" sz="2000" b="1" dirty="0">
                <a:solidFill>
                  <a:schemeClr val="accent3">
                    <a:lumMod val="50000"/>
                  </a:schemeClr>
                </a:solidFill>
                <a:effectLst/>
                <a:latin typeface="+mn-lt"/>
                <a:ea typeface="Times New Roman" panose="02020603050405020304" pitchFamily="18" charset="0"/>
              </a:rPr>
              <a:t>Các dấu hiệu đặc trưng của sinh trưởng</a:t>
            </a:r>
            <a:endParaRPr lang="en-US" sz="2000" dirty="0">
              <a:solidFill>
                <a:schemeClr val="accent3">
                  <a:lumMod val="50000"/>
                </a:schemeClr>
              </a:solidFill>
              <a:effectLst/>
              <a:latin typeface="+mn-lt"/>
              <a:ea typeface="Calibri" panose="020F0502020204030204" pitchFamily="34" charset="0"/>
            </a:endParaRPr>
          </a:p>
        </p:txBody>
      </p:sp>
      <p:cxnSp>
        <p:nvCxnSpPr>
          <p:cNvPr id="146" name="Straight Connector 145">
            <a:extLst>
              <a:ext uri="{FF2B5EF4-FFF2-40B4-BE49-F238E27FC236}">
                <a16:creationId xmlns:a16="http://schemas.microsoft.com/office/drawing/2014/main" id="{30C1CA24-8869-4C78-B51A-5B7ECDE40037}"/>
              </a:ext>
            </a:extLst>
          </p:cNvPr>
          <p:cNvCxnSpPr/>
          <p:nvPr/>
        </p:nvCxnSpPr>
        <p:spPr>
          <a:xfrm>
            <a:off x="4734838" y="66420"/>
            <a:ext cx="0" cy="4754880"/>
          </a:xfrm>
          <a:prstGeom prst="line">
            <a:avLst/>
          </a:prstGeom>
          <a:ln w="19050"/>
        </p:spPr>
        <p:style>
          <a:lnRef idx="1">
            <a:schemeClr val="dk1"/>
          </a:lnRef>
          <a:fillRef idx="0">
            <a:schemeClr val="dk1"/>
          </a:fillRef>
          <a:effectRef idx="0">
            <a:schemeClr val="dk1"/>
          </a:effectRef>
          <a:fontRef idx="minor">
            <a:schemeClr val="tx1"/>
          </a:fontRef>
        </p:style>
      </p:cxnSp>
      <p:sp>
        <p:nvSpPr>
          <p:cNvPr id="147" name="TextBox 146">
            <a:extLst>
              <a:ext uri="{FF2B5EF4-FFF2-40B4-BE49-F238E27FC236}">
                <a16:creationId xmlns:a16="http://schemas.microsoft.com/office/drawing/2014/main" id="{9C4E615A-2F66-4420-8FBC-5B85E69F27EE}"/>
              </a:ext>
            </a:extLst>
          </p:cNvPr>
          <p:cNvSpPr txBox="1"/>
          <p:nvPr/>
        </p:nvSpPr>
        <p:spPr>
          <a:xfrm>
            <a:off x="5480194" y="145568"/>
            <a:ext cx="3253289" cy="85093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30000"/>
              </a:lnSpc>
            </a:pPr>
            <a:r>
              <a:rPr lang="vi-VN" sz="2000" b="1" dirty="0">
                <a:solidFill>
                  <a:schemeClr val="accent3">
                    <a:lumMod val="50000"/>
                  </a:schemeClr>
                </a:solidFill>
                <a:effectLst/>
                <a:latin typeface="+mn-lt"/>
                <a:ea typeface="Times New Roman" panose="02020603050405020304" pitchFamily="18" charset="0"/>
              </a:rPr>
              <a:t>Các dấu hiệu đặc trưng của </a:t>
            </a:r>
            <a:r>
              <a:rPr lang="en-US" sz="2000" b="1" dirty="0" err="1">
                <a:solidFill>
                  <a:schemeClr val="accent3">
                    <a:lumMod val="50000"/>
                  </a:schemeClr>
                </a:solidFill>
                <a:effectLst/>
                <a:latin typeface="+mn-lt"/>
                <a:ea typeface="Times New Roman" panose="02020603050405020304" pitchFamily="18" charset="0"/>
              </a:rPr>
              <a:t>phát</a:t>
            </a:r>
            <a:r>
              <a:rPr lang="en-US" sz="2000" b="1" dirty="0">
                <a:solidFill>
                  <a:schemeClr val="accent3">
                    <a:lumMod val="50000"/>
                  </a:schemeClr>
                </a:solidFill>
                <a:effectLst/>
                <a:latin typeface="+mn-lt"/>
                <a:ea typeface="Times New Roman" panose="02020603050405020304" pitchFamily="18" charset="0"/>
              </a:rPr>
              <a:t> </a:t>
            </a:r>
            <a:r>
              <a:rPr lang="en-US" sz="2000" b="1" dirty="0" err="1">
                <a:solidFill>
                  <a:schemeClr val="accent3">
                    <a:lumMod val="50000"/>
                  </a:schemeClr>
                </a:solidFill>
                <a:effectLst/>
                <a:latin typeface="+mn-lt"/>
                <a:ea typeface="Times New Roman" panose="02020603050405020304" pitchFamily="18" charset="0"/>
              </a:rPr>
              <a:t>triển</a:t>
            </a:r>
            <a:endParaRPr lang="en-US" sz="2000" dirty="0">
              <a:solidFill>
                <a:schemeClr val="accent3">
                  <a:lumMod val="50000"/>
                </a:schemeClr>
              </a:solidFill>
              <a:effectLst/>
              <a:latin typeface="+mn-lt"/>
              <a:ea typeface="Calibri" panose="020F0502020204030204" pitchFamily="34" charset="0"/>
            </a:endParaRPr>
          </a:p>
        </p:txBody>
      </p:sp>
      <p:sp>
        <p:nvSpPr>
          <p:cNvPr id="148" name="TextBox 147">
            <a:extLst>
              <a:ext uri="{FF2B5EF4-FFF2-40B4-BE49-F238E27FC236}">
                <a16:creationId xmlns:a16="http://schemas.microsoft.com/office/drawing/2014/main" id="{7F82F4AA-EA62-4CE4-A2A9-520A4D522D16}"/>
              </a:ext>
            </a:extLst>
          </p:cNvPr>
          <p:cNvSpPr txBox="1"/>
          <p:nvPr/>
        </p:nvSpPr>
        <p:spPr>
          <a:xfrm>
            <a:off x="32574" y="1161320"/>
            <a:ext cx="3524628" cy="496996"/>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v"/>
            </a:pPr>
            <a:r>
              <a:rPr lang="vi-VN" sz="2000" dirty="0">
                <a:effectLst/>
                <a:latin typeface="+mn-lt"/>
                <a:ea typeface="Times New Roman" panose="02020603050405020304" pitchFamily="18" charset="0"/>
              </a:rPr>
              <a:t> </a:t>
            </a:r>
            <a:r>
              <a:rPr lang="en-US" sz="2000" u="sng" dirty="0" err="1">
                <a:effectLst/>
                <a:latin typeface="+mn-lt"/>
                <a:ea typeface="Times New Roman" panose="02020603050405020304" pitchFamily="18" charset="0"/>
              </a:rPr>
              <a:t>Thực</a:t>
            </a:r>
            <a:r>
              <a:rPr lang="en-US" sz="2000" u="sng" dirty="0">
                <a:effectLst/>
                <a:latin typeface="+mn-lt"/>
                <a:ea typeface="Times New Roman" panose="02020603050405020304" pitchFamily="18" charset="0"/>
              </a:rPr>
              <a:t> </a:t>
            </a:r>
            <a:r>
              <a:rPr lang="en-US" sz="2000" u="sng" dirty="0" err="1">
                <a:effectLst/>
                <a:latin typeface="+mn-lt"/>
                <a:ea typeface="Times New Roman" panose="02020603050405020304" pitchFamily="18" charset="0"/>
              </a:rPr>
              <a:t>vật</a:t>
            </a:r>
            <a:r>
              <a:rPr lang="vi-VN" sz="2000" u="sng" dirty="0">
                <a:effectLst/>
                <a:latin typeface="+mn-lt"/>
                <a:ea typeface="Times New Roman" panose="02020603050405020304" pitchFamily="18" charset="0"/>
              </a:rPr>
              <a:t>:</a:t>
            </a:r>
            <a:r>
              <a:rPr lang="vi-VN" sz="2000" dirty="0">
                <a:effectLst/>
                <a:latin typeface="+mn-lt"/>
                <a:ea typeface="Times New Roman" panose="02020603050405020304" pitchFamily="18" charset="0"/>
              </a:rPr>
              <a:t> </a:t>
            </a:r>
            <a:r>
              <a:rPr lang="en-US" sz="2000" b="1" dirty="0" err="1">
                <a:effectLst/>
                <a:latin typeface="+mn-lt"/>
                <a:ea typeface="Times New Roman" panose="02020603050405020304" pitchFamily="18" charset="0"/>
              </a:rPr>
              <a:t>Cây</a:t>
            </a:r>
            <a:r>
              <a:rPr lang="en-US" sz="2000" b="1" dirty="0">
                <a:effectLst/>
                <a:latin typeface="+mn-lt"/>
                <a:ea typeface="Times New Roman" panose="02020603050405020304" pitchFamily="18" charset="0"/>
              </a:rPr>
              <a:t> </a:t>
            </a:r>
            <a:r>
              <a:rPr lang="en-US" sz="2000" b="1" dirty="0" err="1">
                <a:effectLst/>
                <a:latin typeface="+mn-lt"/>
                <a:ea typeface="Times New Roman" panose="02020603050405020304" pitchFamily="18" charset="0"/>
              </a:rPr>
              <a:t>bạch</a:t>
            </a:r>
            <a:r>
              <a:rPr lang="en-US" sz="2000" b="1" dirty="0">
                <a:effectLst/>
                <a:latin typeface="+mn-lt"/>
                <a:ea typeface="Times New Roman" panose="02020603050405020304" pitchFamily="18" charset="0"/>
              </a:rPr>
              <a:t> </a:t>
            </a:r>
            <a:r>
              <a:rPr lang="en-US" sz="2000" b="1" dirty="0" err="1">
                <a:effectLst/>
                <a:latin typeface="+mn-lt"/>
                <a:ea typeface="Times New Roman" panose="02020603050405020304" pitchFamily="18" charset="0"/>
              </a:rPr>
              <a:t>đàn</a:t>
            </a:r>
            <a:endParaRPr lang="en-US" sz="2000" b="1" dirty="0">
              <a:effectLst/>
              <a:latin typeface="+mn-lt"/>
              <a:ea typeface="Calibri" panose="020F0502020204030204" pitchFamily="34" charset="0"/>
            </a:endParaRPr>
          </a:p>
        </p:txBody>
      </p:sp>
      <p:pic>
        <p:nvPicPr>
          <p:cNvPr id="149" name="Picture 148">
            <a:extLst>
              <a:ext uri="{FF2B5EF4-FFF2-40B4-BE49-F238E27FC236}">
                <a16:creationId xmlns:a16="http://schemas.microsoft.com/office/drawing/2014/main" id="{4B348B03-6AC5-4645-B3C1-ED63FA3FB2F2}"/>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413096" y="1081931"/>
            <a:ext cx="1152773" cy="1152770"/>
          </a:xfrm>
          <a:prstGeom prst="rect">
            <a:avLst/>
          </a:prstGeom>
          <a:noFill/>
          <a:extLst>
            <a:ext uri="{909E8E84-426E-40DD-AFC4-6F175D3DCCD1}">
              <a14:hiddenFill xmlns:a14="http://schemas.microsoft.com/office/drawing/2010/main">
                <a:solidFill>
                  <a:srgbClr val="FFFFFF"/>
                </a:solidFill>
              </a14:hiddenFill>
            </a:ext>
          </a:extLst>
        </p:spPr>
      </p:pic>
      <p:sp>
        <p:nvSpPr>
          <p:cNvPr id="150" name="TextBox 149">
            <a:extLst>
              <a:ext uri="{FF2B5EF4-FFF2-40B4-BE49-F238E27FC236}">
                <a16:creationId xmlns:a16="http://schemas.microsoft.com/office/drawing/2014/main" id="{EEDA99A3-BF6E-4C9D-8024-8900C56C97C2}"/>
              </a:ext>
            </a:extLst>
          </p:cNvPr>
          <p:cNvSpPr txBox="1"/>
          <p:nvPr/>
        </p:nvSpPr>
        <p:spPr>
          <a:xfrm>
            <a:off x="91659" y="1932262"/>
            <a:ext cx="4710798" cy="280532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dirty="0"/>
              <a:t>Năm thứ nhất: cao khoảng 5 - 5,5m, đường kính thân 5,2 - 5,5cm.</a:t>
            </a:r>
            <a:endParaRPr lang="en-US" sz="2000" dirty="0"/>
          </a:p>
          <a:p>
            <a:pPr marL="342900" indent="-342900" algn="just">
              <a:lnSpc>
                <a:spcPct val="150000"/>
              </a:lnSpc>
              <a:buFont typeface="Wingdings" panose="05000000000000000000" pitchFamily="2" charset="2"/>
              <a:buChar char="§"/>
            </a:pPr>
            <a:r>
              <a:rPr lang="vi-VN" sz="2000" dirty="0"/>
              <a:t>Năm thứ ba: cao khoảng 14m, đường kính thân &gt; 10cm.</a:t>
            </a:r>
            <a:endParaRPr lang="en-US" sz="2000" dirty="0"/>
          </a:p>
          <a:p>
            <a:pPr marL="342900" indent="-342900" algn="just">
              <a:lnSpc>
                <a:spcPct val="150000"/>
              </a:lnSpc>
              <a:buFont typeface="Wingdings" panose="05000000000000000000" pitchFamily="2" charset="2"/>
              <a:buChar char="§"/>
            </a:pPr>
            <a:r>
              <a:rPr lang="vi-VN" sz="2000" dirty="0"/>
              <a:t>Năm thứ năm: cao &gt; 21m đường kính thân &gt; 15cm.</a:t>
            </a:r>
            <a:endParaRPr lang="en-US" sz="2000" dirty="0"/>
          </a:p>
        </p:txBody>
      </p:sp>
      <p:sp>
        <p:nvSpPr>
          <p:cNvPr id="151" name="TextBox 150">
            <a:extLst>
              <a:ext uri="{FF2B5EF4-FFF2-40B4-BE49-F238E27FC236}">
                <a16:creationId xmlns:a16="http://schemas.microsoft.com/office/drawing/2014/main" id="{F72DBB6A-7EF5-4CB3-8894-4471A84BB742}"/>
              </a:ext>
            </a:extLst>
          </p:cNvPr>
          <p:cNvSpPr txBox="1"/>
          <p:nvPr/>
        </p:nvSpPr>
        <p:spPr>
          <a:xfrm>
            <a:off x="4790096" y="1260993"/>
            <a:ext cx="3524628" cy="496996"/>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v"/>
            </a:pPr>
            <a:r>
              <a:rPr lang="vi-VN" sz="2000" dirty="0">
                <a:effectLst/>
                <a:latin typeface="+mn-lt"/>
                <a:ea typeface="Times New Roman" panose="02020603050405020304" pitchFamily="18" charset="0"/>
              </a:rPr>
              <a:t> </a:t>
            </a:r>
            <a:r>
              <a:rPr lang="en-US" sz="2000" u="sng" dirty="0" err="1">
                <a:effectLst/>
                <a:latin typeface="+mn-lt"/>
                <a:ea typeface="Times New Roman" panose="02020603050405020304" pitchFamily="18" charset="0"/>
              </a:rPr>
              <a:t>Thực</a:t>
            </a:r>
            <a:r>
              <a:rPr lang="en-US" sz="2000" u="sng" dirty="0">
                <a:effectLst/>
                <a:latin typeface="+mn-lt"/>
                <a:ea typeface="Times New Roman" panose="02020603050405020304" pitchFamily="18" charset="0"/>
              </a:rPr>
              <a:t> </a:t>
            </a:r>
            <a:r>
              <a:rPr lang="en-US" sz="2000" u="sng" dirty="0" err="1">
                <a:effectLst/>
                <a:latin typeface="+mn-lt"/>
                <a:ea typeface="Times New Roman" panose="02020603050405020304" pitchFamily="18" charset="0"/>
              </a:rPr>
              <a:t>vật</a:t>
            </a:r>
            <a:r>
              <a:rPr lang="vi-VN" sz="2000" u="sng" dirty="0">
                <a:effectLst/>
                <a:latin typeface="+mn-lt"/>
                <a:ea typeface="Times New Roman" panose="02020603050405020304" pitchFamily="18" charset="0"/>
              </a:rPr>
              <a:t>:</a:t>
            </a:r>
            <a:endParaRPr lang="en-US" sz="2000" b="1" dirty="0">
              <a:effectLst/>
              <a:latin typeface="+mn-lt"/>
              <a:ea typeface="Calibri" panose="020F0502020204030204" pitchFamily="34" charset="0"/>
            </a:endParaRPr>
          </a:p>
        </p:txBody>
      </p:sp>
      <p:sp>
        <p:nvSpPr>
          <p:cNvPr id="152" name="TextBox 151">
            <a:extLst>
              <a:ext uri="{FF2B5EF4-FFF2-40B4-BE49-F238E27FC236}">
                <a16:creationId xmlns:a16="http://schemas.microsoft.com/office/drawing/2014/main" id="{09B30B7D-1DBE-4558-A6B9-B3E932CE5CB1}"/>
              </a:ext>
            </a:extLst>
          </p:cNvPr>
          <p:cNvSpPr txBox="1"/>
          <p:nvPr/>
        </p:nvSpPr>
        <p:spPr>
          <a:xfrm>
            <a:off x="4903808" y="1999309"/>
            <a:ext cx="4158536"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dirty="0" err="1"/>
              <a:t>Mô</a:t>
            </a:r>
            <a:r>
              <a:rPr lang="en-US" sz="2000" dirty="0"/>
              <a:t> </a:t>
            </a:r>
            <a:r>
              <a:rPr lang="en-US" sz="2000" dirty="0" err="1"/>
              <a:t>phân</a:t>
            </a:r>
            <a:r>
              <a:rPr lang="en-US" sz="2000" dirty="0"/>
              <a:t> </a:t>
            </a:r>
            <a:r>
              <a:rPr lang="en-US" sz="2000" dirty="0" err="1"/>
              <a:t>sinh</a:t>
            </a:r>
            <a:r>
              <a:rPr lang="en-US" sz="2000" dirty="0"/>
              <a:t> </a:t>
            </a:r>
            <a:r>
              <a:rPr lang="en-US" sz="2000" dirty="0" err="1"/>
              <a:t>phân</a:t>
            </a:r>
            <a:r>
              <a:rPr lang="en-US" sz="2000" dirty="0"/>
              <a:t> </a:t>
            </a:r>
            <a:r>
              <a:rPr lang="en-US" sz="2000" dirty="0" err="1"/>
              <a:t>hoá</a:t>
            </a:r>
            <a:r>
              <a:rPr lang="en-US" sz="2000" dirty="0"/>
              <a:t> </a:t>
            </a:r>
            <a:r>
              <a:rPr lang="en-US" sz="2000" dirty="0" err="1"/>
              <a:t>thành</a:t>
            </a:r>
            <a:r>
              <a:rPr lang="en-US" sz="2000" dirty="0"/>
              <a:t> </a:t>
            </a:r>
            <a:r>
              <a:rPr lang="en-US" sz="2000" dirty="0" err="1"/>
              <a:t>hoa</a:t>
            </a:r>
            <a:r>
              <a:rPr lang="en-US" sz="2000" dirty="0"/>
              <a:t>, </a:t>
            </a:r>
            <a:r>
              <a:rPr lang="en-US" sz="2000" dirty="0" err="1"/>
              <a:t>rồi</a:t>
            </a:r>
            <a:r>
              <a:rPr lang="en-US" sz="2000" dirty="0"/>
              <a:t> </a:t>
            </a:r>
            <a:r>
              <a:rPr lang="en-US" sz="2000" dirty="0" err="1"/>
              <a:t>thành</a:t>
            </a:r>
            <a:r>
              <a:rPr lang="en-US" sz="2000" dirty="0"/>
              <a:t> </a:t>
            </a:r>
            <a:r>
              <a:rPr lang="en-US" sz="2000" dirty="0" err="1"/>
              <a:t>quả</a:t>
            </a:r>
            <a:r>
              <a:rPr lang="en-US" sz="2000" dirty="0"/>
              <a:t>.</a:t>
            </a:r>
            <a:endParaRPr lang="en-US" sz="2000" i="1" dirty="0"/>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randombar(horizontal)">
                                      <p:cBhvr>
                                        <p:cTn id="7" dur="500"/>
                                        <p:tgtEl>
                                          <p:spTgt spid="14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500" fill="hold"/>
                                        <p:tgtEl>
                                          <p:spTgt spid="148"/>
                                        </p:tgtEl>
                                        <p:attrNameLst>
                                          <p:attrName>ppt_x</p:attrName>
                                        </p:attrNameLst>
                                      </p:cBhvr>
                                      <p:tavLst>
                                        <p:tav tm="0">
                                          <p:val>
                                            <p:strVal val="#ppt_x"/>
                                          </p:val>
                                        </p:tav>
                                        <p:tav tm="100000">
                                          <p:val>
                                            <p:strVal val="#ppt_x"/>
                                          </p:val>
                                        </p:tav>
                                      </p:tavLst>
                                    </p:anim>
                                    <p:anim calcmode="lin" valueType="num">
                                      <p:cBhvr additive="base">
                                        <p:cTn id="12"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0">
                                            <p:txEl>
                                              <p:pRg st="0" end="0"/>
                                            </p:txEl>
                                          </p:spTgt>
                                        </p:tgtEl>
                                        <p:attrNameLst>
                                          <p:attrName>style.visibility</p:attrName>
                                        </p:attrNameLst>
                                      </p:cBhvr>
                                      <p:to>
                                        <p:strVal val="visible"/>
                                      </p:to>
                                    </p:set>
                                    <p:anim calcmode="lin" valueType="num">
                                      <p:cBhvr additive="base">
                                        <p:cTn id="17" dur="500" fill="hold"/>
                                        <p:tgtEl>
                                          <p:spTgt spid="15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0">
                                            <p:txEl>
                                              <p:pRg st="1" end="1"/>
                                            </p:txEl>
                                          </p:spTgt>
                                        </p:tgtEl>
                                        <p:attrNameLst>
                                          <p:attrName>style.visibility</p:attrName>
                                        </p:attrNameLst>
                                      </p:cBhvr>
                                      <p:to>
                                        <p:strVal val="visible"/>
                                      </p:to>
                                    </p:set>
                                    <p:anim calcmode="lin" valueType="num">
                                      <p:cBhvr additive="base">
                                        <p:cTn id="23" dur="500" fill="hold"/>
                                        <p:tgtEl>
                                          <p:spTgt spid="15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0">
                                            <p:txEl>
                                              <p:pRg st="2" end="2"/>
                                            </p:txEl>
                                          </p:spTgt>
                                        </p:tgtEl>
                                        <p:attrNameLst>
                                          <p:attrName>style.visibility</p:attrName>
                                        </p:attrNameLst>
                                      </p:cBhvr>
                                      <p:to>
                                        <p:strVal val="visible"/>
                                      </p:to>
                                    </p:set>
                                    <p:anim calcmode="lin" valueType="num">
                                      <p:cBhvr additive="base">
                                        <p:cTn id="29" dur="500" fill="hold"/>
                                        <p:tgtEl>
                                          <p:spTgt spid="15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0">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51"/>
                                        </p:tgtEl>
                                        <p:attrNameLst>
                                          <p:attrName>style.visibility</p:attrName>
                                        </p:attrNameLst>
                                      </p:cBhvr>
                                      <p:to>
                                        <p:strVal val="visible"/>
                                      </p:to>
                                    </p:set>
                                    <p:anim calcmode="lin" valueType="num">
                                      <p:cBhvr additive="base">
                                        <p:cTn id="34" dur="500" fill="hold"/>
                                        <p:tgtEl>
                                          <p:spTgt spid="151"/>
                                        </p:tgtEl>
                                        <p:attrNameLst>
                                          <p:attrName>ppt_x</p:attrName>
                                        </p:attrNameLst>
                                      </p:cBhvr>
                                      <p:tavLst>
                                        <p:tav tm="0">
                                          <p:val>
                                            <p:strVal val="#ppt_x"/>
                                          </p:val>
                                        </p:tav>
                                        <p:tav tm="100000">
                                          <p:val>
                                            <p:strVal val="#ppt_x"/>
                                          </p:val>
                                        </p:tav>
                                      </p:tavLst>
                                    </p:anim>
                                    <p:anim calcmode="lin" valueType="num">
                                      <p:cBhvr additive="base">
                                        <p:cTn id="35"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2">
                                            <p:txEl>
                                              <p:pRg st="0" end="0"/>
                                            </p:txEl>
                                          </p:spTgt>
                                        </p:tgtEl>
                                        <p:attrNameLst>
                                          <p:attrName>style.visibility</p:attrName>
                                        </p:attrNameLst>
                                      </p:cBhvr>
                                      <p:to>
                                        <p:strVal val="visible"/>
                                      </p:to>
                                    </p:set>
                                    <p:anim calcmode="lin" valueType="num">
                                      <p:cBhvr additive="base">
                                        <p:cTn id="40"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0" grpId="0" build="p"/>
      <p:bldP spid="151" grpId="0"/>
      <p:bldP spid="1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20E9A4C-E39A-45CC-82C5-EAF28A8AE00D}"/>
              </a:ext>
            </a:extLst>
          </p:cNvPr>
          <p:cNvGrpSpPr/>
          <p:nvPr/>
        </p:nvGrpSpPr>
        <p:grpSpPr>
          <a:xfrm>
            <a:off x="1304343" y="270621"/>
            <a:ext cx="6388076" cy="1164881"/>
            <a:chOff x="1934171" y="3887409"/>
            <a:chExt cx="6388076" cy="1164881"/>
          </a:xfrm>
        </p:grpSpPr>
        <p:sp>
          <p:nvSpPr>
            <p:cNvPr id="9" name="Round Same Side Corner Rectangle 17">
              <a:extLst>
                <a:ext uri="{FF2B5EF4-FFF2-40B4-BE49-F238E27FC236}">
                  <a16:creationId xmlns:a16="http://schemas.microsoft.com/office/drawing/2014/main" id="{D00D9F0F-45C5-47DC-B17A-DD7A3B51436F}"/>
                </a:ext>
              </a:extLst>
            </p:cNvPr>
            <p:cNvSpPr/>
            <p:nvPr/>
          </p:nvSpPr>
          <p:spPr>
            <a:xfrm flipV="1">
              <a:off x="1934171" y="3887409"/>
              <a:ext cx="6388076" cy="1164881"/>
            </a:xfrm>
            <a:prstGeom prst="round2SameRect">
              <a:avLst>
                <a:gd name="adj1" fmla="val 32553"/>
                <a:gd name="adj2" fmla="val 0"/>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9B40CE8-E81A-46A1-B86A-D51DA3C2F539}"/>
                </a:ext>
              </a:extLst>
            </p:cNvPr>
            <p:cNvSpPr txBox="1"/>
            <p:nvPr/>
          </p:nvSpPr>
          <p:spPr>
            <a:xfrm>
              <a:off x="2472791" y="3990521"/>
              <a:ext cx="5328992" cy="958660"/>
            </a:xfrm>
            <a:prstGeom prst="rect">
              <a:avLst/>
            </a:prstGeom>
            <a:noFill/>
          </p:spPr>
          <p:txBody>
            <a:bodyPr wrap="square" rtlCol="0">
              <a:spAutoFit/>
            </a:bodyPr>
            <a:lstStyle/>
            <a:p>
              <a:pPr algn="ctr">
                <a:lnSpc>
                  <a:spcPct val="150000"/>
                </a:lnSpc>
              </a:pPr>
              <a:r>
                <a:rPr lang="en-US" sz="2000" dirty="0" err="1"/>
                <a:t>Đặc</a:t>
              </a:r>
              <a:r>
                <a:rPr lang="en-US" sz="2000" dirty="0"/>
                <a:t> </a:t>
              </a:r>
              <a:r>
                <a:rPr lang="en-US" sz="2000" dirty="0" err="1"/>
                <a:t>điểm</a:t>
              </a:r>
              <a:r>
                <a:rPr lang="en-US" sz="2000" dirty="0"/>
                <a:t> </a:t>
              </a:r>
              <a:r>
                <a:rPr lang="en-US" sz="2000" dirty="0" err="1"/>
                <a:t>khác</a:t>
              </a:r>
              <a:r>
                <a:rPr lang="en-US" sz="2000" dirty="0"/>
                <a:t> </a:t>
              </a:r>
              <a:r>
                <a:rPr lang="en-US" sz="2000" dirty="0" err="1"/>
                <a:t>nhau</a:t>
              </a:r>
              <a:r>
                <a:rPr lang="en-US" sz="2000" dirty="0"/>
                <a:t> </a:t>
              </a:r>
              <a:r>
                <a:rPr lang="en-US" sz="2000" dirty="0" err="1"/>
                <a:t>chính</a:t>
              </a:r>
              <a:r>
                <a:rPr lang="en-US" sz="2000" dirty="0"/>
                <a:t> </a:t>
              </a:r>
              <a:r>
                <a:rPr lang="en-US" sz="2000" dirty="0" err="1"/>
                <a:t>giữa</a:t>
              </a:r>
              <a:r>
                <a:rPr lang="en-US" sz="2000" dirty="0"/>
                <a:t> </a:t>
              </a:r>
              <a:r>
                <a:rPr lang="en-US" sz="2000" dirty="0" err="1"/>
                <a:t>sinh</a:t>
              </a:r>
              <a:r>
                <a:rPr lang="en-US" sz="2000" dirty="0"/>
                <a:t> </a:t>
              </a:r>
              <a:r>
                <a:rPr lang="en-US" sz="2000" dirty="0" err="1"/>
                <a:t>trưởng</a:t>
              </a:r>
              <a:r>
                <a:rPr lang="en-US" sz="2000" dirty="0"/>
                <a:t> ở </a:t>
              </a:r>
              <a:r>
                <a:rPr lang="en-US" sz="2000" b="1" dirty="0" err="1"/>
                <a:t>thực</a:t>
              </a:r>
              <a:r>
                <a:rPr lang="en-US" sz="2000" b="1" dirty="0"/>
                <a:t> </a:t>
              </a:r>
              <a:r>
                <a:rPr lang="en-US" sz="2000" b="1" dirty="0" err="1"/>
                <a:t>vật</a:t>
              </a:r>
              <a:r>
                <a:rPr lang="en-US" sz="2000" b="1" dirty="0"/>
                <a:t> </a:t>
              </a:r>
              <a:r>
                <a:rPr lang="en-US" sz="2000" dirty="0" err="1"/>
                <a:t>và</a:t>
              </a:r>
              <a:r>
                <a:rPr lang="en-US" sz="2000" dirty="0"/>
                <a:t> </a:t>
              </a:r>
              <a:r>
                <a:rPr lang="en-US" sz="2000" b="1" dirty="0" err="1"/>
                <a:t>động</a:t>
              </a:r>
              <a:r>
                <a:rPr lang="en-US" sz="2000" b="1" dirty="0"/>
                <a:t> </a:t>
              </a:r>
              <a:r>
                <a:rPr lang="en-US" sz="2000" b="1" dirty="0" err="1"/>
                <a:t>vật</a:t>
              </a:r>
              <a:r>
                <a:rPr lang="vi-VN" sz="2000" dirty="0"/>
                <a:t>. </a:t>
              </a:r>
              <a:endParaRPr lang="en-US" sz="2000" dirty="0"/>
            </a:p>
          </p:txBody>
        </p:sp>
      </p:grpSp>
      <p:cxnSp>
        <p:nvCxnSpPr>
          <p:cNvPr id="11" name="Straight Connector 10">
            <a:extLst>
              <a:ext uri="{FF2B5EF4-FFF2-40B4-BE49-F238E27FC236}">
                <a16:creationId xmlns:a16="http://schemas.microsoft.com/office/drawing/2014/main" id="{8E4E4DFB-C626-45EF-9144-A54F72D9B8E5}"/>
              </a:ext>
            </a:extLst>
          </p:cNvPr>
          <p:cNvCxnSpPr/>
          <p:nvPr/>
        </p:nvCxnSpPr>
        <p:spPr>
          <a:xfrm>
            <a:off x="4346531" y="1483869"/>
            <a:ext cx="0" cy="3566160"/>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1969AF3-69E0-4D8F-B953-9518CCBF400A}"/>
              </a:ext>
            </a:extLst>
          </p:cNvPr>
          <p:cNvSpPr txBox="1"/>
          <p:nvPr/>
        </p:nvSpPr>
        <p:spPr>
          <a:xfrm>
            <a:off x="513402" y="2857060"/>
            <a:ext cx="3596724" cy="850939"/>
          </a:xfrm>
          <a:prstGeom prst="rect">
            <a:avLst/>
          </a:prstGeom>
          <a:noFill/>
        </p:spPr>
        <p:txBody>
          <a:bodyPr wrap="square">
            <a:spAutoFit/>
          </a:bodyPr>
          <a:lstStyle/>
          <a:p>
            <a:pPr algn="just">
              <a:lnSpc>
                <a:spcPct val="130000"/>
              </a:lnSpc>
            </a:pPr>
            <a:r>
              <a:rPr lang="en-US" sz="2000" dirty="0"/>
              <a:t>D</a:t>
            </a:r>
            <a:r>
              <a:rPr lang="vi-VN" sz="2000" dirty="0"/>
              <a:t>iễn ra trong suốt vòng đời: từ khi sinh ra đến khi chết.</a:t>
            </a:r>
            <a:endParaRPr lang="en-US" sz="2000" dirty="0"/>
          </a:p>
        </p:txBody>
      </p:sp>
      <p:sp>
        <p:nvSpPr>
          <p:cNvPr id="13" name="TextBox 12">
            <a:extLst>
              <a:ext uri="{FF2B5EF4-FFF2-40B4-BE49-F238E27FC236}">
                <a16:creationId xmlns:a16="http://schemas.microsoft.com/office/drawing/2014/main" id="{D0F28D1C-A2B1-484D-8B2A-E755397F61AD}"/>
              </a:ext>
            </a:extLst>
          </p:cNvPr>
          <p:cNvSpPr txBox="1"/>
          <p:nvPr/>
        </p:nvSpPr>
        <p:spPr>
          <a:xfrm>
            <a:off x="4445867" y="2240422"/>
            <a:ext cx="4623262" cy="1420325"/>
          </a:xfrm>
          <a:prstGeom prst="rect">
            <a:avLst/>
          </a:prstGeom>
          <a:noFill/>
        </p:spPr>
        <p:txBody>
          <a:bodyPr wrap="square">
            <a:spAutoFit/>
          </a:bodyPr>
          <a:lstStyle/>
          <a:p>
            <a:pPr algn="just">
              <a:lnSpc>
                <a:spcPct val="150000"/>
              </a:lnSpc>
            </a:pPr>
            <a:r>
              <a:rPr lang="en-US" sz="2000" dirty="0"/>
              <a:t>C</a:t>
            </a:r>
            <a:r>
              <a:rPr lang="vi-VN" sz="2000" dirty="0"/>
              <a:t>hỉ diễn ra trong một số giai đoạn nhất định, khi đạt đến kích thước tối đa thì động vật ngừng sinh trưởng.</a:t>
            </a:r>
            <a:endParaRPr lang="en-US" sz="2000" dirty="0">
              <a:effectLst/>
              <a:latin typeface="+mn-lt"/>
              <a:ea typeface="Calibri" panose="020F0502020204030204" pitchFamily="34" charset="0"/>
            </a:endParaRPr>
          </a:p>
        </p:txBody>
      </p:sp>
      <p:grpSp>
        <p:nvGrpSpPr>
          <p:cNvPr id="14" name="Group 13">
            <a:extLst>
              <a:ext uri="{FF2B5EF4-FFF2-40B4-BE49-F238E27FC236}">
                <a16:creationId xmlns:a16="http://schemas.microsoft.com/office/drawing/2014/main" id="{9A4C4E0D-E1C9-42EC-A136-3DB20259ED53}"/>
              </a:ext>
            </a:extLst>
          </p:cNvPr>
          <p:cNvGrpSpPr/>
          <p:nvPr/>
        </p:nvGrpSpPr>
        <p:grpSpPr>
          <a:xfrm>
            <a:off x="1009164" y="1586293"/>
            <a:ext cx="1929007" cy="663258"/>
            <a:chOff x="4478280" y="1595396"/>
            <a:chExt cx="3858014" cy="1326516"/>
          </a:xfrm>
        </p:grpSpPr>
        <p:pic>
          <p:nvPicPr>
            <p:cNvPr id="15" name="Picture 5">
              <a:extLst>
                <a:ext uri="{FF2B5EF4-FFF2-40B4-BE49-F238E27FC236}">
                  <a16:creationId xmlns:a16="http://schemas.microsoft.com/office/drawing/2014/main" id="{FD628879-9205-4C2F-8BA3-938AE89305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78280" y="1687614"/>
              <a:ext cx="3858014" cy="1234298"/>
            </a:xfrm>
            <a:prstGeom prst="rect">
              <a:avLst/>
            </a:prstGeom>
          </p:spPr>
        </p:pic>
        <p:sp>
          <p:nvSpPr>
            <p:cNvPr id="16" name="TextBox 15">
              <a:extLst>
                <a:ext uri="{FF2B5EF4-FFF2-40B4-BE49-F238E27FC236}">
                  <a16:creationId xmlns:a16="http://schemas.microsoft.com/office/drawing/2014/main" id="{8F2B05DC-F765-446B-A02C-36872CD35035}"/>
                </a:ext>
              </a:extLst>
            </p:cNvPr>
            <p:cNvSpPr txBox="1"/>
            <p:nvPr/>
          </p:nvSpPr>
          <p:spPr>
            <a:xfrm>
              <a:off x="4576596" y="1595396"/>
              <a:ext cx="3504160" cy="971036"/>
            </a:xfrm>
            <a:prstGeom prst="rect">
              <a:avLst/>
            </a:prstGeom>
          </p:spPr>
          <p:txBody>
            <a:bodyPr wrap="square" lIns="0" tIns="0" rIns="0" bIns="0" rtlCol="0" anchor="t">
              <a:spAutoFit/>
            </a:bodyPr>
            <a:lstStyle/>
            <a:p>
              <a:pPr algn="ctr" defTabSz="457200">
                <a:lnSpc>
                  <a:spcPct val="150000"/>
                </a:lnSpc>
                <a:buClrTx/>
                <a:defRPr/>
              </a:pPr>
              <a:r>
                <a:rPr lang="en-US" sz="2400" b="1" kern="1200" dirty="0" err="1">
                  <a:solidFill>
                    <a:prstClr val="white"/>
                  </a:solidFill>
                  <a:latin typeface="Arial" panose="020B0604020202020204" pitchFamily="34" charset="0"/>
                  <a:ea typeface="+mn-ea"/>
                  <a:cs typeface="Arial" panose="020B0604020202020204" pitchFamily="34" charset="0"/>
                </a:rPr>
                <a:t>Thực</a:t>
              </a:r>
              <a:r>
                <a:rPr lang="en-US" sz="2400" b="1" kern="1200" dirty="0">
                  <a:solidFill>
                    <a:prstClr val="white"/>
                  </a:solidFill>
                  <a:latin typeface="Arial" panose="020B0604020202020204" pitchFamily="34" charset="0"/>
                  <a:ea typeface="+mn-ea"/>
                  <a:cs typeface="Arial" panose="020B0604020202020204" pitchFamily="34" charset="0"/>
                </a:rPr>
                <a:t> </a:t>
              </a:r>
              <a:r>
                <a:rPr lang="en-US" sz="2400" b="1" kern="1200" dirty="0" err="1">
                  <a:solidFill>
                    <a:prstClr val="white"/>
                  </a:solidFill>
                  <a:latin typeface="Arial" panose="020B0604020202020204" pitchFamily="34" charset="0"/>
                  <a:ea typeface="+mn-ea"/>
                  <a:cs typeface="Arial" panose="020B0604020202020204" pitchFamily="34" charset="0"/>
                </a:rPr>
                <a:t>vật</a:t>
              </a:r>
              <a:endParaRPr lang="en-US" sz="2400" b="1" kern="1200" dirty="0">
                <a:solidFill>
                  <a:prstClr val="white"/>
                </a:solidFill>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888EEE90-0FE2-40C9-A224-899F1E8132D3}"/>
              </a:ext>
            </a:extLst>
          </p:cNvPr>
          <p:cNvGrpSpPr/>
          <p:nvPr/>
        </p:nvGrpSpPr>
        <p:grpSpPr>
          <a:xfrm>
            <a:off x="5891181" y="1586293"/>
            <a:ext cx="1929007" cy="663258"/>
            <a:chOff x="4478280" y="1595396"/>
            <a:chExt cx="3858014" cy="1326516"/>
          </a:xfrm>
        </p:grpSpPr>
        <p:pic>
          <p:nvPicPr>
            <p:cNvPr id="18" name="Picture 5">
              <a:extLst>
                <a:ext uri="{FF2B5EF4-FFF2-40B4-BE49-F238E27FC236}">
                  <a16:creationId xmlns:a16="http://schemas.microsoft.com/office/drawing/2014/main" id="{9BD93B9B-6ADA-412E-B64F-4D647CB027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78280" y="1687614"/>
              <a:ext cx="3858014" cy="1234298"/>
            </a:xfrm>
            <a:prstGeom prst="rect">
              <a:avLst/>
            </a:prstGeom>
          </p:spPr>
        </p:pic>
        <p:sp>
          <p:nvSpPr>
            <p:cNvPr id="19" name="TextBox 18">
              <a:extLst>
                <a:ext uri="{FF2B5EF4-FFF2-40B4-BE49-F238E27FC236}">
                  <a16:creationId xmlns:a16="http://schemas.microsoft.com/office/drawing/2014/main" id="{79EE346E-19A9-463B-854D-95E058C3A0E3}"/>
                </a:ext>
              </a:extLst>
            </p:cNvPr>
            <p:cNvSpPr txBox="1"/>
            <p:nvPr/>
          </p:nvSpPr>
          <p:spPr>
            <a:xfrm>
              <a:off x="4576596" y="1595396"/>
              <a:ext cx="3504160" cy="971036"/>
            </a:xfrm>
            <a:prstGeom prst="rect">
              <a:avLst/>
            </a:prstGeom>
          </p:spPr>
          <p:txBody>
            <a:bodyPr wrap="square" lIns="0" tIns="0" rIns="0" bIns="0" rtlCol="0" anchor="t">
              <a:spAutoFit/>
            </a:bodyPr>
            <a:lstStyle/>
            <a:p>
              <a:pPr algn="ctr" defTabSz="457200">
                <a:lnSpc>
                  <a:spcPct val="150000"/>
                </a:lnSpc>
                <a:buClrTx/>
                <a:defRPr/>
              </a:pPr>
              <a:r>
                <a:rPr lang="en-US" sz="2400" b="1" kern="1200" dirty="0" err="1">
                  <a:solidFill>
                    <a:prstClr val="white"/>
                  </a:solidFill>
                  <a:latin typeface="Arial" panose="020B0604020202020204" pitchFamily="34" charset="0"/>
                  <a:ea typeface="+mn-ea"/>
                  <a:cs typeface="Arial" panose="020B0604020202020204" pitchFamily="34" charset="0"/>
                </a:rPr>
                <a:t>Động</a:t>
              </a:r>
              <a:r>
                <a:rPr lang="en-US" sz="2400" b="1" kern="1200" dirty="0">
                  <a:solidFill>
                    <a:prstClr val="white"/>
                  </a:solidFill>
                  <a:latin typeface="Arial" panose="020B0604020202020204" pitchFamily="34" charset="0"/>
                  <a:ea typeface="+mn-ea"/>
                  <a:cs typeface="Arial" panose="020B0604020202020204" pitchFamily="34" charset="0"/>
                </a:rPr>
                <a:t> </a:t>
              </a:r>
              <a:r>
                <a:rPr lang="en-US" sz="2400" b="1" kern="1200" dirty="0" err="1">
                  <a:solidFill>
                    <a:prstClr val="white"/>
                  </a:solidFill>
                  <a:latin typeface="Arial" panose="020B0604020202020204" pitchFamily="34" charset="0"/>
                  <a:ea typeface="+mn-ea"/>
                  <a:cs typeface="Arial" panose="020B0604020202020204" pitchFamily="34" charset="0"/>
                </a:rPr>
                <a:t>vật</a:t>
              </a:r>
              <a:endParaRPr lang="en-US" sz="2400" b="1" kern="1200" dirty="0">
                <a:solidFill>
                  <a:prstClr val="white"/>
                </a:solidFill>
                <a:latin typeface="Arial" panose="020B0604020202020204" pitchFamily="34" charset="0"/>
                <a:ea typeface="+mn-ea"/>
                <a:cs typeface="Arial" panose="020B0604020202020204" pitchFamily="34" charset="0"/>
              </a:endParaRPr>
            </a:p>
          </p:txBody>
        </p:sp>
      </p:grpSp>
      <p:sp>
        <p:nvSpPr>
          <p:cNvPr id="26" name="TextBox 25">
            <a:extLst>
              <a:ext uri="{FF2B5EF4-FFF2-40B4-BE49-F238E27FC236}">
                <a16:creationId xmlns:a16="http://schemas.microsoft.com/office/drawing/2014/main" id="{27F30D2B-1765-455C-ACB9-24A6361BEC6E}"/>
              </a:ext>
            </a:extLst>
          </p:cNvPr>
          <p:cNvSpPr txBox="1"/>
          <p:nvPr/>
        </p:nvSpPr>
        <p:spPr>
          <a:xfrm>
            <a:off x="4572000" y="3635990"/>
            <a:ext cx="4495494" cy="1420325"/>
          </a:xfrm>
          <a:prstGeom prst="rect">
            <a:avLst/>
          </a:prstGeom>
          <a:noFill/>
        </p:spPr>
        <p:txBody>
          <a:bodyPr wrap="square">
            <a:spAutoFit/>
          </a:bodyPr>
          <a:lstStyle/>
          <a:p>
            <a:pPr algn="just">
              <a:lnSpc>
                <a:spcPct val="150000"/>
              </a:lnSpc>
            </a:pPr>
            <a:r>
              <a:rPr lang="vi-VN" sz="2000" b="1" u="sng" dirty="0"/>
              <a:t>Ví dụ: </a:t>
            </a:r>
            <a:r>
              <a:rPr lang="vi-VN" sz="2000" dirty="0"/>
              <a:t>trong chăn nuôi, người ta chỉ nuôi đến giai đoạn vật nuôi đạt kích thước lớn nhất là xuất chuồng.</a:t>
            </a: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291939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91" name="Google Shape;991;p53"/>
          <p:cNvGrpSpPr/>
          <p:nvPr/>
        </p:nvGrpSpPr>
        <p:grpSpPr>
          <a:xfrm>
            <a:off x="382212" y="1550842"/>
            <a:ext cx="1254053" cy="1370511"/>
            <a:chOff x="720000" y="1285900"/>
            <a:chExt cx="1034100" cy="1130132"/>
          </a:xfrm>
        </p:grpSpPr>
        <p:grpSp>
          <p:nvGrpSpPr>
            <p:cNvPr id="992" name="Google Shape;992;p53"/>
            <p:cNvGrpSpPr/>
            <p:nvPr/>
          </p:nvGrpSpPr>
          <p:grpSpPr>
            <a:xfrm>
              <a:off x="720000" y="1285900"/>
              <a:ext cx="1034100" cy="1130132"/>
              <a:chOff x="720000" y="1285900"/>
              <a:chExt cx="1034100" cy="1130132"/>
            </a:xfrm>
          </p:grpSpPr>
          <p:sp>
            <p:nvSpPr>
              <p:cNvPr id="993" name="Google Shape;993;p53"/>
              <p:cNvSpPr/>
              <p:nvPr/>
            </p:nvSpPr>
            <p:spPr>
              <a:xfrm>
                <a:off x="720000" y="1285900"/>
                <a:ext cx="1034100" cy="1130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994" name="Google Shape;994;p53"/>
              <p:cNvSpPr/>
              <p:nvPr/>
            </p:nvSpPr>
            <p:spPr>
              <a:xfrm>
                <a:off x="720000" y="1381932"/>
                <a:ext cx="1034100" cy="10341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995" name="Google Shape;995;p53"/>
            <p:cNvGrpSpPr/>
            <p:nvPr/>
          </p:nvGrpSpPr>
          <p:grpSpPr>
            <a:xfrm rot="-900127">
              <a:off x="913161" y="1663779"/>
              <a:ext cx="133392" cy="374278"/>
              <a:chOff x="2692799" y="3078139"/>
              <a:chExt cx="163800" cy="459600"/>
            </a:xfrm>
          </p:grpSpPr>
          <p:sp>
            <p:nvSpPr>
              <p:cNvPr id="996" name="Google Shape;996;p53"/>
              <p:cNvSpPr/>
              <p:nvPr/>
            </p:nvSpPr>
            <p:spPr>
              <a:xfrm rot="-531478">
                <a:off x="2751219" y="3078915"/>
                <a:ext cx="46758" cy="458047"/>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997" name="Google Shape;997;p53"/>
              <p:cNvSpPr/>
              <p:nvPr/>
            </p:nvSpPr>
            <p:spPr>
              <a:xfrm rot="890215">
                <a:off x="2751268" y="3078807"/>
                <a:ext cx="46862" cy="45809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998" name="Google Shape;998;p53"/>
            <p:cNvGrpSpPr/>
            <p:nvPr/>
          </p:nvGrpSpPr>
          <p:grpSpPr>
            <a:xfrm rot="-900127">
              <a:off x="1170578" y="1456935"/>
              <a:ext cx="133392" cy="374278"/>
              <a:chOff x="2692799" y="3078139"/>
              <a:chExt cx="163800" cy="459600"/>
            </a:xfrm>
          </p:grpSpPr>
          <p:sp>
            <p:nvSpPr>
              <p:cNvPr id="999" name="Google Shape;999;p53"/>
              <p:cNvSpPr/>
              <p:nvPr/>
            </p:nvSpPr>
            <p:spPr>
              <a:xfrm rot="-531478">
                <a:off x="2751219" y="3078915"/>
                <a:ext cx="46758" cy="458047"/>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00" name="Google Shape;1000;p53"/>
              <p:cNvSpPr/>
              <p:nvPr/>
            </p:nvSpPr>
            <p:spPr>
              <a:xfrm rot="890215">
                <a:off x="2751268" y="3078807"/>
                <a:ext cx="46862" cy="45809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1001" name="Google Shape;1001;p53"/>
            <p:cNvGrpSpPr/>
            <p:nvPr/>
          </p:nvGrpSpPr>
          <p:grpSpPr>
            <a:xfrm rot="-900127">
              <a:off x="1202287" y="1966657"/>
              <a:ext cx="133392" cy="374278"/>
              <a:chOff x="2692799" y="3078139"/>
              <a:chExt cx="163800" cy="459600"/>
            </a:xfrm>
          </p:grpSpPr>
          <p:sp>
            <p:nvSpPr>
              <p:cNvPr id="1002" name="Google Shape;1002;p53"/>
              <p:cNvSpPr/>
              <p:nvPr/>
            </p:nvSpPr>
            <p:spPr>
              <a:xfrm rot="-531478">
                <a:off x="2751219" y="3078915"/>
                <a:ext cx="46758" cy="45804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03" name="Google Shape;1003;p53"/>
              <p:cNvSpPr/>
              <p:nvPr/>
            </p:nvSpPr>
            <p:spPr>
              <a:xfrm rot="890215">
                <a:off x="2751268" y="3078807"/>
                <a:ext cx="46862" cy="45809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1004" name="Google Shape;1004;p53"/>
            <p:cNvGrpSpPr/>
            <p:nvPr/>
          </p:nvGrpSpPr>
          <p:grpSpPr>
            <a:xfrm rot="-900127">
              <a:off x="1427986" y="1663779"/>
              <a:ext cx="133392" cy="374278"/>
              <a:chOff x="2692799" y="3078139"/>
              <a:chExt cx="163800" cy="459600"/>
            </a:xfrm>
          </p:grpSpPr>
          <p:sp>
            <p:nvSpPr>
              <p:cNvPr id="1005" name="Google Shape;1005;p53"/>
              <p:cNvSpPr/>
              <p:nvPr/>
            </p:nvSpPr>
            <p:spPr>
              <a:xfrm rot="-531478">
                <a:off x="2751219" y="3078915"/>
                <a:ext cx="46758" cy="45804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06" name="Google Shape;1006;p53"/>
              <p:cNvSpPr/>
              <p:nvPr/>
            </p:nvSpPr>
            <p:spPr>
              <a:xfrm rot="890215">
                <a:off x="2751268" y="3078807"/>
                <a:ext cx="46862" cy="45809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grpSp>
        <p:nvGrpSpPr>
          <p:cNvPr id="1007" name="Google Shape;1007;p53"/>
          <p:cNvGrpSpPr/>
          <p:nvPr/>
        </p:nvGrpSpPr>
        <p:grpSpPr>
          <a:xfrm>
            <a:off x="2619338" y="383947"/>
            <a:ext cx="1254363" cy="1370850"/>
            <a:chOff x="1091925" y="2619400"/>
            <a:chExt cx="1034100" cy="1130132"/>
          </a:xfrm>
        </p:grpSpPr>
        <p:sp>
          <p:nvSpPr>
            <p:cNvPr id="1008" name="Google Shape;1008;p53"/>
            <p:cNvSpPr/>
            <p:nvPr/>
          </p:nvSpPr>
          <p:spPr>
            <a:xfrm>
              <a:off x="1091925" y="2619400"/>
              <a:ext cx="1034100" cy="1130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09" name="Google Shape;1009;p53"/>
            <p:cNvSpPr/>
            <p:nvPr/>
          </p:nvSpPr>
          <p:spPr>
            <a:xfrm>
              <a:off x="1091925" y="2715432"/>
              <a:ext cx="1034100" cy="10341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10" name="Google Shape;1010;p53"/>
            <p:cNvSpPr/>
            <p:nvPr/>
          </p:nvSpPr>
          <p:spPr>
            <a:xfrm rot="-5400000">
              <a:off x="1282000" y="2787246"/>
              <a:ext cx="654000" cy="809700"/>
            </a:xfrm>
            <a:prstGeom prst="arc">
              <a:avLst>
                <a:gd name="adj1" fmla="val 16200000"/>
                <a:gd name="adj2" fmla="val 5251807"/>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11" name="Google Shape;1011;p53"/>
            <p:cNvSpPr/>
            <p:nvPr/>
          </p:nvSpPr>
          <p:spPr>
            <a:xfrm rot="5400000">
              <a:off x="1282000" y="2867979"/>
              <a:ext cx="654000" cy="809700"/>
            </a:xfrm>
            <a:prstGeom prst="arc">
              <a:avLst>
                <a:gd name="adj1" fmla="val 16200000"/>
                <a:gd name="adj2" fmla="val 5251807"/>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12" name="Google Shape;1012;p53"/>
            <p:cNvSpPr/>
            <p:nvPr/>
          </p:nvSpPr>
          <p:spPr>
            <a:xfrm rot="-5400000">
              <a:off x="1424550" y="2841294"/>
              <a:ext cx="369000" cy="755400"/>
            </a:xfrm>
            <a:prstGeom prst="arc">
              <a:avLst>
                <a:gd name="adj1" fmla="val 16200000"/>
                <a:gd name="adj2" fmla="val 5251807"/>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13" name="Google Shape;1013;p53"/>
            <p:cNvSpPr/>
            <p:nvPr/>
          </p:nvSpPr>
          <p:spPr>
            <a:xfrm rot="5400000">
              <a:off x="1424550" y="2868259"/>
              <a:ext cx="369000" cy="755400"/>
            </a:xfrm>
            <a:prstGeom prst="arc">
              <a:avLst>
                <a:gd name="adj1" fmla="val 16200000"/>
                <a:gd name="adj2" fmla="val 5251807"/>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14" name="Google Shape;1014;p53"/>
            <p:cNvSpPr/>
            <p:nvPr/>
          </p:nvSpPr>
          <p:spPr>
            <a:xfrm rot="2916508">
              <a:off x="1585453" y="3324375"/>
              <a:ext cx="47187" cy="20322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15" name="Google Shape;1015;p53"/>
            <p:cNvSpPr/>
            <p:nvPr/>
          </p:nvSpPr>
          <p:spPr>
            <a:xfrm rot="2916508">
              <a:off x="1585453" y="2754662"/>
              <a:ext cx="47187" cy="20322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16" name="Google Shape;1016;p53"/>
            <p:cNvSpPr/>
            <p:nvPr/>
          </p:nvSpPr>
          <p:spPr>
            <a:xfrm rot="2916508">
              <a:off x="1585453" y="2933762"/>
              <a:ext cx="47187" cy="20322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17" name="Google Shape;1017;p53"/>
            <p:cNvSpPr/>
            <p:nvPr/>
          </p:nvSpPr>
          <p:spPr>
            <a:xfrm rot="2916508">
              <a:off x="1585453" y="3480111"/>
              <a:ext cx="47187" cy="20322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1018" name="Google Shape;1018;p53"/>
          <p:cNvGrpSpPr/>
          <p:nvPr/>
        </p:nvGrpSpPr>
        <p:grpSpPr>
          <a:xfrm>
            <a:off x="5270606" y="384117"/>
            <a:ext cx="1254053" cy="1370511"/>
            <a:chOff x="2343800" y="3749525"/>
            <a:chExt cx="1034100" cy="1130132"/>
          </a:xfrm>
        </p:grpSpPr>
        <p:sp>
          <p:nvSpPr>
            <p:cNvPr id="1019" name="Google Shape;1019;p53"/>
            <p:cNvSpPr/>
            <p:nvPr/>
          </p:nvSpPr>
          <p:spPr>
            <a:xfrm>
              <a:off x="2343800" y="3749525"/>
              <a:ext cx="1034100" cy="1130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20" name="Google Shape;1020;p53"/>
            <p:cNvSpPr/>
            <p:nvPr/>
          </p:nvSpPr>
          <p:spPr>
            <a:xfrm>
              <a:off x="2343800" y="3845557"/>
              <a:ext cx="1034100" cy="10341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21" name="Google Shape;1021;p53"/>
            <p:cNvSpPr/>
            <p:nvPr/>
          </p:nvSpPr>
          <p:spPr>
            <a:xfrm rot="-915307">
              <a:off x="2940173" y="4452644"/>
              <a:ext cx="47887" cy="27329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22" name="Google Shape;1022;p53"/>
            <p:cNvSpPr/>
            <p:nvPr/>
          </p:nvSpPr>
          <p:spPr>
            <a:xfrm rot="-915307">
              <a:off x="2601881" y="4280022"/>
              <a:ext cx="47887" cy="27329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23" name="Google Shape;1023;p53"/>
            <p:cNvSpPr/>
            <p:nvPr/>
          </p:nvSpPr>
          <p:spPr>
            <a:xfrm rot="-915307">
              <a:off x="3098578" y="4171853"/>
              <a:ext cx="47887" cy="27329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24" name="Google Shape;1024;p53"/>
            <p:cNvSpPr/>
            <p:nvPr/>
          </p:nvSpPr>
          <p:spPr>
            <a:xfrm rot="-915307">
              <a:off x="2760286" y="3999230"/>
              <a:ext cx="47887" cy="27329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grpSp>
        <p:nvGrpSpPr>
          <p:cNvPr id="1025" name="Google Shape;1025;p53"/>
          <p:cNvGrpSpPr/>
          <p:nvPr/>
        </p:nvGrpSpPr>
        <p:grpSpPr>
          <a:xfrm>
            <a:off x="7507732" y="1732454"/>
            <a:ext cx="1254053" cy="1370511"/>
            <a:chOff x="3514025" y="3749525"/>
            <a:chExt cx="1034100" cy="1130132"/>
          </a:xfrm>
        </p:grpSpPr>
        <p:sp>
          <p:nvSpPr>
            <p:cNvPr id="1026" name="Google Shape;1026;p53"/>
            <p:cNvSpPr/>
            <p:nvPr/>
          </p:nvSpPr>
          <p:spPr>
            <a:xfrm>
              <a:off x="3514025" y="3749525"/>
              <a:ext cx="1034100" cy="1130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27" name="Google Shape;1027;p53"/>
            <p:cNvSpPr/>
            <p:nvPr/>
          </p:nvSpPr>
          <p:spPr>
            <a:xfrm>
              <a:off x="3514025" y="3845557"/>
              <a:ext cx="1034100" cy="10341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28" name="Google Shape;1028;p53"/>
            <p:cNvSpPr/>
            <p:nvPr/>
          </p:nvSpPr>
          <p:spPr>
            <a:xfrm rot="-915307">
              <a:off x="4097073" y="4452657"/>
              <a:ext cx="47887" cy="27329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29" name="Google Shape;1029;p53"/>
            <p:cNvSpPr/>
            <p:nvPr/>
          </p:nvSpPr>
          <p:spPr>
            <a:xfrm rot="-915307">
              <a:off x="3758781" y="4280034"/>
              <a:ext cx="47887" cy="27329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30" name="Google Shape;1030;p53"/>
            <p:cNvSpPr/>
            <p:nvPr/>
          </p:nvSpPr>
          <p:spPr>
            <a:xfrm rot="-915307">
              <a:off x="4255478" y="4171865"/>
              <a:ext cx="47887" cy="27329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31" name="Google Shape;1031;p53"/>
            <p:cNvSpPr/>
            <p:nvPr/>
          </p:nvSpPr>
          <p:spPr>
            <a:xfrm rot="-915307">
              <a:off x="3917186" y="3999242"/>
              <a:ext cx="47887" cy="27329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
        <p:nvSpPr>
          <p:cNvPr id="1032" name="Google Shape;1032;p53"/>
          <p:cNvSpPr/>
          <p:nvPr/>
        </p:nvSpPr>
        <p:spPr>
          <a:xfrm rot="-2700000">
            <a:off x="551546" y="598567"/>
            <a:ext cx="6785680" cy="6785680"/>
          </a:xfrm>
          <a:prstGeom prst="arc">
            <a:avLst>
              <a:gd name="adj1" fmla="val 16200000"/>
              <a:gd name="adj2" fmla="val 17329617"/>
            </a:avLst>
          </a:prstGeom>
          <a:noFill/>
          <a:ln w="19050" cap="flat" cmpd="sng">
            <a:solidFill>
              <a:schemeClr val="dk1"/>
            </a:solidFill>
            <a:prstDash val="solid"/>
            <a:round/>
            <a:headEnd type="none" w="med" len="med"/>
            <a:tailEnd type="oval"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33" name="Google Shape;1033;p53"/>
          <p:cNvSpPr/>
          <p:nvPr/>
        </p:nvSpPr>
        <p:spPr>
          <a:xfrm rot="-421299">
            <a:off x="1037330" y="655029"/>
            <a:ext cx="6785592" cy="6785592"/>
          </a:xfrm>
          <a:prstGeom prst="arc">
            <a:avLst>
              <a:gd name="adj1" fmla="val 16200000"/>
              <a:gd name="adj2" fmla="val 17329617"/>
            </a:avLst>
          </a:prstGeom>
          <a:noFill/>
          <a:ln w="19050" cap="flat" cmpd="sng">
            <a:solidFill>
              <a:schemeClr val="dk1"/>
            </a:solidFill>
            <a:prstDash val="solid"/>
            <a:round/>
            <a:headEnd type="none" w="med" len="med"/>
            <a:tailEnd type="oval"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34" name="Google Shape;1034;p53"/>
          <p:cNvSpPr/>
          <p:nvPr/>
        </p:nvSpPr>
        <p:spPr>
          <a:xfrm rot="1537622">
            <a:off x="1781718" y="870184"/>
            <a:ext cx="6785721" cy="6785721"/>
          </a:xfrm>
          <a:prstGeom prst="arc">
            <a:avLst>
              <a:gd name="adj1" fmla="val 16200000"/>
              <a:gd name="adj2" fmla="val 17329617"/>
            </a:avLst>
          </a:prstGeom>
          <a:noFill/>
          <a:ln w="19050" cap="flat" cmpd="sng">
            <a:solidFill>
              <a:schemeClr val="dk1"/>
            </a:solidFill>
            <a:prstDash val="solid"/>
            <a:round/>
            <a:headEnd type="none" w="med" len="med"/>
            <a:tailEnd type="oval"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52" name="Google Shape;545;p42">
            <a:extLst>
              <a:ext uri="{FF2B5EF4-FFF2-40B4-BE49-F238E27FC236}">
                <a16:creationId xmlns:a16="http://schemas.microsoft.com/office/drawing/2014/main" id="{3F79134A-3910-468F-B1BC-B9E9213BBF1A}"/>
              </a:ext>
            </a:extLst>
          </p:cNvPr>
          <p:cNvSpPr txBox="1">
            <a:spLocks noGrp="1"/>
          </p:cNvSpPr>
          <p:nvPr>
            <p:ph type="title"/>
          </p:nvPr>
        </p:nvSpPr>
        <p:spPr>
          <a:xfrm>
            <a:off x="1636265" y="2918363"/>
            <a:ext cx="6004691" cy="1269106"/>
          </a:xfrm>
          <a:prstGeom prst="rect">
            <a:avLst/>
          </a:prstGeom>
        </p:spPr>
        <p:txBody>
          <a:bodyPr spcFirstLastPara="1" wrap="square" lIns="91425" tIns="91425" rIns="91425" bIns="91425" anchor="b" anchorCtr="0">
            <a:noAutofit/>
          </a:bodyPr>
          <a:lstStyle/>
          <a:p>
            <a:pPr marL="0" lvl="0" indent="0" rtl="0">
              <a:lnSpc>
                <a:spcPct val="130000"/>
              </a:lnSpc>
              <a:spcBef>
                <a:spcPts val="0"/>
              </a:spcBef>
              <a:spcAft>
                <a:spcPts val="0"/>
              </a:spcAft>
              <a:buNone/>
            </a:pPr>
            <a:r>
              <a:rPr lang="en" sz="3200" b="1" dirty="0">
                <a:latin typeface="+mn-lt"/>
              </a:rPr>
              <a:t>Mối quan hệ giữa sinh trưởng và phát triển</a:t>
            </a:r>
            <a:endParaRPr sz="3200" b="1" dirty="0">
              <a:latin typeface="+mn-lt"/>
            </a:endParaRPr>
          </a:p>
        </p:txBody>
      </p:sp>
      <p:sp>
        <p:nvSpPr>
          <p:cNvPr id="53" name="Google Shape;546;p42">
            <a:extLst>
              <a:ext uri="{FF2B5EF4-FFF2-40B4-BE49-F238E27FC236}">
                <a16:creationId xmlns:a16="http://schemas.microsoft.com/office/drawing/2014/main" id="{F38EB958-5BF2-47B7-84B0-662DD7F1653F}"/>
              </a:ext>
            </a:extLst>
          </p:cNvPr>
          <p:cNvSpPr txBox="1">
            <a:spLocks/>
          </p:cNvSpPr>
          <p:nvPr/>
        </p:nvSpPr>
        <p:spPr>
          <a:xfrm>
            <a:off x="4189322" y="1919083"/>
            <a:ext cx="1030070" cy="706643"/>
          </a:xfrm>
          <a:prstGeom prst="rect">
            <a:avLst/>
          </a:prstGeom>
          <a:solidFill>
            <a:schemeClr val="accent3">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latin typeface="+mn-lt"/>
              </a:rPr>
              <a:t>III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9" name="TextBox 8">
            <a:extLst>
              <a:ext uri="{FF2B5EF4-FFF2-40B4-BE49-F238E27FC236}">
                <a16:creationId xmlns:a16="http://schemas.microsoft.com/office/drawing/2014/main" id="{A12C4ACB-50B7-43DE-BF10-D02F236CBFD4}"/>
              </a:ext>
            </a:extLst>
          </p:cNvPr>
          <p:cNvSpPr txBox="1"/>
          <p:nvPr/>
        </p:nvSpPr>
        <p:spPr>
          <a:xfrm>
            <a:off x="2839064" y="258997"/>
            <a:ext cx="3465871" cy="584775"/>
          </a:xfrm>
          <a:prstGeom prst="rect">
            <a:avLst/>
          </a:prstGeom>
          <a:noFill/>
        </p:spPr>
        <p:txBody>
          <a:bodyPr wrap="square" rtlCol="0">
            <a:spAutoFit/>
          </a:bodyPr>
          <a:lstStyle/>
          <a:p>
            <a:pPr algn="ctr"/>
            <a:r>
              <a:rPr lang="en-US" sz="3200" b="1" dirty="0">
                <a:solidFill>
                  <a:schemeClr val="accent5">
                    <a:lumMod val="25000"/>
                  </a:schemeClr>
                </a:solidFill>
              </a:rPr>
              <a:t>KHỞI ĐỘNG</a:t>
            </a:r>
          </a:p>
        </p:txBody>
      </p:sp>
      <p:graphicFrame>
        <p:nvGraphicFramePr>
          <p:cNvPr id="8" name="Table 7">
            <a:extLst>
              <a:ext uri="{FF2B5EF4-FFF2-40B4-BE49-F238E27FC236}">
                <a16:creationId xmlns:a16="http://schemas.microsoft.com/office/drawing/2014/main" id="{3503E065-66A9-482B-9A13-C8DCD596A0F9}"/>
              </a:ext>
            </a:extLst>
          </p:cNvPr>
          <p:cNvGraphicFramePr>
            <a:graphicFrameLocks noGrp="1"/>
          </p:cNvGraphicFramePr>
          <p:nvPr>
            <p:extLst>
              <p:ext uri="{D42A27DB-BD31-4B8C-83A1-F6EECF244321}">
                <p14:modId xmlns:p14="http://schemas.microsoft.com/office/powerpoint/2010/main" val="3714831477"/>
              </p:ext>
            </p:extLst>
          </p:nvPr>
        </p:nvGraphicFramePr>
        <p:xfrm>
          <a:off x="286871" y="129981"/>
          <a:ext cx="8641975" cy="4957360"/>
        </p:xfrm>
        <a:graphic>
          <a:graphicData uri="http://schemas.openxmlformats.org/drawingml/2006/table">
            <a:tbl>
              <a:tblPr>
                <a:tableStyleId>{8E784AEE-A47B-4A4C-8F42-A9ABB1C3EE56}</a:tableStyleId>
              </a:tblPr>
              <a:tblGrid>
                <a:gridCol w="4567650">
                  <a:extLst>
                    <a:ext uri="{9D8B030D-6E8A-4147-A177-3AD203B41FA5}">
                      <a16:colId xmlns:a16="http://schemas.microsoft.com/office/drawing/2014/main" val="689572729"/>
                    </a:ext>
                  </a:extLst>
                </a:gridCol>
                <a:gridCol w="2075833">
                  <a:extLst>
                    <a:ext uri="{9D8B030D-6E8A-4147-A177-3AD203B41FA5}">
                      <a16:colId xmlns:a16="http://schemas.microsoft.com/office/drawing/2014/main" val="121903062"/>
                    </a:ext>
                  </a:extLst>
                </a:gridCol>
                <a:gridCol w="1998492">
                  <a:extLst>
                    <a:ext uri="{9D8B030D-6E8A-4147-A177-3AD203B41FA5}">
                      <a16:colId xmlns:a16="http://schemas.microsoft.com/office/drawing/2014/main" val="2249130167"/>
                    </a:ext>
                  </a:extLst>
                </a:gridCol>
              </a:tblGrid>
              <a:tr h="978414">
                <a:tc>
                  <a:txBody>
                    <a:bodyPr/>
                    <a:lstStyle/>
                    <a:p>
                      <a:pPr marL="0" marR="0" algn="ctr">
                        <a:lnSpc>
                          <a:spcPct val="150000"/>
                        </a:lnSpc>
                        <a:spcBef>
                          <a:spcPts val="0"/>
                        </a:spcBef>
                        <a:spcAft>
                          <a:spcPts val="0"/>
                        </a:spcAft>
                      </a:pPr>
                      <a:r>
                        <a:rPr lang="vi-VN" sz="2000" b="1" dirty="0">
                          <a:effectLst/>
                        </a:rPr>
                        <a:t>Biểu hiện</a:t>
                      </a:r>
                      <a:endParaRPr lang="en-US" sz="2000" b="1"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50000"/>
                        </a:lnSpc>
                        <a:spcBef>
                          <a:spcPts val="0"/>
                        </a:spcBef>
                        <a:spcAft>
                          <a:spcPts val="0"/>
                        </a:spcAft>
                      </a:pPr>
                      <a:r>
                        <a:rPr lang="vi-VN" sz="2000" b="1" dirty="0">
                          <a:effectLst/>
                        </a:rPr>
                        <a:t>Sinh trưởng</a:t>
                      </a:r>
                      <a:endParaRPr lang="en-US" sz="2000" b="1"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50000"/>
                        </a:lnSpc>
                        <a:spcBef>
                          <a:spcPts val="0"/>
                        </a:spcBef>
                        <a:spcAft>
                          <a:spcPts val="0"/>
                        </a:spcAft>
                      </a:pPr>
                      <a:r>
                        <a:rPr lang="vi-VN" sz="2000" b="1" dirty="0">
                          <a:effectLst/>
                        </a:rPr>
                        <a:t>Phát triển</a:t>
                      </a:r>
                      <a:endParaRPr lang="en-US" sz="2000" b="1"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90480245"/>
                  </a:ext>
                </a:extLst>
              </a:tr>
              <a:tr h="527561">
                <a:tc>
                  <a:txBody>
                    <a:bodyPr/>
                    <a:lstStyle/>
                    <a:p>
                      <a:pPr marL="0" marR="0">
                        <a:lnSpc>
                          <a:spcPct val="150000"/>
                        </a:lnSpc>
                        <a:spcBef>
                          <a:spcPts val="0"/>
                        </a:spcBef>
                        <a:spcAft>
                          <a:spcPts val="0"/>
                        </a:spcAft>
                      </a:pPr>
                      <a:r>
                        <a:rPr lang="vi-VN" sz="2000" dirty="0">
                          <a:effectLst/>
                        </a:rPr>
                        <a:t>Hạt nảy mầm</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dirty="0">
                          <a:effectLst/>
                        </a:rPr>
                        <a:t>?</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dirty="0">
                          <a:effectLst/>
                        </a:rPr>
                        <a:t>?</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483979"/>
                  </a:ext>
                </a:extLst>
              </a:tr>
              <a:tr h="527561">
                <a:tc>
                  <a:txBody>
                    <a:bodyPr/>
                    <a:lstStyle/>
                    <a:p>
                      <a:pPr marL="0" marR="0">
                        <a:lnSpc>
                          <a:spcPct val="150000"/>
                        </a:lnSpc>
                        <a:spcBef>
                          <a:spcPts val="0"/>
                        </a:spcBef>
                        <a:spcAft>
                          <a:spcPts val="0"/>
                        </a:spcAft>
                      </a:pPr>
                      <a:r>
                        <a:rPr lang="vi-VN" sz="2000" dirty="0">
                          <a:effectLst/>
                        </a:rPr>
                        <a:t>Cây cao lên</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dirty="0">
                          <a:effectLst/>
                        </a:rPr>
                        <a:t>?</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dirty="0">
                          <a:effectLst/>
                        </a:rPr>
                        <a:t>?</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639455"/>
                  </a:ext>
                </a:extLst>
              </a:tr>
              <a:tr h="697784">
                <a:tc>
                  <a:txBody>
                    <a:bodyPr/>
                    <a:lstStyle/>
                    <a:p>
                      <a:pPr marL="0" marR="0">
                        <a:lnSpc>
                          <a:spcPct val="150000"/>
                        </a:lnSpc>
                        <a:spcBef>
                          <a:spcPts val="0"/>
                        </a:spcBef>
                        <a:spcAft>
                          <a:spcPts val="0"/>
                        </a:spcAft>
                      </a:pPr>
                      <a:r>
                        <a:rPr lang="vi-VN" sz="2000" dirty="0">
                          <a:effectLst/>
                        </a:rPr>
                        <a:t>Gà trống bắt đầu biết gáy</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dirty="0">
                          <a:effectLst/>
                        </a:rPr>
                        <a:t>?</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a:effectLst/>
                        </a:rPr>
                        <a:t>?</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140168"/>
                  </a:ext>
                </a:extLst>
              </a:tr>
              <a:tr h="527561">
                <a:tc>
                  <a:txBody>
                    <a:bodyPr/>
                    <a:lstStyle/>
                    <a:p>
                      <a:pPr marL="0" marR="0">
                        <a:lnSpc>
                          <a:spcPct val="150000"/>
                        </a:lnSpc>
                        <a:spcBef>
                          <a:spcPts val="0"/>
                        </a:spcBef>
                        <a:spcAft>
                          <a:spcPts val="0"/>
                        </a:spcAft>
                      </a:pPr>
                      <a:r>
                        <a:rPr lang="vi-VN" sz="2000">
                          <a:effectLst/>
                        </a:rPr>
                        <a:t>Cây ra hoa</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a:effectLst/>
                        </a:rPr>
                        <a:t>?</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a:effectLst/>
                        </a:rPr>
                        <a:t>?</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459211"/>
                  </a:ext>
                </a:extLst>
              </a:tr>
              <a:tr h="697784">
                <a:tc>
                  <a:txBody>
                    <a:bodyPr/>
                    <a:lstStyle/>
                    <a:p>
                      <a:pPr marL="0" marR="0">
                        <a:lnSpc>
                          <a:spcPct val="150000"/>
                        </a:lnSpc>
                        <a:spcBef>
                          <a:spcPts val="0"/>
                        </a:spcBef>
                        <a:spcAft>
                          <a:spcPts val="0"/>
                        </a:spcAft>
                      </a:pPr>
                      <a:r>
                        <a:rPr lang="vi-VN" sz="2000">
                          <a:effectLst/>
                        </a:rPr>
                        <a:t>Diện tích phiến lá tăng lên</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a:effectLst/>
                        </a:rPr>
                        <a:t>?</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a:effectLst/>
                        </a:rPr>
                        <a:t>?</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449075"/>
                  </a:ext>
                </a:extLst>
              </a:tr>
              <a:tr h="978414">
                <a:tc>
                  <a:txBody>
                    <a:bodyPr/>
                    <a:lstStyle/>
                    <a:p>
                      <a:pPr marL="0" marR="0">
                        <a:lnSpc>
                          <a:spcPct val="150000"/>
                        </a:lnSpc>
                        <a:spcBef>
                          <a:spcPts val="0"/>
                        </a:spcBef>
                        <a:spcAft>
                          <a:spcPts val="0"/>
                        </a:spcAft>
                      </a:pPr>
                      <a:r>
                        <a:rPr lang="vi-VN" sz="2000">
                          <a:effectLst/>
                        </a:rPr>
                        <a:t>Lợn con tăng cân từ 2kg lên 4kg</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a:effectLst/>
                        </a:rPr>
                        <a:t>?</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dirty="0">
                          <a:effectLst/>
                        </a:rPr>
                        <a:t>?</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076788"/>
                  </a:ext>
                </a:extLst>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4BA6248-FD8B-44FC-B106-4F10455566B4}"/>
              </a:ext>
            </a:extLst>
          </p:cNvPr>
          <p:cNvGrpSpPr/>
          <p:nvPr/>
        </p:nvGrpSpPr>
        <p:grpSpPr>
          <a:xfrm>
            <a:off x="2117728" y="338205"/>
            <a:ext cx="5822202" cy="1327757"/>
            <a:chOff x="880465" y="146555"/>
            <a:chExt cx="5822202" cy="1327757"/>
          </a:xfrm>
        </p:grpSpPr>
        <p:sp>
          <p:nvSpPr>
            <p:cNvPr id="10" name="Rectangle: Rounded Corners 9">
              <a:extLst>
                <a:ext uri="{FF2B5EF4-FFF2-40B4-BE49-F238E27FC236}">
                  <a16:creationId xmlns:a16="http://schemas.microsoft.com/office/drawing/2014/main" id="{04F4ED8B-5753-48DA-965B-E456446F393B}"/>
                </a:ext>
              </a:extLst>
            </p:cNvPr>
            <p:cNvSpPr/>
            <p:nvPr/>
          </p:nvSpPr>
          <p:spPr>
            <a:xfrm>
              <a:off x="1246506" y="146555"/>
              <a:ext cx="5456161" cy="1327757"/>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lnSpc>
                  <a:spcPct val="150000"/>
                </a:lnSpc>
              </a:pPr>
              <a:r>
                <a:rPr lang="en-US" sz="2000" b="1" i="1" dirty="0">
                  <a:solidFill>
                    <a:srgbClr val="FF0000"/>
                  </a:solidFill>
                </a:rPr>
                <a:t>  </a:t>
              </a:r>
              <a:r>
                <a:rPr lang="en-US" sz="2000" b="1" i="1" u="sng" dirty="0" err="1">
                  <a:solidFill>
                    <a:srgbClr val="FF0000"/>
                  </a:solidFill>
                </a:rPr>
                <a:t>Thảo</a:t>
              </a:r>
              <a:r>
                <a:rPr lang="en-US" sz="2000" b="1" i="1" u="sng" dirty="0">
                  <a:solidFill>
                    <a:srgbClr val="FF0000"/>
                  </a:solidFill>
                </a:rPr>
                <a:t> </a:t>
              </a:r>
              <a:r>
                <a:rPr lang="en-US" sz="2000" b="1" i="1" u="sng" dirty="0" err="1">
                  <a:solidFill>
                    <a:srgbClr val="FF0000"/>
                  </a:solidFill>
                </a:rPr>
                <a:t>luận</a:t>
              </a:r>
              <a:r>
                <a:rPr lang="en-US" sz="2000" b="1" i="1" u="sng" dirty="0">
                  <a:solidFill>
                    <a:srgbClr val="FF0000"/>
                  </a:solidFill>
                </a:rPr>
                <a:t> </a:t>
              </a:r>
              <a:r>
                <a:rPr lang="en-US" sz="2000" b="1" i="1" u="sng" dirty="0" err="1">
                  <a:solidFill>
                    <a:srgbClr val="FF0000"/>
                  </a:solidFill>
                </a:rPr>
                <a:t>cặp</a:t>
              </a:r>
              <a:r>
                <a:rPr lang="en-US" sz="2000" b="1" i="1" u="sng" dirty="0">
                  <a:solidFill>
                    <a:srgbClr val="FF0000"/>
                  </a:solidFill>
                </a:rPr>
                <a:t> </a:t>
              </a:r>
              <a:r>
                <a:rPr lang="en-US" sz="2000" b="1" i="1" u="sng" dirty="0" err="1">
                  <a:solidFill>
                    <a:srgbClr val="FF0000"/>
                  </a:solidFill>
                </a:rPr>
                <a:t>đôi</a:t>
              </a:r>
              <a:r>
                <a:rPr lang="en-US" sz="2000" b="1" i="1" u="sng" dirty="0">
                  <a:solidFill>
                    <a:srgbClr val="FF0000"/>
                  </a:solidFill>
                </a:rPr>
                <a:t>: </a:t>
              </a:r>
            </a:p>
            <a:p>
              <a:pPr marL="0" marR="0" algn="just">
                <a:lnSpc>
                  <a:spcPct val="150000"/>
                </a:lnSpc>
                <a:spcBef>
                  <a:spcPts val="0"/>
                </a:spcBef>
                <a:spcAft>
                  <a:spcPts val="0"/>
                </a:spcAft>
              </a:pPr>
              <a:r>
                <a:rPr lang="vi-VN" sz="2000" i="1" dirty="0">
                  <a:solidFill>
                    <a:schemeClr val="bg1">
                      <a:lumMod val="10000"/>
                    </a:schemeClr>
                  </a:solidFill>
                  <a:effectLst/>
                  <a:ea typeface="Times New Roman" panose="02020603050405020304" pitchFamily="18" charset="0"/>
                </a:rPr>
                <a:t>Giải thích mối quan hệ giữa sinh trưởng và phát triển ở sinh vật. Cho ví dụ.</a:t>
              </a:r>
              <a:endParaRPr lang="en-US" sz="2000" dirty="0">
                <a:solidFill>
                  <a:schemeClr val="bg1">
                    <a:lumMod val="10000"/>
                  </a:schemeClr>
                </a:solidFill>
                <a:effectLst/>
                <a:ea typeface="Calibri" panose="020F0502020204030204" pitchFamily="34" charset="0"/>
              </a:endParaRPr>
            </a:p>
          </p:txBody>
        </p:sp>
        <p:pic>
          <p:nvPicPr>
            <p:cNvPr id="11" name="Picture 50">
              <a:extLst>
                <a:ext uri="{FF2B5EF4-FFF2-40B4-BE49-F238E27FC236}">
                  <a16:creationId xmlns:a16="http://schemas.microsoft.com/office/drawing/2014/main" id="{76AED13C-09BB-4810-9749-62E6C432D7F8}"/>
                </a:ext>
              </a:extLst>
            </p:cNvPr>
            <p:cNvPicPr>
              <a:picLocks noChangeAspect="1"/>
            </p:cNvPicPr>
            <p:nvPr/>
          </p:nvPicPr>
          <p:blipFill>
            <a:blip r:embed="rId2"/>
            <a:srcRect/>
            <a:stretch>
              <a:fillRect/>
            </a:stretch>
          </p:blipFill>
          <p:spPr>
            <a:xfrm>
              <a:off x="880465" y="292535"/>
              <a:ext cx="622772" cy="1035795"/>
            </a:xfrm>
            <a:prstGeom prst="rect">
              <a:avLst/>
            </a:prstGeom>
          </p:spPr>
        </p:pic>
      </p:grpSp>
      <p:pic>
        <p:nvPicPr>
          <p:cNvPr id="15" name="Picture 22">
            <a:extLst>
              <a:ext uri="{FF2B5EF4-FFF2-40B4-BE49-F238E27FC236}">
                <a16:creationId xmlns:a16="http://schemas.microsoft.com/office/drawing/2014/main" id="{7DB5700C-8766-4170-B829-D7D4A7F64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0446" y="315394"/>
            <a:ext cx="1667247" cy="1204586"/>
          </a:xfrm>
          <a:prstGeom prst="rect">
            <a:avLst/>
          </a:prstGeom>
        </p:spPr>
      </p:pic>
      <p:grpSp>
        <p:nvGrpSpPr>
          <p:cNvPr id="16" name="Group 15">
            <a:extLst>
              <a:ext uri="{FF2B5EF4-FFF2-40B4-BE49-F238E27FC236}">
                <a16:creationId xmlns:a16="http://schemas.microsoft.com/office/drawing/2014/main" id="{669D0287-DF05-494F-A7C0-3763DC708F85}"/>
              </a:ext>
            </a:extLst>
          </p:cNvPr>
          <p:cNvGrpSpPr/>
          <p:nvPr/>
        </p:nvGrpSpPr>
        <p:grpSpPr>
          <a:xfrm>
            <a:off x="1204069" y="2658707"/>
            <a:ext cx="2165898" cy="1929627"/>
            <a:chOff x="4301176" y="112581"/>
            <a:chExt cx="2165898" cy="1929627"/>
          </a:xfrm>
        </p:grpSpPr>
        <p:sp>
          <p:nvSpPr>
            <p:cNvPr id="17" name="Oval 16">
              <a:extLst>
                <a:ext uri="{FF2B5EF4-FFF2-40B4-BE49-F238E27FC236}">
                  <a16:creationId xmlns:a16="http://schemas.microsoft.com/office/drawing/2014/main" id="{36E89EE2-4841-41C1-94BC-2CFAC13239ED}"/>
                </a:ext>
              </a:extLst>
            </p:cNvPr>
            <p:cNvSpPr/>
            <p:nvPr/>
          </p:nvSpPr>
          <p:spPr>
            <a:xfrm>
              <a:off x="4412228" y="112581"/>
              <a:ext cx="1929627" cy="1929627"/>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AAC5ED-E54E-4C73-9B7D-E5AD508C9F4D}"/>
                </a:ext>
              </a:extLst>
            </p:cNvPr>
            <p:cNvSpPr/>
            <p:nvPr/>
          </p:nvSpPr>
          <p:spPr>
            <a:xfrm>
              <a:off x="4301176" y="735851"/>
              <a:ext cx="2165898" cy="496996"/>
            </a:xfrm>
            <a:prstGeom prst="rect">
              <a:avLst/>
            </a:prstGeom>
          </p:spPr>
          <p:txBody>
            <a:bodyPr wrap="square">
              <a:spAutoFit/>
            </a:bodyPr>
            <a:lstStyle/>
            <a:p>
              <a:pPr algn="ctr">
                <a:lnSpc>
                  <a:spcPct val="150000"/>
                </a:lnSpc>
              </a:pPr>
              <a:r>
                <a:rPr lang="en-US" sz="2000" b="1" dirty="0" err="1"/>
                <a:t>Sinh</a:t>
              </a:r>
              <a:r>
                <a:rPr lang="en-US" sz="2000" b="1" dirty="0"/>
                <a:t> </a:t>
              </a:r>
              <a:r>
                <a:rPr lang="en-US" sz="2000" b="1" dirty="0" err="1"/>
                <a:t>trưởng</a:t>
              </a:r>
              <a:endParaRPr lang="en-US" sz="2000" b="1" dirty="0"/>
            </a:p>
          </p:txBody>
        </p:sp>
      </p:grpSp>
      <p:grpSp>
        <p:nvGrpSpPr>
          <p:cNvPr id="19" name="Group 18">
            <a:extLst>
              <a:ext uri="{FF2B5EF4-FFF2-40B4-BE49-F238E27FC236}">
                <a16:creationId xmlns:a16="http://schemas.microsoft.com/office/drawing/2014/main" id="{72E7E3E1-E430-4C58-8EED-2C2B27953762}"/>
              </a:ext>
            </a:extLst>
          </p:cNvPr>
          <p:cNvGrpSpPr/>
          <p:nvPr/>
        </p:nvGrpSpPr>
        <p:grpSpPr>
          <a:xfrm>
            <a:off x="6112615" y="2658707"/>
            <a:ext cx="1929627" cy="1929627"/>
            <a:chOff x="4412228" y="112581"/>
            <a:chExt cx="1929627" cy="1929627"/>
          </a:xfrm>
        </p:grpSpPr>
        <p:sp>
          <p:nvSpPr>
            <p:cNvPr id="20" name="Oval 19">
              <a:extLst>
                <a:ext uri="{FF2B5EF4-FFF2-40B4-BE49-F238E27FC236}">
                  <a16:creationId xmlns:a16="http://schemas.microsoft.com/office/drawing/2014/main" id="{9193CC78-759D-4BD4-A3AA-3E86A431B30A}"/>
                </a:ext>
              </a:extLst>
            </p:cNvPr>
            <p:cNvSpPr/>
            <p:nvPr/>
          </p:nvSpPr>
          <p:spPr>
            <a:xfrm>
              <a:off x="4412228" y="112581"/>
              <a:ext cx="1929627" cy="1929627"/>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1A712C-6FF0-453B-B81E-B9D5688134D4}"/>
                </a:ext>
              </a:extLst>
            </p:cNvPr>
            <p:cNvSpPr/>
            <p:nvPr/>
          </p:nvSpPr>
          <p:spPr>
            <a:xfrm>
              <a:off x="4444919" y="735851"/>
              <a:ext cx="1896936" cy="496996"/>
            </a:xfrm>
            <a:prstGeom prst="rect">
              <a:avLst/>
            </a:prstGeom>
          </p:spPr>
          <p:txBody>
            <a:bodyPr wrap="square">
              <a:spAutoFit/>
            </a:bodyPr>
            <a:lstStyle/>
            <a:p>
              <a:pPr algn="ctr">
                <a:lnSpc>
                  <a:spcPct val="150000"/>
                </a:lnSpc>
              </a:pPr>
              <a:r>
                <a:rPr lang="en-US" sz="2000" b="1" dirty="0" err="1"/>
                <a:t>Phát</a:t>
              </a:r>
              <a:r>
                <a:rPr lang="en-US" sz="2000" b="1" dirty="0"/>
                <a:t> </a:t>
              </a:r>
              <a:r>
                <a:rPr lang="en-US" sz="2000" b="1" dirty="0" err="1"/>
                <a:t>triển</a:t>
              </a:r>
              <a:endParaRPr lang="en-US" sz="2000" b="1" dirty="0"/>
            </a:p>
          </p:txBody>
        </p:sp>
      </p:grpSp>
      <p:pic>
        <p:nvPicPr>
          <p:cNvPr id="25" name="Picture 4">
            <a:extLst>
              <a:ext uri="{FF2B5EF4-FFF2-40B4-BE49-F238E27FC236}">
                <a16:creationId xmlns:a16="http://schemas.microsoft.com/office/drawing/2014/main" id="{310CAEDB-E085-4F6F-8ABB-A1996A4776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80107" y="2891639"/>
            <a:ext cx="2247212" cy="633468"/>
          </a:xfrm>
          <a:prstGeom prst="rect">
            <a:avLst/>
          </a:prstGeom>
        </p:spPr>
      </p:pic>
      <p:pic>
        <p:nvPicPr>
          <p:cNvPr id="27" name="Picture 4">
            <a:extLst>
              <a:ext uri="{FF2B5EF4-FFF2-40B4-BE49-F238E27FC236}">
                <a16:creationId xmlns:a16="http://schemas.microsoft.com/office/drawing/2014/main" id="{096F004D-67FE-445C-A85F-0B6CC37898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3555075" y="3869751"/>
            <a:ext cx="2247212" cy="633468"/>
          </a:xfrm>
          <a:prstGeom prst="rect">
            <a:avLst/>
          </a:prstGeom>
        </p:spPr>
      </p:pic>
      <p:sp>
        <p:nvSpPr>
          <p:cNvPr id="28" name="TextBox 27">
            <a:extLst>
              <a:ext uri="{FF2B5EF4-FFF2-40B4-BE49-F238E27FC236}">
                <a16:creationId xmlns:a16="http://schemas.microsoft.com/office/drawing/2014/main" id="{8F05A6ED-6DF2-486B-ABE7-7399113D517B}"/>
              </a:ext>
            </a:extLst>
          </p:cNvPr>
          <p:cNvSpPr txBox="1"/>
          <p:nvPr/>
        </p:nvSpPr>
        <p:spPr>
          <a:xfrm>
            <a:off x="3042115" y="2433235"/>
            <a:ext cx="3264394" cy="400110"/>
          </a:xfrm>
          <a:prstGeom prst="rect">
            <a:avLst/>
          </a:prstGeom>
          <a:noFill/>
        </p:spPr>
        <p:txBody>
          <a:bodyPr wrap="square" rtlCol="0">
            <a:spAutoFit/>
          </a:bodyPr>
          <a:lstStyle/>
          <a:p>
            <a:pPr algn="ctr"/>
            <a:r>
              <a:rPr lang="en-US" sz="2000" dirty="0" err="1"/>
              <a:t>là</a:t>
            </a:r>
            <a:r>
              <a:rPr lang="en-US" sz="2000" dirty="0"/>
              <a:t> </a:t>
            </a:r>
            <a:r>
              <a:rPr lang="en-US" sz="2000" dirty="0" err="1"/>
              <a:t>cơ</a:t>
            </a:r>
            <a:r>
              <a:rPr lang="en-US" sz="2000" dirty="0"/>
              <a:t> </a:t>
            </a:r>
            <a:r>
              <a:rPr lang="en-US" sz="2000" dirty="0" err="1"/>
              <a:t>sở</a:t>
            </a:r>
            <a:endParaRPr lang="en-US" sz="2000" dirty="0"/>
          </a:p>
        </p:txBody>
      </p:sp>
      <p:sp>
        <p:nvSpPr>
          <p:cNvPr id="29" name="TextBox 28">
            <a:extLst>
              <a:ext uri="{FF2B5EF4-FFF2-40B4-BE49-F238E27FC236}">
                <a16:creationId xmlns:a16="http://schemas.microsoft.com/office/drawing/2014/main" id="{E89C59D2-1DA1-4BEB-93DD-BE2B980E0096}"/>
              </a:ext>
            </a:extLst>
          </p:cNvPr>
          <p:cNvSpPr txBox="1"/>
          <p:nvPr/>
        </p:nvSpPr>
        <p:spPr>
          <a:xfrm>
            <a:off x="2267418" y="4633493"/>
            <a:ext cx="4813788" cy="450829"/>
          </a:xfrm>
          <a:prstGeom prst="rect">
            <a:avLst/>
          </a:prstGeom>
          <a:noFill/>
        </p:spPr>
        <p:txBody>
          <a:bodyPr wrap="square" rtlCol="0">
            <a:spAutoFit/>
          </a:bodyPr>
          <a:lstStyle/>
          <a:p>
            <a:pPr algn="ctr">
              <a:lnSpc>
                <a:spcPct val="130000"/>
              </a:lnSpc>
            </a:pPr>
            <a:r>
              <a:rPr lang="en-US" sz="2000" dirty="0" err="1"/>
              <a:t>thúc</a:t>
            </a:r>
            <a:r>
              <a:rPr lang="en-US" sz="2000" dirty="0"/>
              <a:t> </a:t>
            </a:r>
            <a:r>
              <a:rPr lang="en-US" sz="2000" dirty="0" err="1"/>
              <a:t>đẩy</a:t>
            </a:r>
            <a:r>
              <a:rPr lang="en-US" sz="2000" dirty="0"/>
              <a:t> </a:t>
            </a:r>
            <a:r>
              <a:rPr lang="en-US" sz="2000" dirty="0" err="1"/>
              <a:t>và</a:t>
            </a:r>
            <a:r>
              <a:rPr lang="en-US" sz="2000" dirty="0"/>
              <a:t> </a:t>
            </a:r>
            <a:r>
              <a:rPr lang="en-US" sz="2000" dirty="0" err="1"/>
              <a:t>làm</a:t>
            </a:r>
            <a:r>
              <a:rPr lang="en-US" sz="2000" dirty="0"/>
              <a:t> </a:t>
            </a:r>
            <a:r>
              <a:rPr lang="en-US" sz="2000" dirty="0" err="1"/>
              <a:t>xuất</a:t>
            </a:r>
            <a:r>
              <a:rPr lang="en-US" sz="2000" dirty="0"/>
              <a:t> </a:t>
            </a:r>
            <a:r>
              <a:rPr lang="en-US" sz="2000" dirty="0" err="1"/>
              <a:t>hiện</a:t>
            </a:r>
            <a:r>
              <a:rPr lang="en-US" sz="2000" dirty="0"/>
              <a:t> </a:t>
            </a:r>
            <a:r>
              <a:rPr lang="en-US" sz="2000" dirty="0" err="1"/>
              <a:t>hình</a:t>
            </a:r>
            <a:r>
              <a:rPr lang="en-US" sz="2000" dirty="0"/>
              <a:t> </a:t>
            </a:r>
            <a:r>
              <a:rPr lang="en-US" sz="2000" dirty="0" err="1"/>
              <a:t>thái</a:t>
            </a:r>
            <a:r>
              <a:rPr lang="en-US" sz="2000" dirty="0"/>
              <a:t> </a:t>
            </a:r>
            <a:r>
              <a:rPr lang="en-US" sz="2000" dirty="0" err="1"/>
              <a:t>mới</a:t>
            </a:r>
            <a:endParaRPr lang="en-US" sz="2000" dirty="0"/>
          </a:p>
        </p:txBody>
      </p:sp>
      <p:sp>
        <p:nvSpPr>
          <p:cNvPr id="30" name="TextBox 29">
            <a:extLst>
              <a:ext uri="{FF2B5EF4-FFF2-40B4-BE49-F238E27FC236}">
                <a16:creationId xmlns:a16="http://schemas.microsoft.com/office/drawing/2014/main" id="{32AC06A6-9D6D-4237-A420-C394572EC50D}"/>
              </a:ext>
            </a:extLst>
          </p:cNvPr>
          <p:cNvSpPr txBox="1"/>
          <p:nvPr/>
        </p:nvSpPr>
        <p:spPr>
          <a:xfrm>
            <a:off x="1303061" y="1967989"/>
            <a:ext cx="7014687" cy="400110"/>
          </a:xfrm>
          <a:prstGeom prst="rect">
            <a:avLst/>
          </a:prstGeom>
          <a:noFill/>
        </p:spPr>
        <p:txBody>
          <a:bodyPr wrap="square" rtlCol="0">
            <a:spAutoFit/>
          </a:bodyPr>
          <a:lstStyle/>
          <a:p>
            <a:pPr algn="ctr"/>
            <a:r>
              <a:rPr lang="vi-VN" sz="2000" i="1" dirty="0">
                <a:solidFill>
                  <a:schemeClr val="accent3">
                    <a:lumMod val="50000"/>
                  </a:schemeClr>
                </a:solidFill>
                <a:effectLst/>
                <a:latin typeface="+mn-lt"/>
                <a:ea typeface="Times New Roman" panose="02020603050405020304" pitchFamily="18" charset="0"/>
              </a:rPr>
              <a:t>có mối quan hệ mật thiết với nhau, nối tiếp và xen kẽ nhau.</a:t>
            </a:r>
            <a:endParaRPr lang="en-US" sz="2000" i="1" dirty="0">
              <a:solidFill>
                <a:schemeClr val="accent3">
                  <a:lumMod val="50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415626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3894E3-6460-4C07-993B-BF7AB6CECCA9}"/>
              </a:ext>
            </a:extLst>
          </p:cNvPr>
          <p:cNvSpPr/>
          <p:nvPr/>
        </p:nvSpPr>
        <p:spPr>
          <a:xfrm>
            <a:off x="485644" y="669436"/>
            <a:ext cx="877289" cy="370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accent3">
                    <a:lumMod val="75000"/>
                  </a:schemeClr>
                </a:solidFill>
              </a:rPr>
              <a:t>Ví</a:t>
            </a:r>
            <a:r>
              <a:rPr lang="en-US" sz="1800" b="1" dirty="0">
                <a:solidFill>
                  <a:schemeClr val="accent3">
                    <a:lumMod val="75000"/>
                  </a:schemeClr>
                </a:solidFill>
              </a:rPr>
              <a:t> </a:t>
            </a:r>
            <a:r>
              <a:rPr lang="en-US" sz="1800" b="1" dirty="0" err="1">
                <a:solidFill>
                  <a:schemeClr val="accent3">
                    <a:lumMod val="75000"/>
                  </a:schemeClr>
                </a:solidFill>
              </a:rPr>
              <a:t>dụ</a:t>
            </a:r>
            <a:r>
              <a:rPr lang="en-US" sz="1800" b="1" dirty="0">
                <a:solidFill>
                  <a:schemeClr val="accent3">
                    <a:lumMod val="75000"/>
                  </a:schemeClr>
                </a:solidFill>
              </a:rPr>
              <a:t>:</a:t>
            </a:r>
          </a:p>
        </p:txBody>
      </p:sp>
      <p:sp>
        <p:nvSpPr>
          <p:cNvPr id="7" name="TextBox 6">
            <a:extLst>
              <a:ext uri="{FF2B5EF4-FFF2-40B4-BE49-F238E27FC236}">
                <a16:creationId xmlns:a16="http://schemas.microsoft.com/office/drawing/2014/main" id="{86ACFB6B-CA65-4E71-B1F0-B746E23EC13F}"/>
              </a:ext>
            </a:extLst>
          </p:cNvPr>
          <p:cNvSpPr txBox="1"/>
          <p:nvPr/>
        </p:nvSpPr>
        <p:spPr>
          <a:xfrm>
            <a:off x="1772433" y="606131"/>
            <a:ext cx="5843392" cy="496996"/>
          </a:xfrm>
          <a:prstGeom prst="rect">
            <a:avLst/>
          </a:prstGeom>
          <a:solidFill>
            <a:schemeClr val="accent4">
              <a:lumMod val="60000"/>
              <a:lumOff val="40000"/>
            </a:schemeClr>
          </a:solidFill>
        </p:spPr>
        <p:txBody>
          <a:bodyPr wrap="square">
            <a:spAutoFit/>
          </a:bodyPr>
          <a:lstStyle/>
          <a:p>
            <a:pPr marL="0" marR="0" algn="ctr">
              <a:lnSpc>
                <a:spcPct val="150000"/>
              </a:lnSpc>
              <a:spcBef>
                <a:spcPts val="0"/>
              </a:spcBef>
              <a:spcAft>
                <a:spcPts val="0"/>
              </a:spcAft>
            </a:pPr>
            <a:r>
              <a:rPr lang="vi-VN" sz="2000" dirty="0">
                <a:effectLst/>
                <a:latin typeface="+mn-lt"/>
                <a:ea typeface="Times New Roman" panose="02020603050405020304" pitchFamily="18" charset="0"/>
              </a:rPr>
              <a:t>Mối quan hệ sinh trưởng và phát triển ở động vật </a:t>
            </a:r>
            <a:endParaRPr lang="en-US" sz="2000" dirty="0">
              <a:effectLst/>
              <a:latin typeface="+mn-lt"/>
              <a:ea typeface="Calibri" panose="020F0502020204030204" pitchFamily="34" charset="0"/>
            </a:endParaRPr>
          </a:p>
        </p:txBody>
      </p:sp>
      <p:sp>
        <p:nvSpPr>
          <p:cNvPr id="8" name="TextBox 7">
            <a:extLst>
              <a:ext uri="{FF2B5EF4-FFF2-40B4-BE49-F238E27FC236}">
                <a16:creationId xmlns:a16="http://schemas.microsoft.com/office/drawing/2014/main" id="{39073E49-D85C-4B46-9130-5B8479A0CB72}"/>
              </a:ext>
            </a:extLst>
          </p:cNvPr>
          <p:cNvSpPr txBox="1"/>
          <p:nvPr/>
        </p:nvSpPr>
        <p:spPr>
          <a:xfrm>
            <a:off x="626299" y="1413910"/>
            <a:ext cx="7640877" cy="95866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vi-VN" sz="2000" dirty="0">
                <a:effectLst/>
                <a:latin typeface="+mn-lt"/>
                <a:ea typeface="Times New Roman" panose="02020603050405020304" pitchFamily="18" charset="0"/>
              </a:rPr>
              <a:t>Trong vòng đời của ếch</a:t>
            </a:r>
            <a:r>
              <a:rPr lang="en-US" sz="2000" dirty="0">
                <a:effectLst/>
                <a:latin typeface="+mn-lt"/>
                <a:ea typeface="Times New Roman" panose="02020603050405020304" pitchFamily="18" charset="0"/>
              </a:rPr>
              <a:t>, </a:t>
            </a:r>
            <a:r>
              <a:rPr lang="vi-VN" sz="2000" dirty="0">
                <a:effectLst/>
                <a:latin typeface="+mn-lt"/>
                <a:ea typeface="Times New Roman" panose="02020603050405020304" pitchFamily="18" charset="0"/>
              </a:rPr>
              <a:t>nòng nọc phải sinh trưởng để đạt kích thước nhất định mới phát triển thành ếch.</a:t>
            </a:r>
            <a:endParaRPr lang="en-US" sz="2000" dirty="0">
              <a:effectLst/>
              <a:latin typeface="+mn-lt"/>
              <a:ea typeface="Calibri" panose="020F0502020204030204" pitchFamily="34" charset="0"/>
            </a:endParaRPr>
          </a:p>
        </p:txBody>
      </p:sp>
      <p:sp>
        <p:nvSpPr>
          <p:cNvPr id="10" name="TextBox 9">
            <a:extLst>
              <a:ext uri="{FF2B5EF4-FFF2-40B4-BE49-F238E27FC236}">
                <a16:creationId xmlns:a16="http://schemas.microsoft.com/office/drawing/2014/main" id="{BFCAEA5A-5919-4C29-90AC-671B7DD9B7A0}"/>
              </a:ext>
            </a:extLst>
          </p:cNvPr>
          <p:cNvSpPr txBox="1"/>
          <p:nvPr/>
        </p:nvSpPr>
        <p:spPr>
          <a:xfrm>
            <a:off x="626299" y="2505868"/>
            <a:ext cx="7640877" cy="95866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dirty="0" err="1">
                <a:effectLst/>
                <a:latin typeface="+mn-lt"/>
                <a:ea typeface="Times New Roman" panose="02020603050405020304" pitchFamily="18" charset="0"/>
              </a:rPr>
              <a:t>Cơ</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thể</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ếch</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phải</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sinh</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trưởng</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đạt</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kích</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thước</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nhất</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định</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mới</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có</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thể</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phát</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dục</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và</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sinh</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sản</a:t>
            </a:r>
            <a:r>
              <a:rPr lang="en-US" sz="2000" dirty="0">
                <a:effectLst/>
                <a:latin typeface="+mn-lt"/>
                <a:ea typeface="Times New Roman" panose="02020603050405020304" pitchFamily="18" charset="0"/>
              </a:rPr>
              <a:t>.</a:t>
            </a:r>
            <a:endParaRPr lang="en-US" sz="2000" dirty="0">
              <a:effectLst/>
              <a:latin typeface="+mn-lt"/>
              <a:ea typeface="Calibri" panose="020F0502020204030204" pitchFamily="34" charset="0"/>
            </a:endParaRPr>
          </a:p>
        </p:txBody>
      </p:sp>
      <p:sp>
        <p:nvSpPr>
          <p:cNvPr id="11" name="TextBox 10">
            <a:extLst>
              <a:ext uri="{FF2B5EF4-FFF2-40B4-BE49-F238E27FC236}">
                <a16:creationId xmlns:a16="http://schemas.microsoft.com/office/drawing/2014/main" id="{C3136022-F4EC-4BCB-A95E-FE5E75ED0188}"/>
              </a:ext>
            </a:extLst>
          </p:cNvPr>
          <p:cNvSpPr txBox="1"/>
          <p:nvPr/>
        </p:nvSpPr>
        <p:spPr>
          <a:xfrm>
            <a:off x="626299" y="3578709"/>
            <a:ext cx="7640877" cy="95866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dirty="0" err="1">
                <a:effectLst/>
                <a:latin typeface="+mn-lt"/>
                <a:ea typeface="Times New Roman" panose="02020603050405020304" pitchFamily="18" charset="0"/>
              </a:rPr>
              <a:t>Cơ</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thể</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trước</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tuổi</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phát</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dục</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có</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tốc</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độ</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sinh</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trưởng</a:t>
            </a:r>
            <a:r>
              <a:rPr lang="en-US" sz="2000" dirty="0">
                <a:effectLst/>
                <a:latin typeface="+mn-lt"/>
                <a:ea typeface="Times New Roman" panose="02020603050405020304" pitchFamily="18" charset="0"/>
              </a:rPr>
              <a:t> </a:t>
            </a:r>
            <a:r>
              <a:rPr lang="en-US" sz="2000" dirty="0" err="1">
                <a:effectLst/>
                <a:latin typeface="+mn-lt"/>
                <a:ea typeface="Times New Roman" panose="02020603050405020304" pitchFamily="18" charset="0"/>
              </a:rPr>
              <a:t>nhanh</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còn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tuổi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sau</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phát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dục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tốc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độ</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sinh</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trưởng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chậm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lại</a:t>
            </a:r>
            <a:r>
              <a:rPr lang="en-US" sz="2000" dirty="0">
                <a:latin typeface="+mn-lt"/>
                <a:ea typeface="Times New Roman" panose="02020603050405020304" pitchFamily="18" charset="0"/>
              </a:rPr>
              <a:t>.</a:t>
            </a: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12937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8B11A7-BC5D-4BFE-889B-CB49FE099BFE}"/>
              </a:ext>
            </a:extLst>
          </p:cNvPr>
          <p:cNvSpPr/>
          <p:nvPr/>
        </p:nvSpPr>
        <p:spPr>
          <a:xfrm>
            <a:off x="597251" y="696735"/>
            <a:ext cx="877289" cy="370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accent3">
                    <a:lumMod val="75000"/>
                  </a:schemeClr>
                </a:solidFill>
              </a:rPr>
              <a:t>Ví</a:t>
            </a:r>
            <a:r>
              <a:rPr lang="en-US" sz="1800" b="1" dirty="0">
                <a:solidFill>
                  <a:schemeClr val="accent3">
                    <a:lumMod val="75000"/>
                  </a:schemeClr>
                </a:solidFill>
              </a:rPr>
              <a:t> </a:t>
            </a:r>
            <a:r>
              <a:rPr lang="en-US" sz="1800" b="1" dirty="0" err="1">
                <a:solidFill>
                  <a:schemeClr val="accent3">
                    <a:lumMod val="75000"/>
                  </a:schemeClr>
                </a:solidFill>
              </a:rPr>
              <a:t>dụ</a:t>
            </a:r>
            <a:r>
              <a:rPr lang="en-US" sz="1800" b="1" dirty="0">
                <a:solidFill>
                  <a:schemeClr val="accent3">
                    <a:lumMod val="75000"/>
                  </a:schemeClr>
                </a:solidFill>
              </a:rPr>
              <a:t>:</a:t>
            </a:r>
          </a:p>
        </p:txBody>
      </p:sp>
      <p:sp>
        <p:nvSpPr>
          <p:cNvPr id="5" name="TextBox 4">
            <a:extLst>
              <a:ext uri="{FF2B5EF4-FFF2-40B4-BE49-F238E27FC236}">
                <a16:creationId xmlns:a16="http://schemas.microsoft.com/office/drawing/2014/main" id="{06B5217F-2886-4F86-8817-D2B77DBDE50C}"/>
              </a:ext>
            </a:extLst>
          </p:cNvPr>
          <p:cNvSpPr txBox="1"/>
          <p:nvPr/>
        </p:nvSpPr>
        <p:spPr>
          <a:xfrm>
            <a:off x="1884040" y="633430"/>
            <a:ext cx="5843392" cy="496996"/>
          </a:xfrm>
          <a:prstGeom prst="rect">
            <a:avLst/>
          </a:prstGeom>
          <a:solidFill>
            <a:schemeClr val="accent4">
              <a:lumMod val="60000"/>
              <a:lumOff val="40000"/>
            </a:schemeClr>
          </a:solidFill>
        </p:spPr>
        <p:txBody>
          <a:bodyPr wrap="square">
            <a:spAutoFit/>
          </a:bodyPr>
          <a:lstStyle/>
          <a:p>
            <a:pPr marL="0" marR="0" algn="ctr">
              <a:lnSpc>
                <a:spcPct val="150000"/>
              </a:lnSpc>
              <a:spcBef>
                <a:spcPts val="0"/>
              </a:spcBef>
              <a:spcAft>
                <a:spcPts val="0"/>
              </a:spcAft>
            </a:pPr>
            <a:r>
              <a:rPr lang="vi-VN" sz="2000" dirty="0">
                <a:effectLst/>
                <a:latin typeface="+mn-lt"/>
                <a:ea typeface="Times New Roman" panose="02020603050405020304" pitchFamily="18" charset="0"/>
              </a:rPr>
              <a:t>Mối quan hệ sinh trưởng và phát triển ở </a:t>
            </a:r>
            <a:r>
              <a:rPr lang="en-US" sz="2000" dirty="0" err="1">
                <a:effectLst/>
                <a:latin typeface="+mn-lt"/>
                <a:ea typeface="Times New Roman" panose="02020603050405020304" pitchFamily="18" charset="0"/>
              </a:rPr>
              <a:t>thực</a:t>
            </a:r>
            <a:r>
              <a:rPr lang="vi-VN" sz="2000" dirty="0">
                <a:effectLst/>
                <a:latin typeface="+mn-lt"/>
                <a:ea typeface="Times New Roman" panose="02020603050405020304" pitchFamily="18" charset="0"/>
              </a:rPr>
              <a:t> vật </a:t>
            </a:r>
            <a:endParaRPr lang="en-US" sz="2000" dirty="0">
              <a:effectLst/>
              <a:latin typeface="+mn-lt"/>
              <a:ea typeface="Calibri" panose="020F0502020204030204" pitchFamily="34" charset="0"/>
            </a:endParaRPr>
          </a:p>
        </p:txBody>
      </p:sp>
      <p:sp>
        <p:nvSpPr>
          <p:cNvPr id="6" name="TextBox 5">
            <a:extLst>
              <a:ext uri="{FF2B5EF4-FFF2-40B4-BE49-F238E27FC236}">
                <a16:creationId xmlns:a16="http://schemas.microsoft.com/office/drawing/2014/main" id="{4C50C4F9-29A4-4EF4-8588-164B127F5987}"/>
              </a:ext>
            </a:extLst>
          </p:cNvPr>
          <p:cNvSpPr txBox="1"/>
          <p:nvPr/>
        </p:nvSpPr>
        <p:spPr>
          <a:xfrm>
            <a:off x="985298" y="1591624"/>
            <a:ext cx="7640877" cy="95866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vi-VN" sz="2000" dirty="0"/>
              <a:t>Hạt nảy mầm lớn lên thành cây mầm, cây mầm lớn lên thành cây con.</a:t>
            </a:r>
            <a:endParaRPr lang="en-US" sz="2000" dirty="0"/>
          </a:p>
        </p:txBody>
      </p:sp>
      <p:sp>
        <p:nvSpPr>
          <p:cNvPr id="7" name="TextBox 6">
            <a:extLst>
              <a:ext uri="{FF2B5EF4-FFF2-40B4-BE49-F238E27FC236}">
                <a16:creationId xmlns:a16="http://schemas.microsoft.com/office/drawing/2014/main" id="{CBB9F611-EB9C-4ACC-94FC-92921B73893D}"/>
              </a:ext>
            </a:extLst>
          </p:cNvPr>
          <p:cNvSpPr txBox="1"/>
          <p:nvPr/>
        </p:nvSpPr>
        <p:spPr>
          <a:xfrm>
            <a:off x="985298" y="2734590"/>
            <a:ext cx="7640877" cy="49699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vi-VN" sz="2000" dirty="0"/>
              <a:t>Cây con đạt được mức độ sinh trưởng nhất định thì ra nụ.</a:t>
            </a:r>
            <a:endParaRPr lang="en-US" sz="2000" dirty="0"/>
          </a:p>
        </p:txBody>
      </p:sp>
      <p:sp>
        <p:nvSpPr>
          <p:cNvPr id="8" name="TextBox 7">
            <a:extLst>
              <a:ext uri="{FF2B5EF4-FFF2-40B4-BE49-F238E27FC236}">
                <a16:creationId xmlns:a16="http://schemas.microsoft.com/office/drawing/2014/main" id="{0D3408F7-BBBE-4F39-9FA3-183D0F38C6EE}"/>
              </a:ext>
            </a:extLst>
          </p:cNvPr>
          <p:cNvSpPr txBox="1"/>
          <p:nvPr/>
        </p:nvSpPr>
        <p:spPr>
          <a:xfrm>
            <a:off x="985298" y="3516078"/>
            <a:ext cx="7640877" cy="49699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vi-VN" sz="2000" dirty="0"/>
              <a:t>Nụ lớn lên hình thành hoa và tạo quả.</a:t>
            </a: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1109919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848;p49">
            <a:extLst>
              <a:ext uri="{FF2B5EF4-FFF2-40B4-BE49-F238E27FC236}">
                <a16:creationId xmlns:a16="http://schemas.microsoft.com/office/drawing/2014/main" id="{6C8C1D94-0A84-4CAF-A486-E088590BD824}"/>
              </a:ext>
            </a:extLst>
          </p:cNvPr>
          <p:cNvGrpSpPr/>
          <p:nvPr/>
        </p:nvGrpSpPr>
        <p:grpSpPr>
          <a:xfrm>
            <a:off x="7527541" y="2874616"/>
            <a:ext cx="1411418" cy="1263053"/>
            <a:chOff x="2497175" y="3692550"/>
            <a:chExt cx="1123025" cy="1004975"/>
          </a:xfrm>
        </p:grpSpPr>
        <p:sp>
          <p:nvSpPr>
            <p:cNvPr id="3" name="Google Shape;849;p49">
              <a:extLst>
                <a:ext uri="{FF2B5EF4-FFF2-40B4-BE49-F238E27FC236}">
                  <a16:creationId xmlns:a16="http://schemas.microsoft.com/office/drawing/2014/main" id="{9FEC2072-D2A1-41BB-972C-D4139C1A9CD3}"/>
                </a:ext>
              </a:extLst>
            </p:cNvPr>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50;p49">
              <a:extLst>
                <a:ext uri="{FF2B5EF4-FFF2-40B4-BE49-F238E27FC236}">
                  <a16:creationId xmlns:a16="http://schemas.microsoft.com/office/drawing/2014/main" id="{10611492-F6B3-4A75-9C48-0354147EC370}"/>
                </a:ext>
              </a:extLst>
            </p:cNvPr>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51;p49">
              <a:extLst>
                <a:ext uri="{FF2B5EF4-FFF2-40B4-BE49-F238E27FC236}">
                  <a16:creationId xmlns:a16="http://schemas.microsoft.com/office/drawing/2014/main" id="{79432167-8151-48A5-BED3-D7E6682324AB}"/>
                </a:ext>
              </a:extLst>
            </p:cNvPr>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52;p49">
              <a:extLst>
                <a:ext uri="{FF2B5EF4-FFF2-40B4-BE49-F238E27FC236}">
                  <a16:creationId xmlns:a16="http://schemas.microsoft.com/office/drawing/2014/main" id="{30BD1C3B-EB2F-4BF7-B6C9-A87853F580D8}"/>
                </a:ext>
              </a:extLst>
            </p:cNvPr>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3;p49">
              <a:extLst>
                <a:ext uri="{FF2B5EF4-FFF2-40B4-BE49-F238E27FC236}">
                  <a16:creationId xmlns:a16="http://schemas.microsoft.com/office/drawing/2014/main" id="{D82E6CED-429D-4F77-B6EF-EB9399C09259}"/>
                </a:ext>
              </a:extLst>
            </p:cNvPr>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854;p49">
            <a:extLst>
              <a:ext uri="{FF2B5EF4-FFF2-40B4-BE49-F238E27FC236}">
                <a16:creationId xmlns:a16="http://schemas.microsoft.com/office/drawing/2014/main" id="{C38156AA-4F41-4F1B-BA42-7EDFDFA99D53}"/>
              </a:ext>
            </a:extLst>
          </p:cNvPr>
          <p:cNvGrpSpPr/>
          <p:nvPr/>
        </p:nvGrpSpPr>
        <p:grpSpPr>
          <a:xfrm>
            <a:off x="5295718" y="207063"/>
            <a:ext cx="1646618" cy="1629333"/>
            <a:chOff x="301538" y="2057488"/>
            <a:chExt cx="2332981" cy="2308491"/>
          </a:xfrm>
        </p:grpSpPr>
        <p:sp>
          <p:nvSpPr>
            <p:cNvPr id="9" name="Google Shape;855;p49">
              <a:extLst>
                <a:ext uri="{FF2B5EF4-FFF2-40B4-BE49-F238E27FC236}">
                  <a16:creationId xmlns:a16="http://schemas.microsoft.com/office/drawing/2014/main" id="{3F8F0DC3-1BB3-4AFD-B208-1566FA8A2959}"/>
                </a:ext>
              </a:extLst>
            </p:cNvPr>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6;p49">
              <a:extLst>
                <a:ext uri="{FF2B5EF4-FFF2-40B4-BE49-F238E27FC236}">
                  <a16:creationId xmlns:a16="http://schemas.microsoft.com/office/drawing/2014/main" id="{E9FAB94B-72EF-45A1-B556-889A05410E4D}"/>
                </a:ext>
              </a:extLst>
            </p:cNvPr>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7;p49">
              <a:extLst>
                <a:ext uri="{FF2B5EF4-FFF2-40B4-BE49-F238E27FC236}">
                  <a16:creationId xmlns:a16="http://schemas.microsoft.com/office/drawing/2014/main" id="{B8DA460D-CDE1-43DD-86FD-B1FEBA492A48}"/>
                </a:ext>
              </a:extLst>
            </p:cNvPr>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8;p49">
              <a:extLst>
                <a:ext uri="{FF2B5EF4-FFF2-40B4-BE49-F238E27FC236}">
                  <a16:creationId xmlns:a16="http://schemas.microsoft.com/office/drawing/2014/main" id="{8FBACFF3-BF08-4B3D-9C6E-BA8380ECE79C}"/>
                </a:ext>
              </a:extLst>
            </p:cNvPr>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9;p49">
              <a:extLst>
                <a:ext uri="{FF2B5EF4-FFF2-40B4-BE49-F238E27FC236}">
                  <a16:creationId xmlns:a16="http://schemas.microsoft.com/office/drawing/2014/main" id="{42ADA048-5DA8-49D8-89FF-3469155C54E2}"/>
                </a:ext>
              </a:extLst>
            </p:cNvPr>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0;p49">
              <a:extLst>
                <a:ext uri="{FF2B5EF4-FFF2-40B4-BE49-F238E27FC236}">
                  <a16:creationId xmlns:a16="http://schemas.microsoft.com/office/drawing/2014/main" id="{6F0F81BC-0114-4C45-815A-1F0A7AB116E8}"/>
                </a:ext>
              </a:extLst>
            </p:cNvPr>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1;p49">
              <a:extLst>
                <a:ext uri="{FF2B5EF4-FFF2-40B4-BE49-F238E27FC236}">
                  <a16:creationId xmlns:a16="http://schemas.microsoft.com/office/drawing/2014/main" id="{6BC48A03-05F2-4289-A701-5992618A48E5}"/>
                </a:ext>
              </a:extLst>
            </p:cNvPr>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p49">
              <a:extLst>
                <a:ext uri="{FF2B5EF4-FFF2-40B4-BE49-F238E27FC236}">
                  <a16:creationId xmlns:a16="http://schemas.microsoft.com/office/drawing/2014/main" id="{B4EF2831-32AD-44DA-8218-8E66D3440E8E}"/>
                </a:ext>
              </a:extLst>
            </p:cNvPr>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3;p49">
              <a:extLst>
                <a:ext uri="{FF2B5EF4-FFF2-40B4-BE49-F238E27FC236}">
                  <a16:creationId xmlns:a16="http://schemas.microsoft.com/office/drawing/2014/main" id="{099749E9-66EE-4014-AC25-C08AA50B7E1E}"/>
                </a:ext>
              </a:extLst>
            </p:cNvPr>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4;p49">
              <a:extLst>
                <a:ext uri="{FF2B5EF4-FFF2-40B4-BE49-F238E27FC236}">
                  <a16:creationId xmlns:a16="http://schemas.microsoft.com/office/drawing/2014/main" id="{BA1CC90F-F59E-45FE-9E9A-75D30C2AA511}"/>
                </a:ext>
              </a:extLst>
            </p:cNvPr>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5;p49">
              <a:extLst>
                <a:ext uri="{FF2B5EF4-FFF2-40B4-BE49-F238E27FC236}">
                  <a16:creationId xmlns:a16="http://schemas.microsoft.com/office/drawing/2014/main" id="{00000AFD-1716-484A-A961-870869DB1890}"/>
                </a:ext>
              </a:extLst>
            </p:cNvPr>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6;p49">
              <a:extLst>
                <a:ext uri="{FF2B5EF4-FFF2-40B4-BE49-F238E27FC236}">
                  <a16:creationId xmlns:a16="http://schemas.microsoft.com/office/drawing/2014/main" id="{8103F653-9968-4C0C-86DD-1D428B53E98A}"/>
                </a:ext>
              </a:extLst>
            </p:cNvPr>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7;p49">
              <a:extLst>
                <a:ext uri="{FF2B5EF4-FFF2-40B4-BE49-F238E27FC236}">
                  <a16:creationId xmlns:a16="http://schemas.microsoft.com/office/drawing/2014/main" id="{9E19EFBE-8D8D-4D31-8617-B84E453CE428}"/>
                </a:ext>
              </a:extLst>
            </p:cNvPr>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8;p49">
              <a:extLst>
                <a:ext uri="{FF2B5EF4-FFF2-40B4-BE49-F238E27FC236}">
                  <a16:creationId xmlns:a16="http://schemas.microsoft.com/office/drawing/2014/main" id="{C8EFB390-98E8-4275-B186-893738B42943}"/>
                </a:ext>
              </a:extLst>
            </p:cNvPr>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9;p49">
              <a:extLst>
                <a:ext uri="{FF2B5EF4-FFF2-40B4-BE49-F238E27FC236}">
                  <a16:creationId xmlns:a16="http://schemas.microsoft.com/office/drawing/2014/main" id="{495DAE75-CBFA-4B49-A744-AFA1C7F2EFAE}"/>
                </a:ext>
              </a:extLst>
            </p:cNvPr>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70;p49">
              <a:extLst>
                <a:ext uri="{FF2B5EF4-FFF2-40B4-BE49-F238E27FC236}">
                  <a16:creationId xmlns:a16="http://schemas.microsoft.com/office/drawing/2014/main" id="{FAFC7039-BDEE-474A-9579-9205F7CA4D60}"/>
                </a:ext>
              </a:extLst>
            </p:cNvPr>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71;p49">
              <a:extLst>
                <a:ext uri="{FF2B5EF4-FFF2-40B4-BE49-F238E27FC236}">
                  <a16:creationId xmlns:a16="http://schemas.microsoft.com/office/drawing/2014/main" id="{45022479-2556-4D08-B256-B42D8E5F04F0}"/>
                </a:ext>
              </a:extLst>
            </p:cNvPr>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2;p49">
              <a:extLst>
                <a:ext uri="{FF2B5EF4-FFF2-40B4-BE49-F238E27FC236}">
                  <a16:creationId xmlns:a16="http://schemas.microsoft.com/office/drawing/2014/main" id="{408BBC1F-1731-46DC-B855-75649EF11250}"/>
                </a:ext>
              </a:extLst>
            </p:cNvPr>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3;p49">
              <a:extLst>
                <a:ext uri="{FF2B5EF4-FFF2-40B4-BE49-F238E27FC236}">
                  <a16:creationId xmlns:a16="http://schemas.microsoft.com/office/drawing/2014/main" id="{642A914B-35DA-4025-A09C-E34C22D0D392}"/>
                </a:ext>
              </a:extLst>
            </p:cNvPr>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4;p49">
              <a:extLst>
                <a:ext uri="{FF2B5EF4-FFF2-40B4-BE49-F238E27FC236}">
                  <a16:creationId xmlns:a16="http://schemas.microsoft.com/office/drawing/2014/main" id="{2CA3108B-F5E7-4777-9072-C05F9595B301}"/>
                </a:ext>
              </a:extLst>
            </p:cNvPr>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875;p49">
            <a:extLst>
              <a:ext uri="{FF2B5EF4-FFF2-40B4-BE49-F238E27FC236}">
                <a16:creationId xmlns:a16="http://schemas.microsoft.com/office/drawing/2014/main" id="{4FB68501-3CC4-406A-BF45-7474B2FBCA52}"/>
              </a:ext>
            </a:extLst>
          </p:cNvPr>
          <p:cNvGrpSpPr/>
          <p:nvPr/>
        </p:nvGrpSpPr>
        <p:grpSpPr>
          <a:xfrm>
            <a:off x="159590" y="2668300"/>
            <a:ext cx="1107251" cy="1111750"/>
            <a:chOff x="709090" y="1184225"/>
            <a:chExt cx="749307" cy="752351"/>
          </a:xfrm>
        </p:grpSpPr>
        <p:sp>
          <p:nvSpPr>
            <p:cNvPr id="30" name="Google Shape;876;p49">
              <a:extLst>
                <a:ext uri="{FF2B5EF4-FFF2-40B4-BE49-F238E27FC236}">
                  <a16:creationId xmlns:a16="http://schemas.microsoft.com/office/drawing/2014/main" id="{ACFA904C-EE76-4EC0-A953-0941C69063DB}"/>
                </a:ext>
              </a:extLst>
            </p:cNvPr>
            <p:cNvSpPr/>
            <p:nvPr/>
          </p:nvSpPr>
          <p:spPr>
            <a:xfrm>
              <a:off x="709090" y="1184225"/>
              <a:ext cx="749307" cy="752351"/>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7;p49">
              <a:extLst>
                <a:ext uri="{FF2B5EF4-FFF2-40B4-BE49-F238E27FC236}">
                  <a16:creationId xmlns:a16="http://schemas.microsoft.com/office/drawing/2014/main" id="{0B594AAB-270B-4308-A05F-28B16B157EAD}"/>
                </a:ext>
              </a:extLst>
            </p:cNvPr>
            <p:cNvSpPr/>
            <p:nvPr/>
          </p:nvSpPr>
          <p:spPr>
            <a:xfrm>
              <a:off x="839290" y="1314991"/>
              <a:ext cx="488893" cy="490878"/>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878;p49">
            <a:extLst>
              <a:ext uri="{FF2B5EF4-FFF2-40B4-BE49-F238E27FC236}">
                <a16:creationId xmlns:a16="http://schemas.microsoft.com/office/drawing/2014/main" id="{741E1407-AF03-465F-98AF-D5B14C13D4DA}"/>
              </a:ext>
            </a:extLst>
          </p:cNvPr>
          <p:cNvGrpSpPr/>
          <p:nvPr/>
        </p:nvGrpSpPr>
        <p:grpSpPr>
          <a:xfrm>
            <a:off x="1601412" y="412741"/>
            <a:ext cx="2400253" cy="1217966"/>
            <a:chOff x="849800" y="1967300"/>
            <a:chExt cx="1565825" cy="794550"/>
          </a:xfrm>
        </p:grpSpPr>
        <p:sp>
          <p:nvSpPr>
            <p:cNvPr id="33" name="Google Shape;879;p49">
              <a:extLst>
                <a:ext uri="{FF2B5EF4-FFF2-40B4-BE49-F238E27FC236}">
                  <a16:creationId xmlns:a16="http://schemas.microsoft.com/office/drawing/2014/main" id="{6A8600B2-B13D-41BC-8446-2466D7BCABD2}"/>
                </a:ext>
              </a:extLst>
            </p:cNvPr>
            <p:cNvSpPr/>
            <p:nvPr/>
          </p:nvSpPr>
          <p:spPr>
            <a:xfrm>
              <a:off x="880175" y="1967300"/>
              <a:ext cx="1535450" cy="686925"/>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80;p49">
              <a:extLst>
                <a:ext uri="{FF2B5EF4-FFF2-40B4-BE49-F238E27FC236}">
                  <a16:creationId xmlns:a16="http://schemas.microsoft.com/office/drawing/2014/main" id="{A1D0C1F7-3140-477D-8B09-BEE5B610548C}"/>
                </a:ext>
              </a:extLst>
            </p:cNvPr>
            <p:cNvSpPr/>
            <p:nvPr/>
          </p:nvSpPr>
          <p:spPr>
            <a:xfrm>
              <a:off x="849800" y="2077525"/>
              <a:ext cx="1539525" cy="668850"/>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81;p49">
              <a:extLst>
                <a:ext uri="{FF2B5EF4-FFF2-40B4-BE49-F238E27FC236}">
                  <a16:creationId xmlns:a16="http://schemas.microsoft.com/office/drawing/2014/main" id="{B97F76D4-8A87-481F-8E54-67B0FFBE35DA}"/>
                </a:ext>
              </a:extLst>
            </p:cNvPr>
            <p:cNvSpPr/>
            <p:nvPr/>
          </p:nvSpPr>
          <p:spPr>
            <a:xfrm>
              <a:off x="900950" y="2062225"/>
              <a:ext cx="1485050" cy="699625"/>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82;p49">
              <a:extLst>
                <a:ext uri="{FF2B5EF4-FFF2-40B4-BE49-F238E27FC236}">
                  <a16:creationId xmlns:a16="http://schemas.microsoft.com/office/drawing/2014/main" id="{86DC4B4E-476D-4C8A-A79C-4D0D9E1A0F04}"/>
                </a:ext>
              </a:extLst>
            </p:cNvPr>
            <p:cNvSpPr/>
            <p:nvPr/>
          </p:nvSpPr>
          <p:spPr>
            <a:xfrm>
              <a:off x="1630350" y="2474850"/>
              <a:ext cx="185350" cy="49125"/>
            </a:xfrm>
            <a:custGeom>
              <a:avLst/>
              <a:gdLst/>
              <a:ahLst/>
              <a:cxnLst/>
              <a:rect l="l" t="t" r="r" b="b"/>
              <a:pathLst>
                <a:path w="7414" h="1965" extrusionOk="0">
                  <a:moveTo>
                    <a:pt x="1" y="1"/>
                  </a:moveTo>
                  <a:lnTo>
                    <a:pt x="1" y="1034"/>
                  </a:lnTo>
                  <a:cubicBezTo>
                    <a:pt x="1" y="1548"/>
                    <a:pt x="1660" y="1965"/>
                    <a:pt x="3708" y="1965"/>
                  </a:cubicBezTo>
                  <a:cubicBezTo>
                    <a:pt x="5754" y="1965"/>
                    <a:pt x="7413" y="1548"/>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83;p49">
              <a:extLst>
                <a:ext uri="{FF2B5EF4-FFF2-40B4-BE49-F238E27FC236}">
                  <a16:creationId xmlns:a16="http://schemas.microsoft.com/office/drawing/2014/main" id="{D5969329-2E1F-4EF5-BDF8-0FB035F752BE}"/>
                </a:ext>
              </a:extLst>
            </p:cNvPr>
            <p:cNvSpPr/>
            <p:nvPr/>
          </p:nvSpPr>
          <p:spPr>
            <a:xfrm>
              <a:off x="1630350" y="24515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84;p49">
              <a:extLst>
                <a:ext uri="{FF2B5EF4-FFF2-40B4-BE49-F238E27FC236}">
                  <a16:creationId xmlns:a16="http://schemas.microsoft.com/office/drawing/2014/main" id="{6693FCAA-F77D-4F8C-AA74-58E11B5E4134}"/>
                </a:ext>
              </a:extLst>
            </p:cNvPr>
            <p:cNvSpPr/>
            <p:nvPr/>
          </p:nvSpPr>
          <p:spPr>
            <a:xfrm>
              <a:off x="1630350" y="2434550"/>
              <a:ext cx="185350" cy="49125"/>
            </a:xfrm>
            <a:custGeom>
              <a:avLst/>
              <a:gdLst/>
              <a:ahLst/>
              <a:cxnLst/>
              <a:rect l="l" t="t" r="r" b="b"/>
              <a:pathLst>
                <a:path w="7414" h="1965" extrusionOk="0">
                  <a:moveTo>
                    <a:pt x="1" y="1"/>
                  </a:moveTo>
                  <a:lnTo>
                    <a:pt x="1" y="1034"/>
                  </a:lnTo>
                  <a:cubicBezTo>
                    <a:pt x="1" y="1547"/>
                    <a:pt x="1660" y="1965"/>
                    <a:pt x="3708" y="1965"/>
                  </a:cubicBezTo>
                  <a:cubicBezTo>
                    <a:pt x="5754" y="1965"/>
                    <a:pt x="7413" y="1547"/>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85;p49">
              <a:extLst>
                <a:ext uri="{FF2B5EF4-FFF2-40B4-BE49-F238E27FC236}">
                  <a16:creationId xmlns:a16="http://schemas.microsoft.com/office/drawing/2014/main" id="{718107A2-4348-4CDB-B1F9-7072F7DDC9A1}"/>
                </a:ext>
              </a:extLst>
            </p:cNvPr>
            <p:cNvSpPr/>
            <p:nvPr/>
          </p:nvSpPr>
          <p:spPr>
            <a:xfrm>
              <a:off x="1630350" y="24112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86;p49">
              <a:extLst>
                <a:ext uri="{FF2B5EF4-FFF2-40B4-BE49-F238E27FC236}">
                  <a16:creationId xmlns:a16="http://schemas.microsoft.com/office/drawing/2014/main" id="{62DC1262-9CCA-485E-A183-A74B0F89B609}"/>
                </a:ext>
              </a:extLst>
            </p:cNvPr>
            <p:cNvSpPr/>
            <p:nvPr/>
          </p:nvSpPr>
          <p:spPr>
            <a:xfrm>
              <a:off x="1630350" y="2394250"/>
              <a:ext cx="185350" cy="49125"/>
            </a:xfrm>
            <a:custGeom>
              <a:avLst/>
              <a:gdLst/>
              <a:ahLst/>
              <a:cxnLst/>
              <a:rect l="l" t="t" r="r" b="b"/>
              <a:pathLst>
                <a:path w="7414" h="1965" extrusionOk="0">
                  <a:moveTo>
                    <a:pt x="1" y="0"/>
                  </a:moveTo>
                  <a:lnTo>
                    <a:pt x="1" y="1034"/>
                  </a:lnTo>
                  <a:cubicBezTo>
                    <a:pt x="1" y="1547"/>
                    <a:pt x="1660" y="1965"/>
                    <a:pt x="3708" y="1965"/>
                  </a:cubicBezTo>
                  <a:cubicBezTo>
                    <a:pt x="5754" y="1965"/>
                    <a:pt x="7413" y="1547"/>
                    <a:pt x="7413" y="1034"/>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87;p49">
              <a:extLst>
                <a:ext uri="{FF2B5EF4-FFF2-40B4-BE49-F238E27FC236}">
                  <a16:creationId xmlns:a16="http://schemas.microsoft.com/office/drawing/2014/main" id="{508862C6-13F8-44CE-9165-89A164449A51}"/>
                </a:ext>
              </a:extLst>
            </p:cNvPr>
            <p:cNvSpPr/>
            <p:nvPr/>
          </p:nvSpPr>
          <p:spPr>
            <a:xfrm>
              <a:off x="1630350" y="2370975"/>
              <a:ext cx="185350" cy="46525"/>
            </a:xfrm>
            <a:custGeom>
              <a:avLst/>
              <a:gdLst/>
              <a:ahLst/>
              <a:cxnLst/>
              <a:rect l="l" t="t" r="r" b="b"/>
              <a:pathLst>
                <a:path w="7414" h="1861" extrusionOk="0">
                  <a:moveTo>
                    <a:pt x="3708" y="1"/>
                  </a:moveTo>
                  <a:cubicBezTo>
                    <a:pt x="1660" y="1"/>
                    <a:pt x="1" y="418"/>
                    <a:pt x="1" y="931"/>
                  </a:cubicBezTo>
                  <a:cubicBezTo>
                    <a:pt x="1" y="1445"/>
                    <a:pt x="1660" y="1860"/>
                    <a:pt x="3708" y="1860"/>
                  </a:cubicBezTo>
                  <a:cubicBezTo>
                    <a:pt x="5754" y="1860"/>
                    <a:pt x="7413" y="1445"/>
                    <a:pt x="7413" y="931"/>
                  </a:cubicBezTo>
                  <a:cubicBezTo>
                    <a:pt x="7413" y="418"/>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88;p49">
              <a:extLst>
                <a:ext uri="{FF2B5EF4-FFF2-40B4-BE49-F238E27FC236}">
                  <a16:creationId xmlns:a16="http://schemas.microsoft.com/office/drawing/2014/main" id="{0BC0946C-41BE-460C-9F9F-DEFC6B450A2D}"/>
                </a:ext>
              </a:extLst>
            </p:cNvPr>
            <p:cNvSpPr/>
            <p:nvPr/>
          </p:nvSpPr>
          <p:spPr>
            <a:xfrm>
              <a:off x="1630350" y="2353950"/>
              <a:ext cx="185350" cy="49125"/>
            </a:xfrm>
            <a:custGeom>
              <a:avLst/>
              <a:gdLst/>
              <a:ahLst/>
              <a:cxnLst/>
              <a:rect l="l" t="t" r="r" b="b"/>
              <a:pathLst>
                <a:path w="7414" h="1965" extrusionOk="0">
                  <a:moveTo>
                    <a:pt x="1" y="0"/>
                  </a:moveTo>
                  <a:lnTo>
                    <a:pt x="1" y="1033"/>
                  </a:lnTo>
                  <a:cubicBezTo>
                    <a:pt x="1" y="1547"/>
                    <a:pt x="1660" y="1964"/>
                    <a:pt x="3708" y="1964"/>
                  </a:cubicBezTo>
                  <a:cubicBezTo>
                    <a:pt x="5754" y="1964"/>
                    <a:pt x="7413" y="1547"/>
                    <a:pt x="7413" y="1033"/>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89;p49">
              <a:extLst>
                <a:ext uri="{FF2B5EF4-FFF2-40B4-BE49-F238E27FC236}">
                  <a16:creationId xmlns:a16="http://schemas.microsoft.com/office/drawing/2014/main" id="{46B32329-2008-4E5A-ADC4-4C1C31B13790}"/>
                </a:ext>
              </a:extLst>
            </p:cNvPr>
            <p:cNvSpPr/>
            <p:nvPr/>
          </p:nvSpPr>
          <p:spPr>
            <a:xfrm>
              <a:off x="1630350" y="2330675"/>
              <a:ext cx="185350" cy="46525"/>
            </a:xfrm>
            <a:custGeom>
              <a:avLst/>
              <a:gdLst/>
              <a:ahLst/>
              <a:cxnLst/>
              <a:rect l="l" t="t" r="r" b="b"/>
              <a:pathLst>
                <a:path w="7414" h="1861" extrusionOk="0">
                  <a:moveTo>
                    <a:pt x="3708" y="0"/>
                  </a:moveTo>
                  <a:cubicBezTo>
                    <a:pt x="1660" y="0"/>
                    <a:pt x="1" y="418"/>
                    <a:pt x="1" y="931"/>
                  </a:cubicBezTo>
                  <a:cubicBezTo>
                    <a:pt x="1" y="1445"/>
                    <a:pt x="1660" y="1860"/>
                    <a:pt x="3708" y="1860"/>
                  </a:cubicBezTo>
                  <a:cubicBezTo>
                    <a:pt x="5754" y="1860"/>
                    <a:pt x="7413" y="1445"/>
                    <a:pt x="7413" y="931"/>
                  </a:cubicBezTo>
                  <a:cubicBezTo>
                    <a:pt x="7413" y="418"/>
                    <a:pt x="5754" y="0"/>
                    <a:pt x="3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90;p49">
              <a:extLst>
                <a:ext uri="{FF2B5EF4-FFF2-40B4-BE49-F238E27FC236}">
                  <a16:creationId xmlns:a16="http://schemas.microsoft.com/office/drawing/2014/main" id="{8D7A99FE-7D56-4AE3-B7B3-BFEA954F7216}"/>
                </a:ext>
              </a:extLst>
            </p:cNvPr>
            <p:cNvSpPr/>
            <p:nvPr/>
          </p:nvSpPr>
          <p:spPr>
            <a:xfrm>
              <a:off x="1630350" y="2310225"/>
              <a:ext cx="185350" cy="49075"/>
            </a:xfrm>
            <a:custGeom>
              <a:avLst/>
              <a:gdLst/>
              <a:ahLst/>
              <a:cxnLst/>
              <a:rect l="l" t="t" r="r" b="b"/>
              <a:pathLst>
                <a:path w="7414" h="1963" extrusionOk="0">
                  <a:moveTo>
                    <a:pt x="1" y="0"/>
                  </a:moveTo>
                  <a:lnTo>
                    <a:pt x="1" y="1033"/>
                  </a:lnTo>
                  <a:cubicBezTo>
                    <a:pt x="1" y="1547"/>
                    <a:pt x="1660" y="1962"/>
                    <a:pt x="3708" y="1962"/>
                  </a:cubicBezTo>
                  <a:cubicBezTo>
                    <a:pt x="5754" y="1962"/>
                    <a:pt x="7413" y="1547"/>
                    <a:pt x="7413" y="1033"/>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91;p49">
              <a:extLst>
                <a:ext uri="{FF2B5EF4-FFF2-40B4-BE49-F238E27FC236}">
                  <a16:creationId xmlns:a16="http://schemas.microsoft.com/office/drawing/2014/main" id="{4010A260-F8E8-44D0-BAC6-7174AE140596}"/>
                </a:ext>
              </a:extLst>
            </p:cNvPr>
            <p:cNvSpPr/>
            <p:nvPr/>
          </p:nvSpPr>
          <p:spPr>
            <a:xfrm>
              <a:off x="1630350" y="2286950"/>
              <a:ext cx="185350" cy="46500"/>
            </a:xfrm>
            <a:custGeom>
              <a:avLst/>
              <a:gdLst/>
              <a:ahLst/>
              <a:cxnLst/>
              <a:rect l="l" t="t" r="r" b="b"/>
              <a:pathLst>
                <a:path w="7414" h="1860" extrusionOk="0">
                  <a:moveTo>
                    <a:pt x="3708" y="0"/>
                  </a:moveTo>
                  <a:cubicBezTo>
                    <a:pt x="1660" y="0"/>
                    <a:pt x="1" y="415"/>
                    <a:pt x="1" y="931"/>
                  </a:cubicBezTo>
                  <a:cubicBezTo>
                    <a:pt x="1" y="1445"/>
                    <a:pt x="1660" y="1860"/>
                    <a:pt x="3708" y="1860"/>
                  </a:cubicBezTo>
                  <a:cubicBezTo>
                    <a:pt x="5754" y="1860"/>
                    <a:pt x="7413" y="1445"/>
                    <a:pt x="7413" y="931"/>
                  </a:cubicBezTo>
                  <a:cubicBezTo>
                    <a:pt x="7413" y="415"/>
                    <a:pt x="5754" y="0"/>
                    <a:pt x="3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92;p49">
              <a:extLst>
                <a:ext uri="{FF2B5EF4-FFF2-40B4-BE49-F238E27FC236}">
                  <a16:creationId xmlns:a16="http://schemas.microsoft.com/office/drawing/2014/main" id="{E43679F5-9A10-4224-8FB3-98E1F82CC128}"/>
                </a:ext>
              </a:extLst>
            </p:cNvPr>
            <p:cNvSpPr/>
            <p:nvPr/>
          </p:nvSpPr>
          <p:spPr>
            <a:xfrm>
              <a:off x="1630350" y="2269900"/>
              <a:ext cx="185350" cy="49075"/>
            </a:xfrm>
            <a:custGeom>
              <a:avLst/>
              <a:gdLst/>
              <a:ahLst/>
              <a:cxnLst/>
              <a:rect l="l" t="t" r="r" b="b"/>
              <a:pathLst>
                <a:path w="7414" h="1963" extrusionOk="0">
                  <a:moveTo>
                    <a:pt x="1" y="1"/>
                  </a:moveTo>
                  <a:lnTo>
                    <a:pt x="1" y="1034"/>
                  </a:lnTo>
                  <a:cubicBezTo>
                    <a:pt x="1" y="1548"/>
                    <a:pt x="1660" y="1963"/>
                    <a:pt x="3708" y="1963"/>
                  </a:cubicBezTo>
                  <a:cubicBezTo>
                    <a:pt x="5754" y="1963"/>
                    <a:pt x="7413" y="1548"/>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93;p49">
              <a:extLst>
                <a:ext uri="{FF2B5EF4-FFF2-40B4-BE49-F238E27FC236}">
                  <a16:creationId xmlns:a16="http://schemas.microsoft.com/office/drawing/2014/main" id="{67EB17C7-A394-42B9-9430-0CBF6087F8E9}"/>
                </a:ext>
              </a:extLst>
            </p:cNvPr>
            <p:cNvSpPr/>
            <p:nvPr/>
          </p:nvSpPr>
          <p:spPr>
            <a:xfrm>
              <a:off x="1630350" y="22466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94;p49">
              <a:extLst>
                <a:ext uri="{FF2B5EF4-FFF2-40B4-BE49-F238E27FC236}">
                  <a16:creationId xmlns:a16="http://schemas.microsoft.com/office/drawing/2014/main" id="{00EB9B7E-789F-4B7C-A3EF-C2B3D7667F2C}"/>
                </a:ext>
              </a:extLst>
            </p:cNvPr>
            <p:cNvSpPr/>
            <p:nvPr/>
          </p:nvSpPr>
          <p:spPr>
            <a:xfrm>
              <a:off x="1630350" y="2229600"/>
              <a:ext cx="185350" cy="49075"/>
            </a:xfrm>
            <a:custGeom>
              <a:avLst/>
              <a:gdLst/>
              <a:ahLst/>
              <a:cxnLst/>
              <a:rect l="l" t="t" r="r" b="b"/>
              <a:pathLst>
                <a:path w="7414" h="1963" extrusionOk="0">
                  <a:moveTo>
                    <a:pt x="1" y="1"/>
                  </a:moveTo>
                  <a:lnTo>
                    <a:pt x="1" y="1034"/>
                  </a:lnTo>
                  <a:cubicBezTo>
                    <a:pt x="1" y="1547"/>
                    <a:pt x="1660" y="1963"/>
                    <a:pt x="3708" y="1963"/>
                  </a:cubicBezTo>
                  <a:cubicBezTo>
                    <a:pt x="5754" y="1963"/>
                    <a:pt x="7413" y="1547"/>
                    <a:pt x="7413" y="1034"/>
                  </a:cubicBezTo>
                  <a:lnTo>
                    <a:pt x="7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95;p49">
              <a:extLst>
                <a:ext uri="{FF2B5EF4-FFF2-40B4-BE49-F238E27FC236}">
                  <a16:creationId xmlns:a16="http://schemas.microsoft.com/office/drawing/2014/main" id="{FADC9689-1A17-42EE-BBCC-C1C780CBB87D}"/>
                </a:ext>
              </a:extLst>
            </p:cNvPr>
            <p:cNvSpPr/>
            <p:nvPr/>
          </p:nvSpPr>
          <p:spPr>
            <a:xfrm>
              <a:off x="1630350" y="22063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96;p49">
              <a:extLst>
                <a:ext uri="{FF2B5EF4-FFF2-40B4-BE49-F238E27FC236}">
                  <a16:creationId xmlns:a16="http://schemas.microsoft.com/office/drawing/2014/main" id="{09DD132C-7AB9-4F5D-A812-9B394C111E2C}"/>
                </a:ext>
              </a:extLst>
            </p:cNvPr>
            <p:cNvSpPr/>
            <p:nvPr/>
          </p:nvSpPr>
          <p:spPr>
            <a:xfrm>
              <a:off x="1630350" y="2189300"/>
              <a:ext cx="185350" cy="49075"/>
            </a:xfrm>
            <a:custGeom>
              <a:avLst/>
              <a:gdLst/>
              <a:ahLst/>
              <a:cxnLst/>
              <a:rect l="l" t="t" r="r" b="b"/>
              <a:pathLst>
                <a:path w="7414" h="1963" extrusionOk="0">
                  <a:moveTo>
                    <a:pt x="1" y="0"/>
                  </a:moveTo>
                  <a:lnTo>
                    <a:pt x="1" y="1034"/>
                  </a:lnTo>
                  <a:cubicBezTo>
                    <a:pt x="1" y="1547"/>
                    <a:pt x="1660" y="1963"/>
                    <a:pt x="3708" y="1963"/>
                  </a:cubicBezTo>
                  <a:cubicBezTo>
                    <a:pt x="5754" y="1963"/>
                    <a:pt x="7413" y="1547"/>
                    <a:pt x="7413" y="1034"/>
                  </a:cubicBezTo>
                  <a:lnTo>
                    <a:pt x="7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97;p49">
              <a:extLst>
                <a:ext uri="{FF2B5EF4-FFF2-40B4-BE49-F238E27FC236}">
                  <a16:creationId xmlns:a16="http://schemas.microsoft.com/office/drawing/2014/main" id="{791F27AF-A723-4E25-B4B7-1B9543840BCA}"/>
                </a:ext>
              </a:extLst>
            </p:cNvPr>
            <p:cNvSpPr/>
            <p:nvPr/>
          </p:nvSpPr>
          <p:spPr>
            <a:xfrm>
              <a:off x="1630350" y="2166025"/>
              <a:ext cx="185350" cy="46525"/>
            </a:xfrm>
            <a:custGeom>
              <a:avLst/>
              <a:gdLst/>
              <a:ahLst/>
              <a:cxnLst/>
              <a:rect l="l" t="t" r="r" b="b"/>
              <a:pathLst>
                <a:path w="7414" h="1861" extrusionOk="0">
                  <a:moveTo>
                    <a:pt x="3708" y="1"/>
                  </a:moveTo>
                  <a:cubicBezTo>
                    <a:pt x="1660" y="1"/>
                    <a:pt x="1" y="416"/>
                    <a:pt x="1" y="929"/>
                  </a:cubicBezTo>
                  <a:cubicBezTo>
                    <a:pt x="1" y="1445"/>
                    <a:pt x="1660" y="1860"/>
                    <a:pt x="3708" y="1860"/>
                  </a:cubicBezTo>
                  <a:cubicBezTo>
                    <a:pt x="5754" y="1860"/>
                    <a:pt x="7413" y="1445"/>
                    <a:pt x="7413" y="929"/>
                  </a:cubicBezTo>
                  <a:cubicBezTo>
                    <a:pt x="7413" y="416"/>
                    <a:pt x="5754"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8;p49">
              <a:extLst>
                <a:ext uri="{FF2B5EF4-FFF2-40B4-BE49-F238E27FC236}">
                  <a16:creationId xmlns:a16="http://schemas.microsoft.com/office/drawing/2014/main" id="{9704E99A-5A4F-4749-B689-D132C71E16CD}"/>
                </a:ext>
              </a:extLst>
            </p:cNvPr>
            <p:cNvSpPr/>
            <p:nvPr/>
          </p:nvSpPr>
          <p:spPr>
            <a:xfrm>
              <a:off x="1087475" y="2573225"/>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99;p49">
              <a:extLst>
                <a:ext uri="{FF2B5EF4-FFF2-40B4-BE49-F238E27FC236}">
                  <a16:creationId xmlns:a16="http://schemas.microsoft.com/office/drawing/2014/main" id="{524FD03C-0803-4FBC-AA14-1A3828A3EE9E}"/>
                </a:ext>
              </a:extLst>
            </p:cNvPr>
            <p:cNvSpPr/>
            <p:nvPr/>
          </p:nvSpPr>
          <p:spPr>
            <a:xfrm>
              <a:off x="1087475" y="2549900"/>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0;p49">
              <a:extLst>
                <a:ext uri="{FF2B5EF4-FFF2-40B4-BE49-F238E27FC236}">
                  <a16:creationId xmlns:a16="http://schemas.microsoft.com/office/drawing/2014/main" id="{EAA6EC03-0B6D-4887-8A71-6BD19569042E}"/>
                </a:ext>
              </a:extLst>
            </p:cNvPr>
            <p:cNvSpPr/>
            <p:nvPr/>
          </p:nvSpPr>
          <p:spPr>
            <a:xfrm>
              <a:off x="1087475" y="2455375"/>
              <a:ext cx="346550" cy="127225"/>
            </a:xfrm>
            <a:custGeom>
              <a:avLst/>
              <a:gdLst/>
              <a:ahLst/>
              <a:cxnLst/>
              <a:rect l="l" t="t" r="r" b="b"/>
              <a:pathLst>
                <a:path w="13862" h="5089" extrusionOk="0">
                  <a:moveTo>
                    <a:pt x="6414" y="0"/>
                  </a:moveTo>
                  <a:cubicBezTo>
                    <a:pt x="6414" y="0"/>
                    <a:pt x="399" y="3020"/>
                    <a:pt x="19" y="3116"/>
                  </a:cubicBezTo>
                  <a:lnTo>
                    <a:pt x="1" y="3116"/>
                  </a:lnTo>
                  <a:lnTo>
                    <a:pt x="1" y="4154"/>
                  </a:lnTo>
                  <a:cubicBezTo>
                    <a:pt x="1" y="4671"/>
                    <a:pt x="1668" y="5089"/>
                    <a:pt x="3724" y="5089"/>
                  </a:cubicBezTo>
                  <a:cubicBezTo>
                    <a:pt x="5218" y="5089"/>
                    <a:pt x="6502" y="4868"/>
                    <a:pt x="7096" y="4548"/>
                  </a:cubicBezTo>
                  <a:lnTo>
                    <a:pt x="7098" y="4551"/>
                  </a:lnTo>
                  <a:lnTo>
                    <a:pt x="13371" y="1500"/>
                  </a:lnTo>
                  <a:cubicBezTo>
                    <a:pt x="13418" y="1482"/>
                    <a:pt x="13459" y="1459"/>
                    <a:pt x="13500" y="1439"/>
                  </a:cubicBezTo>
                  <a:lnTo>
                    <a:pt x="13534" y="1422"/>
                  </a:lnTo>
                  <a:lnTo>
                    <a:pt x="13532" y="1422"/>
                  </a:lnTo>
                  <a:cubicBezTo>
                    <a:pt x="13743" y="1304"/>
                    <a:pt x="13862" y="1175"/>
                    <a:pt x="13862" y="1038"/>
                  </a:cubicBezTo>
                  <a:lnTo>
                    <a:pt x="138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1;p49">
              <a:extLst>
                <a:ext uri="{FF2B5EF4-FFF2-40B4-BE49-F238E27FC236}">
                  <a16:creationId xmlns:a16="http://schemas.microsoft.com/office/drawing/2014/main" id="{1005401C-F55B-4E8B-8499-58C09D9F20DB}"/>
                </a:ext>
              </a:extLst>
            </p:cNvPr>
            <p:cNvSpPr/>
            <p:nvPr/>
          </p:nvSpPr>
          <p:spPr>
            <a:xfrm>
              <a:off x="1087475" y="2432000"/>
              <a:ext cx="346550" cy="124675"/>
            </a:xfrm>
            <a:custGeom>
              <a:avLst/>
              <a:gdLst/>
              <a:ahLst/>
              <a:cxnLst/>
              <a:rect l="l" t="t" r="r" b="b"/>
              <a:pathLst>
                <a:path w="13862" h="4987" extrusionOk="0">
                  <a:moveTo>
                    <a:pt x="10138" y="0"/>
                  </a:moveTo>
                  <a:cubicBezTo>
                    <a:pt x="8847" y="0"/>
                    <a:pt x="7710" y="164"/>
                    <a:pt x="7041" y="416"/>
                  </a:cubicBezTo>
                  <a:lnTo>
                    <a:pt x="7039" y="418"/>
                  </a:lnTo>
                  <a:cubicBezTo>
                    <a:pt x="6893" y="471"/>
                    <a:pt x="6770" y="530"/>
                    <a:pt x="6674" y="594"/>
                  </a:cubicBezTo>
                  <a:lnTo>
                    <a:pt x="475" y="3595"/>
                  </a:lnTo>
                  <a:cubicBezTo>
                    <a:pt x="449" y="3607"/>
                    <a:pt x="424" y="3620"/>
                    <a:pt x="399" y="3632"/>
                  </a:cubicBezTo>
                  <a:lnTo>
                    <a:pt x="348" y="3656"/>
                  </a:lnTo>
                  <a:lnTo>
                    <a:pt x="350" y="3656"/>
                  </a:lnTo>
                  <a:cubicBezTo>
                    <a:pt x="127" y="3777"/>
                    <a:pt x="1" y="3910"/>
                    <a:pt x="1" y="4051"/>
                  </a:cubicBezTo>
                  <a:cubicBezTo>
                    <a:pt x="1" y="4567"/>
                    <a:pt x="1668" y="4986"/>
                    <a:pt x="3724" y="4986"/>
                  </a:cubicBezTo>
                  <a:cubicBezTo>
                    <a:pt x="5224" y="4986"/>
                    <a:pt x="6513" y="4763"/>
                    <a:pt x="7102" y="4442"/>
                  </a:cubicBezTo>
                  <a:lnTo>
                    <a:pt x="7106" y="4442"/>
                  </a:lnTo>
                  <a:lnTo>
                    <a:pt x="13389" y="1390"/>
                  </a:lnTo>
                  <a:cubicBezTo>
                    <a:pt x="13416" y="1379"/>
                    <a:pt x="13438" y="1367"/>
                    <a:pt x="13461" y="1355"/>
                  </a:cubicBezTo>
                  <a:lnTo>
                    <a:pt x="13514" y="1330"/>
                  </a:lnTo>
                  <a:lnTo>
                    <a:pt x="13512" y="1328"/>
                  </a:lnTo>
                  <a:cubicBezTo>
                    <a:pt x="13735" y="1210"/>
                    <a:pt x="13862" y="1077"/>
                    <a:pt x="13862" y="935"/>
                  </a:cubicBezTo>
                  <a:cubicBezTo>
                    <a:pt x="13862" y="418"/>
                    <a:pt x="12194" y="0"/>
                    <a:pt x="10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02;p49">
              <a:extLst>
                <a:ext uri="{FF2B5EF4-FFF2-40B4-BE49-F238E27FC236}">
                  <a16:creationId xmlns:a16="http://schemas.microsoft.com/office/drawing/2014/main" id="{8E94B091-6446-43E4-8EEA-AF4C8325DDDC}"/>
                </a:ext>
              </a:extLst>
            </p:cNvPr>
            <p:cNvSpPr/>
            <p:nvPr/>
          </p:nvSpPr>
          <p:spPr>
            <a:xfrm>
              <a:off x="1247825" y="2418500"/>
              <a:ext cx="186200" cy="49325"/>
            </a:xfrm>
            <a:custGeom>
              <a:avLst/>
              <a:gdLst/>
              <a:ahLst/>
              <a:cxnLst/>
              <a:rect l="l" t="t" r="r" b="b"/>
              <a:pathLst>
                <a:path w="7448" h="1973" extrusionOk="0">
                  <a:moveTo>
                    <a:pt x="0" y="0"/>
                  </a:moveTo>
                  <a:lnTo>
                    <a:pt x="0" y="1040"/>
                  </a:lnTo>
                  <a:cubicBezTo>
                    <a:pt x="0" y="1555"/>
                    <a:pt x="1668" y="1973"/>
                    <a:pt x="3724" y="1973"/>
                  </a:cubicBezTo>
                  <a:cubicBezTo>
                    <a:pt x="5780" y="1973"/>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03;p49">
              <a:extLst>
                <a:ext uri="{FF2B5EF4-FFF2-40B4-BE49-F238E27FC236}">
                  <a16:creationId xmlns:a16="http://schemas.microsoft.com/office/drawing/2014/main" id="{3EAC312D-6EDA-4616-A4AD-ABE257D68636}"/>
                </a:ext>
              </a:extLst>
            </p:cNvPr>
            <p:cNvSpPr/>
            <p:nvPr/>
          </p:nvSpPr>
          <p:spPr>
            <a:xfrm>
              <a:off x="1247825" y="2395125"/>
              <a:ext cx="186200" cy="46775"/>
            </a:xfrm>
            <a:custGeom>
              <a:avLst/>
              <a:gdLst/>
              <a:ahLst/>
              <a:cxnLst/>
              <a:rect l="l" t="t" r="r" b="b"/>
              <a:pathLst>
                <a:path w="7448" h="1871" extrusionOk="0">
                  <a:moveTo>
                    <a:pt x="3724" y="0"/>
                  </a:moveTo>
                  <a:cubicBezTo>
                    <a:pt x="1668" y="0"/>
                    <a:pt x="0" y="418"/>
                    <a:pt x="0" y="935"/>
                  </a:cubicBezTo>
                  <a:cubicBezTo>
                    <a:pt x="0" y="1451"/>
                    <a:pt x="1668"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04;p49">
              <a:extLst>
                <a:ext uri="{FF2B5EF4-FFF2-40B4-BE49-F238E27FC236}">
                  <a16:creationId xmlns:a16="http://schemas.microsoft.com/office/drawing/2014/main" id="{9A747432-159A-4416-BBDA-4D950B373DCF}"/>
                </a:ext>
              </a:extLst>
            </p:cNvPr>
            <p:cNvSpPr/>
            <p:nvPr/>
          </p:nvSpPr>
          <p:spPr>
            <a:xfrm>
              <a:off x="1247825" y="23779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05;p49">
              <a:extLst>
                <a:ext uri="{FF2B5EF4-FFF2-40B4-BE49-F238E27FC236}">
                  <a16:creationId xmlns:a16="http://schemas.microsoft.com/office/drawing/2014/main" id="{AD109C25-17A4-4959-8A5A-9A5F8E786821}"/>
                </a:ext>
              </a:extLst>
            </p:cNvPr>
            <p:cNvSpPr/>
            <p:nvPr/>
          </p:nvSpPr>
          <p:spPr>
            <a:xfrm>
              <a:off x="1247825" y="235460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06;p49">
              <a:extLst>
                <a:ext uri="{FF2B5EF4-FFF2-40B4-BE49-F238E27FC236}">
                  <a16:creationId xmlns:a16="http://schemas.microsoft.com/office/drawing/2014/main" id="{357FB372-6B4A-4933-B814-07E051B2B9A4}"/>
                </a:ext>
              </a:extLst>
            </p:cNvPr>
            <p:cNvSpPr/>
            <p:nvPr/>
          </p:nvSpPr>
          <p:spPr>
            <a:xfrm>
              <a:off x="1247825" y="2337475"/>
              <a:ext cx="186200" cy="49325"/>
            </a:xfrm>
            <a:custGeom>
              <a:avLst/>
              <a:gdLst/>
              <a:ahLst/>
              <a:cxnLst/>
              <a:rect l="l" t="t" r="r" b="b"/>
              <a:pathLst>
                <a:path w="7448" h="1973" extrusionOk="0">
                  <a:moveTo>
                    <a:pt x="0" y="1"/>
                  </a:moveTo>
                  <a:lnTo>
                    <a:pt x="0" y="1040"/>
                  </a:lnTo>
                  <a:cubicBezTo>
                    <a:pt x="0" y="1555"/>
                    <a:pt x="1668" y="1973"/>
                    <a:pt x="3724" y="1973"/>
                  </a:cubicBezTo>
                  <a:cubicBezTo>
                    <a:pt x="5780" y="1973"/>
                    <a:pt x="7448" y="1555"/>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07;p49">
              <a:extLst>
                <a:ext uri="{FF2B5EF4-FFF2-40B4-BE49-F238E27FC236}">
                  <a16:creationId xmlns:a16="http://schemas.microsoft.com/office/drawing/2014/main" id="{C894FBD7-E33F-426E-9D8F-CE5DE525910F}"/>
                </a:ext>
              </a:extLst>
            </p:cNvPr>
            <p:cNvSpPr/>
            <p:nvPr/>
          </p:nvSpPr>
          <p:spPr>
            <a:xfrm>
              <a:off x="1247825" y="2314100"/>
              <a:ext cx="186200" cy="46775"/>
            </a:xfrm>
            <a:custGeom>
              <a:avLst/>
              <a:gdLst/>
              <a:ahLst/>
              <a:cxnLst/>
              <a:rect l="l" t="t" r="r" b="b"/>
              <a:pathLst>
                <a:path w="7448" h="1871" extrusionOk="0">
                  <a:moveTo>
                    <a:pt x="3724" y="1"/>
                  </a:moveTo>
                  <a:cubicBezTo>
                    <a:pt x="1668" y="1"/>
                    <a:pt x="0" y="420"/>
                    <a:pt x="0" y="936"/>
                  </a:cubicBezTo>
                  <a:cubicBezTo>
                    <a:pt x="0" y="1451"/>
                    <a:pt x="1668" y="1871"/>
                    <a:pt x="3724" y="1871"/>
                  </a:cubicBezTo>
                  <a:cubicBezTo>
                    <a:pt x="5780" y="1871"/>
                    <a:pt x="7448" y="1451"/>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08;p49">
              <a:extLst>
                <a:ext uri="{FF2B5EF4-FFF2-40B4-BE49-F238E27FC236}">
                  <a16:creationId xmlns:a16="http://schemas.microsoft.com/office/drawing/2014/main" id="{8FEE75C7-1746-4646-B802-650707B918E1}"/>
                </a:ext>
              </a:extLst>
            </p:cNvPr>
            <p:cNvSpPr/>
            <p:nvPr/>
          </p:nvSpPr>
          <p:spPr>
            <a:xfrm>
              <a:off x="1408175" y="2496400"/>
              <a:ext cx="186200" cy="49325"/>
            </a:xfrm>
            <a:custGeom>
              <a:avLst/>
              <a:gdLst/>
              <a:ahLst/>
              <a:cxnLst/>
              <a:rect l="l" t="t" r="r" b="b"/>
              <a:pathLst>
                <a:path w="7448" h="1973" extrusionOk="0">
                  <a:moveTo>
                    <a:pt x="0" y="0"/>
                  </a:moveTo>
                  <a:lnTo>
                    <a:pt x="0" y="1037"/>
                  </a:lnTo>
                  <a:cubicBezTo>
                    <a:pt x="0" y="1555"/>
                    <a:pt x="1668" y="1972"/>
                    <a:pt x="3724" y="1972"/>
                  </a:cubicBezTo>
                  <a:cubicBezTo>
                    <a:pt x="5780" y="1972"/>
                    <a:pt x="7448" y="1555"/>
                    <a:pt x="7448" y="1037"/>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09;p49">
              <a:extLst>
                <a:ext uri="{FF2B5EF4-FFF2-40B4-BE49-F238E27FC236}">
                  <a16:creationId xmlns:a16="http://schemas.microsoft.com/office/drawing/2014/main" id="{CEB4682B-8E1E-4B85-940C-ED2006D1C46A}"/>
                </a:ext>
              </a:extLst>
            </p:cNvPr>
            <p:cNvSpPr/>
            <p:nvPr/>
          </p:nvSpPr>
          <p:spPr>
            <a:xfrm>
              <a:off x="1408175" y="2473025"/>
              <a:ext cx="186200" cy="46775"/>
            </a:xfrm>
            <a:custGeom>
              <a:avLst/>
              <a:gdLst/>
              <a:ahLst/>
              <a:cxnLst/>
              <a:rect l="l" t="t" r="r" b="b"/>
              <a:pathLst>
                <a:path w="7448" h="1871" extrusionOk="0">
                  <a:moveTo>
                    <a:pt x="3724" y="0"/>
                  </a:moveTo>
                  <a:cubicBezTo>
                    <a:pt x="1666" y="0"/>
                    <a:pt x="0" y="418"/>
                    <a:pt x="0" y="935"/>
                  </a:cubicBezTo>
                  <a:cubicBezTo>
                    <a:pt x="0" y="1451"/>
                    <a:pt x="1666"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10;p49">
              <a:extLst>
                <a:ext uri="{FF2B5EF4-FFF2-40B4-BE49-F238E27FC236}">
                  <a16:creationId xmlns:a16="http://schemas.microsoft.com/office/drawing/2014/main" id="{40F718BE-AF0F-46D4-829B-8F908177BCB7}"/>
                </a:ext>
              </a:extLst>
            </p:cNvPr>
            <p:cNvSpPr/>
            <p:nvPr/>
          </p:nvSpPr>
          <p:spPr>
            <a:xfrm>
              <a:off x="1408175" y="24558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11;p49">
              <a:extLst>
                <a:ext uri="{FF2B5EF4-FFF2-40B4-BE49-F238E27FC236}">
                  <a16:creationId xmlns:a16="http://schemas.microsoft.com/office/drawing/2014/main" id="{8D8D1F60-A499-4309-87C3-08D772347AEB}"/>
                </a:ext>
              </a:extLst>
            </p:cNvPr>
            <p:cNvSpPr/>
            <p:nvPr/>
          </p:nvSpPr>
          <p:spPr>
            <a:xfrm>
              <a:off x="1408175" y="2432500"/>
              <a:ext cx="186200" cy="46775"/>
            </a:xfrm>
            <a:custGeom>
              <a:avLst/>
              <a:gdLst/>
              <a:ahLst/>
              <a:cxnLst/>
              <a:rect l="l" t="t" r="r" b="b"/>
              <a:pathLst>
                <a:path w="7448" h="1871" extrusionOk="0">
                  <a:moveTo>
                    <a:pt x="3724" y="1"/>
                  </a:moveTo>
                  <a:cubicBezTo>
                    <a:pt x="1666" y="1"/>
                    <a:pt x="0" y="418"/>
                    <a:pt x="0" y="936"/>
                  </a:cubicBezTo>
                  <a:cubicBezTo>
                    <a:pt x="0" y="1451"/>
                    <a:pt x="1666"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2;p49">
              <a:extLst>
                <a:ext uri="{FF2B5EF4-FFF2-40B4-BE49-F238E27FC236}">
                  <a16:creationId xmlns:a16="http://schemas.microsoft.com/office/drawing/2014/main" id="{7A4BAD54-F0E7-4569-80A5-3276399D1E8C}"/>
                </a:ext>
              </a:extLst>
            </p:cNvPr>
            <p:cNvSpPr/>
            <p:nvPr/>
          </p:nvSpPr>
          <p:spPr>
            <a:xfrm>
              <a:off x="1408175" y="2414300"/>
              <a:ext cx="186200" cy="49375"/>
            </a:xfrm>
            <a:custGeom>
              <a:avLst/>
              <a:gdLst/>
              <a:ahLst/>
              <a:cxnLst/>
              <a:rect l="l" t="t" r="r" b="b"/>
              <a:pathLst>
                <a:path w="7448" h="1975" extrusionOk="0">
                  <a:moveTo>
                    <a:pt x="0" y="0"/>
                  </a:moveTo>
                  <a:lnTo>
                    <a:pt x="0" y="3"/>
                  </a:lnTo>
                  <a:lnTo>
                    <a:pt x="0" y="1040"/>
                  </a:lnTo>
                  <a:cubicBezTo>
                    <a:pt x="0"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13;p49">
              <a:extLst>
                <a:ext uri="{FF2B5EF4-FFF2-40B4-BE49-F238E27FC236}">
                  <a16:creationId xmlns:a16="http://schemas.microsoft.com/office/drawing/2014/main" id="{E7E36E7D-C003-4F9C-BD2E-DE4FF65C9E41}"/>
                </a:ext>
              </a:extLst>
            </p:cNvPr>
            <p:cNvSpPr/>
            <p:nvPr/>
          </p:nvSpPr>
          <p:spPr>
            <a:xfrm>
              <a:off x="1408175" y="2390975"/>
              <a:ext cx="186200" cy="46725"/>
            </a:xfrm>
            <a:custGeom>
              <a:avLst/>
              <a:gdLst/>
              <a:ahLst/>
              <a:cxnLst/>
              <a:rect l="l" t="t" r="r" b="b"/>
              <a:pathLst>
                <a:path w="7448" h="1869" extrusionOk="0">
                  <a:moveTo>
                    <a:pt x="3724" y="1"/>
                  </a:moveTo>
                  <a:cubicBezTo>
                    <a:pt x="1666" y="1"/>
                    <a:pt x="0" y="418"/>
                    <a:pt x="0" y="933"/>
                  </a:cubicBezTo>
                  <a:cubicBezTo>
                    <a:pt x="0" y="1451"/>
                    <a:pt x="1666" y="1868"/>
                    <a:pt x="3724" y="1868"/>
                  </a:cubicBezTo>
                  <a:cubicBezTo>
                    <a:pt x="5780" y="1868"/>
                    <a:pt x="7448" y="1451"/>
                    <a:pt x="7448" y="933"/>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14;p49">
              <a:extLst>
                <a:ext uri="{FF2B5EF4-FFF2-40B4-BE49-F238E27FC236}">
                  <a16:creationId xmlns:a16="http://schemas.microsoft.com/office/drawing/2014/main" id="{0C1C7F97-39D2-49EA-B66B-F70DEEA4A1FC}"/>
                </a:ext>
              </a:extLst>
            </p:cNvPr>
            <p:cNvSpPr/>
            <p:nvPr/>
          </p:nvSpPr>
          <p:spPr>
            <a:xfrm>
              <a:off x="1247825" y="2296975"/>
              <a:ext cx="346550" cy="127225"/>
            </a:xfrm>
            <a:custGeom>
              <a:avLst/>
              <a:gdLst/>
              <a:ahLst/>
              <a:cxnLst/>
              <a:rect l="l" t="t" r="r" b="b"/>
              <a:pathLst>
                <a:path w="13862" h="5089" extrusionOk="0">
                  <a:moveTo>
                    <a:pt x="0" y="0"/>
                  </a:moveTo>
                  <a:lnTo>
                    <a:pt x="0" y="1039"/>
                  </a:lnTo>
                  <a:cubicBezTo>
                    <a:pt x="0" y="1175"/>
                    <a:pt x="119" y="1305"/>
                    <a:pt x="330" y="1422"/>
                  </a:cubicBezTo>
                  <a:lnTo>
                    <a:pt x="328" y="1422"/>
                  </a:lnTo>
                  <a:lnTo>
                    <a:pt x="363" y="1438"/>
                  </a:lnTo>
                  <a:cubicBezTo>
                    <a:pt x="404" y="1461"/>
                    <a:pt x="444" y="1481"/>
                    <a:pt x="492" y="1502"/>
                  </a:cubicBezTo>
                  <a:lnTo>
                    <a:pt x="6762" y="4550"/>
                  </a:lnTo>
                  <a:lnTo>
                    <a:pt x="6766" y="4550"/>
                  </a:lnTo>
                  <a:cubicBezTo>
                    <a:pt x="7360" y="4867"/>
                    <a:pt x="8645" y="5088"/>
                    <a:pt x="10138" y="5088"/>
                  </a:cubicBezTo>
                  <a:cubicBezTo>
                    <a:pt x="12194" y="5088"/>
                    <a:pt x="13862" y="4671"/>
                    <a:pt x="13862" y="4155"/>
                  </a:cubicBezTo>
                  <a:lnTo>
                    <a:pt x="13862" y="3116"/>
                  </a:lnTo>
                  <a:lnTo>
                    <a:pt x="13843" y="3116"/>
                  </a:lnTo>
                  <a:cubicBezTo>
                    <a:pt x="13463" y="3020"/>
                    <a:pt x="7448" y="0"/>
                    <a:pt x="7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15;p49">
              <a:extLst>
                <a:ext uri="{FF2B5EF4-FFF2-40B4-BE49-F238E27FC236}">
                  <a16:creationId xmlns:a16="http://schemas.microsoft.com/office/drawing/2014/main" id="{E171B529-F4D7-43A8-85DC-59C1E42F2D4A}"/>
                </a:ext>
              </a:extLst>
            </p:cNvPr>
            <p:cNvSpPr/>
            <p:nvPr/>
          </p:nvSpPr>
          <p:spPr>
            <a:xfrm>
              <a:off x="1247825" y="2273600"/>
              <a:ext cx="346550" cy="124675"/>
            </a:xfrm>
            <a:custGeom>
              <a:avLst/>
              <a:gdLst/>
              <a:ahLst/>
              <a:cxnLst/>
              <a:rect l="l" t="t" r="r" b="b"/>
              <a:pathLst>
                <a:path w="13862" h="4987" extrusionOk="0">
                  <a:moveTo>
                    <a:pt x="3724" y="0"/>
                  </a:moveTo>
                  <a:cubicBezTo>
                    <a:pt x="1668" y="0"/>
                    <a:pt x="0" y="420"/>
                    <a:pt x="0" y="935"/>
                  </a:cubicBezTo>
                  <a:cubicBezTo>
                    <a:pt x="0" y="1076"/>
                    <a:pt x="127" y="1209"/>
                    <a:pt x="350" y="1330"/>
                  </a:cubicBezTo>
                  <a:lnTo>
                    <a:pt x="348" y="1330"/>
                  </a:lnTo>
                  <a:lnTo>
                    <a:pt x="401" y="1357"/>
                  </a:lnTo>
                  <a:cubicBezTo>
                    <a:pt x="424" y="1367"/>
                    <a:pt x="447" y="1379"/>
                    <a:pt x="473" y="1391"/>
                  </a:cubicBezTo>
                  <a:lnTo>
                    <a:pt x="6756" y="4444"/>
                  </a:lnTo>
                  <a:lnTo>
                    <a:pt x="6760" y="4442"/>
                  </a:lnTo>
                  <a:cubicBezTo>
                    <a:pt x="7349" y="4763"/>
                    <a:pt x="8638" y="4986"/>
                    <a:pt x="10138" y="4986"/>
                  </a:cubicBezTo>
                  <a:cubicBezTo>
                    <a:pt x="12194" y="4986"/>
                    <a:pt x="13862" y="4567"/>
                    <a:pt x="13862" y="4051"/>
                  </a:cubicBezTo>
                  <a:cubicBezTo>
                    <a:pt x="13862" y="3910"/>
                    <a:pt x="13733" y="3777"/>
                    <a:pt x="13510" y="3656"/>
                  </a:cubicBezTo>
                  <a:lnTo>
                    <a:pt x="13514" y="3656"/>
                  </a:lnTo>
                  <a:lnTo>
                    <a:pt x="13463" y="3632"/>
                  </a:lnTo>
                  <a:cubicBezTo>
                    <a:pt x="13438" y="3619"/>
                    <a:pt x="13414" y="3607"/>
                    <a:pt x="13387" y="3595"/>
                  </a:cubicBezTo>
                  <a:lnTo>
                    <a:pt x="7188" y="593"/>
                  </a:lnTo>
                  <a:cubicBezTo>
                    <a:pt x="7090" y="532"/>
                    <a:pt x="6969" y="473"/>
                    <a:pt x="6824" y="418"/>
                  </a:cubicBezTo>
                  <a:lnTo>
                    <a:pt x="6820" y="415"/>
                  </a:lnTo>
                  <a:cubicBezTo>
                    <a:pt x="6153" y="166"/>
                    <a:pt x="5015"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6;p49">
              <a:extLst>
                <a:ext uri="{FF2B5EF4-FFF2-40B4-BE49-F238E27FC236}">
                  <a16:creationId xmlns:a16="http://schemas.microsoft.com/office/drawing/2014/main" id="{7961B49D-53F6-4770-85E0-F25D51180E4A}"/>
                </a:ext>
              </a:extLst>
            </p:cNvPr>
            <p:cNvSpPr/>
            <p:nvPr/>
          </p:nvSpPr>
          <p:spPr>
            <a:xfrm>
              <a:off x="1087475" y="2491175"/>
              <a:ext cx="186200" cy="49375"/>
            </a:xfrm>
            <a:custGeom>
              <a:avLst/>
              <a:gdLst/>
              <a:ahLst/>
              <a:cxnLst/>
              <a:rect l="l" t="t" r="r" b="b"/>
              <a:pathLst>
                <a:path w="7448" h="1975" extrusionOk="0">
                  <a:moveTo>
                    <a:pt x="1" y="1"/>
                  </a:moveTo>
                  <a:lnTo>
                    <a:pt x="1" y="1040"/>
                  </a:lnTo>
                  <a:cubicBezTo>
                    <a:pt x="1" y="1555"/>
                    <a:pt x="1668" y="1975"/>
                    <a:pt x="3724" y="1975"/>
                  </a:cubicBezTo>
                  <a:cubicBezTo>
                    <a:pt x="5780" y="1975"/>
                    <a:pt x="7448" y="1555"/>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17;p49">
              <a:extLst>
                <a:ext uri="{FF2B5EF4-FFF2-40B4-BE49-F238E27FC236}">
                  <a16:creationId xmlns:a16="http://schemas.microsoft.com/office/drawing/2014/main" id="{9889CB25-F521-4423-A4DC-7DE5A1005764}"/>
                </a:ext>
              </a:extLst>
            </p:cNvPr>
            <p:cNvSpPr/>
            <p:nvPr/>
          </p:nvSpPr>
          <p:spPr>
            <a:xfrm>
              <a:off x="1087475" y="2467800"/>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18;p49">
              <a:extLst>
                <a:ext uri="{FF2B5EF4-FFF2-40B4-BE49-F238E27FC236}">
                  <a16:creationId xmlns:a16="http://schemas.microsoft.com/office/drawing/2014/main" id="{093318B7-626D-4FE5-97C5-9978355CEC5F}"/>
                </a:ext>
              </a:extLst>
            </p:cNvPr>
            <p:cNvSpPr/>
            <p:nvPr/>
          </p:nvSpPr>
          <p:spPr>
            <a:xfrm>
              <a:off x="1087475" y="2450675"/>
              <a:ext cx="186200" cy="49375"/>
            </a:xfrm>
            <a:custGeom>
              <a:avLst/>
              <a:gdLst/>
              <a:ahLst/>
              <a:cxnLst/>
              <a:rect l="l" t="t" r="r" b="b"/>
              <a:pathLst>
                <a:path w="7448" h="1975" extrusionOk="0">
                  <a:moveTo>
                    <a:pt x="1" y="0"/>
                  </a:moveTo>
                  <a:lnTo>
                    <a:pt x="1" y="1039"/>
                  </a:lnTo>
                  <a:cubicBezTo>
                    <a:pt x="1" y="1555"/>
                    <a:pt x="1668" y="1974"/>
                    <a:pt x="3724" y="1974"/>
                  </a:cubicBezTo>
                  <a:cubicBezTo>
                    <a:pt x="5780" y="1974"/>
                    <a:pt x="7448" y="1555"/>
                    <a:pt x="7448" y="1039"/>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19;p49">
              <a:extLst>
                <a:ext uri="{FF2B5EF4-FFF2-40B4-BE49-F238E27FC236}">
                  <a16:creationId xmlns:a16="http://schemas.microsoft.com/office/drawing/2014/main" id="{FAC28DDF-2971-4E93-ADE4-5C2136DBB8F0}"/>
                </a:ext>
              </a:extLst>
            </p:cNvPr>
            <p:cNvSpPr/>
            <p:nvPr/>
          </p:nvSpPr>
          <p:spPr>
            <a:xfrm>
              <a:off x="1087475" y="2427300"/>
              <a:ext cx="186200" cy="46775"/>
            </a:xfrm>
            <a:custGeom>
              <a:avLst/>
              <a:gdLst/>
              <a:ahLst/>
              <a:cxnLst/>
              <a:rect l="l" t="t" r="r" b="b"/>
              <a:pathLst>
                <a:path w="7448" h="1871" extrusionOk="0">
                  <a:moveTo>
                    <a:pt x="3724" y="0"/>
                  </a:moveTo>
                  <a:cubicBezTo>
                    <a:pt x="1668" y="0"/>
                    <a:pt x="1" y="420"/>
                    <a:pt x="1" y="935"/>
                  </a:cubicBezTo>
                  <a:cubicBezTo>
                    <a:pt x="1" y="1453"/>
                    <a:pt x="1668" y="1870"/>
                    <a:pt x="3724" y="1870"/>
                  </a:cubicBezTo>
                  <a:cubicBezTo>
                    <a:pt x="5780" y="1870"/>
                    <a:pt x="7448" y="1453"/>
                    <a:pt x="7448" y="935"/>
                  </a:cubicBezTo>
                  <a:cubicBezTo>
                    <a:pt x="7448" y="420"/>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20;p49">
              <a:extLst>
                <a:ext uri="{FF2B5EF4-FFF2-40B4-BE49-F238E27FC236}">
                  <a16:creationId xmlns:a16="http://schemas.microsoft.com/office/drawing/2014/main" id="{431D12AB-43DD-4A08-A826-56AF7554E703}"/>
                </a:ext>
              </a:extLst>
            </p:cNvPr>
            <p:cNvSpPr/>
            <p:nvPr/>
          </p:nvSpPr>
          <p:spPr>
            <a:xfrm>
              <a:off x="1087475" y="2410150"/>
              <a:ext cx="186200" cy="49400"/>
            </a:xfrm>
            <a:custGeom>
              <a:avLst/>
              <a:gdLst/>
              <a:ahLst/>
              <a:cxnLst/>
              <a:rect l="l" t="t" r="r" b="b"/>
              <a:pathLst>
                <a:path w="7448" h="1976" extrusionOk="0">
                  <a:moveTo>
                    <a:pt x="1" y="1"/>
                  </a:moveTo>
                  <a:lnTo>
                    <a:pt x="1" y="1040"/>
                  </a:lnTo>
                  <a:cubicBezTo>
                    <a:pt x="1" y="1556"/>
                    <a:pt x="1668" y="1975"/>
                    <a:pt x="3724" y="1975"/>
                  </a:cubicBezTo>
                  <a:cubicBezTo>
                    <a:pt x="5780"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1;p49">
              <a:extLst>
                <a:ext uri="{FF2B5EF4-FFF2-40B4-BE49-F238E27FC236}">
                  <a16:creationId xmlns:a16="http://schemas.microsoft.com/office/drawing/2014/main" id="{ADA30A5B-7391-4AA0-A224-2AE6780FF1A8}"/>
                </a:ext>
              </a:extLst>
            </p:cNvPr>
            <p:cNvSpPr/>
            <p:nvPr/>
          </p:nvSpPr>
          <p:spPr>
            <a:xfrm>
              <a:off x="1087475" y="2386775"/>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22;p49">
              <a:extLst>
                <a:ext uri="{FF2B5EF4-FFF2-40B4-BE49-F238E27FC236}">
                  <a16:creationId xmlns:a16="http://schemas.microsoft.com/office/drawing/2014/main" id="{9FE86A16-0871-4D64-BE88-68871DEBE282}"/>
                </a:ext>
              </a:extLst>
            </p:cNvPr>
            <p:cNvSpPr/>
            <p:nvPr/>
          </p:nvSpPr>
          <p:spPr>
            <a:xfrm>
              <a:off x="1087475" y="2369650"/>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23;p49">
              <a:extLst>
                <a:ext uri="{FF2B5EF4-FFF2-40B4-BE49-F238E27FC236}">
                  <a16:creationId xmlns:a16="http://schemas.microsoft.com/office/drawing/2014/main" id="{34252167-DC63-4708-A50D-ACFE2D0D624A}"/>
                </a:ext>
              </a:extLst>
            </p:cNvPr>
            <p:cNvSpPr/>
            <p:nvPr/>
          </p:nvSpPr>
          <p:spPr>
            <a:xfrm>
              <a:off x="1087475" y="2346325"/>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24;p49">
              <a:extLst>
                <a:ext uri="{FF2B5EF4-FFF2-40B4-BE49-F238E27FC236}">
                  <a16:creationId xmlns:a16="http://schemas.microsoft.com/office/drawing/2014/main" id="{6E98081E-0685-4BE8-BC1E-289FEF5955CD}"/>
                </a:ext>
              </a:extLst>
            </p:cNvPr>
            <p:cNvSpPr/>
            <p:nvPr/>
          </p:nvSpPr>
          <p:spPr>
            <a:xfrm>
              <a:off x="1247825" y="225542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25;p49">
              <a:extLst>
                <a:ext uri="{FF2B5EF4-FFF2-40B4-BE49-F238E27FC236}">
                  <a16:creationId xmlns:a16="http://schemas.microsoft.com/office/drawing/2014/main" id="{848625DC-2C68-41C4-A597-529C50230097}"/>
                </a:ext>
              </a:extLst>
            </p:cNvPr>
            <p:cNvSpPr/>
            <p:nvPr/>
          </p:nvSpPr>
          <p:spPr>
            <a:xfrm>
              <a:off x="1247825" y="223205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26;p49">
              <a:extLst>
                <a:ext uri="{FF2B5EF4-FFF2-40B4-BE49-F238E27FC236}">
                  <a16:creationId xmlns:a16="http://schemas.microsoft.com/office/drawing/2014/main" id="{8399F324-3603-4988-A059-B1D1E765444A}"/>
                </a:ext>
              </a:extLst>
            </p:cNvPr>
            <p:cNvSpPr/>
            <p:nvPr/>
          </p:nvSpPr>
          <p:spPr>
            <a:xfrm>
              <a:off x="1408175" y="2336450"/>
              <a:ext cx="186200" cy="49325"/>
            </a:xfrm>
            <a:custGeom>
              <a:avLst/>
              <a:gdLst/>
              <a:ahLst/>
              <a:cxnLst/>
              <a:rect l="l" t="t" r="r" b="b"/>
              <a:pathLst>
                <a:path w="7448" h="1973" extrusionOk="0">
                  <a:moveTo>
                    <a:pt x="0" y="1"/>
                  </a:moveTo>
                  <a:lnTo>
                    <a:pt x="0" y="1038"/>
                  </a:lnTo>
                  <a:cubicBezTo>
                    <a:pt x="0" y="1555"/>
                    <a:pt x="1668" y="1973"/>
                    <a:pt x="3724" y="1973"/>
                  </a:cubicBezTo>
                  <a:cubicBezTo>
                    <a:pt x="5780" y="1973"/>
                    <a:pt x="7448" y="1555"/>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27;p49">
              <a:extLst>
                <a:ext uri="{FF2B5EF4-FFF2-40B4-BE49-F238E27FC236}">
                  <a16:creationId xmlns:a16="http://schemas.microsoft.com/office/drawing/2014/main" id="{23CBB2F3-8842-4FEE-9284-1D7CBA1CCFC3}"/>
                </a:ext>
              </a:extLst>
            </p:cNvPr>
            <p:cNvSpPr/>
            <p:nvPr/>
          </p:nvSpPr>
          <p:spPr>
            <a:xfrm>
              <a:off x="1408175" y="2313075"/>
              <a:ext cx="186200" cy="46725"/>
            </a:xfrm>
            <a:custGeom>
              <a:avLst/>
              <a:gdLst/>
              <a:ahLst/>
              <a:cxnLst/>
              <a:rect l="l" t="t" r="r" b="b"/>
              <a:pathLst>
                <a:path w="7448" h="1869" extrusionOk="0">
                  <a:moveTo>
                    <a:pt x="3724" y="1"/>
                  </a:moveTo>
                  <a:cubicBezTo>
                    <a:pt x="1666" y="1"/>
                    <a:pt x="0" y="418"/>
                    <a:pt x="0" y="936"/>
                  </a:cubicBezTo>
                  <a:cubicBezTo>
                    <a:pt x="0" y="1451"/>
                    <a:pt x="1666" y="1869"/>
                    <a:pt x="3724" y="1869"/>
                  </a:cubicBezTo>
                  <a:cubicBezTo>
                    <a:pt x="5780" y="1869"/>
                    <a:pt x="7448" y="1451"/>
                    <a:pt x="7448" y="936"/>
                  </a:cubicBezTo>
                  <a:cubicBezTo>
                    <a:pt x="7448" y="418"/>
                    <a:pt x="5780"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28;p49">
              <a:extLst>
                <a:ext uri="{FF2B5EF4-FFF2-40B4-BE49-F238E27FC236}">
                  <a16:creationId xmlns:a16="http://schemas.microsoft.com/office/drawing/2014/main" id="{3627ECCA-C16E-4414-97A1-5B63BB70A6B9}"/>
                </a:ext>
              </a:extLst>
            </p:cNvPr>
            <p:cNvSpPr/>
            <p:nvPr/>
          </p:nvSpPr>
          <p:spPr>
            <a:xfrm>
              <a:off x="2053550" y="2472400"/>
              <a:ext cx="186225" cy="49375"/>
            </a:xfrm>
            <a:custGeom>
              <a:avLst/>
              <a:gdLst/>
              <a:ahLst/>
              <a:cxnLst/>
              <a:rect l="l" t="t" r="r" b="b"/>
              <a:pathLst>
                <a:path w="7449" h="1975"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29;p49">
              <a:extLst>
                <a:ext uri="{FF2B5EF4-FFF2-40B4-BE49-F238E27FC236}">
                  <a16:creationId xmlns:a16="http://schemas.microsoft.com/office/drawing/2014/main" id="{9DFEBA00-3714-4EC6-B1BC-74460B137B16}"/>
                </a:ext>
              </a:extLst>
            </p:cNvPr>
            <p:cNvSpPr/>
            <p:nvPr/>
          </p:nvSpPr>
          <p:spPr>
            <a:xfrm>
              <a:off x="2053550" y="2449025"/>
              <a:ext cx="186225" cy="46775"/>
            </a:xfrm>
            <a:custGeom>
              <a:avLst/>
              <a:gdLst/>
              <a:ahLst/>
              <a:cxnLst/>
              <a:rect l="l" t="t" r="r" b="b"/>
              <a:pathLst>
                <a:path w="7449" h="1871" extrusionOk="0">
                  <a:moveTo>
                    <a:pt x="3725" y="1"/>
                  </a:moveTo>
                  <a:cubicBezTo>
                    <a:pt x="1668" y="1"/>
                    <a:pt x="1" y="420"/>
                    <a:pt x="1" y="936"/>
                  </a:cubicBezTo>
                  <a:cubicBezTo>
                    <a:pt x="1" y="1451"/>
                    <a:pt x="1668" y="1871"/>
                    <a:pt x="3725" y="1871"/>
                  </a:cubicBezTo>
                  <a:cubicBezTo>
                    <a:pt x="5781" y="1871"/>
                    <a:pt x="7448" y="1451"/>
                    <a:pt x="7448" y="936"/>
                  </a:cubicBezTo>
                  <a:cubicBezTo>
                    <a:pt x="7448" y="420"/>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30;p49">
              <a:extLst>
                <a:ext uri="{FF2B5EF4-FFF2-40B4-BE49-F238E27FC236}">
                  <a16:creationId xmlns:a16="http://schemas.microsoft.com/office/drawing/2014/main" id="{B7725893-CDCB-45AE-9D0B-CEA0C39CEF1A}"/>
                </a:ext>
              </a:extLst>
            </p:cNvPr>
            <p:cNvSpPr/>
            <p:nvPr/>
          </p:nvSpPr>
          <p:spPr>
            <a:xfrm>
              <a:off x="2053550" y="2433475"/>
              <a:ext cx="186225" cy="49325"/>
            </a:xfrm>
            <a:custGeom>
              <a:avLst/>
              <a:gdLst/>
              <a:ahLst/>
              <a:cxnLst/>
              <a:rect l="l" t="t" r="r" b="b"/>
              <a:pathLst>
                <a:path w="7449" h="1973" extrusionOk="0">
                  <a:moveTo>
                    <a:pt x="1" y="1"/>
                  </a:moveTo>
                  <a:lnTo>
                    <a:pt x="1" y="1038"/>
                  </a:lnTo>
                  <a:cubicBezTo>
                    <a:pt x="1" y="1556"/>
                    <a:pt x="1668" y="1973"/>
                    <a:pt x="3725" y="1973"/>
                  </a:cubicBezTo>
                  <a:cubicBezTo>
                    <a:pt x="5781" y="1973"/>
                    <a:pt x="7448" y="1556"/>
                    <a:pt x="7448" y="1038"/>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31;p49">
              <a:extLst>
                <a:ext uri="{FF2B5EF4-FFF2-40B4-BE49-F238E27FC236}">
                  <a16:creationId xmlns:a16="http://schemas.microsoft.com/office/drawing/2014/main" id="{D93B9793-54E2-4D10-9B04-8449E653354D}"/>
                </a:ext>
              </a:extLst>
            </p:cNvPr>
            <p:cNvSpPr/>
            <p:nvPr/>
          </p:nvSpPr>
          <p:spPr>
            <a:xfrm>
              <a:off x="2053550" y="2410100"/>
              <a:ext cx="186225" cy="46775"/>
            </a:xfrm>
            <a:custGeom>
              <a:avLst/>
              <a:gdLst/>
              <a:ahLst/>
              <a:cxnLst/>
              <a:rect l="l" t="t" r="r" b="b"/>
              <a:pathLst>
                <a:path w="7449" h="1871" extrusionOk="0">
                  <a:moveTo>
                    <a:pt x="3725" y="1"/>
                  </a:moveTo>
                  <a:cubicBezTo>
                    <a:pt x="1668" y="1"/>
                    <a:pt x="1" y="418"/>
                    <a:pt x="1" y="936"/>
                  </a:cubicBezTo>
                  <a:cubicBezTo>
                    <a:pt x="1" y="1451"/>
                    <a:pt x="1668" y="1871"/>
                    <a:pt x="3725" y="1871"/>
                  </a:cubicBezTo>
                  <a:cubicBezTo>
                    <a:pt x="5781" y="1871"/>
                    <a:pt x="7448" y="1451"/>
                    <a:pt x="7448" y="936"/>
                  </a:cubicBezTo>
                  <a:cubicBezTo>
                    <a:pt x="7448" y="418"/>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32;p49">
              <a:extLst>
                <a:ext uri="{FF2B5EF4-FFF2-40B4-BE49-F238E27FC236}">
                  <a16:creationId xmlns:a16="http://schemas.microsoft.com/office/drawing/2014/main" id="{303D6ECD-292E-414D-81B7-A2F220C65959}"/>
                </a:ext>
              </a:extLst>
            </p:cNvPr>
            <p:cNvSpPr/>
            <p:nvPr/>
          </p:nvSpPr>
          <p:spPr>
            <a:xfrm>
              <a:off x="1893200" y="2507750"/>
              <a:ext cx="186225" cy="49325"/>
            </a:xfrm>
            <a:custGeom>
              <a:avLst/>
              <a:gdLst/>
              <a:ahLst/>
              <a:cxnLst/>
              <a:rect l="l" t="t" r="r" b="b"/>
              <a:pathLst>
                <a:path w="7449" h="1973" extrusionOk="0">
                  <a:moveTo>
                    <a:pt x="1" y="0"/>
                  </a:moveTo>
                  <a:lnTo>
                    <a:pt x="1" y="1038"/>
                  </a:lnTo>
                  <a:cubicBezTo>
                    <a:pt x="1" y="1555"/>
                    <a:pt x="1668" y="1973"/>
                    <a:pt x="3725" y="1973"/>
                  </a:cubicBezTo>
                  <a:cubicBezTo>
                    <a:pt x="5781" y="1973"/>
                    <a:pt x="7448" y="1555"/>
                    <a:pt x="7448" y="1038"/>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33;p49">
              <a:extLst>
                <a:ext uri="{FF2B5EF4-FFF2-40B4-BE49-F238E27FC236}">
                  <a16:creationId xmlns:a16="http://schemas.microsoft.com/office/drawing/2014/main" id="{11A0A5C3-7469-4FF3-8925-C5B1B4414BD0}"/>
                </a:ext>
              </a:extLst>
            </p:cNvPr>
            <p:cNvSpPr/>
            <p:nvPr/>
          </p:nvSpPr>
          <p:spPr>
            <a:xfrm>
              <a:off x="1893200" y="2484375"/>
              <a:ext cx="186225" cy="46775"/>
            </a:xfrm>
            <a:custGeom>
              <a:avLst/>
              <a:gdLst/>
              <a:ahLst/>
              <a:cxnLst/>
              <a:rect l="l" t="t" r="r" b="b"/>
              <a:pathLst>
                <a:path w="7449" h="1871" extrusionOk="0">
                  <a:moveTo>
                    <a:pt x="3725" y="0"/>
                  </a:moveTo>
                  <a:cubicBezTo>
                    <a:pt x="1668" y="0"/>
                    <a:pt x="1" y="418"/>
                    <a:pt x="1" y="935"/>
                  </a:cubicBezTo>
                  <a:cubicBezTo>
                    <a:pt x="1" y="1451"/>
                    <a:pt x="1668" y="1870"/>
                    <a:pt x="3725" y="1870"/>
                  </a:cubicBezTo>
                  <a:cubicBezTo>
                    <a:pt x="5781" y="1870"/>
                    <a:pt x="7448" y="1451"/>
                    <a:pt x="7448" y="935"/>
                  </a:cubicBezTo>
                  <a:cubicBezTo>
                    <a:pt x="7448" y="418"/>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34;p49">
              <a:extLst>
                <a:ext uri="{FF2B5EF4-FFF2-40B4-BE49-F238E27FC236}">
                  <a16:creationId xmlns:a16="http://schemas.microsoft.com/office/drawing/2014/main" id="{C256C47E-A7F5-46F0-B4DF-1E9E11B72604}"/>
                </a:ext>
              </a:extLst>
            </p:cNvPr>
            <p:cNvSpPr/>
            <p:nvPr/>
          </p:nvSpPr>
          <p:spPr>
            <a:xfrm>
              <a:off x="1893200" y="2389850"/>
              <a:ext cx="346575" cy="127225"/>
            </a:xfrm>
            <a:custGeom>
              <a:avLst/>
              <a:gdLst/>
              <a:ahLst/>
              <a:cxnLst/>
              <a:rect l="l" t="t" r="r" b="b"/>
              <a:pathLst>
                <a:path w="13863" h="5089" extrusionOk="0">
                  <a:moveTo>
                    <a:pt x="6415" y="1"/>
                  </a:moveTo>
                  <a:cubicBezTo>
                    <a:pt x="6415" y="1"/>
                    <a:pt x="400" y="3020"/>
                    <a:pt x="19" y="3116"/>
                  </a:cubicBezTo>
                  <a:lnTo>
                    <a:pt x="1" y="3116"/>
                  </a:lnTo>
                  <a:lnTo>
                    <a:pt x="1" y="4154"/>
                  </a:lnTo>
                  <a:cubicBezTo>
                    <a:pt x="1" y="4671"/>
                    <a:pt x="1668" y="5089"/>
                    <a:pt x="3725" y="5089"/>
                  </a:cubicBezTo>
                  <a:cubicBezTo>
                    <a:pt x="5218" y="5089"/>
                    <a:pt x="6503" y="4868"/>
                    <a:pt x="7096" y="4549"/>
                  </a:cubicBezTo>
                  <a:lnTo>
                    <a:pt x="7098" y="4551"/>
                  </a:lnTo>
                  <a:lnTo>
                    <a:pt x="13371" y="1502"/>
                  </a:lnTo>
                  <a:cubicBezTo>
                    <a:pt x="13418" y="1482"/>
                    <a:pt x="13459" y="1459"/>
                    <a:pt x="13500" y="1439"/>
                  </a:cubicBezTo>
                  <a:lnTo>
                    <a:pt x="13535" y="1422"/>
                  </a:lnTo>
                  <a:lnTo>
                    <a:pt x="13533" y="1422"/>
                  </a:lnTo>
                  <a:cubicBezTo>
                    <a:pt x="13741" y="1304"/>
                    <a:pt x="13862" y="1175"/>
                    <a:pt x="13862" y="1038"/>
                  </a:cubicBezTo>
                  <a:lnTo>
                    <a:pt x="138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35;p49">
              <a:extLst>
                <a:ext uri="{FF2B5EF4-FFF2-40B4-BE49-F238E27FC236}">
                  <a16:creationId xmlns:a16="http://schemas.microsoft.com/office/drawing/2014/main" id="{B5F82C50-0799-4A82-9EB7-64EF40D87723}"/>
                </a:ext>
              </a:extLst>
            </p:cNvPr>
            <p:cNvSpPr/>
            <p:nvPr/>
          </p:nvSpPr>
          <p:spPr>
            <a:xfrm>
              <a:off x="1893200" y="2366475"/>
              <a:ext cx="346575" cy="124675"/>
            </a:xfrm>
            <a:custGeom>
              <a:avLst/>
              <a:gdLst/>
              <a:ahLst/>
              <a:cxnLst/>
              <a:rect l="l" t="t" r="r" b="b"/>
              <a:pathLst>
                <a:path w="13863" h="4987" extrusionOk="0">
                  <a:moveTo>
                    <a:pt x="10139" y="1"/>
                  </a:moveTo>
                  <a:cubicBezTo>
                    <a:pt x="8848" y="1"/>
                    <a:pt x="7710" y="164"/>
                    <a:pt x="7043" y="416"/>
                  </a:cubicBezTo>
                  <a:lnTo>
                    <a:pt x="7041" y="416"/>
                  </a:lnTo>
                  <a:lnTo>
                    <a:pt x="7039" y="418"/>
                  </a:lnTo>
                  <a:cubicBezTo>
                    <a:pt x="6894" y="473"/>
                    <a:pt x="6771" y="532"/>
                    <a:pt x="6675" y="594"/>
                  </a:cubicBezTo>
                  <a:lnTo>
                    <a:pt x="476" y="3595"/>
                  </a:lnTo>
                  <a:cubicBezTo>
                    <a:pt x="449" y="3608"/>
                    <a:pt x="424" y="3620"/>
                    <a:pt x="400" y="3632"/>
                  </a:cubicBezTo>
                  <a:lnTo>
                    <a:pt x="349" y="3657"/>
                  </a:lnTo>
                  <a:lnTo>
                    <a:pt x="351" y="3657"/>
                  </a:lnTo>
                  <a:cubicBezTo>
                    <a:pt x="128" y="3777"/>
                    <a:pt x="1" y="3910"/>
                    <a:pt x="1" y="4051"/>
                  </a:cubicBezTo>
                  <a:cubicBezTo>
                    <a:pt x="1" y="4567"/>
                    <a:pt x="1668" y="4986"/>
                    <a:pt x="3725" y="4986"/>
                  </a:cubicBezTo>
                  <a:cubicBezTo>
                    <a:pt x="5224" y="4986"/>
                    <a:pt x="6511" y="4763"/>
                    <a:pt x="7102" y="4442"/>
                  </a:cubicBezTo>
                  <a:lnTo>
                    <a:pt x="7106" y="4442"/>
                  </a:lnTo>
                  <a:lnTo>
                    <a:pt x="13390" y="1390"/>
                  </a:lnTo>
                  <a:cubicBezTo>
                    <a:pt x="13416" y="1380"/>
                    <a:pt x="13439" y="1367"/>
                    <a:pt x="13461" y="1357"/>
                  </a:cubicBezTo>
                  <a:lnTo>
                    <a:pt x="13514" y="1330"/>
                  </a:lnTo>
                  <a:lnTo>
                    <a:pt x="13512" y="1330"/>
                  </a:lnTo>
                  <a:cubicBezTo>
                    <a:pt x="13735" y="1210"/>
                    <a:pt x="13862" y="1077"/>
                    <a:pt x="13862" y="936"/>
                  </a:cubicBezTo>
                  <a:cubicBezTo>
                    <a:pt x="13862" y="418"/>
                    <a:pt x="12195" y="1"/>
                    <a:pt x="10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36;p49">
              <a:extLst>
                <a:ext uri="{FF2B5EF4-FFF2-40B4-BE49-F238E27FC236}">
                  <a16:creationId xmlns:a16="http://schemas.microsoft.com/office/drawing/2014/main" id="{64550E18-318D-428C-8E6D-E11DD09A31E5}"/>
                </a:ext>
              </a:extLst>
            </p:cNvPr>
            <p:cNvSpPr/>
            <p:nvPr/>
          </p:nvSpPr>
          <p:spPr>
            <a:xfrm>
              <a:off x="2053550" y="2352975"/>
              <a:ext cx="186225" cy="49325"/>
            </a:xfrm>
            <a:custGeom>
              <a:avLst/>
              <a:gdLst/>
              <a:ahLst/>
              <a:cxnLst/>
              <a:rect l="l" t="t" r="r" b="b"/>
              <a:pathLst>
                <a:path w="7449" h="1973" extrusionOk="0">
                  <a:moveTo>
                    <a:pt x="1" y="0"/>
                  </a:moveTo>
                  <a:lnTo>
                    <a:pt x="1" y="1040"/>
                  </a:lnTo>
                  <a:cubicBezTo>
                    <a:pt x="1" y="1555"/>
                    <a:pt x="1668" y="1973"/>
                    <a:pt x="3725" y="1973"/>
                  </a:cubicBezTo>
                  <a:cubicBezTo>
                    <a:pt x="5781" y="1973"/>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37;p49">
              <a:extLst>
                <a:ext uri="{FF2B5EF4-FFF2-40B4-BE49-F238E27FC236}">
                  <a16:creationId xmlns:a16="http://schemas.microsoft.com/office/drawing/2014/main" id="{11DB19DD-7C92-4056-AFCE-D92E941C5659}"/>
                </a:ext>
              </a:extLst>
            </p:cNvPr>
            <p:cNvSpPr/>
            <p:nvPr/>
          </p:nvSpPr>
          <p:spPr>
            <a:xfrm>
              <a:off x="2053550" y="2329600"/>
              <a:ext cx="186225" cy="46775"/>
            </a:xfrm>
            <a:custGeom>
              <a:avLst/>
              <a:gdLst/>
              <a:ahLst/>
              <a:cxnLst/>
              <a:rect l="l" t="t" r="r" b="b"/>
              <a:pathLst>
                <a:path w="7449" h="1871" extrusionOk="0">
                  <a:moveTo>
                    <a:pt x="3725" y="0"/>
                  </a:moveTo>
                  <a:cubicBezTo>
                    <a:pt x="1668" y="0"/>
                    <a:pt x="1" y="420"/>
                    <a:pt x="1" y="935"/>
                  </a:cubicBezTo>
                  <a:cubicBezTo>
                    <a:pt x="1" y="1451"/>
                    <a:pt x="1668" y="1870"/>
                    <a:pt x="3725" y="1870"/>
                  </a:cubicBezTo>
                  <a:cubicBezTo>
                    <a:pt x="5781" y="1870"/>
                    <a:pt x="7448" y="1451"/>
                    <a:pt x="7448" y="935"/>
                  </a:cubicBezTo>
                  <a:cubicBezTo>
                    <a:pt x="7448" y="420"/>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38;p49">
              <a:extLst>
                <a:ext uri="{FF2B5EF4-FFF2-40B4-BE49-F238E27FC236}">
                  <a16:creationId xmlns:a16="http://schemas.microsoft.com/office/drawing/2014/main" id="{0000E320-35A2-4D9A-AC6E-B0D5D80CFF94}"/>
                </a:ext>
              </a:extLst>
            </p:cNvPr>
            <p:cNvSpPr/>
            <p:nvPr/>
          </p:nvSpPr>
          <p:spPr>
            <a:xfrm>
              <a:off x="1893200" y="2425650"/>
              <a:ext cx="186225" cy="49400"/>
            </a:xfrm>
            <a:custGeom>
              <a:avLst/>
              <a:gdLst/>
              <a:ahLst/>
              <a:cxnLst/>
              <a:rect l="l" t="t" r="r" b="b"/>
              <a:pathLst>
                <a:path w="7449" h="1976"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9;p49">
              <a:extLst>
                <a:ext uri="{FF2B5EF4-FFF2-40B4-BE49-F238E27FC236}">
                  <a16:creationId xmlns:a16="http://schemas.microsoft.com/office/drawing/2014/main" id="{033ABAA9-E0D9-4C53-827B-A343C0A6F5F7}"/>
                </a:ext>
              </a:extLst>
            </p:cNvPr>
            <p:cNvSpPr/>
            <p:nvPr/>
          </p:nvSpPr>
          <p:spPr>
            <a:xfrm>
              <a:off x="1893200" y="2402275"/>
              <a:ext cx="186225" cy="46775"/>
            </a:xfrm>
            <a:custGeom>
              <a:avLst/>
              <a:gdLst/>
              <a:ahLst/>
              <a:cxnLst/>
              <a:rect l="l" t="t" r="r" b="b"/>
              <a:pathLst>
                <a:path w="7449" h="1871" extrusionOk="0">
                  <a:moveTo>
                    <a:pt x="3725" y="1"/>
                  </a:moveTo>
                  <a:cubicBezTo>
                    <a:pt x="1668" y="1"/>
                    <a:pt x="1" y="420"/>
                    <a:pt x="1" y="936"/>
                  </a:cubicBezTo>
                  <a:cubicBezTo>
                    <a:pt x="1" y="1453"/>
                    <a:pt x="1668" y="1871"/>
                    <a:pt x="3725" y="1871"/>
                  </a:cubicBezTo>
                  <a:cubicBezTo>
                    <a:pt x="5781" y="1871"/>
                    <a:pt x="7448" y="1453"/>
                    <a:pt x="7448" y="936"/>
                  </a:cubicBezTo>
                  <a:cubicBezTo>
                    <a:pt x="7448" y="420"/>
                    <a:pt x="5781" y="1"/>
                    <a:pt x="3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0;p49">
              <a:extLst>
                <a:ext uri="{FF2B5EF4-FFF2-40B4-BE49-F238E27FC236}">
                  <a16:creationId xmlns:a16="http://schemas.microsoft.com/office/drawing/2014/main" id="{63B646B6-74F1-415E-A705-36518D4BAF46}"/>
                </a:ext>
              </a:extLst>
            </p:cNvPr>
            <p:cNvSpPr/>
            <p:nvPr/>
          </p:nvSpPr>
          <p:spPr>
            <a:xfrm>
              <a:off x="1893200" y="2385150"/>
              <a:ext cx="186225" cy="49375"/>
            </a:xfrm>
            <a:custGeom>
              <a:avLst/>
              <a:gdLst/>
              <a:ahLst/>
              <a:cxnLst/>
              <a:rect l="l" t="t" r="r" b="b"/>
              <a:pathLst>
                <a:path w="7449" h="1975" extrusionOk="0">
                  <a:moveTo>
                    <a:pt x="1" y="0"/>
                  </a:moveTo>
                  <a:lnTo>
                    <a:pt x="1" y="1040"/>
                  </a:lnTo>
                  <a:cubicBezTo>
                    <a:pt x="1" y="1555"/>
                    <a:pt x="1668" y="1975"/>
                    <a:pt x="3725" y="1975"/>
                  </a:cubicBezTo>
                  <a:cubicBezTo>
                    <a:pt x="5781" y="1975"/>
                    <a:pt x="7448" y="1555"/>
                    <a:pt x="7448" y="1040"/>
                  </a:cubicBezTo>
                  <a:lnTo>
                    <a:pt x="7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41;p49">
              <a:extLst>
                <a:ext uri="{FF2B5EF4-FFF2-40B4-BE49-F238E27FC236}">
                  <a16:creationId xmlns:a16="http://schemas.microsoft.com/office/drawing/2014/main" id="{7CFF7325-8159-46B9-B985-5327AA1162C8}"/>
                </a:ext>
              </a:extLst>
            </p:cNvPr>
            <p:cNvSpPr/>
            <p:nvPr/>
          </p:nvSpPr>
          <p:spPr>
            <a:xfrm>
              <a:off x="1893200" y="2361825"/>
              <a:ext cx="186225" cy="46725"/>
            </a:xfrm>
            <a:custGeom>
              <a:avLst/>
              <a:gdLst/>
              <a:ahLst/>
              <a:cxnLst/>
              <a:rect l="l" t="t" r="r" b="b"/>
              <a:pathLst>
                <a:path w="7449" h="1869" extrusionOk="0">
                  <a:moveTo>
                    <a:pt x="3725" y="0"/>
                  </a:moveTo>
                  <a:cubicBezTo>
                    <a:pt x="1668" y="0"/>
                    <a:pt x="1" y="418"/>
                    <a:pt x="1" y="933"/>
                  </a:cubicBezTo>
                  <a:cubicBezTo>
                    <a:pt x="1" y="1451"/>
                    <a:pt x="1668" y="1868"/>
                    <a:pt x="3725" y="1868"/>
                  </a:cubicBezTo>
                  <a:cubicBezTo>
                    <a:pt x="5781" y="1868"/>
                    <a:pt x="7448" y="1451"/>
                    <a:pt x="7448" y="933"/>
                  </a:cubicBezTo>
                  <a:cubicBezTo>
                    <a:pt x="7448" y="418"/>
                    <a:pt x="5781" y="0"/>
                    <a:pt x="3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42;p49">
            <a:extLst>
              <a:ext uri="{FF2B5EF4-FFF2-40B4-BE49-F238E27FC236}">
                <a16:creationId xmlns:a16="http://schemas.microsoft.com/office/drawing/2014/main" id="{96C77619-A741-400A-A3AC-BBE2E8DBA216}"/>
              </a:ext>
            </a:extLst>
          </p:cNvPr>
          <p:cNvSpPr/>
          <p:nvPr/>
        </p:nvSpPr>
        <p:spPr>
          <a:xfrm flipH="1">
            <a:off x="6647180" y="1021725"/>
            <a:ext cx="1783596" cy="2150654"/>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med" len="med"/>
          </a:ln>
        </p:spPr>
      </p:sp>
      <p:cxnSp>
        <p:nvCxnSpPr>
          <p:cNvPr id="97" name="Google Shape;943;p49">
            <a:extLst>
              <a:ext uri="{FF2B5EF4-FFF2-40B4-BE49-F238E27FC236}">
                <a16:creationId xmlns:a16="http://schemas.microsoft.com/office/drawing/2014/main" id="{BC513E46-AB75-4245-81E0-2340754AD175}"/>
              </a:ext>
            </a:extLst>
          </p:cNvPr>
          <p:cNvCxnSpPr/>
          <p:nvPr/>
        </p:nvCxnSpPr>
        <p:spPr>
          <a:xfrm rot="10800000">
            <a:off x="3824975" y="1021725"/>
            <a:ext cx="1711500" cy="0"/>
          </a:xfrm>
          <a:prstGeom prst="straightConnector1">
            <a:avLst/>
          </a:prstGeom>
          <a:noFill/>
          <a:ln w="19050" cap="flat" cmpd="sng">
            <a:solidFill>
              <a:schemeClr val="dk1"/>
            </a:solidFill>
            <a:prstDash val="solid"/>
            <a:round/>
            <a:headEnd type="oval" w="med" len="med"/>
            <a:tailEnd type="none" w="med" len="med"/>
          </a:ln>
        </p:spPr>
      </p:cxnSp>
      <p:sp>
        <p:nvSpPr>
          <p:cNvPr id="98" name="Google Shape;944;p49">
            <a:extLst>
              <a:ext uri="{FF2B5EF4-FFF2-40B4-BE49-F238E27FC236}">
                <a16:creationId xmlns:a16="http://schemas.microsoft.com/office/drawing/2014/main" id="{80C08DEF-9DD3-4AE6-B9C3-4A308A80D347}"/>
              </a:ext>
            </a:extLst>
          </p:cNvPr>
          <p:cNvSpPr/>
          <p:nvPr/>
        </p:nvSpPr>
        <p:spPr>
          <a:xfrm rot="-5400000" flipH="1">
            <a:off x="432791" y="1302158"/>
            <a:ext cx="1646587" cy="1085720"/>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med" len="med"/>
          </a:ln>
        </p:spPr>
      </p:sp>
      <p:sp>
        <p:nvSpPr>
          <p:cNvPr id="99" name="Google Shape;945;p49">
            <a:extLst>
              <a:ext uri="{FF2B5EF4-FFF2-40B4-BE49-F238E27FC236}">
                <a16:creationId xmlns:a16="http://schemas.microsoft.com/office/drawing/2014/main" id="{C701ED6F-0246-4D61-8026-5ACBFC02EB77}"/>
              </a:ext>
            </a:extLst>
          </p:cNvPr>
          <p:cNvSpPr/>
          <p:nvPr/>
        </p:nvSpPr>
        <p:spPr>
          <a:xfrm rot="10800000" flipH="1">
            <a:off x="1549378" y="22217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00" name="Google Shape;545;p42">
            <a:extLst>
              <a:ext uri="{FF2B5EF4-FFF2-40B4-BE49-F238E27FC236}">
                <a16:creationId xmlns:a16="http://schemas.microsoft.com/office/drawing/2014/main" id="{6BA619DF-5718-491C-9D94-17D4622798A9}"/>
              </a:ext>
            </a:extLst>
          </p:cNvPr>
          <p:cNvSpPr txBox="1">
            <a:spLocks/>
          </p:cNvSpPr>
          <p:nvPr/>
        </p:nvSpPr>
        <p:spPr>
          <a:xfrm>
            <a:off x="2031175" y="2894212"/>
            <a:ext cx="5148109" cy="126910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dirty="0">
                <a:latin typeface="+mn-lt"/>
              </a:rPr>
              <a:t>VÒNG ĐỜI VÀ TUỔI THỌ</a:t>
            </a:r>
            <a:endParaRPr lang="vi-VN" sz="3200" b="1" dirty="0">
              <a:latin typeface="+mn-lt"/>
            </a:endParaRPr>
          </a:p>
        </p:txBody>
      </p:sp>
      <p:sp>
        <p:nvSpPr>
          <p:cNvPr id="101" name="Google Shape;457;p40">
            <a:extLst>
              <a:ext uri="{FF2B5EF4-FFF2-40B4-BE49-F238E27FC236}">
                <a16:creationId xmlns:a16="http://schemas.microsoft.com/office/drawing/2014/main" id="{ACC4B918-60AD-4520-B0EF-600E75801F9C}"/>
              </a:ext>
            </a:extLst>
          </p:cNvPr>
          <p:cNvSpPr txBox="1">
            <a:spLocks/>
          </p:cNvSpPr>
          <p:nvPr/>
        </p:nvSpPr>
        <p:spPr>
          <a:xfrm>
            <a:off x="4225729" y="2085153"/>
            <a:ext cx="759000" cy="447600"/>
          </a:xfrm>
          <a:prstGeom prst="rect">
            <a:avLst/>
          </a:prstGeom>
          <a:solidFill>
            <a:schemeClr val="accent3">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latin typeface="+mn-lt"/>
              </a:rPr>
              <a:t>IV</a:t>
            </a:r>
          </a:p>
        </p:txBody>
      </p:sp>
    </p:spTree>
    <p:extLst>
      <p:ext uri="{BB962C8B-B14F-4D97-AF65-F5344CB8AC3E}">
        <p14:creationId xmlns:p14="http://schemas.microsoft.com/office/powerpoint/2010/main" val="207799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ppt_x"/>
                                          </p:val>
                                        </p:tav>
                                        <p:tav tm="100000">
                                          <p:val>
                                            <p:strVal val="#ppt_x"/>
                                          </p:val>
                                        </p:tav>
                                      </p:tavLst>
                                    </p:anim>
                                    <p:anim calcmode="lin" valueType="num">
                                      <p:cBhvr additive="base">
                                        <p:cTn id="1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B959-67AE-487A-9640-72CCBC6CD00D}"/>
              </a:ext>
            </a:extLst>
          </p:cNvPr>
          <p:cNvSpPr>
            <a:spLocks noGrp="1"/>
          </p:cNvSpPr>
          <p:nvPr>
            <p:ph type="title"/>
          </p:nvPr>
        </p:nvSpPr>
        <p:spPr>
          <a:xfrm>
            <a:off x="-469972" y="-36327"/>
            <a:ext cx="7704000" cy="564300"/>
          </a:xfrm>
        </p:spPr>
        <p:txBody>
          <a:bodyPr/>
          <a:lstStyle/>
          <a:p>
            <a:pPr algn="ctr"/>
            <a:r>
              <a:rPr lang="vi-VN" sz="2400" b="1" dirty="0">
                <a:solidFill>
                  <a:schemeClr val="accent6"/>
                </a:solidFill>
                <a:latin typeface="Arial" panose="020B0604020202020204" pitchFamily="34" charset="0"/>
                <a:cs typeface="Arial" panose="020B0604020202020204" pitchFamily="34" charset="0"/>
              </a:rPr>
              <a:t>1. </a:t>
            </a:r>
            <a:r>
              <a:rPr lang="en-US" sz="2400" b="1" dirty="0" err="1">
                <a:solidFill>
                  <a:schemeClr val="accent6"/>
                </a:solidFill>
                <a:latin typeface="Arial" panose="020B0604020202020204" pitchFamily="34" charset="0"/>
                <a:cs typeface="Arial" panose="020B0604020202020204" pitchFamily="34" charset="0"/>
              </a:rPr>
              <a:t>Khái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niệm</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vòng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đời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và</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tuổi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thọ</a:t>
            </a:r>
            <a:endParaRPr lang="en-US" sz="2400" b="1" dirty="0">
              <a:solidFill>
                <a:schemeClr val="accent6"/>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493809B5-3F81-47A2-934E-F101BEEA0C76}"/>
              </a:ext>
            </a:extLst>
          </p:cNvPr>
          <p:cNvGrpSpPr/>
          <p:nvPr/>
        </p:nvGrpSpPr>
        <p:grpSpPr>
          <a:xfrm>
            <a:off x="326481" y="523792"/>
            <a:ext cx="8040100" cy="1042920"/>
            <a:chOff x="559463" y="253087"/>
            <a:chExt cx="8040100" cy="1042920"/>
          </a:xfrm>
        </p:grpSpPr>
        <p:pic>
          <p:nvPicPr>
            <p:cNvPr id="4" name="Picture 3">
              <a:extLst>
                <a:ext uri="{FF2B5EF4-FFF2-40B4-BE49-F238E27FC236}">
                  <a16:creationId xmlns:a16="http://schemas.microsoft.com/office/drawing/2014/main" id="{CB854682-220B-4B34-A449-D37E59D484DC}"/>
                </a:ext>
              </a:extLst>
            </p:cNvPr>
            <p:cNvPicPr>
              <a:picLocks noChangeAspect="1"/>
            </p:cNvPicPr>
            <p:nvPr/>
          </p:nvPicPr>
          <p:blipFill>
            <a:blip r:embed="rId2"/>
            <a:stretch>
              <a:fillRect/>
            </a:stretch>
          </p:blipFill>
          <p:spPr>
            <a:xfrm>
              <a:off x="559463" y="253087"/>
              <a:ext cx="745355" cy="1042920"/>
            </a:xfrm>
            <a:prstGeom prst="rect">
              <a:avLst/>
            </a:prstGeom>
          </p:spPr>
        </p:pic>
        <p:sp>
          <p:nvSpPr>
            <p:cNvPr id="5" name="TextBox 4">
              <a:extLst>
                <a:ext uri="{FF2B5EF4-FFF2-40B4-BE49-F238E27FC236}">
                  <a16:creationId xmlns:a16="http://schemas.microsoft.com/office/drawing/2014/main" id="{94B95A31-2E6D-45C5-8E46-DDB2EE2F50BE}"/>
                </a:ext>
              </a:extLst>
            </p:cNvPr>
            <p:cNvSpPr txBox="1"/>
            <p:nvPr/>
          </p:nvSpPr>
          <p:spPr>
            <a:xfrm>
              <a:off x="1428107" y="280344"/>
              <a:ext cx="7171456" cy="958660"/>
            </a:xfrm>
            <a:prstGeom prst="rect">
              <a:avLst/>
            </a:prstGeom>
            <a:noFill/>
          </p:spPr>
          <p:txBody>
            <a:bodyPr wrap="square" rtlCol="0">
              <a:spAutoFit/>
            </a:bodyPr>
            <a:lstStyle/>
            <a:p>
              <a:pPr algn="just">
                <a:lnSpc>
                  <a:spcPct val="150000"/>
                </a:lnSpc>
              </a:pPr>
              <a:r>
                <a:rPr lang="vi-VN" sz="2000" i="1" dirty="0">
                  <a:solidFill>
                    <a:srgbClr val="003366"/>
                  </a:solidFill>
                </a:rPr>
                <a:t>Quan sát hình </a:t>
              </a:r>
              <a:r>
                <a:rPr lang="en-US" sz="2000" i="1" dirty="0">
                  <a:solidFill>
                    <a:srgbClr val="003366"/>
                  </a:solidFill>
                </a:rPr>
                <a:t>15</a:t>
              </a:r>
              <a:r>
                <a:rPr lang="vi-VN" sz="2000" i="1" dirty="0">
                  <a:solidFill>
                    <a:srgbClr val="003366"/>
                  </a:solidFill>
                </a:rPr>
                <a:t>.</a:t>
              </a:r>
              <a:r>
                <a:rPr lang="en-US" sz="2000" i="1" dirty="0">
                  <a:solidFill>
                    <a:srgbClr val="003366"/>
                  </a:solidFill>
                </a:rPr>
                <a:t>2</a:t>
              </a:r>
              <a:r>
                <a:rPr lang="vi-VN" sz="2000" i="1" dirty="0">
                  <a:solidFill>
                    <a:srgbClr val="003366"/>
                  </a:solidFill>
                </a:rPr>
                <a:t>, </a:t>
              </a:r>
              <a:r>
                <a:rPr lang="en-US" sz="2000" i="1" dirty="0" err="1">
                  <a:solidFill>
                    <a:srgbClr val="003366"/>
                  </a:solidFill>
                </a:rPr>
                <a:t>mô</a:t>
              </a:r>
              <a:r>
                <a:rPr lang="en-US" sz="2000" i="1" dirty="0">
                  <a:solidFill>
                    <a:srgbClr val="003366"/>
                  </a:solidFill>
                </a:rPr>
                <a:t> </a:t>
              </a:r>
              <a:r>
                <a:rPr lang="en-US" sz="2000" i="1" dirty="0" err="1">
                  <a:solidFill>
                    <a:srgbClr val="003366"/>
                  </a:solidFill>
                </a:rPr>
                <a:t>tả</a:t>
              </a:r>
              <a:r>
                <a:rPr lang="en-US" sz="2000" i="1" dirty="0">
                  <a:solidFill>
                    <a:srgbClr val="003366"/>
                  </a:solidFill>
                </a:rPr>
                <a:t> </a:t>
              </a:r>
              <a:r>
                <a:rPr lang="en-US" sz="2000" i="1" dirty="0" err="1">
                  <a:solidFill>
                    <a:srgbClr val="003366"/>
                  </a:solidFill>
                </a:rPr>
                <a:t>những</a:t>
              </a:r>
              <a:r>
                <a:rPr lang="en-US" sz="2000" i="1" dirty="0">
                  <a:solidFill>
                    <a:srgbClr val="003366"/>
                  </a:solidFill>
                </a:rPr>
                <a:t> </a:t>
              </a:r>
              <a:r>
                <a:rPr lang="en-US" sz="2000" i="1" dirty="0" err="1">
                  <a:solidFill>
                    <a:srgbClr val="003366"/>
                  </a:solidFill>
                </a:rPr>
                <a:t>thay</a:t>
              </a:r>
              <a:r>
                <a:rPr lang="en-US" sz="2000" i="1" dirty="0">
                  <a:solidFill>
                    <a:srgbClr val="003366"/>
                  </a:solidFill>
                </a:rPr>
                <a:t> </a:t>
              </a:r>
              <a:r>
                <a:rPr lang="en-US" sz="2000" i="1" dirty="0" err="1">
                  <a:solidFill>
                    <a:srgbClr val="003366"/>
                  </a:solidFill>
                </a:rPr>
                <a:t>đổi</a:t>
              </a:r>
              <a:r>
                <a:rPr lang="en-US" sz="2000" i="1" dirty="0">
                  <a:solidFill>
                    <a:srgbClr val="003366"/>
                  </a:solidFill>
                </a:rPr>
                <a:t> </a:t>
              </a:r>
              <a:r>
                <a:rPr lang="en-US" sz="2000" i="1" dirty="0" err="1">
                  <a:solidFill>
                    <a:srgbClr val="003366"/>
                  </a:solidFill>
                </a:rPr>
                <a:t>trong</a:t>
              </a:r>
              <a:r>
                <a:rPr lang="en-US" sz="2000" i="1" dirty="0">
                  <a:solidFill>
                    <a:srgbClr val="003366"/>
                  </a:solidFill>
                </a:rPr>
                <a:t> </a:t>
              </a:r>
              <a:r>
                <a:rPr lang="en-US" sz="2000" i="1" dirty="0" err="1">
                  <a:solidFill>
                    <a:srgbClr val="003366"/>
                  </a:solidFill>
                </a:rPr>
                <a:t>vòng</a:t>
              </a:r>
              <a:r>
                <a:rPr lang="en-US" sz="2000" i="1" dirty="0">
                  <a:solidFill>
                    <a:srgbClr val="003366"/>
                  </a:solidFill>
                </a:rPr>
                <a:t> </a:t>
              </a:r>
              <a:r>
                <a:rPr lang="en-US" sz="2000" i="1" dirty="0" err="1">
                  <a:solidFill>
                    <a:srgbClr val="003366"/>
                  </a:solidFill>
                </a:rPr>
                <a:t>đời</a:t>
              </a:r>
              <a:r>
                <a:rPr lang="en-US" sz="2000" i="1" dirty="0">
                  <a:solidFill>
                    <a:srgbClr val="003366"/>
                  </a:solidFill>
                </a:rPr>
                <a:t> </a:t>
              </a:r>
              <a:r>
                <a:rPr lang="en-US" sz="2000" i="1" dirty="0" err="1">
                  <a:solidFill>
                    <a:srgbClr val="003366"/>
                  </a:solidFill>
                </a:rPr>
                <a:t>của</a:t>
              </a:r>
              <a:r>
                <a:rPr lang="en-US" sz="2000" i="1" dirty="0">
                  <a:solidFill>
                    <a:srgbClr val="003366"/>
                  </a:solidFill>
                </a:rPr>
                <a:t> </a:t>
              </a:r>
              <a:r>
                <a:rPr lang="en-US" sz="2000" i="1" dirty="0" err="1">
                  <a:solidFill>
                    <a:srgbClr val="003366"/>
                  </a:solidFill>
                </a:rPr>
                <a:t>bọ</a:t>
              </a:r>
              <a:r>
                <a:rPr lang="en-US" sz="2000" i="1" dirty="0">
                  <a:solidFill>
                    <a:srgbClr val="003366"/>
                  </a:solidFill>
                </a:rPr>
                <a:t> </a:t>
              </a:r>
              <a:r>
                <a:rPr lang="en-US" sz="2000" i="1" dirty="0" err="1">
                  <a:solidFill>
                    <a:srgbClr val="003366"/>
                  </a:solidFill>
                </a:rPr>
                <a:t>rùa</a:t>
              </a:r>
              <a:r>
                <a:rPr lang="en-US" sz="2000" i="1" dirty="0">
                  <a:solidFill>
                    <a:srgbClr val="003366"/>
                  </a:solidFill>
                </a:rPr>
                <a:t> </a:t>
              </a:r>
              <a:r>
                <a:rPr lang="en-US" sz="2000" i="1" dirty="0" err="1">
                  <a:solidFill>
                    <a:srgbClr val="003366"/>
                  </a:solidFill>
                </a:rPr>
                <a:t>và</a:t>
              </a:r>
              <a:r>
                <a:rPr lang="en-US" sz="2000" i="1" dirty="0">
                  <a:solidFill>
                    <a:srgbClr val="003366"/>
                  </a:solidFill>
                </a:rPr>
                <a:t> </a:t>
              </a:r>
              <a:r>
                <a:rPr lang="en-US" sz="2000" i="1" dirty="0" err="1">
                  <a:solidFill>
                    <a:srgbClr val="003366"/>
                  </a:solidFill>
                </a:rPr>
                <a:t>cây</a:t>
              </a:r>
              <a:r>
                <a:rPr lang="en-US" sz="2000" i="1" dirty="0">
                  <a:solidFill>
                    <a:srgbClr val="003366"/>
                  </a:solidFill>
                </a:rPr>
                <a:t> </a:t>
              </a:r>
              <a:r>
                <a:rPr lang="en-US" sz="2000" i="1" dirty="0" err="1">
                  <a:solidFill>
                    <a:srgbClr val="003366"/>
                  </a:solidFill>
                </a:rPr>
                <a:t>đậu</a:t>
              </a:r>
              <a:r>
                <a:rPr lang="en-US" sz="2000" i="1" dirty="0">
                  <a:solidFill>
                    <a:srgbClr val="003366"/>
                  </a:solidFill>
                </a:rPr>
                <a:t>.</a:t>
              </a:r>
            </a:p>
          </p:txBody>
        </p:sp>
      </p:grpSp>
      <p:pic>
        <p:nvPicPr>
          <p:cNvPr id="6" name="Picture 5">
            <a:extLst>
              <a:ext uri="{FF2B5EF4-FFF2-40B4-BE49-F238E27FC236}">
                <a16:creationId xmlns:a16="http://schemas.microsoft.com/office/drawing/2014/main" id="{A3F0603C-ADA9-43F9-92FC-49914CEE4B06}"/>
              </a:ext>
            </a:extLst>
          </p:cNvPr>
          <p:cNvPicPr>
            <a:picLocks noChangeAspect="1"/>
          </p:cNvPicPr>
          <p:nvPr/>
        </p:nvPicPr>
        <p:blipFill>
          <a:blip r:embed="rId3"/>
          <a:stretch>
            <a:fillRect/>
          </a:stretch>
        </p:blipFill>
        <p:spPr>
          <a:xfrm>
            <a:off x="1352290" y="1566712"/>
            <a:ext cx="6439420" cy="3431174"/>
          </a:xfrm>
          <a:prstGeom prst="rect">
            <a:avLst/>
          </a:prstGeom>
        </p:spPr>
      </p:pic>
    </p:spTree>
    <p:extLst>
      <p:ext uri="{BB962C8B-B14F-4D97-AF65-F5344CB8AC3E}">
        <p14:creationId xmlns:p14="http://schemas.microsoft.com/office/powerpoint/2010/main" val="237591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4" name="TextBox 3">
            <a:extLst>
              <a:ext uri="{FF2B5EF4-FFF2-40B4-BE49-F238E27FC236}">
                <a16:creationId xmlns:a16="http://schemas.microsoft.com/office/drawing/2014/main" id="{990CC957-6EA1-4DF4-A8F6-8CE75AD68C5C}"/>
              </a:ext>
            </a:extLst>
          </p:cNvPr>
          <p:cNvSpPr txBox="1"/>
          <p:nvPr/>
        </p:nvSpPr>
        <p:spPr>
          <a:xfrm>
            <a:off x="5098094" y="814192"/>
            <a:ext cx="3933172" cy="3728649"/>
          </a:xfrm>
          <a:prstGeom prst="rect">
            <a:avLst/>
          </a:prstGeom>
          <a:noFill/>
        </p:spPr>
        <p:txBody>
          <a:bodyPr wrap="square" rtlCol="0">
            <a:spAutoFit/>
          </a:bodyPr>
          <a:lstStyle/>
          <a:p>
            <a:pPr algn="just">
              <a:lnSpc>
                <a:spcPct val="150000"/>
              </a:lnSpc>
            </a:pPr>
            <a:r>
              <a:rPr lang="vi-VN" sz="2000" dirty="0">
                <a:effectLst/>
                <a:latin typeface="+mn-lt"/>
                <a:ea typeface="Times New Roman" panose="02020603050405020304" pitchFamily="18" charset="0"/>
              </a:rPr>
              <a:t>+ </a:t>
            </a:r>
            <a:r>
              <a:rPr lang="vi-VN" sz="2000" b="1" dirty="0">
                <a:effectLst/>
                <a:latin typeface="+mn-lt"/>
                <a:ea typeface="Times New Roman" panose="02020603050405020304" pitchFamily="18" charset="0"/>
              </a:rPr>
              <a:t>Hình 15.2a: </a:t>
            </a:r>
            <a:r>
              <a:rPr lang="vi-VN" sz="2000" dirty="0">
                <a:effectLst/>
                <a:latin typeface="+mn-lt"/>
                <a:ea typeface="Times New Roman" panose="02020603050405020304" pitchFamily="18" charset="0"/>
              </a:rPr>
              <a:t>Vòng đời của bọ rùa bắt đầu từ trứng được thụ tinh, phát triển thành con non, con non lớn lên, trải qua giai đoạn nhộng rồi chuyển thành con trưởng thành. Bọ rùa đẻ trứng, phát sinh thế hệ tiếp theo.</a:t>
            </a:r>
            <a:endParaRPr lang="en-US" sz="2000" dirty="0">
              <a:effectLst/>
              <a:latin typeface="+mn-lt"/>
              <a:ea typeface="Calibri" panose="020F0502020204030204" pitchFamily="34" charset="0"/>
            </a:endParaRPr>
          </a:p>
          <a:p>
            <a:pPr algn="just">
              <a:lnSpc>
                <a:spcPct val="150000"/>
              </a:lnSpc>
            </a:pPr>
            <a:endParaRPr lang="en-US" sz="2000" dirty="0">
              <a:latin typeface="+mn-lt"/>
            </a:endParaRPr>
          </a:p>
        </p:txBody>
      </p:sp>
      <p:pic>
        <p:nvPicPr>
          <p:cNvPr id="6" name="Picture 5">
            <a:extLst>
              <a:ext uri="{FF2B5EF4-FFF2-40B4-BE49-F238E27FC236}">
                <a16:creationId xmlns:a16="http://schemas.microsoft.com/office/drawing/2014/main" id="{9A00C8FA-F32F-4757-89AF-6B7388C27831}"/>
              </a:ext>
            </a:extLst>
          </p:cNvPr>
          <p:cNvPicPr>
            <a:picLocks noChangeAspect="1"/>
          </p:cNvPicPr>
          <p:nvPr/>
        </p:nvPicPr>
        <p:blipFill>
          <a:blip r:embed="rId3"/>
          <a:stretch>
            <a:fillRect/>
          </a:stretch>
        </p:blipFill>
        <p:spPr>
          <a:xfrm>
            <a:off x="0" y="0"/>
            <a:ext cx="4928065" cy="51435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FD1E8-CCE5-4592-B1C2-76EDFBD1EE28}"/>
              </a:ext>
            </a:extLst>
          </p:cNvPr>
          <p:cNvPicPr>
            <a:picLocks noChangeAspect="1"/>
          </p:cNvPicPr>
          <p:nvPr/>
        </p:nvPicPr>
        <p:blipFill rotWithShape="1">
          <a:blip r:embed="rId2"/>
          <a:srcRect t="4673" r="1699" b="3318"/>
          <a:stretch/>
        </p:blipFill>
        <p:spPr>
          <a:xfrm>
            <a:off x="0" y="279250"/>
            <a:ext cx="6130855" cy="4321480"/>
          </a:xfrm>
          <a:prstGeom prst="rect">
            <a:avLst/>
          </a:prstGeom>
        </p:spPr>
      </p:pic>
      <p:sp>
        <p:nvSpPr>
          <p:cNvPr id="4" name="TextBox 3">
            <a:extLst>
              <a:ext uri="{FF2B5EF4-FFF2-40B4-BE49-F238E27FC236}">
                <a16:creationId xmlns:a16="http://schemas.microsoft.com/office/drawing/2014/main" id="{1F78F975-38DA-4974-BEE9-F1B4339F9189}"/>
              </a:ext>
            </a:extLst>
          </p:cNvPr>
          <p:cNvSpPr txBox="1"/>
          <p:nvPr/>
        </p:nvSpPr>
        <p:spPr>
          <a:xfrm>
            <a:off x="6130855" y="814192"/>
            <a:ext cx="2900411" cy="3251596"/>
          </a:xfrm>
          <a:prstGeom prst="rect">
            <a:avLst/>
          </a:prstGeom>
          <a:noFill/>
        </p:spPr>
        <p:txBody>
          <a:bodyPr wrap="square" rtlCol="0">
            <a:spAutoFit/>
          </a:bodyPr>
          <a:lstStyle/>
          <a:p>
            <a:pPr algn="just">
              <a:lnSpc>
                <a:spcPct val="130000"/>
              </a:lnSpc>
            </a:pPr>
            <a:r>
              <a:rPr lang="vi-VN" sz="2000" dirty="0">
                <a:effectLst/>
                <a:latin typeface="+mn-lt"/>
                <a:ea typeface="Times New Roman" panose="02020603050405020304" pitchFamily="18" charset="0"/>
              </a:rPr>
              <a:t>+ </a:t>
            </a:r>
            <a:r>
              <a:rPr lang="vi-VN" sz="2000" b="1" dirty="0">
                <a:effectLst/>
                <a:latin typeface="+mn-lt"/>
                <a:ea typeface="Times New Roman" panose="02020603050405020304" pitchFamily="18" charset="0"/>
              </a:rPr>
              <a:t>Hình 15.2</a:t>
            </a:r>
            <a:r>
              <a:rPr lang="en-US" sz="2000" b="1" dirty="0">
                <a:effectLst/>
                <a:latin typeface="+mn-lt"/>
                <a:ea typeface="Times New Roman" panose="02020603050405020304" pitchFamily="18" charset="0"/>
              </a:rPr>
              <a:t>b</a:t>
            </a:r>
            <a:r>
              <a:rPr lang="vi-VN" sz="2000" dirty="0">
                <a:effectLst/>
                <a:latin typeface="+mn-lt"/>
                <a:ea typeface="Times New Roman" panose="02020603050405020304" pitchFamily="18" charset="0"/>
              </a:rPr>
              <a:t>: </a:t>
            </a:r>
            <a:r>
              <a:rPr lang="vi-VN" sz="2000" dirty="0">
                <a:latin typeface="+mn-lt"/>
              </a:rPr>
              <a:t>Vòng đời của cây đậu bắt đầu từ khi hạt nảy mầm, phát triển thành cây non, cây non lớn lên thành cây trưởng thành. Cây đậu ra hoa, tạo quả phát sinh thế hệ tiếp theo.</a:t>
            </a:r>
            <a:endParaRPr lang="en-US" sz="2000" dirty="0">
              <a:latin typeface="+mn-lt"/>
            </a:endParaRPr>
          </a:p>
        </p:txBody>
      </p:sp>
    </p:spTree>
    <p:extLst>
      <p:ext uri="{BB962C8B-B14F-4D97-AF65-F5344CB8AC3E}">
        <p14:creationId xmlns:p14="http://schemas.microsoft.com/office/powerpoint/2010/main" val="39067065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CD34D3-73BA-40FD-A8B7-38B67B093586}"/>
              </a:ext>
            </a:extLst>
          </p:cNvPr>
          <p:cNvGrpSpPr/>
          <p:nvPr/>
        </p:nvGrpSpPr>
        <p:grpSpPr>
          <a:xfrm>
            <a:off x="596893" y="1373412"/>
            <a:ext cx="6254844" cy="3211112"/>
            <a:chOff x="-242351" y="546695"/>
            <a:chExt cx="6254844" cy="3211112"/>
          </a:xfrm>
        </p:grpSpPr>
        <p:sp>
          <p:nvSpPr>
            <p:cNvPr id="6" name="Rounded Rectangular Callout 123">
              <a:extLst>
                <a:ext uri="{FF2B5EF4-FFF2-40B4-BE49-F238E27FC236}">
                  <a16:creationId xmlns:a16="http://schemas.microsoft.com/office/drawing/2014/main" id="{DD1474FE-CF75-458D-BE40-5FEEFC1FAB54}"/>
                </a:ext>
              </a:extLst>
            </p:cNvPr>
            <p:cNvSpPr/>
            <p:nvPr/>
          </p:nvSpPr>
          <p:spPr>
            <a:xfrm>
              <a:off x="2337183" y="546695"/>
              <a:ext cx="3675310" cy="1269580"/>
            </a:xfrm>
            <a:prstGeom prst="wedgeRoundRectCallout">
              <a:avLst>
                <a:gd name="adj1" fmla="val -63978"/>
                <a:gd name="adj2" fmla="val 42247"/>
                <a:gd name="adj3" fmla="val 16667"/>
              </a:avLst>
            </a:prstGeom>
            <a:solidFill>
              <a:schemeClr val="bg2"/>
            </a:solidFill>
            <a:ln w="19050">
              <a:solidFill>
                <a:schemeClr val="accent1">
                  <a:lumMod val="50000"/>
                </a:schemeClr>
              </a:solidFill>
              <a:prstDash val="sysDash"/>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chemeClr val="tx1"/>
                  </a:solidFill>
                  <a:latin typeface="Arial" panose="020B0604020202020204" pitchFamily="34" charset="0"/>
                  <a:cs typeface="Arial" panose="020B0604020202020204" pitchFamily="34" charset="0"/>
                </a:rPr>
                <a:t>Vòng</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đời</a:t>
              </a:r>
              <a:r>
                <a:rPr lang="en-US" sz="3200" i="1" dirty="0">
                  <a:solidFill>
                    <a:schemeClr val="tx1"/>
                  </a:solidFill>
                  <a:latin typeface="Arial" panose="020B0604020202020204" pitchFamily="34" charset="0"/>
                  <a:cs typeface="Arial" panose="020B0604020202020204" pitchFamily="34" charset="0"/>
                </a:rPr>
                <a:t> </a:t>
              </a:r>
              <a:r>
                <a:rPr lang="en-US" sz="3200" i="1" dirty="0" err="1">
                  <a:solidFill>
                    <a:schemeClr val="tx1"/>
                  </a:solidFill>
                  <a:latin typeface="Arial" panose="020B0604020202020204" pitchFamily="34" charset="0"/>
                  <a:cs typeface="Arial" panose="020B0604020202020204" pitchFamily="34" charset="0"/>
                </a:rPr>
                <a:t>là</a:t>
              </a:r>
              <a:r>
                <a:rPr lang="en-US" sz="3200" i="1" dirty="0">
                  <a:solidFill>
                    <a:schemeClr val="tx1"/>
                  </a:solidFill>
                  <a:latin typeface="Arial" panose="020B0604020202020204" pitchFamily="34" charset="0"/>
                  <a:cs typeface="Arial" panose="020B0604020202020204" pitchFamily="34" charset="0"/>
                </a:rPr>
                <a:t> </a:t>
              </a:r>
              <a:r>
                <a:rPr lang="vi-VN" sz="3200" i="1" dirty="0">
                  <a:solidFill>
                    <a:schemeClr val="tx1"/>
                  </a:solidFill>
                  <a:latin typeface="Arial" panose="020B0604020202020204" pitchFamily="34" charset="0"/>
                  <a:cs typeface="Arial" panose="020B0604020202020204" pitchFamily="34" charset="0"/>
                </a:rPr>
                <a:t>gì?</a:t>
              </a:r>
              <a:endParaRPr lang="en-US" sz="3200" i="1"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2998AD9-14CF-452F-92A7-4021EE42AD0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42351" y="1051142"/>
              <a:ext cx="2351347" cy="2706665"/>
            </a:xfrm>
            <a:prstGeom prst="rect">
              <a:avLst/>
            </a:prstGeom>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4205623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938614-67A1-4FAB-ABD8-D4D7C4AE915E}"/>
              </a:ext>
            </a:extLst>
          </p:cNvPr>
          <p:cNvSpPr txBox="1"/>
          <p:nvPr/>
        </p:nvSpPr>
        <p:spPr>
          <a:xfrm>
            <a:off x="2561326" y="1197423"/>
            <a:ext cx="3325908" cy="450829"/>
          </a:xfrm>
          <a:prstGeom prst="rect">
            <a:avLst/>
          </a:prstGeom>
          <a:solidFill>
            <a:schemeClr val="accent4">
              <a:lumMod val="60000"/>
              <a:lumOff val="40000"/>
            </a:schemeClr>
          </a:solidFill>
        </p:spPr>
        <p:txBody>
          <a:bodyPr wrap="square">
            <a:spAutoFit/>
          </a:bodyPr>
          <a:lstStyle/>
          <a:p>
            <a:pPr marR="0" algn="just">
              <a:lnSpc>
                <a:spcPct val="130000"/>
              </a:lnSpc>
              <a:spcBef>
                <a:spcPts val="0"/>
              </a:spcBef>
              <a:spcAft>
                <a:spcPts val="0"/>
              </a:spcAft>
            </a:pPr>
            <a:r>
              <a:rPr lang="vi-VN" sz="2000" b="1" dirty="0">
                <a:effectLst/>
                <a:latin typeface="+mn-lt"/>
                <a:ea typeface="Times New Roman" panose="02020603050405020304" pitchFamily="18" charset="0"/>
              </a:rPr>
              <a:t>Vòng đời (chu kì sống) </a:t>
            </a:r>
            <a:endParaRPr lang="en-US" sz="2000" b="1" dirty="0">
              <a:effectLst/>
              <a:latin typeface="+mn-lt"/>
              <a:ea typeface="Times New Roman" panose="02020603050405020304" pitchFamily="18" charset="0"/>
            </a:endParaRPr>
          </a:p>
        </p:txBody>
      </p:sp>
      <p:sp>
        <p:nvSpPr>
          <p:cNvPr id="7" name="Title 1">
            <a:extLst>
              <a:ext uri="{FF2B5EF4-FFF2-40B4-BE49-F238E27FC236}">
                <a16:creationId xmlns:a16="http://schemas.microsoft.com/office/drawing/2014/main" id="{6DC478C9-2524-4E8E-B5FA-2587131DBE39}"/>
              </a:ext>
            </a:extLst>
          </p:cNvPr>
          <p:cNvSpPr>
            <a:spLocks noGrp="1"/>
          </p:cNvSpPr>
          <p:nvPr>
            <p:ph type="title"/>
          </p:nvPr>
        </p:nvSpPr>
        <p:spPr>
          <a:xfrm>
            <a:off x="-682915" y="257342"/>
            <a:ext cx="7704000" cy="564300"/>
          </a:xfrm>
        </p:spPr>
        <p:txBody>
          <a:bodyPr/>
          <a:lstStyle/>
          <a:p>
            <a:pPr algn="ctr"/>
            <a:r>
              <a:rPr lang="vi-VN" sz="2400" b="1" dirty="0">
                <a:solidFill>
                  <a:schemeClr val="accent6"/>
                </a:solidFill>
                <a:latin typeface="Arial" panose="020B0604020202020204" pitchFamily="34" charset="0"/>
                <a:cs typeface="Arial" panose="020B0604020202020204" pitchFamily="34" charset="0"/>
              </a:rPr>
              <a:t>1. </a:t>
            </a:r>
            <a:r>
              <a:rPr lang="en-US" sz="2400" b="1" dirty="0" err="1">
                <a:solidFill>
                  <a:schemeClr val="accent6"/>
                </a:solidFill>
                <a:latin typeface="Arial" panose="020B0604020202020204" pitchFamily="34" charset="0"/>
                <a:cs typeface="Arial" panose="020B0604020202020204" pitchFamily="34" charset="0"/>
              </a:rPr>
              <a:t>Khái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niệm</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vòng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đời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và</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tuổi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thọ</a:t>
            </a:r>
            <a:endParaRPr lang="en-US" sz="2400" b="1" dirty="0">
              <a:solidFill>
                <a:schemeClr val="accent6"/>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BF7087BB-CE5B-4BC0-B1E4-95DE57EB1D4F}"/>
              </a:ext>
            </a:extLst>
          </p:cNvPr>
          <p:cNvCxnSpPr>
            <a:cxnSpLocks/>
          </p:cNvCxnSpPr>
          <p:nvPr/>
        </p:nvCxnSpPr>
        <p:spPr>
          <a:xfrm>
            <a:off x="4189711" y="1648252"/>
            <a:ext cx="0" cy="73169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5A59A1A9-BFA6-40AB-A007-4D3D7A301729}"/>
              </a:ext>
            </a:extLst>
          </p:cNvPr>
          <p:cNvSpPr txBox="1"/>
          <p:nvPr/>
        </p:nvSpPr>
        <p:spPr>
          <a:xfrm>
            <a:off x="864051" y="2379945"/>
            <a:ext cx="6651320" cy="1881990"/>
          </a:xfrm>
          <a:prstGeom prst="rect">
            <a:avLst/>
          </a:prstGeom>
          <a:noFill/>
        </p:spPr>
        <p:txBody>
          <a:bodyPr wrap="square" rtlCol="0">
            <a:spAutoFit/>
          </a:bodyPr>
          <a:lstStyle/>
          <a:p>
            <a:pPr algn="just">
              <a:lnSpc>
                <a:spcPct val="150000"/>
              </a:lnSpc>
            </a:pPr>
            <a:r>
              <a:rPr lang="vi-VN" sz="2000" dirty="0">
                <a:effectLst/>
                <a:latin typeface="+mn-lt"/>
                <a:ea typeface="Times New Roman" panose="02020603050405020304" pitchFamily="18" charset="0"/>
              </a:rPr>
              <a:t>là quá trình lặp lại theo trình tự nhất định các thay đổi mà một cá thể sinh vật phải trải qua, bắt đầu từ khi được sinh ra cho đến các giai đoạn sinh trưởng, phát triển đến cơ thể trưởng thành, có thể sinh sản rồi chết.</a:t>
            </a: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3721698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BB59929-8970-4E13-B3D3-6B19D12CC926}"/>
              </a:ext>
            </a:extLst>
          </p:cNvPr>
          <p:cNvGrpSpPr/>
          <p:nvPr/>
        </p:nvGrpSpPr>
        <p:grpSpPr>
          <a:xfrm>
            <a:off x="569934" y="127128"/>
            <a:ext cx="8223336" cy="2941749"/>
            <a:chOff x="1252603" y="127128"/>
            <a:chExt cx="6873030" cy="2941749"/>
          </a:xfrm>
        </p:grpSpPr>
        <p:sp>
          <p:nvSpPr>
            <p:cNvPr id="5" name="Rectangle 4">
              <a:extLst>
                <a:ext uri="{FF2B5EF4-FFF2-40B4-BE49-F238E27FC236}">
                  <a16:creationId xmlns:a16="http://schemas.microsoft.com/office/drawing/2014/main" id="{80890C72-CF46-45D9-A02F-E42530672238}"/>
                </a:ext>
              </a:extLst>
            </p:cNvPr>
            <p:cNvSpPr/>
            <p:nvPr/>
          </p:nvSpPr>
          <p:spPr>
            <a:xfrm>
              <a:off x="1252603" y="400654"/>
              <a:ext cx="6873030" cy="2668223"/>
            </a:xfrm>
            <a:prstGeom prst="rect">
              <a:avLst/>
            </a:prstGeom>
            <a:solidFill>
              <a:srgbClr val="FB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40C063-5922-410E-B214-DAAEA3F40039}"/>
                </a:ext>
              </a:extLst>
            </p:cNvPr>
            <p:cNvSpPr txBox="1"/>
            <p:nvPr/>
          </p:nvSpPr>
          <p:spPr>
            <a:xfrm>
              <a:off x="1252603" y="127128"/>
              <a:ext cx="1741118" cy="400110"/>
            </a:xfrm>
            <a:prstGeom prst="rect">
              <a:avLst/>
            </a:prstGeom>
            <a:noFill/>
          </p:spPr>
          <p:txBody>
            <a:bodyPr wrap="square" rtlCol="0">
              <a:spAutoFit/>
            </a:bodyPr>
            <a:lstStyle/>
            <a:p>
              <a:r>
                <a:rPr lang="en-US" sz="2000" b="1" dirty="0" err="1">
                  <a:solidFill>
                    <a:srgbClr val="C6274B"/>
                  </a:solidFill>
                  <a:effectLst>
                    <a:innerShdw blurRad="63500" dist="50800" dir="16200000">
                      <a:prstClr val="black">
                        <a:alpha val="50000"/>
                      </a:prstClr>
                    </a:innerShdw>
                  </a:effectLst>
                </a:rPr>
                <a:t>Em</a:t>
              </a:r>
              <a:r>
                <a:rPr lang="en-US" sz="2000" b="1" dirty="0">
                  <a:solidFill>
                    <a:srgbClr val="C6274B"/>
                  </a:solidFill>
                  <a:effectLst>
                    <a:innerShdw blurRad="63500" dist="50800" dir="16200000">
                      <a:prstClr val="black">
                        <a:alpha val="50000"/>
                      </a:prstClr>
                    </a:innerShdw>
                  </a:effectLst>
                </a:rPr>
                <a:t> </a:t>
              </a:r>
              <a:r>
                <a:rPr lang="en-US" sz="2000" b="1" dirty="0" err="1">
                  <a:solidFill>
                    <a:srgbClr val="C6274B"/>
                  </a:solidFill>
                  <a:effectLst>
                    <a:innerShdw blurRad="63500" dist="50800" dir="16200000">
                      <a:prstClr val="black">
                        <a:alpha val="50000"/>
                      </a:prstClr>
                    </a:innerShdw>
                  </a:effectLst>
                </a:rPr>
                <a:t>có</a:t>
              </a:r>
              <a:r>
                <a:rPr lang="en-US" sz="2000" b="1" dirty="0">
                  <a:solidFill>
                    <a:srgbClr val="C6274B"/>
                  </a:solidFill>
                  <a:effectLst>
                    <a:innerShdw blurRad="63500" dist="50800" dir="16200000">
                      <a:prstClr val="black">
                        <a:alpha val="50000"/>
                      </a:prstClr>
                    </a:innerShdw>
                  </a:effectLst>
                </a:rPr>
                <a:t> </a:t>
              </a:r>
              <a:r>
                <a:rPr lang="en-US" sz="2000" b="1" dirty="0" err="1">
                  <a:solidFill>
                    <a:srgbClr val="C6274B"/>
                  </a:solidFill>
                  <a:effectLst>
                    <a:innerShdw blurRad="63500" dist="50800" dir="16200000">
                      <a:prstClr val="black">
                        <a:alpha val="50000"/>
                      </a:prstClr>
                    </a:innerShdw>
                  </a:effectLst>
                </a:rPr>
                <a:t>biết</a:t>
              </a:r>
              <a:endParaRPr lang="en-US" sz="2000" b="1" dirty="0">
                <a:solidFill>
                  <a:srgbClr val="C6274B"/>
                </a:solidFill>
                <a:effectLst>
                  <a:innerShdw blurRad="63500" dist="50800" dir="16200000">
                    <a:prstClr val="black">
                      <a:alpha val="50000"/>
                    </a:prstClr>
                  </a:innerShdw>
                </a:effectLst>
              </a:endParaRPr>
            </a:p>
          </p:txBody>
        </p:sp>
        <p:cxnSp>
          <p:nvCxnSpPr>
            <p:cNvPr id="8" name="Straight Connector 7">
              <a:extLst>
                <a:ext uri="{FF2B5EF4-FFF2-40B4-BE49-F238E27FC236}">
                  <a16:creationId xmlns:a16="http://schemas.microsoft.com/office/drawing/2014/main" id="{DE816EC1-42DC-4C5D-BB26-89CC43C5AF18}"/>
                </a:ext>
              </a:extLst>
            </p:cNvPr>
            <p:cNvCxnSpPr/>
            <p:nvPr/>
          </p:nvCxnSpPr>
          <p:spPr>
            <a:xfrm>
              <a:off x="2534706" y="412824"/>
              <a:ext cx="5590927" cy="0"/>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grpSp>
      <p:sp>
        <p:nvSpPr>
          <p:cNvPr id="10" name="TextBox 9">
            <a:extLst>
              <a:ext uri="{FF2B5EF4-FFF2-40B4-BE49-F238E27FC236}">
                <a16:creationId xmlns:a16="http://schemas.microsoft.com/office/drawing/2014/main" id="{A54692BD-A645-401C-8CF1-005175DA521D}"/>
              </a:ext>
            </a:extLst>
          </p:cNvPr>
          <p:cNvSpPr txBox="1"/>
          <p:nvPr/>
        </p:nvSpPr>
        <p:spPr>
          <a:xfrm>
            <a:off x="569934" y="686351"/>
            <a:ext cx="8004131" cy="2215478"/>
          </a:xfrm>
          <a:prstGeom prst="rect">
            <a:avLst/>
          </a:prstGeom>
          <a:noFill/>
        </p:spPr>
        <p:txBody>
          <a:bodyPr wrap="square" rtlCol="0">
            <a:spAutoFit/>
          </a:bodyPr>
          <a:lstStyle/>
          <a:p>
            <a:pPr algn="just">
              <a:lnSpc>
                <a:spcPct val="130000"/>
              </a:lnSpc>
            </a:pPr>
            <a:r>
              <a:rPr lang="en-US" sz="1800" dirty="0" err="1"/>
              <a:t>Có</a:t>
            </a:r>
            <a:r>
              <a:rPr lang="en-US" sz="1800" dirty="0"/>
              <a:t> </a:t>
            </a:r>
            <a:r>
              <a:rPr lang="en-US" sz="1800" dirty="0" err="1"/>
              <a:t>những</a:t>
            </a:r>
            <a:r>
              <a:rPr lang="en-US" sz="1800" dirty="0"/>
              <a:t> </a:t>
            </a:r>
            <a:r>
              <a:rPr lang="en-US" sz="1800" dirty="0" err="1"/>
              <a:t>cây</a:t>
            </a:r>
            <a:r>
              <a:rPr lang="en-US" sz="1800" dirty="0"/>
              <a:t> </a:t>
            </a:r>
            <a:r>
              <a:rPr lang="en-US" sz="1800" dirty="0" err="1"/>
              <a:t>cổ</a:t>
            </a:r>
            <a:r>
              <a:rPr lang="en-US" sz="1800" dirty="0"/>
              <a:t> </a:t>
            </a:r>
            <a:r>
              <a:rPr lang="en-US" sz="1800" dirty="0" err="1"/>
              <a:t>thụ</a:t>
            </a:r>
            <a:r>
              <a:rPr lang="en-US" sz="1800" dirty="0"/>
              <a:t> </a:t>
            </a:r>
            <a:r>
              <a:rPr lang="en-US" sz="1800" dirty="0" err="1"/>
              <a:t>hàng</a:t>
            </a:r>
            <a:r>
              <a:rPr lang="en-US" sz="1800" dirty="0"/>
              <a:t> </a:t>
            </a:r>
            <a:r>
              <a:rPr lang="en-US" sz="1800" dirty="0" err="1"/>
              <a:t>nghìn</a:t>
            </a:r>
            <a:r>
              <a:rPr lang="en-US" sz="1800" dirty="0"/>
              <a:t> </a:t>
            </a:r>
            <a:r>
              <a:rPr lang="en-US" sz="1800" dirty="0" err="1"/>
              <a:t>năm</a:t>
            </a:r>
            <a:r>
              <a:rPr lang="en-US" sz="1800" dirty="0"/>
              <a:t> </a:t>
            </a:r>
            <a:r>
              <a:rPr lang="en-US" sz="1800" dirty="0" err="1"/>
              <a:t>tuổi</a:t>
            </a:r>
            <a:r>
              <a:rPr lang="en-US" sz="1800" dirty="0"/>
              <a:t> </a:t>
            </a:r>
            <a:r>
              <a:rPr lang="en-US" sz="1800" dirty="0" err="1"/>
              <a:t>như</a:t>
            </a:r>
            <a:r>
              <a:rPr lang="en-US" sz="1800" dirty="0"/>
              <a:t> </a:t>
            </a:r>
            <a:r>
              <a:rPr lang="en-US" sz="1800" dirty="0" err="1"/>
              <a:t>cây</a:t>
            </a:r>
            <a:r>
              <a:rPr lang="en-US" sz="1800" dirty="0"/>
              <a:t> </a:t>
            </a:r>
            <a:r>
              <a:rPr lang="en-US" sz="1800" dirty="0" err="1"/>
              <a:t>chò</a:t>
            </a:r>
            <a:r>
              <a:rPr lang="en-US" sz="1800" dirty="0"/>
              <a:t> ở </a:t>
            </a:r>
            <a:r>
              <a:rPr lang="en-US" sz="1800" dirty="0" err="1"/>
              <a:t>Vườn</a:t>
            </a:r>
            <a:r>
              <a:rPr lang="en-US" sz="1800" dirty="0"/>
              <a:t> </a:t>
            </a:r>
            <a:r>
              <a:rPr lang="en-US" sz="1800" dirty="0" err="1"/>
              <a:t>Quốc</a:t>
            </a:r>
            <a:r>
              <a:rPr lang="en-US" sz="1800" dirty="0"/>
              <a:t> </a:t>
            </a:r>
            <a:r>
              <a:rPr lang="en-US" sz="1800" dirty="0" err="1"/>
              <a:t>gia</a:t>
            </a:r>
            <a:r>
              <a:rPr lang="en-US" sz="1800" dirty="0"/>
              <a:t> </a:t>
            </a:r>
            <a:r>
              <a:rPr lang="en-US" sz="1800" dirty="0" err="1"/>
              <a:t>Cúc</a:t>
            </a:r>
            <a:r>
              <a:rPr lang="en-US" sz="1800" dirty="0"/>
              <a:t> </a:t>
            </a:r>
            <a:r>
              <a:rPr lang="en-US" sz="1800" dirty="0" err="1"/>
              <a:t>Phương</a:t>
            </a:r>
            <a:r>
              <a:rPr lang="en-US" sz="1800" dirty="0"/>
              <a:t> </a:t>
            </a:r>
            <a:r>
              <a:rPr lang="en-US" sz="1800" dirty="0" err="1"/>
              <a:t>có</a:t>
            </a:r>
            <a:r>
              <a:rPr lang="en-US" sz="1800" dirty="0"/>
              <a:t> </a:t>
            </a:r>
            <a:r>
              <a:rPr lang="en-US" sz="1800" dirty="0" err="1"/>
              <a:t>tuổi</a:t>
            </a:r>
            <a:r>
              <a:rPr lang="en-US" sz="1800" dirty="0"/>
              <a:t> </a:t>
            </a:r>
            <a:r>
              <a:rPr lang="en-US" sz="1800" dirty="0" err="1"/>
              <a:t>đời</a:t>
            </a:r>
            <a:r>
              <a:rPr lang="en-US" sz="1800" dirty="0"/>
              <a:t> </a:t>
            </a:r>
            <a:r>
              <a:rPr lang="en-US" sz="1800" dirty="0" err="1"/>
              <a:t>lên</a:t>
            </a:r>
            <a:r>
              <a:rPr lang="en-US" sz="1800" dirty="0"/>
              <a:t> </a:t>
            </a:r>
            <a:r>
              <a:rPr lang="en-US" sz="1800" dirty="0" err="1"/>
              <a:t>tới</a:t>
            </a:r>
            <a:r>
              <a:rPr lang="en-US" sz="1800" dirty="0"/>
              <a:t> 1000 </a:t>
            </a:r>
            <a:r>
              <a:rPr lang="en-US" sz="1800" dirty="0" err="1"/>
              <a:t>năm</a:t>
            </a:r>
            <a:r>
              <a:rPr lang="en-US" sz="1800" dirty="0"/>
              <a:t>.</a:t>
            </a:r>
          </a:p>
          <a:p>
            <a:pPr algn="just">
              <a:lnSpc>
                <a:spcPct val="130000"/>
              </a:lnSpc>
            </a:pPr>
            <a:r>
              <a:rPr lang="en-US" sz="1800" dirty="0"/>
              <a:t>Ở </a:t>
            </a:r>
            <a:r>
              <a:rPr lang="en-US" sz="1800" dirty="0" err="1"/>
              <a:t>loài</a:t>
            </a:r>
            <a:r>
              <a:rPr lang="en-US" sz="1800" dirty="0"/>
              <a:t> </a:t>
            </a:r>
            <a:r>
              <a:rPr lang="en-US" sz="1800" dirty="0" err="1"/>
              <a:t>ong</a:t>
            </a:r>
            <a:r>
              <a:rPr lang="en-US" sz="1800" dirty="0"/>
              <a:t> </a:t>
            </a:r>
            <a:r>
              <a:rPr lang="en-US" sz="1800" dirty="0" err="1"/>
              <a:t>mật</a:t>
            </a:r>
            <a:r>
              <a:rPr lang="en-US" sz="1800" dirty="0"/>
              <a:t> (</a:t>
            </a:r>
            <a:r>
              <a:rPr lang="en-US" sz="1800" dirty="0" err="1"/>
              <a:t>Apis</a:t>
            </a:r>
            <a:r>
              <a:rPr lang="en-US" sz="1800" dirty="0"/>
              <a:t> </a:t>
            </a:r>
            <a:r>
              <a:rPr lang="en-US" sz="1800" dirty="0" err="1"/>
              <a:t>melliefera</a:t>
            </a:r>
            <a:r>
              <a:rPr lang="en-US" sz="1800" dirty="0"/>
              <a:t>), </a:t>
            </a:r>
            <a:r>
              <a:rPr lang="en-US" sz="1800" dirty="0" err="1"/>
              <a:t>ong</a:t>
            </a:r>
            <a:r>
              <a:rPr lang="en-US" sz="1800" dirty="0"/>
              <a:t> </a:t>
            </a:r>
            <a:r>
              <a:rPr lang="en-US" sz="1800" dirty="0" err="1"/>
              <a:t>đực</a:t>
            </a:r>
            <a:r>
              <a:rPr lang="en-US" sz="1800" dirty="0"/>
              <a:t> </a:t>
            </a:r>
            <a:r>
              <a:rPr lang="en-US" sz="1800" dirty="0" err="1"/>
              <a:t>sống</a:t>
            </a:r>
            <a:r>
              <a:rPr lang="en-US" sz="1800" dirty="0"/>
              <a:t> </a:t>
            </a:r>
            <a:r>
              <a:rPr lang="en-US" sz="1800" dirty="0" err="1"/>
              <a:t>trung</a:t>
            </a:r>
            <a:r>
              <a:rPr lang="en-US" sz="1800" dirty="0"/>
              <a:t> </a:t>
            </a:r>
            <a:r>
              <a:rPr lang="en-US" sz="1800" dirty="0" err="1"/>
              <a:t>bình</a:t>
            </a:r>
            <a:r>
              <a:rPr lang="en-US" sz="1800" dirty="0"/>
              <a:t> 21 – 32 </a:t>
            </a:r>
            <a:r>
              <a:rPr lang="en-US" sz="1800" dirty="0" err="1"/>
              <a:t>ngày</a:t>
            </a:r>
            <a:r>
              <a:rPr lang="en-US" sz="1800" dirty="0"/>
              <a:t> </a:t>
            </a:r>
            <a:r>
              <a:rPr lang="en-US" sz="1800" dirty="0" err="1"/>
              <a:t>vào</a:t>
            </a:r>
            <a:r>
              <a:rPr lang="en-US" sz="1800" dirty="0"/>
              <a:t> </a:t>
            </a:r>
            <a:r>
              <a:rPr lang="en-US" sz="1800" dirty="0" err="1"/>
              <a:t>mùa</a:t>
            </a:r>
            <a:r>
              <a:rPr lang="en-US" sz="1800" dirty="0"/>
              <a:t> </a:t>
            </a:r>
            <a:r>
              <a:rPr lang="en-US" sz="1800" dirty="0" err="1"/>
              <a:t>xuân</a:t>
            </a:r>
            <a:r>
              <a:rPr lang="en-US" sz="1800" dirty="0"/>
              <a:t> </a:t>
            </a:r>
            <a:r>
              <a:rPr lang="en-US" sz="1800" dirty="0" err="1"/>
              <a:t>và</a:t>
            </a:r>
            <a:r>
              <a:rPr lang="en-US" sz="1800" dirty="0"/>
              <a:t> </a:t>
            </a:r>
            <a:r>
              <a:rPr lang="en-US" sz="1800" dirty="0" err="1"/>
              <a:t>mùa</a:t>
            </a:r>
            <a:r>
              <a:rPr lang="en-US" sz="1800" dirty="0"/>
              <a:t> </a:t>
            </a:r>
            <a:r>
              <a:rPr lang="en-US" sz="1800" dirty="0" err="1"/>
              <a:t>hè</a:t>
            </a:r>
            <a:r>
              <a:rPr lang="en-US" sz="1800" dirty="0"/>
              <a:t>, </a:t>
            </a:r>
            <a:r>
              <a:rPr lang="en-US" sz="1800" dirty="0" err="1"/>
              <a:t>ong</a:t>
            </a:r>
            <a:r>
              <a:rPr lang="en-US" sz="1800" dirty="0"/>
              <a:t> </a:t>
            </a:r>
            <a:r>
              <a:rPr lang="en-US" sz="1800" dirty="0" err="1"/>
              <a:t>thợ</a:t>
            </a:r>
            <a:r>
              <a:rPr lang="en-US" sz="1800" dirty="0"/>
              <a:t> </a:t>
            </a:r>
            <a:r>
              <a:rPr lang="en-US" sz="1800" dirty="0" err="1"/>
              <a:t>sống</a:t>
            </a:r>
            <a:r>
              <a:rPr lang="en-US" sz="1800" dirty="0"/>
              <a:t> </a:t>
            </a:r>
            <a:r>
              <a:rPr lang="en-US" sz="1800" dirty="0" err="1"/>
              <a:t>trung</a:t>
            </a:r>
            <a:r>
              <a:rPr lang="en-US" sz="1800" dirty="0"/>
              <a:t> </a:t>
            </a:r>
            <a:r>
              <a:rPr lang="en-US" sz="1800" dirty="0" err="1"/>
              <a:t>bình</a:t>
            </a:r>
            <a:r>
              <a:rPr lang="en-US" sz="1800" dirty="0"/>
              <a:t> 15 – 38 </a:t>
            </a:r>
            <a:r>
              <a:rPr lang="en-US" sz="1800" dirty="0" err="1"/>
              <a:t>ngày</a:t>
            </a:r>
            <a:r>
              <a:rPr lang="en-US" sz="1800" dirty="0"/>
              <a:t> </a:t>
            </a:r>
            <a:r>
              <a:rPr lang="en-US" sz="1800" dirty="0" err="1"/>
              <a:t>vào</a:t>
            </a:r>
            <a:r>
              <a:rPr lang="en-US" sz="1800" dirty="0"/>
              <a:t> </a:t>
            </a:r>
            <a:r>
              <a:rPr lang="en-US" sz="1800" dirty="0" err="1"/>
              <a:t>mùa</a:t>
            </a:r>
            <a:r>
              <a:rPr lang="en-US" sz="1800" dirty="0"/>
              <a:t> </a:t>
            </a:r>
            <a:r>
              <a:rPr lang="en-US" sz="1800" dirty="0" err="1"/>
              <a:t>hè</a:t>
            </a:r>
            <a:r>
              <a:rPr lang="en-US" sz="1800" dirty="0"/>
              <a:t>, 30 – 60 </a:t>
            </a:r>
            <a:r>
              <a:rPr lang="en-US" sz="1800" dirty="0" err="1"/>
              <a:t>ngày</a:t>
            </a:r>
            <a:r>
              <a:rPr lang="en-US" sz="1800" dirty="0"/>
              <a:t> </a:t>
            </a:r>
            <a:r>
              <a:rPr lang="en-US" sz="1800" dirty="0" err="1"/>
              <a:t>vào</a:t>
            </a:r>
            <a:r>
              <a:rPr lang="en-US" sz="1800" dirty="0"/>
              <a:t> </a:t>
            </a:r>
            <a:r>
              <a:rPr lang="en-US" sz="1800" dirty="0" err="1"/>
              <a:t>mùa</a:t>
            </a:r>
            <a:r>
              <a:rPr lang="en-US" sz="1800" dirty="0"/>
              <a:t> </a:t>
            </a:r>
            <a:r>
              <a:rPr lang="en-US" sz="1800" dirty="0" err="1"/>
              <a:t>xuân</a:t>
            </a:r>
            <a:r>
              <a:rPr lang="en-US" sz="1800" dirty="0"/>
              <a:t> </a:t>
            </a:r>
            <a:r>
              <a:rPr lang="en-US" sz="1800" dirty="0" err="1"/>
              <a:t>và</a:t>
            </a:r>
            <a:r>
              <a:rPr lang="en-US" sz="1800" dirty="0"/>
              <a:t> </a:t>
            </a:r>
            <a:r>
              <a:rPr lang="en-US" sz="1800" dirty="0" err="1"/>
              <a:t>mùa</a:t>
            </a:r>
            <a:r>
              <a:rPr lang="en-US" sz="1800" dirty="0"/>
              <a:t> </a:t>
            </a:r>
            <a:r>
              <a:rPr lang="en-US" sz="1800" dirty="0" err="1"/>
              <a:t>thu</a:t>
            </a:r>
            <a:r>
              <a:rPr lang="en-US" sz="1800" dirty="0"/>
              <a:t>, 150 – 200 </a:t>
            </a:r>
            <a:r>
              <a:rPr lang="en-US" sz="1800" dirty="0" err="1"/>
              <a:t>ngày</a:t>
            </a:r>
            <a:r>
              <a:rPr lang="en-US" sz="1800" dirty="0"/>
              <a:t> </a:t>
            </a:r>
            <a:r>
              <a:rPr lang="en-US" sz="1800" dirty="0" err="1"/>
              <a:t>vào</a:t>
            </a:r>
            <a:r>
              <a:rPr lang="en-US" sz="1800" dirty="0"/>
              <a:t> </a:t>
            </a:r>
            <a:r>
              <a:rPr lang="en-US" sz="1800" dirty="0" err="1"/>
              <a:t>mùa</a:t>
            </a:r>
            <a:r>
              <a:rPr lang="en-US" sz="1800" dirty="0"/>
              <a:t> </a:t>
            </a:r>
            <a:r>
              <a:rPr lang="en-US" sz="1800" dirty="0" err="1"/>
              <a:t>đông</a:t>
            </a:r>
            <a:r>
              <a:rPr lang="en-US" sz="1800" dirty="0"/>
              <a:t>, </a:t>
            </a:r>
            <a:r>
              <a:rPr lang="en-US" sz="1800" dirty="0" err="1"/>
              <a:t>ong</a:t>
            </a:r>
            <a:r>
              <a:rPr lang="en-US" sz="1800" dirty="0"/>
              <a:t> </a:t>
            </a:r>
            <a:r>
              <a:rPr lang="en-US" sz="1800" dirty="0" err="1"/>
              <a:t>chúa</a:t>
            </a:r>
            <a:r>
              <a:rPr lang="en-US" sz="1800" dirty="0"/>
              <a:t> </a:t>
            </a:r>
            <a:r>
              <a:rPr lang="en-US" sz="1800" dirty="0" err="1"/>
              <a:t>sống</a:t>
            </a:r>
            <a:r>
              <a:rPr lang="en-US" sz="1800" dirty="0"/>
              <a:t> </a:t>
            </a:r>
            <a:r>
              <a:rPr lang="en-US" sz="1800" dirty="0" err="1"/>
              <a:t>trung</a:t>
            </a:r>
            <a:r>
              <a:rPr lang="en-US" sz="1800" dirty="0"/>
              <a:t> </a:t>
            </a:r>
            <a:r>
              <a:rPr lang="en-US" sz="1800" dirty="0" err="1"/>
              <a:t>bìnhh</a:t>
            </a:r>
            <a:r>
              <a:rPr lang="en-US" sz="1800" dirty="0"/>
              <a:t> 1 – 2 </a:t>
            </a:r>
            <a:r>
              <a:rPr lang="en-US" sz="1800" dirty="0" err="1"/>
              <a:t>năm</a:t>
            </a:r>
            <a:r>
              <a:rPr lang="en-US" sz="1800" dirty="0"/>
              <a:t>, </a:t>
            </a:r>
            <a:r>
              <a:rPr lang="en-US" sz="1800" dirty="0" err="1"/>
              <a:t>thậm</a:t>
            </a:r>
            <a:r>
              <a:rPr lang="en-US" sz="1800" dirty="0"/>
              <a:t> </a:t>
            </a:r>
            <a:r>
              <a:rPr lang="en-US" sz="1800" dirty="0" err="1"/>
              <a:t>chí</a:t>
            </a:r>
            <a:r>
              <a:rPr lang="en-US" sz="1800" dirty="0"/>
              <a:t> </a:t>
            </a:r>
            <a:r>
              <a:rPr lang="en-US" sz="1800" dirty="0" err="1"/>
              <a:t>tới</a:t>
            </a:r>
            <a:r>
              <a:rPr lang="en-US" sz="1800" dirty="0"/>
              <a:t> 8 </a:t>
            </a:r>
            <a:r>
              <a:rPr lang="en-US" sz="1800" dirty="0" err="1"/>
              <a:t>năm</a:t>
            </a:r>
            <a:r>
              <a:rPr lang="en-US" sz="1800" dirty="0"/>
              <a:t>.</a:t>
            </a:r>
          </a:p>
        </p:txBody>
      </p:sp>
      <p:grpSp>
        <p:nvGrpSpPr>
          <p:cNvPr id="14" name="Group 13">
            <a:extLst>
              <a:ext uri="{FF2B5EF4-FFF2-40B4-BE49-F238E27FC236}">
                <a16:creationId xmlns:a16="http://schemas.microsoft.com/office/drawing/2014/main" id="{D4077337-4CB9-47C4-BBC4-056B5ED85C4C}"/>
              </a:ext>
            </a:extLst>
          </p:cNvPr>
          <p:cNvGrpSpPr/>
          <p:nvPr/>
        </p:nvGrpSpPr>
        <p:grpSpPr>
          <a:xfrm>
            <a:off x="1097934" y="3175355"/>
            <a:ext cx="7244400" cy="1790608"/>
            <a:chOff x="-242351" y="1396660"/>
            <a:chExt cx="7244400" cy="1790608"/>
          </a:xfrm>
        </p:grpSpPr>
        <p:sp>
          <p:nvSpPr>
            <p:cNvPr id="15" name="Rounded Rectangular Callout 123">
              <a:extLst>
                <a:ext uri="{FF2B5EF4-FFF2-40B4-BE49-F238E27FC236}">
                  <a16:creationId xmlns:a16="http://schemas.microsoft.com/office/drawing/2014/main" id="{63EB14A2-717E-4ED6-9F56-8663C8609B3A}"/>
                </a:ext>
              </a:extLst>
            </p:cNvPr>
            <p:cNvSpPr/>
            <p:nvPr/>
          </p:nvSpPr>
          <p:spPr>
            <a:xfrm>
              <a:off x="1741118" y="1396660"/>
              <a:ext cx="2383298" cy="682238"/>
            </a:xfrm>
            <a:prstGeom prst="wedgeRoundRectCallout">
              <a:avLst>
                <a:gd name="adj1" fmla="val -63978"/>
                <a:gd name="adj2" fmla="val 42247"/>
                <a:gd name="adj3" fmla="val 16667"/>
              </a:avLst>
            </a:prstGeom>
            <a:solidFill>
              <a:schemeClr val="bg2"/>
            </a:solidFill>
            <a:ln w="19050">
              <a:solidFill>
                <a:schemeClr val="accent1">
                  <a:lumMod val="50000"/>
                </a:schemeClr>
              </a:solidFill>
              <a:prstDash val="sysDash"/>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Arial" panose="020B0604020202020204" pitchFamily="34" charset="0"/>
                  <a:cs typeface="Arial" panose="020B0604020202020204" pitchFamily="34" charset="0"/>
                </a:rPr>
                <a:t>Tuổi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thọ</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là</a:t>
              </a:r>
              <a:r>
                <a:rPr lang="en-US" sz="2000" i="1" dirty="0">
                  <a:solidFill>
                    <a:schemeClr val="tx1"/>
                  </a:solidFill>
                  <a:latin typeface="Arial" panose="020B0604020202020204" pitchFamily="34" charset="0"/>
                  <a:cs typeface="Arial" panose="020B0604020202020204" pitchFamily="34" charset="0"/>
                </a:rPr>
                <a:t> </a:t>
              </a:r>
              <a:r>
                <a:rPr lang="vi-VN" sz="2000" i="1" dirty="0">
                  <a:solidFill>
                    <a:schemeClr val="tx1"/>
                  </a:solidFill>
                  <a:latin typeface="Arial" panose="020B0604020202020204" pitchFamily="34" charset="0"/>
                  <a:cs typeface="Arial" panose="020B0604020202020204" pitchFamily="34" charset="0"/>
                </a:rPr>
                <a:t>gì?</a:t>
              </a:r>
              <a:endParaRPr lang="en-US" sz="2000" i="1" dirty="0">
                <a:solidFill>
                  <a:schemeClr val="tx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EFD43C2-AF80-44E7-9950-0766BF99F9D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42351" y="1397074"/>
              <a:ext cx="1555186" cy="1790194"/>
            </a:xfrm>
            <a:prstGeom prst="rect">
              <a:avLst/>
            </a:prstGeom>
            <a:effectLst>
              <a:outerShdw blurRad="50800" dist="38100" dir="18900000" algn="bl" rotWithShape="0">
                <a:prstClr val="black">
                  <a:alpha val="40000"/>
                </a:prstClr>
              </a:outerShdw>
            </a:effectLst>
          </p:spPr>
        </p:pic>
        <p:sp>
          <p:nvSpPr>
            <p:cNvPr id="19" name="Rounded Rectangular Callout 123">
              <a:extLst>
                <a:ext uri="{FF2B5EF4-FFF2-40B4-BE49-F238E27FC236}">
                  <a16:creationId xmlns:a16="http://schemas.microsoft.com/office/drawing/2014/main" id="{5FD308F3-4013-4DB5-A2DD-D31204DE982C}"/>
                </a:ext>
              </a:extLst>
            </p:cNvPr>
            <p:cNvSpPr/>
            <p:nvPr/>
          </p:nvSpPr>
          <p:spPr>
            <a:xfrm>
              <a:off x="1941534" y="2342099"/>
              <a:ext cx="5060515" cy="682238"/>
            </a:xfrm>
            <a:prstGeom prst="wedgeRoundRectCallout">
              <a:avLst>
                <a:gd name="adj1" fmla="val -65258"/>
                <a:gd name="adj2" fmla="val -44046"/>
                <a:gd name="adj3" fmla="val 16667"/>
              </a:avLst>
            </a:prstGeom>
            <a:solidFill>
              <a:schemeClr val="bg2"/>
            </a:solidFill>
            <a:ln w="19050">
              <a:solidFill>
                <a:schemeClr val="accent1">
                  <a:lumMod val="50000"/>
                </a:schemeClr>
              </a:solidFill>
              <a:prstDash val="sysDash"/>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i="1" dirty="0" err="1">
                  <a:solidFill>
                    <a:schemeClr val="tx1"/>
                  </a:solidFill>
                  <a:latin typeface="Arial" panose="020B0604020202020204" pitchFamily="34" charset="0"/>
                  <a:cs typeface="Arial" panose="020B0604020202020204" pitchFamily="34" charset="0"/>
                </a:rPr>
                <a:t>Tuổi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sinh</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lí</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và</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tuổi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sinh</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thái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khác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nhau</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như</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thế</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nào</a:t>
              </a:r>
              <a:r>
                <a:rPr lang="en-US" sz="2000" i="1" dirty="0">
                  <a:solidFill>
                    <a:schemeClr val="tx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6476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6475AE-89C7-4DF2-8C12-86C86CBD90A1}"/>
              </a:ext>
            </a:extLst>
          </p:cNvPr>
          <p:cNvGraphicFramePr>
            <a:graphicFrameLocks noGrp="1"/>
          </p:cNvGraphicFramePr>
          <p:nvPr>
            <p:extLst>
              <p:ext uri="{D42A27DB-BD31-4B8C-83A1-F6EECF244321}">
                <p14:modId xmlns:p14="http://schemas.microsoft.com/office/powerpoint/2010/main" val="850499581"/>
              </p:ext>
            </p:extLst>
          </p:nvPr>
        </p:nvGraphicFramePr>
        <p:xfrm>
          <a:off x="792265" y="576155"/>
          <a:ext cx="7334001" cy="4002998"/>
        </p:xfrm>
        <a:graphic>
          <a:graphicData uri="http://schemas.openxmlformats.org/drawingml/2006/table">
            <a:tbl>
              <a:tblPr>
                <a:tableStyleId>{8E784AEE-A47B-4A4C-8F42-A9ABB1C3EE56}</a:tableStyleId>
              </a:tblPr>
              <a:tblGrid>
                <a:gridCol w="3876330">
                  <a:extLst>
                    <a:ext uri="{9D8B030D-6E8A-4147-A177-3AD203B41FA5}">
                      <a16:colId xmlns:a16="http://schemas.microsoft.com/office/drawing/2014/main" val="689572729"/>
                    </a:ext>
                  </a:extLst>
                </a:gridCol>
                <a:gridCol w="1761654">
                  <a:extLst>
                    <a:ext uri="{9D8B030D-6E8A-4147-A177-3AD203B41FA5}">
                      <a16:colId xmlns:a16="http://schemas.microsoft.com/office/drawing/2014/main" val="121903062"/>
                    </a:ext>
                  </a:extLst>
                </a:gridCol>
                <a:gridCol w="1696017">
                  <a:extLst>
                    <a:ext uri="{9D8B030D-6E8A-4147-A177-3AD203B41FA5}">
                      <a16:colId xmlns:a16="http://schemas.microsoft.com/office/drawing/2014/main" val="2249130167"/>
                    </a:ext>
                  </a:extLst>
                </a:gridCol>
              </a:tblGrid>
              <a:tr h="781262">
                <a:tc>
                  <a:txBody>
                    <a:bodyPr/>
                    <a:lstStyle/>
                    <a:p>
                      <a:pPr marL="0" marR="0" algn="ctr">
                        <a:lnSpc>
                          <a:spcPct val="150000"/>
                        </a:lnSpc>
                        <a:spcBef>
                          <a:spcPts val="0"/>
                        </a:spcBef>
                        <a:spcAft>
                          <a:spcPts val="0"/>
                        </a:spcAft>
                      </a:pPr>
                      <a:r>
                        <a:rPr lang="vi-VN" sz="2000" b="1" dirty="0">
                          <a:effectLst/>
                        </a:rPr>
                        <a:t>Biểu hiện</a:t>
                      </a:r>
                      <a:endParaRPr lang="en-US" sz="2000" b="1"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50000"/>
                        </a:lnSpc>
                        <a:spcBef>
                          <a:spcPts val="0"/>
                        </a:spcBef>
                        <a:spcAft>
                          <a:spcPts val="0"/>
                        </a:spcAft>
                      </a:pPr>
                      <a:r>
                        <a:rPr lang="vi-VN" sz="2000" b="1" dirty="0">
                          <a:effectLst/>
                        </a:rPr>
                        <a:t>Sinh trưởng</a:t>
                      </a:r>
                      <a:endParaRPr lang="en-US" sz="2000" b="1"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50000"/>
                        </a:lnSpc>
                        <a:spcBef>
                          <a:spcPts val="0"/>
                        </a:spcBef>
                        <a:spcAft>
                          <a:spcPts val="0"/>
                        </a:spcAft>
                      </a:pPr>
                      <a:r>
                        <a:rPr lang="vi-VN" sz="2000" b="1" dirty="0">
                          <a:effectLst/>
                        </a:rPr>
                        <a:t>Phát triển</a:t>
                      </a:r>
                      <a:endParaRPr lang="en-US" sz="2000" b="1"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90480245"/>
                  </a:ext>
                </a:extLst>
              </a:tr>
              <a:tr h="511863">
                <a:tc>
                  <a:txBody>
                    <a:bodyPr/>
                    <a:lstStyle/>
                    <a:p>
                      <a:pPr marL="0" marR="0">
                        <a:lnSpc>
                          <a:spcPct val="150000"/>
                        </a:lnSpc>
                        <a:spcBef>
                          <a:spcPts val="0"/>
                        </a:spcBef>
                        <a:spcAft>
                          <a:spcPts val="0"/>
                        </a:spcAft>
                      </a:pPr>
                      <a:r>
                        <a:rPr lang="vi-VN" sz="2000">
                          <a:effectLst/>
                        </a:rPr>
                        <a:t>Hạt nảy mầm</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483979"/>
                  </a:ext>
                </a:extLst>
              </a:tr>
              <a:tr h="511863">
                <a:tc>
                  <a:txBody>
                    <a:bodyPr/>
                    <a:lstStyle/>
                    <a:p>
                      <a:pPr marL="0" marR="0">
                        <a:lnSpc>
                          <a:spcPct val="150000"/>
                        </a:lnSpc>
                        <a:spcBef>
                          <a:spcPts val="0"/>
                        </a:spcBef>
                        <a:spcAft>
                          <a:spcPts val="0"/>
                        </a:spcAft>
                      </a:pPr>
                      <a:r>
                        <a:rPr lang="vi-VN" sz="2000">
                          <a:effectLst/>
                        </a:rPr>
                        <a:t>Cây cao lên</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639455"/>
                  </a:ext>
                </a:extLst>
              </a:tr>
              <a:tr h="511863">
                <a:tc>
                  <a:txBody>
                    <a:bodyPr/>
                    <a:lstStyle/>
                    <a:p>
                      <a:pPr marL="0" marR="0">
                        <a:lnSpc>
                          <a:spcPct val="150000"/>
                        </a:lnSpc>
                        <a:spcBef>
                          <a:spcPts val="0"/>
                        </a:spcBef>
                        <a:spcAft>
                          <a:spcPts val="0"/>
                        </a:spcAft>
                      </a:pPr>
                      <a:r>
                        <a:rPr lang="vi-VN" sz="2000" dirty="0">
                          <a:effectLst/>
                        </a:rPr>
                        <a:t>Gà trống bắt đầu biết gáy</a:t>
                      </a: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140168"/>
                  </a:ext>
                </a:extLst>
              </a:tr>
              <a:tr h="511863">
                <a:tc>
                  <a:txBody>
                    <a:bodyPr/>
                    <a:lstStyle/>
                    <a:p>
                      <a:pPr marL="0" marR="0">
                        <a:lnSpc>
                          <a:spcPct val="150000"/>
                        </a:lnSpc>
                        <a:spcBef>
                          <a:spcPts val="0"/>
                        </a:spcBef>
                        <a:spcAft>
                          <a:spcPts val="0"/>
                        </a:spcAft>
                      </a:pPr>
                      <a:r>
                        <a:rPr lang="vi-VN" sz="2000">
                          <a:effectLst/>
                        </a:rPr>
                        <a:t>Cây ra hoa</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459211"/>
                  </a:ext>
                </a:extLst>
              </a:tr>
              <a:tr h="511863">
                <a:tc>
                  <a:txBody>
                    <a:bodyPr/>
                    <a:lstStyle/>
                    <a:p>
                      <a:pPr marL="0" marR="0">
                        <a:lnSpc>
                          <a:spcPct val="150000"/>
                        </a:lnSpc>
                        <a:spcBef>
                          <a:spcPts val="0"/>
                        </a:spcBef>
                        <a:spcAft>
                          <a:spcPts val="0"/>
                        </a:spcAft>
                      </a:pPr>
                      <a:r>
                        <a:rPr lang="vi-VN" sz="2000">
                          <a:effectLst/>
                        </a:rPr>
                        <a:t>Diện tích phiến lá tăng lên</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449075"/>
                  </a:ext>
                </a:extLst>
              </a:tr>
              <a:tr h="511863">
                <a:tc>
                  <a:txBody>
                    <a:bodyPr/>
                    <a:lstStyle/>
                    <a:p>
                      <a:pPr marL="0" marR="0">
                        <a:lnSpc>
                          <a:spcPct val="150000"/>
                        </a:lnSpc>
                        <a:spcBef>
                          <a:spcPts val="0"/>
                        </a:spcBef>
                        <a:spcAft>
                          <a:spcPts val="0"/>
                        </a:spcAft>
                      </a:pPr>
                      <a:r>
                        <a:rPr lang="vi-VN" sz="2000">
                          <a:effectLst/>
                        </a:rPr>
                        <a:t>Lợn con tăng cân từ 2kg lên 4kg</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07678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85EB9B2-0F65-4492-BA42-A02C022E268F}"/>
                  </a:ext>
                </a:extLst>
              </p14:cNvPr>
              <p14:cNvContentPartPr/>
              <p14:nvPr/>
            </p14:nvContentPartPr>
            <p14:xfrm>
              <a:off x="7152085" y="1500771"/>
              <a:ext cx="241920" cy="262080"/>
            </p14:xfrm>
          </p:contentPart>
        </mc:Choice>
        <mc:Fallback xmlns="">
          <p:pic>
            <p:nvPicPr>
              <p:cNvPr id="5" name="Ink 4">
                <a:extLst>
                  <a:ext uri="{FF2B5EF4-FFF2-40B4-BE49-F238E27FC236}">
                    <a16:creationId xmlns:a16="http://schemas.microsoft.com/office/drawing/2014/main" id="{985EB9B2-0F65-4492-BA42-A02C022E268F}"/>
                  </a:ext>
                </a:extLst>
              </p:cNvPr>
              <p:cNvPicPr/>
              <p:nvPr/>
            </p:nvPicPr>
            <p:blipFill>
              <a:blip r:embed="rId3"/>
              <a:stretch>
                <a:fillRect/>
              </a:stretch>
            </p:blipFill>
            <p:spPr>
              <a:xfrm>
                <a:off x="7143085" y="1491771"/>
                <a:ext cx="259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08B1ECD-453D-4632-BE87-3E7F9F2953ED}"/>
                  </a:ext>
                </a:extLst>
              </p14:cNvPr>
              <p14:cNvContentPartPr/>
              <p14:nvPr/>
            </p14:nvContentPartPr>
            <p14:xfrm>
              <a:off x="4321045" y="-1428189"/>
              <a:ext cx="360" cy="360"/>
            </p14:xfrm>
          </p:contentPart>
        </mc:Choice>
        <mc:Fallback xmlns="">
          <p:pic>
            <p:nvPicPr>
              <p:cNvPr id="6" name="Ink 5">
                <a:extLst>
                  <a:ext uri="{FF2B5EF4-FFF2-40B4-BE49-F238E27FC236}">
                    <a16:creationId xmlns:a16="http://schemas.microsoft.com/office/drawing/2014/main" id="{208B1ECD-453D-4632-BE87-3E7F9F2953ED}"/>
                  </a:ext>
                </a:extLst>
              </p:cNvPr>
              <p:cNvPicPr/>
              <p:nvPr/>
            </p:nvPicPr>
            <p:blipFill>
              <a:blip r:embed="rId5"/>
              <a:stretch>
                <a:fillRect/>
              </a:stretch>
            </p:blipFill>
            <p:spPr>
              <a:xfrm>
                <a:off x="4312045" y="-1437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98BE6D3-E657-436C-AD48-4AC927841E4C}"/>
                  </a:ext>
                </a:extLst>
              </p14:cNvPr>
              <p14:cNvContentPartPr/>
              <p14:nvPr/>
            </p14:nvContentPartPr>
            <p14:xfrm>
              <a:off x="7302205" y="1640451"/>
              <a:ext cx="360" cy="360"/>
            </p14:xfrm>
          </p:contentPart>
        </mc:Choice>
        <mc:Fallback xmlns="">
          <p:pic>
            <p:nvPicPr>
              <p:cNvPr id="7" name="Ink 6">
                <a:extLst>
                  <a:ext uri="{FF2B5EF4-FFF2-40B4-BE49-F238E27FC236}">
                    <a16:creationId xmlns:a16="http://schemas.microsoft.com/office/drawing/2014/main" id="{098BE6D3-E657-436C-AD48-4AC927841E4C}"/>
                  </a:ext>
                </a:extLst>
              </p:cNvPr>
              <p:cNvPicPr/>
              <p:nvPr/>
            </p:nvPicPr>
            <p:blipFill>
              <a:blip r:embed="rId5"/>
              <a:stretch>
                <a:fillRect/>
              </a:stretch>
            </p:blipFill>
            <p:spPr>
              <a:xfrm>
                <a:off x="7293205" y="16314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DE562EFA-ABA8-465E-8C00-B151E9DCCE89}"/>
                  </a:ext>
                </a:extLst>
              </p14:cNvPr>
              <p14:cNvContentPartPr/>
              <p14:nvPr/>
            </p14:nvContentPartPr>
            <p14:xfrm>
              <a:off x="5463159" y="2054004"/>
              <a:ext cx="241920" cy="262080"/>
            </p14:xfrm>
          </p:contentPart>
        </mc:Choice>
        <mc:Fallback xmlns="">
          <p:pic>
            <p:nvPicPr>
              <p:cNvPr id="15" name="Ink 14">
                <a:extLst>
                  <a:ext uri="{FF2B5EF4-FFF2-40B4-BE49-F238E27FC236}">
                    <a16:creationId xmlns:a16="http://schemas.microsoft.com/office/drawing/2014/main" id="{DE562EFA-ABA8-465E-8C00-B151E9DCCE89}"/>
                  </a:ext>
                </a:extLst>
              </p:cNvPr>
              <p:cNvPicPr/>
              <p:nvPr/>
            </p:nvPicPr>
            <p:blipFill>
              <a:blip r:embed="rId3"/>
              <a:stretch>
                <a:fillRect/>
              </a:stretch>
            </p:blipFill>
            <p:spPr>
              <a:xfrm>
                <a:off x="5454159" y="2045004"/>
                <a:ext cx="259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5A7EC3FD-9547-4B52-A53D-E2ACDE1771F8}"/>
                  </a:ext>
                </a:extLst>
              </p14:cNvPr>
              <p14:cNvContentPartPr/>
              <p14:nvPr/>
            </p14:nvContentPartPr>
            <p14:xfrm>
              <a:off x="7255750" y="2535967"/>
              <a:ext cx="241920" cy="262080"/>
            </p14:xfrm>
          </p:contentPart>
        </mc:Choice>
        <mc:Fallback xmlns="">
          <p:pic>
            <p:nvPicPr>
              <p:cNvPr id="16" name="Ink 15">
                <a:extLst>
                  <a:ext uri="{FF2B5EF4-FFF2-40B4-BE49-F238E27FC236}">
                    <a16:creationId xmlns:a16="http://schemas.microsoft.com/office/drawing/2014/main" id="{5A7EC3FD-9547-4B52-A53D-E2ACDE1771F8}"/>
                  </a:ext>
                </a:extLst>
              </p:cNvPr>
              <p:cNvPicPr/>
              <p:nvPr/>
            </p:nvPicPr>
            <p:blipFill>
              <a:blip r:embed="rId3"/>
              <a:stretch>
                <a:fillRect/>
              </a:stretch>
            </p:blipFill>
            <p:spPr>
              <a:xfrm>
                <a:off x="7246750" y="2526967"/>
                <a:ext cx="259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CD58570-8E8B-438D-BEB9-E106C161CCEF}"/>
                  </a:ext>
                </a:extLst>
              </p14:cNvPr>
              <p14:cNvContentPartPr/>
              <p14:nvPr/>
            </p14:nvContentPartPr>
            <p14:xfrm>
              <a:off x="7251642" y="3039962"/>
              <a:ext cx="241920" cy="262080"/>
            </p14:xfrm>
          </p:contentPart>
        </mc:Choice>
        <mc:Fallback xmlns="">
          <p:pic>
            <p:nvPicPr>
              <p:cNvPr id="17" name="Ink 16">
                <a:extLst>
                  <a:ext uri="{FF2B5EF4-FFF2-40B4-BE49-F238E27FC236}">
                    <a16:creationId xmlns:a16="http://schemas.microsoft.com/office/drawing/2014/main" id="{ACD58570-8E8B-438D-BEB9-E106C161CCEF}"/>
                  </a:ext>
                </a:extLst>
              </p:cNvPr>
              <p:cNvPicPr/>
              <p:nvPr/>
            </p:nvPicPr>
            <p:blipFill>
              <a:blip r:embed="rId3"/>
              <a:stretch>
                <a:fillRect/>
              </a:stretch>
            </p:blipFill>
            <p:spPr>
              <a:xfrm>
                <a:off x="7242642" y="3030962"/>
                <a:ext cx="259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799D913-24AC-4A8D-A288-89842C539568}"/>
                  </a:ext>
                </a:extLst>
              </p14:cNvPr>
              <p14:cNvContentPartPr/>
              <p14:nvPr/>
            </p14:nvContentPartPr>
            <p14:xfrm>
              <a:off x="5463159" y="3662893"/>
              <a:ext cx="241920" cy="262080"/>
            </p14:xfrm>
          </p:contentPart>
        </mc:Choice>
        <mc:Fallback xmlns="">
          <p:pic>
            <p:nvPicPr>
              <p:cNvPr id="18" name="Ink 17">
                <a:extLst>
                  <a:ext uri="{FF2B5EF4-FFF2-40B4-BE49-F238E27FC236}">
                    <a16:creationId xmlns:a16="http://schemas.microsoft.com/office/drawing/2014/main" id="{C799D913-24AC-4A8D-A288-89842C539568}"/>
                  </a:ext>
                </a:extLst>
              </p:cNvPr>
              <p:cNvPicPr/>
              <p:nvPr/>
            </p:nvPicPr>
            <p:blipFill>
              <a:blip r:embed="rId3"/>
              <a:stretch>
                <a:fillRect/>
              </a:stretch>
            </p:blipFill>
            <p:spPr>
              <a:xfrm>
                <a:off x="5454159" y="3653893"/>
                <a:ext cx="259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1252CC6D-F3D4-4440-946E-E35F622E2493}"/>
                  </a:ext>
                </a:extLst>
              </p14:cNvPr>
              <p14:cNvContentPartPr/>
              <p14:nvPr/>
            </p14:nvContentPartPr>
            <p14:xfrm>
              <a:off x="5463159" y="4189028"/>
              <a:ext cx="241920" cy="262080"/>
            </p14:xfrm>
          </p:contentPart>
        </mc:Choice>
        <mc:Fallback xmlns="">
          <p:pic>
            <p:nvPicPr>
              <p:cNvPr id="19" name="Ink 18">
                <a:extLst>
                  <a:ext uri="{FF2B5EF4-FFF2-40B4-BE49-F238E27FC236}">
                    <a16:creationId xmlns:a16="http://schemas.microsoft.com/office/drawing/2014/main" id="{1252CC6D-F3D4-4440-946E-E35F622E2493}"/>
                  </a:ext>
                </a:extLst>
              </p:cNvPr>
              <p:cNvPicPr/>
              <p:nvPr/>
            </p:nvPicPr>
            <p:blipFill>
              <a:blip r:embed="rId3"/>
              <a:stretch>
                <a:fillRect/>
              </a:stretch>
            </p:blipFill>
            <p:spPr>
              <a:xfrm>
                <a:off x="5454159" y="4180028"/>
                <a:ext cx="259560" cy="279720"/>
              </a:xfrm>
              <a:prstGeom prst="rect">
                <a:avLst/>
              </a:prstGeom>
            </p:spPr>
          </p:pic>
        </mc:Fallback>
      </mc:AlternateContent>
    </p:spTree>
    <p:extLst>
      <p:ext uri="{BB962C8B-B14F-4D97-AF65-F5344CB8AC3E}">
        <p14:creationId xmlns:p14="http://schemas.microsoft.com/office/powerpoint/2010/main" val="24131883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09A095-9CA5-4DD0-8B2F-BE9A03017FD6}"/>
              </a:ext>
            </a:extLst>
          </p:cNvPr>
          <p:cNvSpPr txBox="1"/>
          <p:nvPr/>
        </p:nvSpPr>
        <p:spPr>
          <a:xfrm>
            <a:off x="394614" y="2073655"/>
            <a:ext cx="4014591" cy="1420325"/>
          </a:xfrm>
          <a:prstGeom prst="rect">
            <a:avLst/>
          </a:prstGeom>
          <a:noFill/>
        </p:spPr>
        <p:txBody>
          <a:bodyPr wrap="square">
            <a:spAutoFit/>
          </a:bodyPr>
          <a:lstStyle/>
          <a:p>
            <a:pPr marL="0" marR="0" algn="just">
              <a:lnSpc>
                <a:spcPct val="150000"/>
              </a:lnSpc>
              <a:spcBef>
                <a:spcPts val="0"/>
              </a:spcBef>
              <a:spcAft>
                <a:spcPts val="0"/>
              </a:spcAft>
            </a:pPr>
            <a:r>
              <a:rPr lang="vi-VN" sz="2000" dirty="0">
                <a:effectLst/>
                <a:latin typeface="+mn-lt"/>
                <a:ea typeface="Times New Roman" panose="02020603050405020304" pitchFamily="18" charset="0"/>
              </a:rPr>
              <a:t>là tuổi thọ của loài sống theo lí thuyết được tính từ khi sinh ra cho đến khi chết vì già</a:t>
            </a:r>
            <a:r>
              <a:rPr lang="en-US" sz="2000" dirty="0">
                <a:effectLst/>
                <a:latin typeface="+mn-lt"/>
                <a:ea typeface="Times New Roman" panose="02020603050405020304" pitchFamily="18" charset="0"/>
              </a:rPr>
              <a:t>.</a:t>
            </a:r>
            <a:endParaRPr lang="en-US" sz="2000" dirty="0">
              <a:effectLst/>
              <a:latin typeface="+mn-lt"/>
              <a:ea typeface="Calibri" panose="020F0502020204030204" pitchFamily="34" charset="0"/>
            </a:endParaRPr>
          </a:p>
        </p:txBody>
      </p:sp>
      <p:cxnSp>
        <p:nvCxnSpPr>
          <p:cNvPr id="14" name="Straight Connector 13">
            <a:extLst>
              <a:ext uri="{FF2B5EF4-FFF2-40B4-BE49-F238E27FC236}">
                <a16:creationId xmlns:a16="http://schemas.microsoft.com/office/drawing/2014/main" id="{76D19A5A-3F7E-48AD-994F-7C2302D32F57}"/>
              </a:ext>
            </a:extLst>
          </p:cNvPr>
          <p:cNvCxnSpPr/>
          <p:nvPr/>
        </p:nvCxnSpPr>
        <p:spPr>
          <a:xfrm>
            <a:off x="4546242" y="386366"/>
            <a:ext cx="0" cy="3566160"/>
          </a:xfrm>
          <a:prstGeom prst="line">
            <a:avLst/>
          </a:prstGeom>
          <a:ln w="19050"/>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27D262E6-5FD4-4293-883B-F69ECA3B11DE}"/>
              </a:ext>
            </a:extLst>
          </p:cNvPr>
          <p:cNvGrpSpPr/>
          <p:nvPr/>
        </p:nvGrpSpPr>
        <p:grpSpPr>
          <a:xfrm>
            <a:off x="1208875" y="488790"/>
            <a:ext cx="1929007" cy="663258"/>
            <a:chOff x="4478280" y="1595396"/>
            <a:chExt cx="3858014" cy="1326516"/>
          </a:xfrm>
        </p:grpSpPr>
        <p:pic>
          <p:nvPicPr>
            <p:cNvPr id="16" name="Picture 5">
              <a:extLst>
                <a:ext uri="{FF2B5EF4-FFF2-40B4-BE49-F238E27FC236}">
                  <a16:creationId xmlns:a16="http://schemas.microsoft.com/office/drawing/2014/main" id="{48E264B0-EE7E-4344-BD02-23B2D50568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78280" y="1687614"/>
              <a:ext cx="3858014" cy="1234298"/>
            </a:xfrm>
            <a:prstGeom prst="rect">
              <a:avLst/>
            </a:prstGeom>
          </p:spPr>
        </p:pic>
        <p:sp>
          <p:nvSpPr>
            <p:cNvPr id="17" name="TextBox 16">
              <a:extLst>
                <a:ext uri="{FF2B5EF4-FFF2-40B4-BE49-F238E27FC236}">
                  <a16:creationId xmlns:a16="http://schemas.microsoft.com/office/drawing/2014/main" id="{77C2C4EA-EE0D-4B48-B0A6-0476D5AB7508}"/>
                </a:ext>
              </a:extLst>
            </p:cNvPr>
            <p:cNvSpPr txBox="1"/>
            <p:nvPr/>
          </p:nvSpPr>
          <p:spPr>
            <a:xfrm>
              <a:off x="4576596" y="1595396"/>
              <a:ext cx="3504160" cy="809326"/>
            </a:xfrm>
            <a:prstGeom prst="rect">
              <a:avLst/>
            </a:prstGeom>
          </p:spPr>
          <p:txBody>
            <a:bodyPr wrap="square" lIns="0" tIns="0" rIns="0" bIns="0" rtlCol="0" anchor="t">
              <a:spAutoFit/>
            </a:bodyPr>
            <a:lstStyle/>
            <a:p>
              <a:pPr algn="ctr" defTabSz="457200">
                <a:lnSpc>
                  <a:spcPct val="150000"/>
                </a:lnSpc>
                <a:buClrTx/>
                <a:defRPr/>
              </a:pPr>
              <a:r>
                <a:rPr lang="en-US" sz="2000" b="1" kern="1200" dirty="0" err="1">
                  <a:solidFill>
                    <a:srgbClr val="C6274B"/>
                  </a:solidFill>
                  <a:latin typeface="Arial" panose="020B0604020202020204" pitchFamily="34" charset="0"/>
                  <a:ea typeface="+mn-ea"/>
                  <a:cs typeface="Arial" panose="020B0604020202020204" pitchFamily="34" charset="0"/>
                </a:rPr>
                <a:t>Tuổi</a:t>
              </a:r>
              <a:r>
                <a:rPr lang="en-US" sz="2000" b="1" kern="1200" dirty="0">
                  <a:solidFill>
                    <a:srgbClr val="C6274B"/>
                  </a:solidFill>
                  <a:latin typeface="Arial" panose="020B0604020202020204" pitchFamily="34" charset="0"/>
                  <a:ea typeface="+mn-ea"/>
                  <a:cs typeface="Arial" panose="020B0604020202020204" pitchFamily="34" charset="0"/>
                </a:rPr>
                <a:t> </a:t>
              </a:r>
              <a:r>
                <a:rPr lang="en-US" sz="2000" b="1" kern="1200" dirty="0" err="1">
                  <a:solidFill>
                    <a:srgbClr val="C6274B"/>
                  </a:solidFill>
                  <a:latin typeface="Arial" panose="020B0604020202020204" pitchFamily="34" charset="0"/>
                  <a:ea typeface="+mn-ea"/>
                  <a:cs typeface="Arial" panose="020B0604020202020204" pitchFamily="34" charset="0"/>
                </a:rPr>
                <a:t>sinh</a:t>
              </a:r>
              <a:r>
                <a:rPr lang="en-US" sz="2000" b="1" kern="1200" dirty="0">
                  <a:solidFill>
                    <a:srgbClr val="C6274B"/>
                  </a:solidFill>
                  <a:latin typeface="Arial" panose="020B0604020202020204" pitchFamily="34" charset="0"/>
                  <a:ea typeface="+mn-ea"/>
                  <a:cs typeface="Arial" panose="020B0604020202020204" pitchFamily="34" charset="0"/>
                </a:rPr>
                <a:t> </a:t>
              </a:r>
              <a:r>
                <a:rPr lang="en-US" sz="2000" b="1" kern="1200" dirty="0" err="1">
                  <a:solidFill>
                    <a:srgbClr val="C6274B"/>
                  </a:solidFill>
                  <a:latin typeface="Arial" panose="020B0604020202020204" pitchFamily="34" charset="0"/>
                  <a:ea typeface="+mn-ea"/>
                  <a:cs typeface="Arial" panose="020B0604020202020204" pitchFamily="34" charset="0"/>
                </a:rPr>
                <a:t>lí</a:t>
              </a:r>
              <a:endParaRPr lang="en-US" sz="2000" b="1" kern="1200" dirty="0">
                <a:solidFill>
                  <a:srgbClr val="C6274B"/>
                </a:solidFill>
                <a:latin typeface="Arial" panose="020B0604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92915187-E360-440C-8827-68B3B392281A}"/>
              </a:ext>
            </a:extLst>
          </p:cNvPr>
          <p:cNvGrpSpPr/>
          <p:nvPr/>
        </p:nvGrpSpPr>
        <p:grpSpPr>
          <a:xfrm>
            <a:off x="6090892" y="488790"/>
            <a:ext cx="2075372" cy="663258"/>
            <a:chOff x="4478280" y="1595396"/>
            <a:chExt cx="4150744" cy="1326516"/>
          </a:xfrm>
        </p:grpSpPr>
        <p:pic>
          <p:nvPicPr>
            <p:cNvPr id="19" name="Picture 5">
              <a:extLst>
                <a:ext uri="{FF2B5EF4-FFF2-40B4-BE49-F238E27FC236}">
                  <a16:creationId xmlns:a16="http://schemas.microsoft.com/office/drawing/2014/main" id="{BD8CF38F-0102-4CC9-93B8-1AE3AADF3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78280" y="1687614"/>
              <a:ext cx="3858014" cy="1234298"/>
            </a:xfrm>
            <a:prstGeom prst="rect">
              <a:avLst/>
            </a:prstGeom>
          </p:spPr>
        </p:pic>
        <p:sp>
          <p:nvSpPr>
            <p:cNvPr id="20" name="TextBox 19">
              <a:extLst>
                <a:ext uri="{FF2B5EF4-FFF2-40B4-BE49-F238E27FC236}">
                  <a16:creationId xmlns:a16="http://schemas.microsoft.com/office/drawing/2014/main" id="{EAB57CCB-ED55-4B5C-A54C-8C7A08F7B941}"/>
                </a:ext>
              </a:extLst>
            </p:cNvPr>
            <p:cNvSpPr txBox="1"/>
            <p:nvPr/>
          </p:nvSpPr>
          <p:spPr>
            <a:xfrm>
              <a:off x="4576596" y="1595396"/>
              <a:ext cx="4052428" cy="809326"/>
            </a:xfrm>
            <a:prstGeom prst="rect">
              <a:avLst/>
            </a:prstGeom>
          </p:spPr>
          <p:txBody>
            <a:bodyPr wrap="square" lIns="0" tIns="0" rIns="0" bIns="0" rtlCol="0" anchor="t">
              <a:spAutoFit/>
            </a:bodyPr>
            <a:lstStyle/>
            <a:p>
              <a:pPr algn="ctr" defTabSz="457200">
                <a:lnSpc>
                  <a:spcPct val="150000"/>
                </a:lnSpc>
                <a:buClrTx/>
                <a:defRPr/>
              </a:pPr>
              <a:r>
                <a:rPr lang="en-US" sz="2000" b="1" kern="1200" dirty="0" err="1">
                  <a:solidFill>
                    <a:srgbClr val="C6274B"/>
                  </a:solidFill>
                  <a:latin typeface="Arial" panose="020B0604020202020204" pitchFamily="34" charset="0"/>
                  <a:ea typeface="+mn-ea"/>
                  <a:cs typeface="Arial" panose="020B0604020202020204" pitchFamily="34" charset="0"/>
                </a:rPr>
                <a:t>Tuổi</a:t>
              </a:r>
              <a:r>
                <a:rPr lang="en-US" sz="2000" b="1" kern="1200" dirty="0">
                  <a:solidFill>
                    <a:srgbClr val="C6274B"/>
                  </a:solidFill>
                  <a:latin typeface="Arial" panose="020B0604020202020204" pitchFamily="34" charset="0"/>
                  <a:ea typeface="+mn-ea"/>
                  <a:cs typeface="Arial" panose="020B0604020202020204" pitchFamily="34" charset="0"/>
                </a:rPr>
                <a:t> </a:t>
              </a:r>
              <a:r>
                <a:rPr lang="en-US" sz="2000" b="1" kern="1200" dirty="0" err="1">
                  <a:solidFill>
                    <a:srgbClr val="C6274B"/>
                  </a:solidFill>
                  <a:latin typeface="Arial" panose="020B0604020202020204" pitchFamily="34" charset="0"/>
                  <a:ea typeface="+mn-ea"/>
                  <a:cs typeface="Arial" panose="020B0604020202020204" pitchFamily="34" charset="0"/>
                </a:rPr>
                <a:t>sinh</a:t>
              </a:r>
              <a:r>
                <a:rPr lang="en-US" sz="2000" b="1" kern="1200" dirty="0">
                  <a:solidFill>
                    <a:srgbClr val="C6274B"/>
                  </a:solidFill>
                  <a:latin typeface="Arial" panose="020B0604020202020204" pitchFamily="34" charset="0"/>
                  <a:ea typeface="+mn-ea"/>
                  <a:cs typeface="Arial" panose="020B0604020202020204" pitchFamily="34" charset="0"/>
                </a:rPr>
                <a:t> </a:t>
              </a:r>
              <a:r>
                <a:rPr lang="en-US" sz="2000" b="1" kern="1200" dirty="0" err="1">
                  <a:solidFill>
                    <a:srgbClr val="C6274B"/>
                  </a:solidFill>
                  <a:latin typeface="Arial" panose="020B0604020202020204" pitchFamily="34" charset="0"/>
                  <a:ea typeface="+mn-ea"/>
                  <a:cs typeface="Arial" panose="020B0604020202020204" pitchFamily="34" charset="0"/>
                </a:rPr>
                <a:t>thái</a:t>
              </a:r>
              <a:endParaRPr lang="en-US" sz="2000" b="1" kern="1200" dirty="0">
                <a:solidFill>
                  <a:srgbClr val="C6274B"/>
                </a:solidFill>
                <a:latin typeface="Arial" panose="020B0604020202020204" pitchFamily="34" charset="0"/>
                <a:ea typeface="+mn-ea"/>
                <a:cs typeface="Arial" panose="020B0604020202020204" pitchFamily="34" charset="0"/>
              </a:endParaRPr>
            </a:p>
          </p:txBody>
        </p:sp>
      </p:grpSp>
      <p:sp>
        <p:nvSpPr>
          <p:cNvPr id="21" name="TextBox 20">
            <a:extLst>
              <a:ext uri="{FF2B5EF4-FFF2-40B4-BE49-F238E27FC236}">
                <a16:creationId xmlns:a16="http://schemas.microsoft.com/office/drawing/2014/main" id="{FCF65F76-4F41-4ABD-9C02-1C8CCED8BAF8}"/>
              </a:ext>
            </a:extLst>
          </p:cNvPr>
          <p:cNvSpPr txBox="1"/>
          <p:nvPr/>
        </p:nvSpPr>
        <p:spPr>
          <a:xfrm>
            <a:off x="4734795" y="2073655"/>
            <a:ext cx="4014591" cy="1427955"/>
          </a:xfrm>
          <a:prstGeom prst="rect">
            <a:avLst/>
          </a:prstGeom>
          <a:noFill/>
        </p:spPr>
        <p:txBody>
          <a:bodyPr wrap="square">
            <a:spAutoFit/>
          </a:bodyPr>
          <a:lstStyle/>
          <a:p>
            <a:pPr algn="just">
              <a:lnSpc>
                <a:spcPct val="150000"/>
              </a:lnSpc>
            </a:pPr>
            <a:r>
              <a:rPr lang="vi-VN" sz="2000" dirty="0">
                <a:latin typeface="+mn-lt"/>
                <a:ea typeface="Times New Roman" panose="02020603050405020304" pitchFamily="18" charset="0"/>
              </a:rPr>
              <a:t>là tuổi thọ của loài được tính từ khi ra cho đến lúc chết (chết vì các nhân tố sinh thái).</a:t>
            </a:r>
            <a:endParaRPr lang="en-US" sz="2000" dirty="0">
              <a:latin typeface="+mn-lt"/>
              <a:ea typeface="Calibri" panose="020F0502020204030204" pitchFamily="34" charset="0"/>
            </a:endParaRPr>
          </a:p>
        </p:txBody>
      </p:sp>
      <p:cxnSp>
        <p:nvCxnSpPr>
          <p:cNvPr id="22" name="Straight Connector 21">
            <a:extLst>
              <a:ext uri="{FF2B5EF4-FFF2-40B4-BE49-F238E27FC236}">
                <a16:creationId xmlns:a16="http://schemas.microsoft.com/office/drawing/2014/main" id="{41EFC812-0682-4BB4-8DAE-E50A42B3E983}"/>
              </a:ext>
            </a:extLst>
          </p:cNvPr>
          <p:cNvCxnSpPr>
            <a:cxnSpLocks/>
          </p:cNvCxnSpPr>
          <p:nvPr/>
        </p:nvCxnSpPr>
        <p:spPr>
          <a:xfrm>
            <a:off x="395274" y="1622738"/>
            <a:ext cx="8542664"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08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48;p44">
            <a:extLst>
              <a:ext uri="{FF2B5EF4-FFF2-40B4-BE49-F238E27FC236}">
                <a16:creationId xmlns:a16="http://schemas.microsoft.com/office/drawing/2014/main" id="{E0942AF4-560C-46BD-8210-6A21FE37B767}"/>
              </a:ext>
            </a:extLst>
          </p:cNvPr>
          <p:cNvSpPr txBox="1"/>
          <p:nvPr/>
        </p:nvSpPr>
        <p:spPr>
          <a:xfrm>
            <a:off x="1360972" y="780772"/>
            <a:ext cx="5606497" cy="2606103"/>
          </a:xfrm>
          <a:prstGeom prst="rect">
            <a:avLst/>
          </a:prstGeom>
          <a:solidFill>
            <a:srgbClr val="2340D1">
              <a:lumMod val="50000"/>
            </a:srgbClr>
          </a:solidFill>
          <a:ln>
            <a:noFill/>
          </a:ln>
        </p:spPr>
        <p:txBody>
          <a:bodyPr spcFirstLastPara="1" wrap="square" lIns="91425" tIns="91425" rIns="91425" bIns="91425" anchor="t" anchorCtr="0">
            <a:noAutofit/>
          </a:bodyPr>
          <a:lstStyle/>
          <a:p>
            <a:pPr lvl="0" algn="just">
              <a:lnSpc>
                <a:spcPct val="150000"/>
              </a:lnSpc>
              <a:spcAft>
                <a:spcPts val="1600"/>
              </a:spcAft>
              <a:buClrTx/>
              <a:defRPr/>
            </a:pPr>
            <a:r>
              <a:rPr lang="vi-VN" sz="2000" i="1" dirty="0">
                <a:solidFill>
                  <a:srgbClr val="FFFFFF"/>
                </a:solidFill>
              </a:rPr>
              <a:t>Giới hạn tuổi thọ của mỗi loài được xác định bởi tính di truyền, do đó, một loài không thể sống được quá giới hạn tối đa đó ngay cả khi có những điều kiện thuận lợi nhất. Có nhiều yếu tố môi trường tác động làm giảm tuổi thọ.</a:t>
            </a:r>
            <a:endParaRPr kumimoji="0" sz="2000" b="1" i="0" u="none" strike="noStrike" kern="0" cap="none" spc="0" normalizeH="0" baseline="0" noProof="0" dirty="0">
              <a:ln>
                <a:noFill/>
              </a:ln>
              <a:solidFill>
                <a:srgbClr val="FFFFFF"/>
              </a:solidFill>
              <a:effectLst/>
              <a:uLnTx/>
              <a:uFillTx/>
              <a:ea typeface="Fira Sans Condensed"/>
              <a:cs typeface="Fira Sans Condensed"/>
              <a:sym typeface="Fira Sans Condensed"/>
            </a:endParaRPr>
          </a:p>
        </p:txBody>
      </p:sp>
      <p:pic>
        <p:nvPicPr>
          <p:cNvPr id="6" name="Picture 5">
            <a:extLst>
              <a:ext uri="{FF2B5EF4-FFF2-40B4-BE49-F238E27FC236}">
                <a16:creationId xmlns:a16="http://schemas.microsoft.com/office/drawing/2014/main" id="{D9659495-6094-4EFD-9FEB-B2EA0974AB55}"/>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7087911" y="1630250"/>
            <a:ext cx="1854216" cy="3513250"/>
          </a:xfrm>
          <a:prstGeom prst="rect">
            <a:avLst/>
          </a:prstGeom>
        </p:spPr>
      </p:pic>
    </p:spTree>
    <p:extLst>
      <p:ext uri="{BB962C8B-B14F-4D97-AF65-F5344CB8AC3E}">
        <p14:creationId xmlns:p14="http://schemas.microsoft.com/office/powerpoint/2010/main" val="2652032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B959-67AE-487A-9640-72CCBC6CD00D}"/>
              </a:ext>
            </a:extLst>
          </p:cNvPr>
          <p:cNvSpPr>
            <a:spLocks noGrp="1"/>
          </p:cNvSpPr>
          <p:nvPr>
            <p:ph type="title"/>
          </p:nvPr>
        </p:nvSpPr>
        <p:spPr>
          <a:xfrm>
            <a:off x="6546" y="0"/>
            <a:ext cx="9137454" cy="564300"/>
          </a:xfrm>
        </p:spPr>
        <p:txBody>
          <a:bodyPr/>
          <a:lstStyle/>
          <a:p>
            <a:pPr algn="ctr"/>
            <a:r>
              <a:rPr lang="en-US" sz="2400" b="1" dirty="0">
                <a:solidFill>
                  <a:schemeClr val="accent6"/>
                </a:solidFill>
                <a:latin typeface="Arial" panose="020B0604020202020204" pitchFamily="34" charset="0"/>
                <a:cs typeface="Arial" panose="020B0604020202020204" pitchFamily="34" charset="0"/>
              </a:rPr>
              <a:t>2</a:t>
            </a:r>
            <a:r>
              <a:rPr lang="vi-VN"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Một</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số</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ứng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dụng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hiểu</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biết</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về</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vòng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đời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trong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thực</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tiễn</a:t>
            </a:r>
            <a:endParaRPr lang="en-US" sz="2400" b="1" dirty="0">
              <a:solidFill>
                <a:schemeClr val="accent6"/>
              </a:solidFill>
              <a:latin typeface="Arial" panose="020B0604020202020204" pitchFamily="34" charset="0"/>
              <a:cs typeface="Arial" panose="020B0604020202020204" pitchFamily="34" charset="0"/>
            </a:endParaRPr>
          </a:p>
        </p:txBody>
      </p:sp>
      <p:sp>
        <p:nvSpPr>
          <p:cNvPr id="7" name="Arrow: Pentagon 6">
            <a:extLst>
              <a:ext uri="{FF2B5EF4-FFF2-40B4-BE49-F238E27FC236}">
                <a16:creationId xmlns:a16="http://schemas.microsoft.com/office/drawing/2014/main" id="{BEAA31B2-54CB-4B8D-B4CF-D3E4C343EE68}"/>
              </a:ext>
            </a:extLst>
          </p:cNvPr>
          <p:cNvSpPr/>
          <p:nvPr/>
        </p:nvSpPr>
        <p:spPr>
          <a:xfrm>
            <a:off x="0" y="1045121"/>
            <a:ext cx="3627120" cy="663048"/>
          </a:xfrm>
          <a:prstGeom prst="homePlate">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2500" b="1">
                <a:solidFill>
                  <a:schemeClr val="accent2"/>
                </a:solidFill>
                <a:latin typeface="Arial"/>
              </a:rPr>
              <a:t>HOẠT ĐỘNG NHÓM</a:t>
            </a:r>
          </a:p>
        </p:txBody>
      </p:sp>
      <p:sp>
        <p:nvSpPr>
          <p:cNvPr id="8" name="Rounded Rectangular Callout 10">
            <a:extLst>
              <a:ext uri="{FF2B5EF4-FFF2-40B4-BE49-F238E27FC236}">
                <a16:creationId xmlns:a16="http://schemas.microsoft.com/office/drawing/2014/main" id="{4796DA4A-4D74-4F05-8387-D92A812D604E}"/>
              </a:ext>
            </a:extLst>
          </p:cNvPr>
          <p:cNvSpPr/>
          <p:nvPr/>
        </p:nvSpPr>
        <p:spPr>
          <a:xfrm>
            <a:off x="4241482" y="1793600"/>
            <a:ext cx="4745734" cy="1909592"/>
          </a:xfrm>
          <a:prstGeom prst="wedgeRoundRectCallout">
            <a:avLst>
              <a:gd name="adj1" fmla="val -71406"/>
              <a:gd name="adj2" fmla="val 15229"/>
              <a:gd name="adj3" fmla="val 16667"/>
            </a:avLst>
          </a:prstGeom>
          <a:solidFill>
            <a:schemeClr val="accent4">
              <a:lumMod val="40000"/>
              <a:lumOff val="60000"/>
            </a:schemeClr>
          </a:solidFill>
          <a:ln w="1905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50000"/>
              </a:lnSpc>
            </a:pPr>
            <a:r>
              <a:rPr lang="en-US" sz="2000" i="1" dirty="0" err="1">
                <a:solidFill>
                  <a:schemeClr val="tx1">
                    <a:lumMod val="50000"/>
                  </a:schemeClr>
                </a:solidFill>
                <a:latin typeface="Arial"/>
              </a:rPr>
              <a:t>Nêu</a:t>
            </a:r>
            <a:r>
              <a:rPr lang="en-US" sz="2000" i="1" dirty="0">
                <a:solidFill>
                  <a:schemeClr val="tx1">
                    <a:lumMod val="50000"/>
                  </a:schemeClr>
                </a:solidFill>
                <a:latin typeface="Arial"/>
              </a:rPr>
              <a:t> </a:t>
            </a:r>
            <a:r>
              <a:rPr lang="en-US" sz="2000" i="1" dirty="0" err="1">
                <a:solidFill>
                  <a:schemeClr val="tx1">
                    <a:lumMod val="50000"/>
                  </a:schemeClr>
                </a:solidFill>
                <a:latin typeface="Arial"/>
              </a:rPr>
              <a:t>các</a:t>
            </a:r>
            <a:r>
              <a:rPr lang="en-US" sz="2000" i="1" dirty="0">
                <a:solidFill>
                  <a:schemeClr val="tx1">
                    <a:lumMod val="50000"/>
                  </a:schemeClr>
                </a:solidFill>
                <a:latin typeface="Arial"/>
              </a:rPr>
              <a:t> </a:t>
            </a:r>
            <a:r>
              <a:rPr lang="en-US" sz="2000" i="1" dirty="0" err="1">
                <a:solidFill>
                  <a:schemeClr val="tx1">
                    <a:lumMod val="50000"/>
                  </a:schemeClr>
                </a:solidFill>
                <a:latin typeface="Arial"/>
              </a:rPr>
              <a:t>lĩnh</a:t>
            </a:r>
            <a:r>
              <a:rPr lang="en-US" sz="2000" i="1" dirty="0">
                <a:solidFill>
                  <a:schemeClr val="tx1">
                    <a:lumMod val="50000"/>
                  </a:schemeClr>
                </a:solidFill>
                <a:latin typeface="Arial"/>
              </a:rPr>
              <a:t> </a:t>
            </a:r>
            <a:r>
              <a:rPr lang="en-US" sz="2000" i="1" dirty="0" err="1">
                <a:solidFill>
                  <a:schemeClr val="tx1">
                    <a:lumMod val="50000"/>
                  </a:schemeClr>
                </a:solidFill>
                <a:latin typeface="Arial"/>
              </a:rPr>
              <a:t>vực</a:t>
            </a:r>
            <a:r>
              <a:rPr lang="en-US" sz="2000" i="1" dirty="0">
                <a:solidFill>
                  <a:schemeClr val="tx1">
                    <a:lumMod val="50000"/>
                  </a:schemeClr>
                </a:solidFill>
                <a:latin typeface="Arial"/>
              </a:rPr>
              <a:t> </a:t>
            </a:r>
            <a:r>
              <a:rPr lang="en-US" sz="2000" i="1" dirty="0" err="1">
                <a:solidFill>
                  <a:schemeClr val="tx1">
                    <a:lumMod val="50000"/>
                  </a:schemeClr>
                </a:solidFill>
                <a:latin typeface="Arial"/>
              </a:rPr>
              <a:t>có</a:t>
            </a:r>
            <a:r>
              <a:rPr lang="en-US" sz="2000" i="1" dirty="0">
                <a:solidFill>
                  <a:schemeClr val="tx1">
                    <a:lumMod val="50000"/>
                  </a:schemeClr>
                </a:solidFill>
                <a:latin typeface="Arial"/>
              </a:rPr>
              <a:t> </a:t>
            </a:r>
            <a:r>
              <a:rPr lang="en-US" sz="2000" i="1" dirty="0" err="1">
                <a:solidFill>
                  <a:schemeClr val="tx1">
                    <a:lumMod val="50000"/>
                  </a:schemeClr>
                </a:solidFill>
                <a:latin typeface="Arial"/>
              </a:rPr>
              <a:t>thể</a:t>
            </a:r>
            <a:r>
              <a:rPr lang="en-US" sz="2000" i="1" dirty="0">
                <a:solidFill>
                  <a:schemeClr val="tx1">
                    <a:lumMod val="50000"/>
                  </a:schemeClr>
                </a:solidFill>
                <a:latin typeface="Arial"/>
              </a:rPr>
              <a:t> </a:t>
            </a:r>
            <a:r>
              <a:rPr lang="en-US" sz="2000" i="1" dirty="0" err="1">
                <a:solidFill>
                  <a:schemeClr val="tx1">
                    <a:lumMod val="50000"/>
                  </a:schemeClr>
                </a:solidFill>
                <a:latin typeface="Arial"/>
              </a:rPr>
              <a:t>ứng</a:t>
            </a:r>
            <a:r>
              <a:rPr lang="en-US" sz="2000" i="1" dirty="0">
                <a:solidFill>
                  <a:schemeClr val="tx1">
                    <a:lumMod val="50000"/>
                  </a:schemeClr>
                </a:solidFill>
                <a:latin typeface="Arial"/>
              </a:rPr>
              <a:t> </a:t>
            </a:r>
            <a:r>
              <a:rPr lang="en-US" sz="2000" i="1" dirty="0" err="1">
                <a:solidFill>
                  <a:schemeClr val="tx1">
                    <a:lumMod val="50000"/>
                  </a:schemeClr>
                </a:solidFill>
                <a:latin typeface="Arial"/>
              </a:rPr>
              <a:t>dụng</a:t>
            </a:r>
            <a:r>
              <a:rPr lang="en-US" sz="2000" i="1" dirty="0">
                <a:solidFill>
                  <a:schemeClr val="tx1">
                    <a:lumMod val="50000"/>
                  </a:schemeClr>
                </a:solidFill>
                <a:latin typeface="Arial"/>
              </a:rPr>
              <a:t> </a:t>
            </a:r>
            <a:r>
              <a:rPr lang="en-US" sz="2000" i="1" dirty="0" err="1">
                <a:solidFill>
                  <a:schemeClr val="tx1">
                    <a:lumMod val="50000"/>
                  </a:schemeClr>
                </a:solidFill>
                <a:latin typeface="Arial"/>
              </a:rPr>
              <a:t>hiểu</a:t>
            </a:r>
            <a:r>
              <a:rPr lang="en-US" sz="2000" i="1" dirty="0">
                <a:solidFill>
                  <a:schemeClr val="tx1">
                    <a:lumMod val="50000"/>
                  </a:schemeClr>
                </a:solidFill>
                <a:latin typeface="Arial"/>
              </a:rPr>
              <a:t> </a:t>
            </a:r>
            <a:r>
              <a:rPr lang="en-US" sz="2000" i="1" dirty="0" err="1">
                <a:solidFill>
                  <a:schemeClr val="tx1">
                    <a:lumMod val="50000"/>
                  </a:schemeClr>
                </a:solidFill>
                <a:latin typeface="Arial"/>
              </a:rPr>
              <a:t>biết</a:t>
            </a:r>
            <a:r>
              <a:rPr lang="en-US" sz="2000" i="1" dirty="0">
                <a:solidFill>
                  <a:schemeClr val="tx1">
                    <a:lumMod val="50000"/>
                  </a:schemeClr>
                </a:solidFill>
                <a:latin typeface="Arial"/>
              </a:rPr>
              <a:t> </a:t>
            </a:r>
            <a:r>
              <a:rPr lang="en-US" sz="2000" i="1" dirty="0" err="1">
                <a:solidFill>
                  <a:schemeClr val="tx1">
                    <a:lumMod val="50000"/>
                  </a:schemeClr>
                </a:solidFill>
                <a:latin typeface="Arial"/>
              </a:rPr>
              <a:t>về</a:t>
            </a:r>
            <a:r>
              <a:rPr lang="en-US" sz="2000" i="1" dirty="0">
                <a:solidFill>
                  <a:schemeClr val="tx1">
                    <a:lumMod val="50000"/>
                  </a:schemeClr>
                </a:solidFill>
                <a:latin typeface="Arial"/>
              </a:rPr>
              <a:t> </a:t>
            </a:r>
            <a:r>
              <a:rPr lang="en-US" sz="2000" i="1" dirty="0" err="1">
                <a:solidFill>
                  <a:schemeClr val="tx1">
                    <a:lumMod val="50000"/>
                  </a:schemeClr>
                </a:solidFill>
                <a:latin typeface="Arial"/>
              </a:rPr>
              <a:t>vòng</a:t>
            </a:r>
            <a:r>
              <a:rPr lang="en-US" sz="2000" i="1" dirty="0">
                <a:solidFill>
                  <a:schemeClr val="tx1">
                    <a:lumMod val="50000"/>
                  </a:schemeClr>
                </a:solidFill>
                <a:latin typeface="Arial"/>
              </a:rPr>
              <a:t> </a:t>
            </a:r>
            <a:r>
              <a:rPr lang="en-US" sz="2000" i="1" dirty="0" err="1">
                <a:solidFill>
                  <a:schemeClr val="tx1">
                    <a:lumMod val="50000"/>
                  </a:schemeClr>
                </a:solidFill>
                <a:latin typeface="Arial"/>
              </a:rPr>
              <a:t>đời</a:t>
            </a:r>
            <a:r>
              <a:rPr lang="en-US" sz="2000" i="1" dirty="0">
                <a:solidFill>
                  <a:schemeClr val="tx1">
                    <a:lumMod val="50000"/>
                  </a:schemeClr>
                </a:solidFill>
                <a:latin typeface="Arial"/>
              </a:rPr>
              <a:t> </a:t>
            </a:r>
            <a:r>
              <a:rPr lang="en-US" sz="2000" i="1" dirty="0" err="1">
                <a:solidFill>
                  <a:schemeClr val="tx1">
                    <a:lumMod val="50000"/>
                  </a:schemeClr>
                </a:solidFill>
                <a:latin typeface="Arial"/>
              </a:rPr>
              <a:t>của</a:t>
            </a:r>
            <a:r>
              <a:rPr lang="en-US" sz="2000" i="1" dirty="0">
                <a:solidFill>
                  <a:schemeClr val="tx1">
                    <a:lumMod val="50000"/>
                  </a:schemeClr>
                </a:solidFill>
                <a:latin typeface="Arial"/>
              </a:rPr>
              <a:t> </a:t>
            </a:r>
            <a:r>
              <a:rPr lang="en-US" sz="2000" i="1" dirty="0" err="1">
                <a:solidFill>
                  <a:schemeClr val="tx1">
                    <a:lumMod val="50000"/>
                  </a:schemeClr>
                </a:solidFill>
                <a:latin typeface="Arial"/>
              </a:rPr>
              <a:t>sinh</a:t>
            </a:r>
            <a:r>
              <a:rPr lang="en-US" sz="2000" i="1" dirty="0">
                <a:solidFill>
                  <a:schemeClr val="tx1">
                    <a:lumMod val="50000"/>
                  </a:schemeClr>
                </a:solidFill>
                <a:latin typeface="Arial"/>
              </a:rPr>
              <a:t> </a:t>
            </a:r>
            <a:r>
              <a:rPr lang="en-US" sz="2000" i="1" dirty="0" err="1">
                <a:solidFill>
                  <a:schemeClr val="tx1">
                    <a:lumMod val="50000"/>
                  </a:schemeClr>
                </a:solidFill>
                <a:latin typeface="Arial"/>
              </a:rPr>
              <a:t>vật</a:t>
            </a:r>
            <a:r>
              <a:rPr lang="en-US" sz="2000" i="1" dirty="0">
                <a:solidFill>
                  <a:schemeClr val="tx1">
                    <a:lumMod val="50000"/>
                  </a:schemeClr>
                </a:solidFill>
                <a:latin typeface="Arial"/>
              </a:rPr>
              <a:t> </a:t>
            </a:r>
            <a:r>
              <a:rPr lang="en-US" sz="2000" i="1" dirty="0" err="1">
                <a:solidFill>
                  <a:schemeClr val="tx1">
                    <a:lumMod val="50000"/>
                  </a:schemeClr>
                </a:solidFill>
                <a:latin typeface="Arial"/>
              </a:rPr>
              <a:t>trong</a:t>
            </a:r>
            <a:r>
              <a:rPr lang="en-US" sz="2000" i="1" dirty="0">
                <a:solidFill>
                  <a:schemeClr val="tx1">
                    <a:lumMod val="50000"/>
                  </a:schemeClr>
                </a:solidFill>
                <a:latin typeface="Arial"/>
              </a:rPr>
              <a:t> </a:t>
            </a:r>
            <a:r>
              <a:rPr lang="en-US" sz="2000" i="1" dirty="0" err="1">
                <a:solidFill>
                  <a:schemeClr val="tx1">
                    <a:lumMod val="50000"/>
                  </a:schemeClr>
                </a:solidFill>
                <a:latin typeface="Arial"/>
              </a:rPr>
              <a:t>thực</a:t>
            </a:r>
            <a:r>
              <a:rPr lang="en-US" sz="2000" i="1" dirty="0">
                <a:solidFill>
                  <a:schemeClr val="tx1">
                    <a:lumMod val="50000"/>
                  </a:schemeClr>
                </a:solidFill>
                <a:latin typeface="Arial"/>
              </a:rPr>
              <a:t> </a:t>
            </a:r>
            <a:r>
              <a:rPr lang="en-US" sz="2000" i="1" dirty="0" err="1">
                <a:solidFill>
                  <a:schemeClr val="tx1">
                    <a:lumMod val="50000"/>
                  </a:schemeClr>
                </a:solidFill>
                <a:latin typeface="Arial"/>
              </a:rPr>
              <a:t>tiễn</a:t>
            </a:r>
            <a:endParaRPr lang="en-US" sz="2000" i="1" dirty="0">
              <a:solidFill>
                <a:schemeClr val="tx1">
                  <a:lumMod val="50000"/>
                </a:schemeClr>
              </a:solidFill>
              <a:latin typeface="Arial" panose="020B0604020202020204" pitchFamily="34" charset="0"/>
              <a:cs typeface="Arial" panose="020B0604020202020204" pitchFamily="34" charset="0"/>
            </a:endParaRPr>
          </a:p>
        </p:txBody>
      </p:sp>
      <p:pic>
        <p:nvPicPr>
          <p:cNvPr id="9" name="Picture 21">
            <a:extLst>
              <a:ext uri="{FF2B5EF4-FFF2-40B4-BE49-F238E27FC236}">
                <a16:creationId xmlns:a16="http://schemas.microsoft.com/office/drawing/2014/main" id="{9904951A-156B-49ED-A6C2-2D35ADA36DCF}"/>
              </a:ext>
            </a:extLst>
          </p:cNvPr>
          <p:cNvPicPr>
            <a:picLocks noChangeAspect="1"/>
          </p:cNvPicPr>
          <p:nvPr/>
        </p:nvPicPr>
        <p:blipFill>
          <a:blip r:embed="rId2"/>
          <a:srcRect/>
          <a:stretch>
            <a:fillRect/>
          </a:stretch>
        </p:blipFill>
        <p:spPr>
          <a:xfrm>
            <a:off x="0" y="2262591"/>
            <a:ext cx="3817555" cy="2495727"/>
          </a:xfrm>
          <a:prstGeom prst="rect">
            <a:avLst/>
          </a:prstGeom>
        </p:spPr>
      </p:pic>
    </p:spTree>
    <p:extLst>
      <p:ext uri="{BB962C8B-B14F-4D97-AF65-F5344CB8AC3E}">
        <p14:creationId xmlns:p14="http://schemas.microsoft.com/office/powerpoint/2010/main" val="20635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3C0C63-E2EE-45FB-8A5B-9F7E0F63B88C}"/>
              </a:ext>
            </a:extLst>
          </p:cNvPr>
          <p:cNvSpPr>
            <a:spLocks noGrp="1"/>
          </p:cNvSpPr>
          <p:nvPr>
            <p:ph type="title"/>
          </p:nvPr>
        </p:nvSpPr>
        <p:spPr>
          <a:xfrm>
            <a:off x="6546" y="3294"/>
            <a:ext cx="9137454" cy="564300"/>
          </a:xfrm>
        </p:spPr>
        <p:txBody>
          <a:bodyPr/>
          <a:lstStyle/>
          <a:p>
            <a:pPr algn="ctr"/>
            <a:r>
              <a:rPr lang="en-US" sz="2400" b="1" dirty="0">
                <a:solidFill>
                  <a:schemeClr val="accent6"/>
                </a:solidFill>
                <a:latin typeface="Arial" panose="020B0604020202020204" pitchFamily="34" charset="0"/>
                <a:cs typeface="Arial" panose="020B0604020202020204" pitchFamily="34" charset="0"/>
              </a:rPr>
              <a:t>2</a:t>
            </a:r>
            <a:r>
              <a:rPr lang="vi-VN"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Một</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số</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ứng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dụng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hiểu</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biết</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về</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vòng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đời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trong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thực</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tiễn</a:t>
            </a:r>
            <a:endParaRPr lang="en-US" sz="2400" b="1" dirty="0">
              <a:solidFill>
                <a:schemeClr val="accent6"/>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92A374B-04FD-4367-9439-DBB9917AFE1A}"/>
              </a:ext>
            </a:extLst>
          </p:cNvPr>
          <p:cNvSpPr txBox="1"/>
          <p:nvPr/>
        </p:nvSpPr>
        <p:spPr>
          <a:xfrm>
            <a:off x="470077" y="461803"/>
            <a:ext cx="7991341" cy="1881990"/>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v"/>
            </a:pPr>
            <a:r>
              <a:rPr lang="vi-VN" sz="2000" dirty="0">
                <a:effectLst/>
                <a:latin typeface="+mn-lt"/>
                <a:ea typeface="Times New Roman" panose="02020603050405020304" pitchFamily="18" charset="0"/>
              </a:rPr>
              <a:t>Trong chăn nuôi, trồng trọt có thể dựa vào vòng đời của sinh vật để có biện pháp kĩ thuật nuôi trồng, chăm sóc và khai thác sản phẩm phù hợp từng giai đoạn trong vòng đời, từ đó thu được hiệu quả cao nhất.</a:t>
            </a:r>
            <a:endParaRPr lang="en-US" sz="2000" dirty="0">
              <a:effectLst/>
              <a:latin typeface="+mn-lt"/>
              <a:ea typeface="Calibri" panose="020F0502020204030204" pitchFamily="34" charset="0"/>
            </a:endParaRPr>
          </a:p>
        </p:txBody>
      </p:sp>
      <p:sp>
        <p:nvSpPr>
          <p:cNvPr id="9" name="TextBox 8">
            <a:extLst>
              <a:ext uri="{FF2B5EF4-FFF2-40B4-BE49-F238E27FC236}">
                <a16:creationId xmlns:a16="http://schemas.microsoft.com/office/drawing/2014/main" id="{E4476FEE-8259-4713-A762-C5D212D8FCA5}"/>
              </a:ext>
            </a:extLst>
          </p:cNvPr>
          <p:cNvSpPr txBox="1"/>
          <p:nvPr/>
        </p:nvSpPr>
        <p:spPr>
          <a:xfrm>
            <a:off x="470077" y="2280318"/>
            <a:ext cx="7991341" cy="496996"/>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v"/>
            </a:pPr>
            <a:r>
              <a:rPr lang="en-US" sz="2000" b="1" u="sng" dirty="0" err="1">
                <a:effectLst/>
                <a:latin typeface="+mn-lt"/>
                <a:ea typeface="Times New Roman" panose="02020603050405020304" pitchFamily="18" charset="0"/>
              </a:rPr>
              <a:t>Ví</a:t>
            </a:r>
            <a:r>
              <a:rPr lang="en-US" sz="2000" b="1" u="sng" dirty="0">
                <a:effectLst/>
                <a:latin typeface="+mn-lt"/>
                <a:ea typeface="Times New Roman" panose="02020603050405020304" pitchFamily="18" charset="0"/>
              </a:rPr>
              <a:t> </a:t>
            </a:r>
            <a:r>
              <a:rPr lang="en-US" sz="2000" b="1" u="sng" dirty="0" err="1">
                <a:effectLst/>
                <a:latin typeface="+mn-lt"/>
                <a:ea typeface="Times New Roman" panose="02020603050405020304" pitchFamily="18" charset="0"/>
              </a:rPr>
              <a:t>dụ</a:t>
            </a:r>
            <a:r>
              <a:rPr lang="en-US" sz="2000" b="1" u="sng" dirty="0">
                <a:effectLst/>
                <a:latin typeface="+mn-lt"/>
                <a:ea typeface="Times New Roman" panose="02020603050405020304" pitchFamily="18" charset="0"/>
              </a:rPr>
              <a:t>: </a:t>
            </a:r>
          </a:p>
        </p:txBody>
      </p:sp>
      <p:sp>
        <p:nvSpPr>
          <p:cNvPr id="10" name="TextBox 9">
            <a:extLst>
              <a:ext uri="{FF2B5EF4-FFF2-40B4-BE49-F238E27FC236}">
                <a16:creationId xmlns:a16="http://schemas.microsoft.com/office/drawing/2014/main" id="{ED3C378F-0EE6-4F57-896B-29A9D1D93A68}"/>
              </a:ext>
            </a:extLst>
          </p:cNvPr>
          <p:cNvSpPr txBox="1"/>
          <p:nvPr/>
        </p:nvSpPr>
        <p:spPr>
          <a:xfrm>
            <a:off x="470077" y="2742496"/>
            <a:ext cx="7991341"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dirty="0"/>
              <a:t>Khi nuôi cá rô phi, người ta thường thu hoạch cá sau khoảng 6 - 8 tháng mà không để lâu hơn.</a:t>
            </a:r>
            <a:endParaRPr lang="en-US" sz="2000" dirty="0">
              <a:effectLst/>
              <a:latin typeface="+mn-lt"/>
              <a:ea typeface="Calibri" panose="020F0502020204030204" pitchFamily="34" charset="0"/>
            </a:endParaRPr>
          </a:p>
        </p:txBody>
      </p:sp>
      <p:sp>
        <p:nvSpPr>
          <p:cNvPr id="12" name="TextBox 11">
            <a:extLst>
              <a:ext uri="{FF2B5EF4-FFF2-40B4-BE49-F238E27FC236}">
                <a16:creationId xmlns:a16="http://schemas.microsoft.com/office/drawing/2014/main" id="{BF83C6C6-41E4-4E8A-9BDF-8B08420D7CF1}"/>
              </a:ext>
            </a:extLst>
          </p:cNvPr>
          <p:cNvSpPr txBox="1"/>
          <p:nvPr/>
        </p:nvSpPr>
        <p:spPr>
          <a:xfrm>
            <a:off x="470077" y="3692654"/>
            <a:ext cx="7991341"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dirty="0"/>
              <a:t>Khi trồng lúa nước, ở giai đoạn mạ cần tưới đủ nước, giai đoạn làm đòng cần nhiều nước để tạo hạt, giai đoạn lúa chín vàng cần tháo nước vào khoảng thời gian 7 - 10 ngày trước khi thu hoạch.</a:t>
            </a: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1165656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38E839-9CD3-4692-AFA2-A36E32DBA13B}"/>
              </a:ext>
            </a:extLst>
          </p:cNvPr>
          <p:cNvSpPr>
            <a:spLocks noGrp="1"/>
          </p:cNvSpPr>
          <p:nvPr>
            <p:ph type="title"/>
          </p:nvPr>
        </p:nvSpPr>
        <p:spPr>
          <a:xfrm>
            <a:off x="6546" y="3294"/>
            <a:ext cx="9137454" cy="564300"/>
          </a:xfrm>
        </p:spPr>
        <p:txBody>
          <a:bodyPr/>
          <a:lstStyle/>
          <a:p>
            <a:pPr algn="ctr"/>
            <a:r>
              <a:rPr lang="en-US" sz="2400" b="1" dirty="0">
                <a:solidFill>
                  <a:schemeClr val="accent6"/>
                </a:solidFill>
                <a:latin typeface="Arial" panose="020B0604020202020204" pitchFamily="34" charset="0"/>
                <a:cs typeface="Arial" panose="020B0604020202020204" pitchFamily="34" charset="0"/>
              </a:rPr>
              <a:t>3</a:t>
            </a:r>
            <a:r>
              <a:rPr lang="vi-VN"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Một</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số</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yếu</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tố</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ảnh</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hưởng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đến</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tuổi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thọ</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của</a:t>
            </a:r>
            <a:r>
              <a:rPr lang="en-US" sz="2400" b="1" dirty="0">
                <a:solidFill>
                  <a:schemeClr val="accent6"/>
                </a:solidFill>
                <a:latin typeface="Arial" panose="020B0604020202020204" pitchFamily="34" charset="0"/>
                <a:cs typeface="Arial" panose="020B0604020202020204" pitchFamily="34" charset="0"/>
              </a:rPr>
              <a:t> con </a:t>
            </a:r>
            <a:r>
              <a:rPr lang="en-US" sz="2400" b="1" dirty="0" err="1">
                <a:solidFill>
                  <a:schemeClr val="accent6"/>
                </a:solidFill>
                <a:latin typeface="Arial" panose="020B0604020202020204" pitchFamily="34" charset="0"/>
                <a:cs typeface="Arial" panose="020B0604020202020204" pitchFamily="34" charset="0"/>
              </a:rPr>
              <a:t>người</a:t>
            </a:r>
            <a:endParaRPr lang="en-US" sz="2400" b="1" dirty="0">
              <a:solidFill>
                <a:schemeClr val="accent6"/>
              </a:solidFill>
              <a:latin typeface="Arial" panose="020B0604020202020204" pitchFamily="34" charset="0"/>
              <a:cs typeface="Arial" panose="020B0604020202020204" pitchFamily="34" charset="0"/>
            </a:endParaRPr>
          </a:p>
        </p:txBody>
      </p:sp>
      <p:sp>
        <p:nvSpPr>
          <p:cNvPr id="10" name="Scroll: Horizontal 9">
            <a:extLst>
              <a:ext uri="{FF2B5EF4-FFF2-40B4-BE49-F238E27FC236}">
                <a16:creationId xmlns:a16="http://schemas.microsoft.com/office/drawing/2014/main" id="{A197F825-E448-4F2A-98B4-D45058AA7C56}"/>
              </a:ext>
            </a:extLst>
          </p:cNvPr>
          <p:cNvSpPr/>
          <p:nvPr/>
        </p:nvSpPr>
        <p:spPr>
          <a:xfrm>
            <a:off x="2278504" y="802926"/>
            <a:ext cx="4586991" cy="1079207"/>
          </a:xfrm>
          <a:prstGeom prst="horizontalScroll">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2400" b="1" dirty="0">
                <a:solidFill>
                  <a:srgbClr val="FFFFFF"/>
                </a:solidFill>
                <a:latin typeface="Arial"/>
              </a:rPr>
              <a:t>THẢO LUẬN NHÓM ĐÔI</a:t>
            </a:r>
          </a:p>
        </p:txBody>
      </p:sp>
      <p:sp>
        <p:nvSpPr>
          <p:cNvPr id="11" name="Speech Bubble: Rectangle with Corners Rounded 10">
            <a:extLst>
              <a:ext uri="{FF2B5EF4-FFF2-40B4-BE49-F238E27FC236}">
                <a16:creationId xmlns:a16="http://schemas.microsoft.com/office/drawing/2014/main" id="{1D0AC522-B5B1-433E-8B8E-1F7050BD03C2}"/>
              </a:ext>
            </a:extLst>
          </p:cNvPr>
          <p:cNvSpPr/>
          <p:nvPr/>
        </p:nvSpPr>
        <p:spPr>
          <a:xfrm>
            <a:off x="539170" y="2671775"/>
            <a:ext cx="4846320" cy="1385247"/>
          </a:xfrm>
          <a:prstGeom prst="wedgeRoundRectCallout">
            <a:avLst>
              <a:gd name="adj1" fmla="val 63881"/>
              <a:gd name="adj2" fmla="val 47239"/>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chemeClr val="tx1">
                    <a:lumMod val="50000"/>
                  </a:schemeClr>
                </a:solidFill>
              </a:rPr>
              <a:t>Nêu</a:t>
            </a:r>
            <a:r>
              <a:rPr lang="en-US" sz="2000" i="1" dirty="0">
                <a:solidFill>
                  <a:schemeClr val="tx1">
                    <a:lumMod val="50000"/>
                  </a:schemeClr>
                </a:solidFill>
              </a:rPr>
              <a:t> </a:t>
            </a:r>
            <a:r>
              <a:rPr lang="en-US" sz="2000" i="1" dirty="0" err="1">
                <a:solidFill>
                  <a:schemeClr val="tx1">
                    <a:lumMod val="50000"/>
                  </a:schemeClr>
                </a:solidFill>
              </a:rPr>
              <a:t>các</a:t>
            </a:r>
            <a:r>
              <a:rPr lang="en-US" sz="2000" i="1" dirty="0">
                <a:solidFill>
                  <a:schemeClr val="tx1">
                    <a:lumMod val="50000"/>
                  </a:schemeClr>
                </a:solidFill>
              </a:rPr>
              <a:t> </a:t>
            </a:r>
            <a:r>
              <a:rPr lang="en-US" sz="2000" i="1" dirty="0" err="1">
                <a:solidFill>
                  <a:schemeClr val="tx1">
                    <a:lumMod val="50000"/>
                  </a:schemeClr>
                </a:solidFill>
              </a:rPr>
              <a:t>yếu</a:t>
            </a:r>
            <a:r>
              <a:rPr lang="en-US" sz="2000" i="1" dirty="0">
                <a:solidFill>
                  <a:schemeClr val="tx1">
                    <a:lumMod val="50000"/>
                  </a:schemeClr>
                </a:solidFill>
              </a:rPr>
              <a:t> </a:t>
            </a:r>
            <a:r>
              <a:rPr lang="en-US" sz="2000" i="1" dirty="0" err="1">
                <a:solidFill>
                  <a:schemeClr val="tx1">
                    <a:lumMod val="50000"/>
                  </a:schemeClr>
                </a:solidFill>
              </a:rPr>
              <a:t>tố</a:t>
            </a:r>
            <a:r>
              <a:rPr lang="en-US" sz="2000" i="1" dirty="0">
                <a:solidFill>
                  <a:schemeClr val="tx1">
                    <a:lumMod val="50000"/>
                  </a:schemeClr>
                </a:solidFill>
              </a:rPr>
              <a:t> </a:t>
            </a:r>
            <a:r>
              <a:rPr lang="en-US" sz="2000" i="1" dirty="0" err="1">
                <a:solidFill>
                  <a:schemeClr val="tx1">
                    <a:lumMod val="50000"/>
                  </a:schemeClr>
                </a:solidFill>
              </a:rPr>
              <a:t>ảnh</a:t>
            </a:r>
            <a:r>
              <a:rPr lang="en-US" sz="2000" i="1" dirty="0">
                <a:solidFill>
                  <a:schemeClr val="tx1">
                    <a:lumMod val="50000"/>
                  </a:schemeClr>
                </a:solidFill>
              </a:rPr>
              <a:t> </a:t>
            </a:r>
            <a:r>
              <a:rPr lang="en-US" sz="2000" i="1" dirty="0" err="1">
                <a:solidFill>
                  <a:schemeClr val="tx1">
                    <a:lumMod val="50000"/>
                  </a:schemeClr>
                </a:solidFill>
              </a:rPr>
              <a:t>hưởng</a:t>
            </a:r>
            <a:r>
              <a:rPr lang="en-US" sz="2000" i="1" dirty="0">
                <a:solidFill>
                  <a:schemeClr val="tx1">
                    <a:lumMod val="50000"/>
                  </a:schemeClr>
                </a:solidFill>
              </a:rPr>
              <a:t> </a:t>
            </a:r>
            <a:r>
              <a:rPr lang="en-US" sz="2000" i="1" dirty="0" err="1">
                <a:solidFill>
                  <a:schemeClr val="tx1">
                    <a:lumMod val="50000"/>
                  </a:schemeClr>
                </a:solidFill>
              </a:rPr>
              <a:t>đến</a:t>
            </a:r>
            <a:r>
              <a:rPr lang="en-US" sz="2000" i="1" dirty="0">
                <a:solidFill>
                  <a:schemeClr val="tx1">
                    <a:lumMod val="50000"/>
                  </a:schemeClr>
                </a:solidFill>
              </a:rPr>
              <a:t> </a:t>
            </a:r>
            <a:r>
              <a:rPr lang="en-US" sz="2000" i="1" dirty="0" err="1">
                <a:solidFill>
                  <a:schemeClr val="tx1">
                    <a:lumMod val="50000"/>
                  </a:schemeClr>
                </a:solidFill>
              </a:rPr>
              <a:t>tuổi</a:t>
            </a:r>
            <a:r>
              <a:rPr lang="en-US" sz="2000" i="1" dirty="0">
                <a:solidFill>
                  <a:schemeClr val="tx1">
                    <a:lumMod val="50000"/>
                  </a:schemeClr>
                </a:solidFill>
              </a:rPr>
              <a:t> </a:t>
            </a:r>
            <a:r>
              <a:rPr lang="en-US" sz="2000" i="1" dirty="0" err="1">
                <a:solidFill>
                  <a:schemeClr val="tx1">
                    <a:lumMod val="50000"/>
                  </a:schemeClr>
                </a:solidFill>
              </a:rPr>
              <a:t>thọ</a:t>
            </a:r>
            <a:r>
              <a:rPr lang="en-US" sz="2000" i="1" dirty="0">
                <a:solidFill>
                  <a:schemeClr val="tx1">
                    <a:lumMod val="50000"/>
                  </a:schemeClr>
                </a:solidFill>
              </a:rPr>
              <a:t> </a:t>
            </a:r>
            <a:r>
              <a:rPr lang="en-US" sz="2000" i="1" dirty="0" err="1">
                <a:solidFill>
                  <a:schemeClr val="tx1">
                    <a:lumMod val="50000"/>
                  </a:schemeClr>
                </a:solidFill>
              </a:rPr>
              <a:t>của</a:t>
            </a:r>
            <a:r>
              <a:rPr lang="en-US" sz="2000" i="1" dirty="0">
                <a:solidFill>
                  <a:schemeClr val="tx1">
                    <a:lumMod val="50000"/>
                  </a:schemeClr>
                </a:solidFill>
              </a:rPr>
              <a:t> con </a:t>
            </a:r>
            <a:r>
              <a:rPr lang="en-US" sz="2000" i="1" dirty="0" err="1">
                <a:solidFill>
                  <a:schemeClr val="tx1">
                    <a:lumMod val="50000"/>
                  </a:schemeClr>
                </a:solidFill>
              </a:rPr>
              <a:t>người</a:t>
            </a:r>
            <a:r>
              <a:rPr lang="en-US" sz="2000" i="1" dirty="0">
                <a:solidFill>
                  <a:schemeClr val="tx1">
                    <a:lumMod val="50000"/>
                  </a:schemeClr>
                </a:solidFill>
              </a:rPr>
              <a:t>?</a:t>
            </a:r>
          </a:p>
        </p:txBody>
      </p:sp>
      <p:pic>
        <p:nvPicPr>
          <p:cNvPr id="12" name="Picture 11">
            <a:extLst>
              <a:ext uri="{FF2B5EF4-FFF2-40B4-BE49-F238E27FC236}">
                <a16:creationId xmlns:a16="http://schemas.microsoft.com/office/drawing/2014/main" id="{5C8543ED-76C8-445F-AEB1-1C3B6691F5A5}"/>
              </a:ext>
            </a:extLst>
          </p:cNvPr>
          <p:cNvPicPr>
            <a:picLocks noChangeAspect="1"/>
          </p:cNvPicPr>
          <p:nvPr/>
        </p:nvPicPr>
        <p:blipFill>
          <a:blip r:embed="rId2"/>
          <a:stretch>
            <a:fillRect/>
          </a:stretch>
        </p:blipFill>
        <p:spPr>
          <a:xfrm>
            <a:off x="5924282" y="2622612"/>
            <a:ext cx="2680548" cy="2440498"/>
          </a:xfrm>
          <a:prstGeom prst="rect">
            <a:avLst/>
          </a:prstGeom>
        </p:spPr>
      </p:pic>
    </p:spTree>
    <p:extLst>
      <p:ext uri="{BB962C8B-B14F-4D97-AF65-F5344CB8AC3E}">
        <p14:creationId xmlns:p14="http://schemas.microsoft.com/office/powerpoint/2010/main" val="43132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A17715-D943-48BF-9403-F5839B0CC25B}"/>
              </a:ext>
            </a:extLst>
          </p:cNvPr>
          <p:cNvSpPr>
            <a:spLocks noGrp="1"/>
          </p:cNvSpPr>
          <p:nvPr>
            <p:ph type="title"/>
          </p:nvPr>
        </p:nvSpPr>
        <p:spPr>
          <a:xfrm>
            <a:off x="6546" y="268209"/>
            <a:ext cx="9137454" cy="564300"/>
          </a:xfrm>
        </p:spPr>
        <p:txBody>
          <a:bodyPr/>
          <a:lstStyle/>
          <a:p>
            <a:pPr algn="ctr"/>
            <a:r>
              <a:rPr lang="en-US" sz="2400" b="1" dirty="0">
                <a:solidFill>
                  <a:schemeClr val="accent6"/>
                </a:solidFill>
                <a:latin typeface="Arial" panose="020B0604020202020204" pitchFamily="34" charset="0"/>
                <a:cs typeface="Arial" panose="020B0604020202020204" pitchFamily="34" charset="0"/>
              </a:rPr>
              <a:t>3</a:t>
            </a:r>
            <a:r>
              <a:rPr lang="vi-VN"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Một</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số</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yếu</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tố</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ảnh</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hưởng</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đến</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tuổi</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thọ</a:t>
            </a:r>
            <a:r>
              <a:rPr lang="en-US" sz="2400" b="1" dirty="0">
                <a:solidFill>
                  <a:schemeClr val="accent6"/>
                </a:solidFill>
                <a:latin typeface="Arial" panose="020B0604020202020204" pitchFamily="34" charset="0"/>
                <a:cs typeface="Arial" panose="020B0604020202020204" pitchFamily="34" charset="0"/>
              </a:rPr>
              <a:t> </a:t>
            </a:r>
            <a:r>
              <a:rPr lang="en-US" sz="2400" b="1" dirty="0" err="1">
                <a:solidFill>
                  <a:schemeClr val="accent6"/>
                </a:solidFill>
                <a:latin typeface="Arial" panose="020B0604020202020204" pitchFamily="34" charset="0"/>
                <a:cs typeface="Arial" panose="020B0604020202020204" pitchFamily="34" charset="0"/>
              </a:rPr>
              <a:t>của</a:t>
            </a:r>
            <a:r>
              <a:rPr lang="en-US" sz="2400" b="1" dirty="0">
                <a:solidFill>
                  <a:schemeClr val="accent6"/>
                </a:solidFill>
                <a:latin typeface="Arial" panose="020B0604020202020204" pitchFamily="34" charset="0"/>
                <a:cs typeface="Arial" panose="020B0604020202020204" pitchFamily="34" charset="0"/>
              </a:rPr>
              <a:t> con </a:t>
            </a:r>
            <a:r>
              <a:rPr lang="en-US" sz="2400" b="1" dirty="0" err="1">
                <a:solidFill>
                  <a:schemeClr val="accent6"/>
                </a:solidFill>
                <a:latin typeface="Arial" panose="020B0604020202020204" pitchFamily="34" charset="0"/>
                <a:cs typeface="Arial" panose="020B0604020202020204" pitchFamily="34" charset="0"/>
              </a:rPr>
              <a:t>người</a:t>
            </a:r>
            <a:endParaRPr lang="en-US" sz="2400" b="1" dirty="0">
              <a:solidFill>
                <a:schemeClr val="accent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15EE19E-2B03-448A-B587-6BC0A438458B}"/>
              </a:ext>
            </a:extLst>
          </p:cNvPr>
          <p:cNvSpPr txBox="1"/>
          <p:nvPr/>
        </p:nvSpPr>
        <p:spPr>
          <a:xfrm>
            <a:off x="833906" y="1094650"/>
            <a:ext cx="7476187" cy="1420325"/>
          </a:xfrm>
          <a:prstGeom prst="rect">
            <a:avLst/>
          </a:prstGeom>
          <a:noFill/>
        </p:spPr>
        <p:txBody>
          <a:bodyPr wrap="square">
            <a:spAutoFit/>
          </a:bodyPr>
          <a:lstStyle/>
          <a:p>
            <a:pPr marL="0" marR="0" algn="just">
              <a:lnSpc>
                <a:spcPct val="150000"/>
              </a:lnSpc>
              <a:spcBef>
                <a:spcPts val="0"/>
              </a:spcBef>
              <a:spcAft>
                <a:spcPts val="0"/>
              </a:spcAft>
            </a:pPr>
            <a:r>
              <a:rPr lang="vi-VN" sz="2000" dirty="0">
                <a:effectLst/>
                <a:latin typeface="+mn-lt"/>
                <a:ea typeface="Times New Roman" panose="02020603050405020304" pitchFamily="18" charset="0"/>
              </a:rPr>
              <a:t>-  Tuổi thọ của con người phụ thuộc rất lớn vào yếu tố di truyền và yếu tố môi trường sống như chế độ ăn uống, tập luyện, trạng thái tâm lí, chế độ làm việc và nghỉ ngơi, bệnh tật.</a:t>
            </a:r>
            <a:endParaRPr lang="en-US" sz="2000" dirty="0">
              <a:effectLst/>
              <a:latin typeface="+mn-lt"/>
              <a:ea typeface="Calibri" panose="020F0502020204030204" pitchFamily="34" charset="0"/>
            </a:endParaRPr>
          </a:p>
        </p:txBody>
      </p:sp>
      <p:pic>
        <p:nvPicPr>
          <p:cNvPr id="1036" name="Picture 12" descr="Chế độ làm việc linh hoạt hay toàn thời gian cố định? | Anphabe">
            <a:extLst>
              <a:ext uri="{FF2B5EF4-FFF2-40B4-BE49-F238E27FC236}">
                <a16:creationId xmlns:a16="http://schemas.microsoft.com/office/drawing/2014/main" id="{E8EBE0DB-CB26-4BC3-B36A-5FB16CA93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214" y="3112791"/>
            <a:ext cx="2522832" cy="1420326"/>
          </a:xfrm>
          <a:prstGeom prst="cloud">
            <a:avLst/>
          </a:prstGeom>
          <a:noFill/>
          <a:extLst>
            <a:ext uri="{909E8E84-426E-40DD-AFC4-6F175D3DCCD1}">
              <a14:hiddenFill xmlns:a14="http://schemas.microsoft.com/office/drawing/2010/main">
                <a:solidFill>
                  <a:srgbClr val="FFFFFF"/>
                </a:solidFill>
              </a14:hiddenFill>
            </a:ext>
          </a:extLst>
        </p:spPr>
      </p:pic>
      <p:pic>
        <p:nvPicPr>
          <p:cNvPr id="1038" name="Picture 14" descr="Trạng Thái Tâm Lý Không Tốt, Dù Có Dưỡng Sinh Thế Nào Cũng Vô Ích! – EZCARE  – Tri thức">
            <a:extLst>
              <a:ext uri="{FF2B5EF4-FFF2-40B4-BE49-F238E27FC236}">
                <a16:creationId xmlns:a16="http://schemas.microsoft.com/office/drawing/2014/main" id="{CFC527D6-0190-49BD-9F9A-01B541168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69" y="3281658"/>
            <a:ext cx="2463138" cy="1287868"/>
          </a:xfrm>
          <a:prstGeom prst="cloud">
            <a:avLst/>
          </a:prstGeom>
          <a:noFill/>
          <a:extLst>
            <a:ext uri="{909E8E84-426E-40DD-AFC4-6F175D3DCCD1}">
              <a14:hiddenFill xmlns:a14="http://schemas.microsoft.com/office/drawing/2010/main">
                <a:solidFill>
                  <a:srgbClr val="FFFFFF"/>
                </a:solidFill>
              </a14:hiddenFill>
            </a:ext>
          </a:extLst>
        </p:spPr>
      </p:pic>
      <p:pic>
        <p:nvPicPr>
          <p:cNvPr id="1040" name="Picture 16" descr="Hình ảnh Cậu Bé Dễ Thương Tập Luyện Tại Nhà Thiết Kế Khái Niệm PNG , Mọi  Người, Đàn ông, Thể Thao PNG và Vector với nền trong suốt để tải xuống">
            <a:extLst>
              <a:ext uri="{FF2B5EF4-FFF2-40B4-BE49-F238E27FC236}">
                <a16:creationId xmlns:a16="http://schemas.microsoft.com/office/drawing/2014/main" id="{1FA4712A-4C7F-424C-90CC-EAFA45FA98A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1999" y="2751392"/>
            <a:ext cx="2143124" cy="214312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12 chế độ ăn đặc biệt và các lưu ý giúp bạn đáp ứng nhu cầu dinh dưỡng">
            <a:extLst>
              <a:ext uri="{FF2B5EF4-FFF2-40B4-BE49-F238E27FC236}">
                <a16:creationId xmlns:a16="http://schemas.microsoft.com/office/drawing/2014/main" id="{26AE7297-1B02-4F73-9C09-6F1515F5001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63" y="2751392"/>
            <a:ext cx="2189948" cy="218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82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42"/>
                                        </p:tgtEl>
                                        <p:attrNameLst>
                                          <p:attrName>style.visibility</p:attrName>
                                        </p:attrNameLst>
                                      </p:cBhvr>
                                      <p:to>
                                        <p:strVal val="visible"/>
                                      </p:to>
                                    </p:set>
                                    <p:animEffect transition="in" filter="randombar(horizontal)">
                                      <p:cBhvr>
                                        <p:cTn id="12" dur="500"/>
                                        <p:tgtEl>
                                          <p:spTgt spid="1042"/>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38"/>
                                        </p:tgtEl>
                                        <p:attrNameLst>
                                          <p:attrName>style.visibility</p:attrName>
                                        </p:attrNameLst>
                                      </p:cBhvr>
                                      <p:to>
                                        <p:strVal val="visible"/>
                                      </p:to>
                                    </p:set>
                                    <p:animEffect transition="in" filter="randombar(horizontal)">
                                      <p:cBhvr>
                                        <p:cTn id="16" dur="500"/>
                                        <p:tgtEl>
                                          <p:spTgt spid="1038"/>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040"/>
                                        </p:tgtEl>
                                        <p:attrNameLst>
                                          <p:attrName>style.visibility</p:attrName>
                                        </p:attrNameLst>
                                      </p:cBhvr>
                                      <p:to>
                                        <p:strVal val="visible"/>
                                      </p:to>
                                    </p:set>
                                    <p:animEffect transition="in" filter="randombar(horizontal)">
                                      <p:cBhvr>
                                        <p:cTn id="20" dur="500"/>
                                        <p:tgtEl>
                                          <p:spTgt spid="1040"/>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036"/>
                                        </p:tgtEl>
                                        <p:attrNameLst>
                                          <p:attrName>style.visibility</p:attrName>
                                        </p:attrNameLst>
                                      </p:cBhvr>
                                      <p:to>
                                        <p:strVal val="visible"/>
                                      </p:to>
                                    </p:set>
                                    <p:animEffect transition="in" filter="randombar(horizontal)">
                                      <p:cBhvr>
                                        <p:cTn id="24"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08;p34">
            <a:extLst>
              <a:ext uri="{FF2B5EF4-FFF2-40B4-BE49-F238E27FC236}">
                <a16:creationId xmlns:a16="http://schemas.microsoft.com/office/drawing/2014/main" id="{6391CB2B-7FFB-4534-A262-1E158D66A416}"/>
              </a:ext>
            </a:extLst>
          </p:cNvPr>
          <p:cNvSpPr txBox="1">
            <a:spLocks/>
          </p:cNvSpPr>
          <p:nvPr/>
        </p:nvSpPr>
        <p:spPr>
          <a:xfrm>
            <a:off x="1916197" y="1828800"/>
            <a:ext cx="4716424" cy="991674"/>
          </a:xfrm>
          <a:prstGeom prst="rect">
            <a:avLst/>
          </a:prstGeom>
          <a:solidFill>
            <a:schemeClr val="accent2"/>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dirty="0">
                <a:solidFill>
                  <a:srgbClr val="FFFFFF"/>
                </a:solidFill>
                <a:latin typeface="+mn-lt"/>
              </a:rPr>
              <a:t>LUYỆN TẬP</a:t>
            </a:r>
          </a:p>
        </p:txBody>
      </p:sp>
    </p:spTree>
    <p:extLst>
      <p:ext uri="{BB962C8B-B14F-4D97-AF65-F5344CB8AC3E}">
        <p14:creationId xmlns:p14="http://schemas.microsoft.com/office/powerpoint/2010/main" val="97287682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FC9B63-60A2-4765-A7AF-EF8B0B125012}"/>
              </a:ext>
            </a:extLst>
          </p:cNvPr>
          <p:cNvSpPr txBox="1"/>
          <p:nvPr/>
        </p:nvSpPr>
        <p:spPr>
          <a:xfrm>
            <a:off x="1160585" y="1732844"/>
            <a:ext cx="7761612" cy="2446247"/>
          </a:xfrm>
          <a:prstGeom prst="rect">
            <a:avLst/>
          </a:prstGeom>
          <a:noFill/>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tab pos="742950" algn="l"/>
              </a:tabLst>
              <a:defRPr/>
            </a:pPr>
            <a:r>
              <a:rPr kumimoji="0" lang="en-US" sz="2000" b="1"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Câu</a:t>
            </a:r>
            <a:r>
              <a:rPr kumimoji="0" lang="en-US" sz="2000" b="1" i="1"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1"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hỏi</a:t>
            </a:r>
            <a:r>
              <a:rPr kumimoji="0" lang="en-US" sz="2000" b="1" i="1"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1:</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Diệt</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muỗi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đang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giai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đoạn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nào</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là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cách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hữu</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hiệu</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nhất</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Giai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đoạn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nào</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cũng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nhau</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B.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Trứng</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C.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Trưởng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thành</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D.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Trong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giai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đoạn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ấu</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trùng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bọ</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gậy</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3" name="TextBox 2">
            <a:extLst>
              <a:ext uri="{FF2B5EF4-FFF2-40B4-BE49-F238E27FC236}">
                <a16:creationId xmlns:a16="http://schemas.microsoft.com/office/drawing/2014/main" id="{A6837254-EA07-4890-BAA5-3E9F4BD67308}"/>
              </a:ext>
            </a:extLst>
          </p:cNvPr>
          <p:cNvSpPr txBox="1"/>
          <p:nvPr/>
        </p:nvSpPr>
        <p:spPr>
          <a:xfrm>
            <a:off x="3461582" y="487683"/>
            <a:ext cx="1989016" cy="476726"/>
          </a:xfrm>
          <a:prstGeom prst="roundRect">
            <a:avLst/>
          </a:prstGeom>
          <a:solidFill>
            <a:schemeClr val="accent2">
              <a:lumMod val="90000"/>
            </a:schemeClr>
          </a:solidFill>
          <a:ln w="28575">
            <a:solidFill>
              <a:schemeClr val="bg2"/>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a:ln>
                  <a:noFill/>
                </a:ln>
                <a:solidFill>
                  <a:srgbClr val="000000"/>
                </a:solidFill>
                <a:effectLst/>
                <a:uLnTx/>
                <a:uFillTx/>
                <a:latin typeface="Arial"/>
                <a:cs typeface="Arial"/>
                <a:sym typeface="Arial"/>
              </a:rPr>
              <a:t>LUYỆN TẬP</a:t>
            </a:r>
            <a:endParaRPr kumimoji="0" lang="en-US" sz="2200" b="1" i="0" u="none" strike="noStrike" kern="0" cap="none" spc="0" normalizeH="0" baseline="0" noProof="0" dirty="0">
              <a:ln>
                <a:noFill/>
              </a:ln>
              <a:solidFill>
                <a:srgbClr val="000000"/>
              </a:solidFill>
              <a:effectLst/>
              <a:uLnTx/>
              <a:uFillTx/>
              <a:latin typeface="Arial"/>
              <a:cs typeface="Arial"/>
              <a:sym typeface="Arial"/>
            </a:endParaRPr>
          </a:p>
        </p:txBody>
      </p:sp>
      <p:sp>
        <p:nvSpPr>
          <p:cNvPr id="4" name="Oval 3">
            <a:extLst>
              <a:ext uri="{FF2B5EF4-FFF2-40B4-BE49-F238E27FC236}">
                <a16:creationId xmlns:a16="http://schemas.microsoft.com/office/drawing/2014/main" id="{5F6C623C-2128-4AEB-A306-D782338D4FD9}"/>
              </a:ext>
            </a:extLst>
          </p:cNvPr>
          <p:cNvSpPr/>
          <p:nvPr/>
        </p:nvSpPr>
        <p:spPr>
          <a:xfrm>
            <a:off x="1139176" y="2737380"/>
            <a:ext cx="406400" cy="437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4F6F0"/>
              </a:solidFill>
              <a:effectLst/>
              <a:uLnTx/>
              <a:uFillTx/>
              <a:latin typeface="Arial"/>
              <a:ea typeface="+mn-ea"/>
              <a:cs typeface="+mn-cs"/>
              <a:sym typeface="Arial"/>
            </a:endParaRPr>
          </a:p>
        </p:txBody>
      </p:sp>
    </p:spTree>
    <p:extLst>
      <p:ext uri="{BB962C8B-B14F-4D97-AF65-F5344CB8AC3E}">
        <p14:creationId xmlns:p14="http://schemas.microsoft.com/office/powerpoint/2010/main" val="2727406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DA3046-FF1A-435C-AA8F-3DEF10EB6D58}"/>
              </a:ext>
            </a:extLst>
          </p:cNvPr>
          <p:cNvSpPr txBox="1"/>
          <p:nvPr/>
        </p:nvSpPr>
        <p:spPr>
          <a:xfrm>
            <a:off x="1219200" y="1146251"/>
            <a:ext cx="6967415" cy="3690177"/>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1"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Câu</a:t>
            </a:r>
            <a:r>
              <a:rPr kumimoji="0" lang="en-US" sz="2000" b="1" i="1"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1"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hỏi</a:t>
            </a:r>
            <a:r>
              <a:rPr kumimoji="0" lang="en-US" sz="2000" b="1" i="1"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2:</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lang="en-US" sz="2000" dirty="0" err="1">
                <a:ea typeface="Times New Roman" panose="02020603050405020304" pitchFamily="18" charset="0"/>
              </a:rPr>
              <a:t>Đâu</a:t>
            </a:r>
            <a:r>
              <a:rPr lang="en-US" sz="2000" dirty="0">
                <a:ea typeface="Times New Roman" panose="02020603050405020304" pitchFamily="18" charset="0"/>
              </a:rPr>
              <a:t> </a:t>
            </a:r>
            <a:r>
              <a:rPr lang="en-US" sz="2000" dirty="0" err="1">
                <a:ea typeface="Times New Roman" panose="02020603050405020304" pitchFamily="18" charset="0"/>
              </a:rPr>
              <a:t>là</a:t>
            </a:r>
            <a:r>
              <a:rPr lang="en-US" sz="2000" dirty="0">
                <a:ea typeface="Times New Roman" panose="02020603050405020304" pitchFamily="18" charset="0"/>
              </a:rPr>
              <a:t> </a:t>
            </a:r>
            <a:r>
              <a:rPr lang="en-US" sz="2000" dirty="0" err="1">
                <a:ea typeface="Times New Roman" panose="02020603050405020304" pitchFamily="18" charset="0"/>
              </a:rPr>
              <a:t>dấu</a:t>
            </a:r>
            <a:r>
              <a:rPr lang="en-US" sz="2000" dirty="0">
                <a:ea typeface="Times New Roman" panose="02020603050405020304" pitchFamily="18" charset="0"/>
              </a:rPr>
              <a:t> </a:t>
            </a:r>
            <a:r>
              <a:rPr lang="en-US" sz="2000" dirty="0" err="1">
                <a:ea typeface="Times New Roman" panose="02020603050405020304" pitchFamily="18" charset="0"/>
              </a:rPr>
              <a:t>hiệu</a:t>
            </a:r>
            <a:r>
              <a:rPr lang="en-US" sz="2000" dirty="0">
                <a:ea typeface="Times New Roman" panose="02020603050405020304" pitchFamily="18" charset="0"/>
              </a:rPr>
              <a:t> </a:t>
            </a:r>
            <a:r>
              <a:rPr lang="en-US" sz="2000" dirty="0" err="1">
                <a:ea typeface="Times New Roman" panose="02020603050405020304" pitchFamily="18" charset="0"/>
              </a:rPr>
              <a:t>sinh</a:t>
            </a:r>
            <a:r>
              <a:rPr lang="en-US" sz="2000" dirty="0">
                <a:ea typeface="Times New Roman" panose="02020603050405020304" pitchFamily="18" charset="0"/>
              </a:rPr>
              <a:t> </a:t>
            </a:r>
            <a:r>
              <a:rPr lang="en-US" sz="2000" dirty="0" err="1">
                <a:ea typeface="Times New Roman" panose="02020603050405020304" pitchFamily="18" charset="0"/>
              </a:rPr>
              <a:t>trưởng</a:t>
            </a:r>
            <a:r>
              <a:rPr lang="en-US" sz="2000" dirty="0">
                <a:ea typeface="Times New Roman" panose="02020603050405020304" pitchFamily="18" charset="0"/>
              </a:rPr>
              <a:t> </a:t>
            </a:r>
            <a:r>
              <a:rPr lang="en-US" sz="2000" dirty="0" err="1">
                <a:ea typeface="Times New Roman" panose="02020603050405020304" pitchFamily="18" charset="0"/>
              </a:rPr>
              <a:t>của</a:t>
            </a:r>
            <a:r>
              <a:rPr lang="en-US" sz="2000" dirty="0">
                <a:ea typeface="Times New Roman" panose="02020603050405020304" pitchFamily="18" charset="0"/>
              </a:rPr>
              <a:t> </a:t>
            </a:r>
            <a:r>
              <a:rPr lang="en-US" sz="2000" dirty="0" err="1">
                <a:ea typeface="Times New Roman" panose="02020603050405020304" pitchFamily="18" charset="0"/>
              </a:rPr>
              <a:t>một</a:t>
            </a:r>
            <a:r>
              <a:rPr lang="en-US" sz="2000" dirty="0">
                <a:ea typeface="Times New Roman" panose="02020603050405020304" pitchFamily="18" charset="0"/>
              </a:rPr>
              <a:t> con </a:t>
            </a:r>
            <a:r>
              <a:rPr lang="en-US" sz="2000" dirty="0" err="1">
                <a:ea typeface="Times New Roman" panose="02020603050405020304" pitchFamily="18" charset="0"/>
              </a:rPr>
              <a:t>gà</a:t>
            </a:r>
            <a:r>
              <a:rPr lang="en-US" sz="2000" dirty="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 Con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bắt</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sâu</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bới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giun</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B.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trứng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nở</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ra con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con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là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con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lớn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lên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thành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trưởng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thành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C. Con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gáy</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vào</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buổ</a:t>
            </a:r>
            <a:r>
              <a:rPr lang="en-US" sz="2000" dirty="0" err="1">
                <a:ea typeface="Times New Roman" panose="02020603050405020304" pitchFamily="18" charset="0"/>
              </a:rPr>
              <a:t>i</a:t>
            </a:r>
            <a:r>
              <a:rPr lang="en-US" sz="2000" dirty="0">
                <a:ea typeface="Times New Roman" panose="02020603050405020304" pitchFamily="18" charset="0"/>
              </a:rPr>
              <a:t> </a:t>
            </a:r>
            <a:r>
              <a:rPr lang="en-US" sz="2000" dirty="0" err="1">
                <a:ea typeface="Times New Roman" panose="02020603050405020304" pitchFamily="18" charset="0"/>
              </a:rPr>
              <a:t>sáng</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D. Con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không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nhìn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thấy</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gì</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vào</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buổi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tối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5" name="TextBox 4">
            <a:extLst>
              <a:ext uri="{FF2B5EF4-FFF2-40B4-BE49-F238E27FC236}">
                <a16:creationId xmlns:a16="http://schemas.microsoft.com/office/drawing/2014/main" id="{CFD428EA-A8EB-42FB-B3DA-F2B34B7FBA9D}"/>
              </a:ext>
            </a:extLst>
          </p:cNvPr>
          <p:cNvSpPr txBox="1"/>
          <p:nvPr/>
        </p:nvSpPr>
        <p:spPr>
          <a:xfrm>
            <a:off x="3577492" y="279337"/>
            <a:ext cx="1989016" cy="476726"/>
          </a:xfrm>
          <a:prstGeom prst="roundRect">
            <a:avLst/>
          </a:prstGeom>
          <a:solidFill>
            <a:schemeClr val="accent2">
              <a:lumMod val="90000"/>
            </a:schemeClr>
          </a:solidFill>
          <a:ln w="28575">
            <a:solidFill>
              <a:schemeClr val="bg2"/>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a:ln>
                  <a:noFill/>
                </a:ln>
                <a:solidFill>
                  <a:srgbClr val="000000"/>
                </a:solidFill>
                <a:effectLst/>
                <a:uLnTx/>
                <a:uFillTx/>
                <a:latin typeface="Arial"/>
                <a:cs typeface="Arial"/>
                <a:sym typeface="Arial"/>
              </a:rPr>
              <a:t>LUYỆN TẬP</a:t>
            </a:r>
            <a:endParaRPr kumimoji="0" lang="en-US" sz="2200" b="1" i="0" u="none" strike="noStrike" kern="0" cap="none" spc="0" normalizeH="0" baseline="0" noProof="0" dirty="0">
              <a:ln>
                <a:noFill/>
              </a:ln>
              <a:solidFill>
                <a:srgbClr val="000000"/>
              </a:solidFill>
              <a:effectLst/>
              <a:uLnTx/>
              <a:uFillTx/>
              <a:latin typeface="Arial"/>
              <a:cs typeface="Arial"/>
              <a:sym typeface="Arial"/>
            </a:endParaRPr>
          </a:p>
        </p:txBody>
      </p:sp>
      <p:sp>
        <p:nvSpPr>
          <p:cNvPr id="6" name="Oval 5">
            <a:extLst>
              <a:ext uri="{FF2B5EF4-FFF2-40B4-BE49-F238E27FC236}">
                <a16:creationId xmlns:a16="http://schemas.microsoft.com/office/drawing/2014/main" id="{FD158151-530E-4DBF-8FA7-38105637A0FB}"/>
              </a:ext>
            </a:extLst>
          </p:cNvPr>
          <p:cNvSpPr/>
          <p:nvPr/>
        </p:nvSpPr>
        <p:spPr>
          <a:xfrm>
            <a:off x="1219200" y="2571750"/>
            <a:ext cx="406400" cy="437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4F6F0"/>
              </a:solidFill>
              <a:effectLst/>
              <a:uLnTx/>
              <a:uFillTx/>
              <a:latin typeface="Arial"/>
              <a:ea typeface="+mn-ea"/>
              <a:cs typeface="+mn-cs"/>
              <a:sym typeface="Arial"/>
            </a:endParaRPr>
          </a:p>
        </p:txBody>
      </p:sp>
    </p:spTree>
    <p:extLst>
      <p:ext uri="{BB962C8B-B14F-4D97-AF65-F5344CB8AC3E}">
        <p14:creationId xmlns:p14="http://schemas.microsoft.com/office/powerpoint/2010/main" val="41171611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50ED7D-8964-4365-BE07-13CE4FD7F1E1}"/>
              </a:ext>
            </a:extLst>
          </p:cNvPr>
          <p:cNvSpPr txBox="1"/>
          <p:nvPr/>
        </p:nvSpPr>
        <p:spPr>
          <a:xfrm>
            <a:off x="3577492" y="279337"/>
            <a:ext cx="1989016" cy="476726"/>
          </a:xfrm>
          <a:prstGeom prst="roundRect">
            <a:avLst/>
          </a:prstGeom>
          <a:solidFill>
            <a:schemeClr val="accent2">
              <a:lumMod val="90000"/>
            </a:schemeClr>
          </a:solidFill>
          <a:ln w="28575">
            <a:solidFill>
              <a:schemeClr val="bg2"/>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a:ln>
                  <a:noFill/>
                </a:ln>
                <a:solidFill>
                  <a:srgbClr val="000000"/>
                </a:solidFill>
                <a:effectLst/>
                <a:uLnTx/>
                <a:uFillTx/>
                <a:latin typeface="Arial"/>
                <a:cs typeface="Arial"/>
                <a:sym typeface="Arial"/>
              </a:rPr>
              <a:t>LUYỆN TẬP</a:t>
            </a:r>
            <a:endParaRPr kumimoji="0" lang="en-US" sz="2200" b="1"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622E431E-53CD-464B-8BFE-37AED1FB9CFB}"/>
              </a:ext>
            </a:extLst>
          </p:cNvPr>
          <p:cNvSpPr txBox="1"/>
          <p:nvPr/>
        </p:nvSpPr>
        <p:spPr>
          <a:xfrm>
            <a:off x="1117599" y="879921"/>
            <a:ext cx="7354277" cy="4305730"/>
          </a:xfrm>
          <a:prstGeom prst="rect">
            <a:avLst/>
          </a:prstGeom>
          <a:noFill/>
        </p:spPr>
        <p:txBody>
          <a:bodyPr wrap="square">
            <a:spAutoFit/>
          </a:bodyPr>
          <a:lstStyle/>
          <a:p>
            <a:pPr algn="just">
              <a:lnSpc>
                <a:spcPct val="200000"/>
              </a:lnSpc>
              <a:tabLst>
                <a:tab pos="742950" algn="l"/>
              </a:tabLst>
            </a:pPr>
            <a:r>
              <a:rPr kumimoji="0" lang="en-US" sz="2000" b="1" i="1"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Câu</a:t>
            </a:r>
            <a:r>
              <a:rPr kumimoji="0" lang="en-US" sz="2000" b="1" i="1"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1" i="1"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hỏi</a:t>
            </a:r>
            <a:r>
              <a:rPr kumimoji="0" lang="en-US" sz="2000" b="1" i="1"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3: </a:t>
            </a:r>
            <a:r>
              <a:rPr lang="vi-VN" sz="2000" dirty="0">
                <a:effectLst/>
                <a:latin typeface="+mn-lt"/>
                <a:ea typeface="Times New Roman" panose="02020603050405020304" pitchFamily="18" charset="0"/>
              </a:rPr>
              <a:t>Điền vào chỗ chấm: “Vòng đời của sinh vật hữu tính bắt đầu bằng … và kết thúc bằng …”</a:t>
            </a:r>
            <a:endParaRPr lang="en-US" sz="2000" dirty="0">
              <a:latin typeface="+mn-lt"/>
              <a:ea typeface="Times New Roman" panose="02020603050405020304" pitchFamily="18" charset="0"/>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A.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tế</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bào</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sinh</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con</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B.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hợp</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tử</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cái</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chết</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C.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tế</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bào</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cái</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chết</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D.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hợp</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tử</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sinh</a:t>
            </a:r>
            <a:r>
              <a:rPr lang="en-US" sz="2000" dirty="0">
                <a:latin typeface="+mn-lt"/>
                <a:ea typeface="Times New Roman" panose="02020603050405020304" pitchFamily="18" charset="0"/>
              </a:rPr>
              <a:t> con</a:t>
            </a:r>
            <a:endPar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p:txBody>
      </p:sp>
      <p:sp>
        <p:nvSpPr>
          <p:cNvPr id="6" name="Oval 5">
            <a:extLst>
              <a:ext uri="{FF2B5EF4-FFF2-40B4-BE49-F238E27FC236}">
                <a16:creationId xmlns:a16="http://schemas.microsoft.com/office/drawing/2014/main" id="{C445CA72-8023-4577-9AEE-B4F1DBE9DAA6}"/>
              </a:ext>
            </a:extLst>
          </p:cNvPr>
          <p:cNvSpPr/>
          <p:nvPr/>
        </p:nvSpPr>
        <p:spPr>
          <a:xfrm>
            <a:off x="1117599" y="2923686"/>
            <a:ext cx="406400" cy="437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4F6F0"/>
              </a:solidFill>
              <a:effectLst/>
              <a:uLnTx/>
              <a:uFillTx/>
              <a:latin typeface="Arial"/>
              <a:ea typeface="+mn-ea"/>
              <a:cs typeface="+mn-cs"/>
              <a:sym typeface="Arial"/>
            </a:endParaRPr>
          </a:p>
        </p:txBody>
      </p:sp>
    </p:spTree>
    <p:extLst>
      <p:ext uri="{BB962C8B-B14F-4D97-AF65-F5344CB8AC3E}">
        <p14:creationId xmlns:p14="http://schemas.microsoft.com/office/powerpoint/2010/main" val="3183018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a:extLst>
              <a:ext uri="{FF2B5EF4-FFF2-40B4-BE49-F238E27FC236}">
                <a16:creationId xmlns:a16="http://schemas.microsoft.com/office/drawing/2014/main" id="{948EBEE4-1E3A-423D-B23E-69CBFDD94E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1835" y="588829"/>
            <a:ext cx="1254330" cy="892142"/>
          </a:xfrm>
          <a:prstGeom prst="rect">
            <a:avLst/>
          </a:prstGeom>
        </p:spPr>
      </p:pic>
      <p:sp>
        <p:nvSpPr>
          <p:cNvPr id="5" name="Speech Bubble: Rectangle with Corners Rounded 4">
            <a:extLst>
              <a:ext uri="{FF2B5EF4-FFF2-40B4-BE49-F238E27FC236}">
                <a16:creationId xmlns:a16="http://schemas.microsoft.com/office/drawing/2014/main" id="{5F322B97-C2DD-4E17-B205-4DBF35DDEB4E}"/>
              </a:ext>
            </a:extLst>
          </p:cNvPr>
          <p:cNvSpPr/>
          <p:nvPr/>
        </p:nvSpPr>
        <p:spPr>
          <a:xfrm>
            <a:off x="2692166" y="561769"/>
            <a:ext cx="3148553" cy="605160"/>
          </a:xfrm>
          <a:prstGeom prst="wedgeRoundRectCallout">
            <a:avLst>
              <a:gd name="adj1" fmla="val 62946"/>
              <a:gd name="adj2" fmla="val 41753"/>
              <a:gd name="adj3" fmla="val 16667"/>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457200">
              <a:lnSpc>
                <a:spcPct val="150000"/>
              </a:lnSpc>
            </a:pPr>
            <a:r>
              <a:rPr lang="vi-VN" sz="2000" i="1" dirty="0">
                <a:solidFill>
                  <a:schemeClr val="accent3">
                    <a:lumMod val="50000"/>
                  </a:schemeClr>
                </a:solidFill>
              </a:rPr>
              <a:t>Thế nào là </a:t>
            </a:r>
            <a:r>
              <a:rPr lang="vi-VN" sz="2000" b="1" i="1" dirty="0">
                <a:solidFill>
                  <a:schemeClr val="accent3">
                    <a:lumMod val="50000"/>
                  </a:schemeClr>
                </a:solidFill>
              </a:rPr>
              <a:t>sinh trưởng</a:t>
            </a:r>
            <a:r>
              <a:rPr lang="en-US" sz="2000" i="1" dirty="0">
                <a:solidFill>
                  <a:schemeClr val="accent3">
                    <a:lumMod val="50000"/>
                  </a:schemeClr>
                </a:solidFill>
              </a:rPr>
              <a:t>?</a:t>
            </a:r>
            <a:endParaRPr lang="en-US" sz="2000" i="1" dirty="0">
              <a:solidFill>
                <a:schemeClr val="accent3">
                  <a:lumMod val="50000"/>
                </a:schemeClr>
              </a:solidFill>
              <a:latin typeface="Arial"/>
            </a:endParaRPr>
          </a:p>
        </p:txBody>
      </p:sp>
      <p:pic>
        <p:nvPicPr>
          <p:cNvPr id="7" name="Picture 41">
            <a:extLst>
              <a:ext uri="{FF2B5EF4-FFF2-40B4-BE49-F238E27FC236}">
                <a16:creationId xmlns:a16="http://schemas.microsoft.com/office/drawing/2014/main" id="{8AFCFF86-0627-4837-8233-B834FFE05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2469" y="1698842"/>
            <a:ext cx="1254330" cy="892142"/>
          </a:xfrm>
          <a:prstGeom prst="rect">
            <a:avLst/>
          </a:prstGeom>
        </p:spPr>
      </p:pic>
      <p:sp>
        <p:nvSpPr>
          <p:cNvPr id="8" name="Speech Bubble: Rectangle with Corners Rounded 7">
            <a:extLst>
              <a:ext uri="{FF2B5EF4-FFF2-40B4-BE49-F238E27FC236}">
                <a16:creationId xmlns:a16="http://schemas.microsoft.com/office/drawing/2014/main" id="{195D651A-02E2-44AE-9C3D-8E9B0959B024}"/>
              </a:ext>
            </a:extLst>
          </p:cNvPr>
          <p:cNvSpPr/>
          <p:nvPr/>
        </p:nvSpPr>
        <p:spPr>
          <a:xfrm>
            <a:off x="2956181" y="1812972"/>
            <a:ext cx="2884537" cy="605161"/>
          </a:xfrm>
          <a:prstGeom prst="wedgeRoundRectCallout">
            <a:avLst>
              <a:gd name="adj1" fmla="val -68475"/>
              <a:gd name="adj2" fmla="val -5417"/>
              <a:gd name="adj3" fmla="val 16667"/>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457200">
              <a:lnSpc>
                <a:spcPct val="150000"/>
              </a:lnSpc>
            </a:pPr>
            <a:r>
              <a:rPr lang="vi-VN" sz="2000" i="1" dirty="0">
                <a:solidFill>
                  <a:schemeClr val="accent3">
                    <a:lumMod val="50000"/>
                  </a:schemeClr>
                </a:solidFill>
              </a:rPr>
              <a:t>Thế nào là </a:t>
            </a:r>
            <a:r>
              <a:rPr lang="en-US" sz="2000" b="1" i="1" dirty="0" err="1">
                <a:solidFill>
                  <a:schemeClr val="accent3">
                    <a:lumMod val="50000"/>
                  </a:schemeClr>
                </a:solidFill>
              </a:rPr>
              <a:t>phát</a:t>
            </a:r>
            <a:r>
              <a:rPr lang="en-US" sz="2000" b="1" i="1" dirty="0">
                <a:solidFill>
                  <a:schemeClr val="accent3">
                    <a:lumMod val="50000"/>
                  </a:schemeClr>
                </a:solidFill>
              </a:rPr>
              <a:t> </a:t>
            </a:r>
            <a:r>
              <a:rPr lang="en-US" sz="2000" b="1" i="1" dirty="0" err="1">
                <a:solidFill>
                  <a:schemeClr val="accent3">
                    <a:lumMod val="50000"/>
                  </a:schemeClr>
                </a:solidFill>
              </a:rPr>
              <a:t>triển</a:t>
            </a:r>
            <a:r>
              <a:rPr lang="en-US" sz="2000" i="1" dirty="0">
                <a:solidFill>
                  <a:schemeClr val="accent3">
                    <a:lumMod val="50000"/>
                  </a:schemeClr>
                </a:solidFill>
              </a:rPr>
              <a:t>?</a:t>
            </a:r>
            <a:endParaRPr lang="en-US" sz="2000" i="1" dirty="0">
              <a:solidFill>
                <a:schemeClr val="accent3">
                  <a:lumMod val="50000"/>
                </a:schemeClr>
              </a:solidFill>
              <a:latin typeface="Arial"/>
            </a:endParaRPr>
          </a:p>
        </p:txBody>
      </p:sp>
      <p:sp>
        <p:nvSpPr>
          <p:cNvPr id="9" name="Speech Bubble: Rectangle with Corners Rounded 8">
            <a:extLst>
              <a:ext uri="{FF2B5EF4-FFF2-40B4-BE49-F238E27FC236}">
                <a16:creationId xmlns:a16="http://schemas.microsoft.com/office/drawing/2014/main" id="{52CFBE20-0A8D-4698-94C4-AE130E3B34CB}"/>
              </a:ext>
            </a:extLst>
          </p:cNvPr>
          <p:cNvSpPr/>
          <p:nvPr/>
        </p:nvSpPr>
        <p:spPr>
          <a:xfrm>
            <a:off x="1609633" y="3122897"/>
            <a:ext cx="6344393" cy="551147"/>
          </a:xfrm>
          <a:prstGeom prst="wedgeRoundRectCallout">
            <a:avLst>
              <a:gd name="adj1" fmla="val 1145"/>
              <a:gd name="adj2" fmla="val 168339"/>
              <a:gd name="adj3" fmla="val 16667"/>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lnSpc>
                <a:spcPct val="150000"/>
              </a:lnSpc>
            </a:pPr>
            <a:r>
              <a:rPr lang="en-US" sz="2000" b="1" i="1" dirty="0" err="1">
                <a:solidFill>
                  <a:schemeClr val="accent3">
                    <a:lumMod val="50000"/>
                  </a:schemeClr>
                </a:solidFill>
              </a:rPr>
              <a:t>Sinh</a:t>
            </a:r>
            <a:r>
              <a:rPr lang="en-US" sz="2000" b="1" i="1" dirty="0">
                <a:solidFill>
                  <a:schemeClr val="accent3">
                    <a:lumMod val="50000"/>
                  </a:schemeClr>
                </a:solidFill>
              </a:rPr>
              <a:t> </a:t>
            </a:r>
            <a:r>
              <a:rPr lang="en-US" sz="2000" b="1" i="1" dirty="0" err="1">
                <a:solidFill>
                  <a:schemeClr val="accent3">
                    <a:lumMod val="50000"/>
                  </a:schemeClr>
                </a:solidFill>
              </a:rPr>
              <a:t>trưởng</a:t>
            </a:r>
            <a:r>
              <a:rPr lang="en-US" sz="2000" b="1" i="1" dirty="0">
                <a:solidFill>
                  <a:schemeClr val="accent3">
                    <a:lumMod val="50000"/>
                  </a:schemeClr>
                </a:solidFill>
              </a:rPr>
              <a:t> </a:t>
            </a:r>
            <a:r>
              <a:rPr lang="en-US" sz="2000" i="1" dirty="0" err="1">
                <a:solidFill>
                  <a:schemeClr val="accent3">
                    <a:lumMod val="50000"/>
                  </a:schemeClr>
                </a:solidFill>
              </a:rPr>
              <a:t>và</a:t>
            </a:r>
            <a:r>
              <a:rPr lang="en-US" sz="2000" i="1" dirty="0">
                <a:solidFill>
                  <a:schemeClr val="accent3">
                    <a:lumMod val="50000"/>
                  </a:schemeClr>
                </a:solidFill>
              </a:rPr>
              <a:t> </a:t>
            </a:r>
            <a:r>
              <a:rPr lang="en-US" sz="2000" b="1" i="1" dirty="0" err="1">
                <a:solidFill>
                  <a:schemeClr val="accent3">
                    <a:lumMod val="50000"/>
                  </a:schemeClr>
                </a:solidFill>
              </a:rPr>
              <a:t>phát</a:t>
            </a:r>
            <a:r>
              <a:rPr lang="en-US" sz="2000" b="1" i="1" dirty="0">
                <a:solidFill>
                  <a:schemeClr val="accent3">
                    <a:lumMod val="50000"/>
                  </a:schemeClr>
                </a:solidFill>
              </a:rPr>
              <a:t> </a:t>
            </a:r>
            <a:r>
              <a:rPr lang="en-US" sz="2000" b="1" i="1" dirty="0" err="1">
                <a:solidFill>
                  <a:schemeClr val="accent3">
                    <a:lumMod val="50000"/>
                  </a:schemeClr>
                </a:solidFill>
              </a:rPr>
              <a:t>triển</a:t>
            </a:r>
            <a:r>
              <a:rPr lang="en-US" sz="2000" b="1" i="1" dirty="0">
                <a:solidFill>
                  <a:schemeClr val="accent3">
                    <a:lumMod val="50000"/>
                  </a:schemeClr>
                </a:solidFill>
              </a:rPr>
              <a:t> </a:t>
            </a:r>
            <a:r>
              <a:rPr lang="en-US" sz="2000" i="1" dirty="0" err="1">
                <a:solidFill>
                  <a:schemeClr val="accent3">
                    <a:lumMod val="50000"/>
                  </a:schemeClr>
                </a:solidFill>
              </a:rPr>
              <a:t>có</a:t>
            </a:r>
            <a:r>
              <a:rPr lang="en-US" sz="2000" i="1" dirty="0">
                <a:solidFill>
                  <a:schemeClr val="accent3">
                    <a:lumMod val="50000"/>
                  </a:schemeClr>
                </a:solidFill>
              </a:rPr>
              <a:t> </a:t>
            </a:r>
            <a:r>
              <a:rPr lang="en-US" sz="2000" i="1" dirty="0" err="1">
                <a:solidFill>
                  <a:schemeClr val="accent3">
                    <a:lumMod val="50000"/>
                  </a:schemeClr>
                </a:solidFill>
              </a:rPr>
              <a:t>mối</a:t>
            </a:r>
            <a:r>
              <a:rPr lang="en-US" sz="2000" i="1" dirty="0">
                <a:solidFill>
                  <a:schemeClr val="accent3">
                    <a:lumMod val="50000"/>
                  </a:schemeClr>
                </a:solidFill>
              </a:rPr>
              <a:t> </a:t>
            </a:r>
            <a:r>
              <a:rPr lang="en-US" sz="2000" i="1" dirty="0" err="1">
                <a:solidFill>
                  <a:schemeClr val="accent3">
                    <a:lumMod val="50000"/>
                  </a:schemeClr>
                </a:solidFill>
              </a:rPr>
              <a:t>quan</a:t>
            </a:r>
            <a:r>
              <a:rPr lang="en-US" sz="2000" i="1" dirty="0">
                <a:solidFill>
                  <a:schemeClr val="accent3">
                    <a:lumMod val="50000"/>
                  </a:schemeClr>
                </a:solidFill>
              </a:rPr>
              <a:t> </a:t>
            </a:r>
            <a:r>
              <a:rPr lang="en-US" sz="2000" i="1" dirty="0" err="1">
                <a:solidFill>
                  <a:schemeClr val="accent3">
                    <a:lumMod val="50000"/>
                  </a:schemeClr>
                </a:solidFill>
              </a:rPr>
              <a:t>hệ</a:t>
            </a:r>
            <a:r>
              <a:rPr lang="en-US" sz="2000" i="1" dirty="0">
                <a:solidFill>
                  <a:schemeClr val="accent3">
                    <a:lumMod val="50000"/>
                  </a:schemeClr>
                </a:solidFill>
              </a:rPr>
              <a:t> </a:t>
            </a:r>
            <a:r>
              <a:rPr lang="en-US" sz="2000" i="1" dirty="0" err="1">
                <a:solidFill>
                  <a:schemeClr val="accent3">
                    <a:lumMod val="50000"/>
                  </a:schemeClr>
                </a:solidFill>
              </a:rPr>
              <a:t>gì</a:t>
            </a:r>
            <a:r>
              <a:rPr lang="en-US" sz="2000" i="1" dirty="0">
                <a:solidFill>
                  <a:schemeClr val="accent3">
                    <a:lumMod val="50000"/>
                  </a:schemeClr>
                </a:solidFill>
              </a:rPr>
              <a:t>?</a:t>
            </a:r>
            <a:endParaRPr lang="en-US" sz="2000" i="1" dirty="0">
              <a:solidFill>
                <a:schemeClr val="accent3">
                  <a:lumMod val="50000"/>
                </a:schemeClr>
              </a:solidFill>
              <a:latin typeface="Arial"/>
            </a:endParaRPr>
          </a:p>
        </p:txBody>
      </p:sp>
      <p:pic>
        <p:nvPicPr>
          <p:cNvPr id="11" name="Picture 41">
            <a:extLst>
              <a:ext uri="{FF2B5EF4-FFF2-40B4-BE49-F238E27FC236}">
                <a16:creationId xmlns:a16="http://schemas.microsoft.com/office/drawing/2014/main" id="{CEC7DC7D-E9EF-4D70-B9DD-44E4D3C184B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27499" y="4135660"/>
            <a:ext cx="1254330" cy="892142"/>
          </a:xfrm>
          <a:prstGeom prst="rect">
            <a:avLst/>
          </a:prstGeom>
        </p:spPr>
      </p:pic>
    </p:spTree>
    <p:extLst>
      <p:ext uri="{BB962C8B-B14F-4D97-AF65-F5344CB8AC3E}">
        <p14:creationId xmlns:p14="http://schemas.microsoft.com/office/powerpoint/2010/main" val="55081200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50ED7D-8964-4365-BE07-13CE4FD7F1E1}"/>
              </a:ext>
            </a:extLst>
          </p:cNvPr>
          <p:cNvSpPr txBox="1"/>
          <p:nvPr/>
        </p:nvSpPr>
        <p:spPr>
          <a:xfrm>
            <a:off x="3577492" y="279337"/>
            <a:ext cx="1989016" cy="476726"/>
          </a:xfrm>
          <a:prstGeom prst="roundRect">
            <a:avLst/>
          </a:prstGeom>
          <a:solidFill>
            <a:schemeClr val="accent2">
              <a:lumMod val="90000"/>
            </a:schemeClr>
          </a:solidFill>
          <a:ln w="28575">
            <a:solidFill>
              <a:schemeClr val="bg2"/>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a:ln>
                  <a:noFill/>
                </a:ln>
                <a:solidFill>
                  <a:srgbClr val="000000"/>
                </a:solidFill>
                <a:effectLst/>
                <a:uLnTx/>
                <a:uFillTx/>
                <a:latin typeface="Arial"/>
                <a:cs typeface="Arial"/>
                <a:sym typeface="Arial"/>
              </a:rPr>
              <a:t>LUYỆN TẬP</a:t>
            </a:r>
            <a:endParaRPr kumimoji="0" lang="en-US" sz="2200" b="1"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622E431E-53CD-464B-8BFE-37AED1FB9CFB}"/>
              </a:ext>
            </a:extLst>
          </p:cNvPr>
          <p:cNvSpPr txBox="1"/>
          <p:nvPr/>
        </p:nvSpPr>
        <p:spPr>
          <a:xfrm>
            <a:off x="697881" y="1181065"/>
            <a:ext cx="7354277" cy="3382401"/>
          </a:xfrm>
          <a:prstGeom prst="rect">
            <a:avLst/>
          </a:prstGeom>
          <a:noFill/>
        </p:spPr>
        <p:txBody>
          <a:bodyPr wrap="square">
            <a:spAutoFit/>
          </a:bodyPr>
          <a:lstStyle/>
          <a:p>
            <a:pPr marL="457200" marR="0" algn="just">
              <a:lnSpc>
                <a:spcPct val="150000"/>
              </a:lnSpc>
              <a:spcBef>
                <a:spcPts val="0"/>
              </a:spcBef>
              <a:spcAft>
                <a:spcPts val="0"/>
              </a:spcAft>
            </a:pPr>
            <a:r>
              <a:rPr kumimoji="0" lang="en-US" sz="2000" b="1" i="1"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Câu</a:t>
            </a:r>
            <a:r>
              <a:rPr kumimoji="0" lang="en-US" sz="2000" b="1" i="1"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1" i="1"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hỏi</a:t>
            </a:r>
            <a:r>
              <a:rPr kumimoji="0" lang="en-US" sz="2000" b="1" i="1"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4:</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lang="vi-VN" sz="2000" dirty="0">
                <a:effectLst/>
                <a:latin typeface="+mn-lt"/>
                <a:ea typeface="Times New Roman" panose="02020603050405020304" pitchFamily="18" charset="0"/>
              </a:rPr>
              <a:t>Cho các dấu hiệu sau:</a:t>
            </a:r>
            <a:endParaRPr lang="en-US" sz="2000" dirty="0">
              <a:effectLst/>
              <a:latin typeface="+mn-lt"/>
              <a:ea typeface="Calibri" panose="020F0502020204030204" pitchFamily="34" charset="0"/>
            </a:endParaRPr>
          </a:p>
          <a:p>
            <a:pPr marL="457200" marR="0" algn="just">
              <a:lnSpc>
                <a:spcPct val="150000"/>
              </a:lnSpc>
              <a:spcBef>
                <a:spcPts val="0"/>
              </a:spcBef>
              <a:spcAft>
                <a:spcPts val="0"/>
              </a:spcAft>
            </a:pPr>
            <a:r>
              <a:rPr lang="vi-VN" sz="2000" dirty="0">
                <a:effectLst/>
                <a:latin typeface="+mn-lt"/>
                <a:ea typeface="Times New Roman" panose="02020603050405020304" pitchFamily="18" charset="0"/>
              </a:rPr>
              <a:t>(1) Con bò tăng khối lượng từ 50 kg đến 100 kg</a:t>
            </a:r>
            <a:endParaRPr lang="en-US" sz="2000" dirty="0">
              <a:effectLst/>
              <a:latin typeface="+mn-lt"/>
              <a:ea typeface="Calibri" panose="020F0502020204030204" pitchFamily="34" charset="0"/>
            </a:endParaRPr>
          </a:p>
          <a:p>
            <a:pPr marL="457200" marR="0" algn="just">
              <a:lnSpc>
                <a:spcPct val="150000"/>
              </a:lnSpc>
              <a:spcBef>
                <a:spcPts val="0"/>
              </a:spcBef>
              <a:spcAft>
                <a:spcPts val="0"/>
              </a:spcAft>
            </a:pPr>
            <a:r>
              <a:rPr lang="vi-VN" sz="2000" dirty="0">
                <a:effectLst/>
                <a:latin typeface="+mn-lt"/>
                <a:ea typeface="Times New Roman" panose="02020603050405020304" pitchFamily="18" charset="0"/>
              </a:rPr>
              <a:t>(2) Con gà trống mọc mào</a:t>
            </a:r>
            <a:endParaRPr lang="en-US" sz="2000" dirty="0">
              <a:effectLst/>
              <a:latin typeface="+mn-lt"/>
              <a:ea typeface="Calibri" panose="020F0502020204030204" pitchFamily="34" charset="0"/>
            </a:endParaRPr>
          </a:p>
          <a:p>
            <a:pPr marL="457200" marR="0" algn="just">
              <a:lnSpc>
                <a:spcPct val="150000"/>
              </a:lnSpc>
              <a:spcBef>
                <a:spcPts val="0"/>
              </a:spcBef>
              <a:spcAft>
                <a:spcPts val="0"/>
              </a:spcAft>
            </a:pPr>
            <a:r>
              <a:rPr lang="vi-VN" sz="2000" dirty="0">
                <a:effectLst/>
                <a:latin typeface="+mn-lt"/>
                <a:ea typeface="Times New Roman" panose="02020603050405020304" pitchFamily="18" charset="0"/>
              </a:rPr>
              <a:t>(3) Con gà mái đẻ trứng</a:t>
            </a:r>
            <a:endParaRPr lang="en-US" sz="2000" dirty="0">
              <a:effectLst/>
              <a:latin typeface="+mn-lt"/>
              <a:ea typeface="Calibri" panose="020F0502020204030204" pitchFamily="34" charset="0"/>
            </a:endParaRPr>
          </a:p>
          <a:p>
            <a:pPr marL="457200" marR="0" algn="just">
              <a:lnSpc>
                <a:spcPct val="150000"/>
              </a:lnSpc>
              <a:spcBef>
                <a:spcPts val="0"/>
              </a:spcBef>
              <a:spcAft>
                <a:spcPts val="0"/>
              </a:spcAft>
            </a:pPr>
            <a:r>
              <a:rPr lang="vi-VN" sz="2000" dirty="0">
                <a:effectLst/>
                <a:latin typeface="+mn-lt"/>
                <a:ea typeface="Times New Roman" panose="02020603050405020304" pitchFamily="18" charset="0"/>
              </a:rPr>
              <a:t>(4) Con rắn tăng chiều dài cơ thể thêm 20 cm</a:t>
            </a:r>
            <a:endParaRPr lang="en-US" sz="2000" dirty="0">
              <a:effectLst/>
              <a:latin typeface="+mn-lt"/>
              <a:ea typeface="Calibri" panose="020F0502020204030204" pitchFamily="34" charset="0"/>
            </a:endParaRPr>
          </a:p>
          <a:p>
            <a:pPr marL="457200" marR="0" algn="just">
              <a:lnSpc>
                <a:spcPct val="150000"/>
              </a:lnSpc>
              <a:spcBef>
                <a:spcPts val="0"/>
              </a:spcBef>
              <a:spcAft>
                <a:spcPts val="0"/>
              </a:spcAft>
            </a:pPr>
            <a:r>
              <a:rPr lang="vi-VN" sz="2000" dirty="0">
                <a:effectLst/>
                <a:latin typeface="+mn-lt"/>
                <a:ea typeface="Times New Roman" panose="02020603050405020304" pitchFamily="18" charset="0"/>
              </a:rPr>
              <a:t>Số dấu hiệu biểu hiện sự sinh trưởng của động vật là</a:t>
            </a:r>
            <a:endParaRPr lang="en-US" sz="2000" dirty="0">
              <a:latin typeface="+mn-lt"/>
              <a:ea typeface="Times New Roman" panose="02020603050405020304" pitchFamily="18" charset="0"/>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A. 1</a:t>
            </a:r>
            <a:r>
              <a:rPr lang="en-US" sz="2000" dirty="0">
                <a:latin typeface="+mn-lt"/>
                <a:ea typeface="Times New Roman" panose="02020603050405020304" pitchFamily="18" charset="0"/>
              </a:rPr>
              <a:t>			</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B. 2</a:t>
            </a:r>
            <a:r>
              <a:rPr lang="en-US" sz="2000" dirty="0">
                <a:latin typeface="+mn-lt"/>
                <a:ea typeface="Times New Roman" panose="02020603050405020304" pitchFamily="18" charset="0"/>
              </a:rPr>
              <a:t>			</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C. 3</a:t>
            </a:r>
            <a:r>
              <a:rPr lang="en-US" sz="2000" dirty="0">
                <a:latin typeface="+mn-lt"/>
                <a:ea typeface="Times New Roman" panose="02020603050405020304" pitchFamily="18" charset="0"/>
              </a:rPr>
              <a:t>		</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D. </a:t>
            </a:r>
            <a:r>
              <a:rPr lang="en-US" sz="2000" dirty="0">
                <a:latin typeface="+mn-lt"/>
                <a:ea typeface="Times New Roman" panose="02020603050405020304" pitchFamily="18" charset="0"/>
              </a:rPr>
              <a:t>4</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p:txBody>
      </p:sp>
      <p:sp>
        <p:nvSpPr>
          <p:cNvPr id="6" name="Oval 5">
            <a:extLst>
              <a:ext uri="{FF2B5EF4-FFF2-40B4-BE49-F238E27FC236}">
                <a16:creationId xmlns:a16="http://schemas.microsoft.com/office/drawing/2014/main" id="{C445CA72-8023-4577-9AEE-B4F1DBE9DAA6}"/>
              </a:ext>
            </a:extLst>
          </p:cNvPr>
          <p:cNvSpPr/>
          <p:nvPr/>
        </p:nvSpPr>
        <p:spPr>
          <a:xfrm>
            <a:off x="2495639" y="4126293"/>
            <a:ext cx="406400" cy="437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4F6F0"/>
              </a:solidFill>
              <a:effectLst/>
              <a:uLnTx/>
              <a:uFillTx/>
              <a:latin typeface="Arial"/>
              <a:ea typeface="+mn-ea"/>
              <a:cs typeface="+mn-cs"/>
              <a:sym typeface="Arial"/>
            </a:endParaRPr>
          </a:p>
        </p:txBody>
      </p:sp>
    </p:spTree>
    <p:extLst>
      <p:ext uri="{BB962C8B-B14F-4D97-AF65-F5344CB8AC3E}">
        <p14:creationId xmlns:p14="http://schemas.microsoft.com/office/powerpoint/2010/main" val="88893709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DA020-AA0A-4766-A0EB-0C09F20BE17A}"/>
              </a:ext>
            </a:extLst>
          </p:cNvPr>
          <p:cNvSpPr txBox="1"/>
          <p:nvPr/>
        </p:nvSpPr>
        <p:spPr>
          <a:xfrm>
            <a:off x="3577492" y="279337"/>
            <a:ext cx="1989016" cy="476726"/>
          </a:xfrm>
          <a:prstGeom prst="roundRect">
            <a:avLst/>
          </a:prstGeom>
          <a:solidFill>
            <a:schemeClr val="accent2">
              <a:lumMod val="90000"/>
            </a:schemeClr>
          </a:solidFill>
          <a:ln w="28575">
            <a:solidFill>
              <a:schemeClr val="bg2"/>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000000"/>
                </a:solidFill>
                <a:effectLst/>
                <a:uLnTx/>
                <a:uFillTx/>
                <a:latin typeface="Arial"/>
                <a:cs typeface="Arial"/>
                <a:sym typeface="Arial"/>
              </a:rPr>
              <a:t>LUYỆN TẬP</a:t>
            </a:r>
            <a:endParaRPr kumimoji="0" lang="en-US" sz="2200" b="1" i="0" u="none" strike="noStrike" kern="0" cap="none" spc="0" normalizeH="0" baseline="0" noProof="0" dirty="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80DC793-FAD5-463C-BC73-739EB2A8B164}"/>
              </a:ext>
            </a:extLst>
          </p:cNvPr>
          <p:cNvSpPr txBox="1"/>
          <p:nvPr/>
        </p:nvSpPr>
        <p:spPr>
          <a:xfrm>
            <a:off x="334726" y="969886"/>
            <a:ext cx="8744755" cy="3690177"/>
          </a:xfrm>
          <a:prstGeom prst="rect">
            <a:avLst/>
          </a:prstGeom>
          <a:noFill/>
        </p:spPr>
        <p:txBody>
          <a:bodyPr wrap="square">
            <a:spAutoFit/>
          </a:bodyPr>
          <a:lstStyle/>
          <a:p>
            <a:pPr algn="just">
              <a:lnSpc>
                <a:spcPct val="200000"/>
              </a:lnSpc>
              <a:tabLst>
                <a:tab pos="742950" algn="l"/>
              </a:tabLst>
            </a:pPr>
            <a:r>
              <a:rPr kumimoji="0" lang="en-US" sz="2000" b="1" i="1"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Câu</a:t>
            </a:r>
            <a:r>
              <a:rPr kumimoji="0" lang="en-US" sz="2000" b="1" i="1"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1" i="1"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hỏi</a:t>
            </a:r>
            <a:r>
              <a:rPr kumimoji="0" lang="en-US" sz="2000" b="1" i="1"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5: </a:t>
            </a:r>
            <a:r>
              <a:rPr lang="vi-VN" sz="2000" dirty="0">
                <a:effectLst/>
                <a:latin typeface="+mn-lt"/>
                <a:ea typeface="Times New Roman" panose="02020603050405020304" pitchFamily="18" charset="0"/>
              </a:rPr>
              <a:t>Sinh trưởng và phát triển là hai quá trình trong cơ thể sống có mối quan hệ mật thiết với nhau như thế nào?</a:t>
            </a:r>
            <a:endPar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A.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Sinh</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trưởng</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tạo</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tiền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đề</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cho</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phát</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triển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phát</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triển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sẽ</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thúc</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đẩy</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sinh</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trưởng</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B.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Phát</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triển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tạo</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tiền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đề</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cho</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sinh</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trưởng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nền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cho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phát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triển</a:t>
            </a:r>
            <a:r>
              <a:rPr lang="en-US" sz="2000" dirty="0">
                <a:latin typeface="+mn-lt"/>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C.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Sinh</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trưởng</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phát</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triển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là</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2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quá</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trình</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độc</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lập</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không</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liên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quan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đến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nhau</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D.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Sinh</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trường</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phát</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triển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mâu</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thuẫn</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mn-lt"/>
                <a:ea typeface="Times New Roman" panose="02020603050405020304" pitchFamily="18" charset="0"/>
                <a:cs typeface="Arial"/>
                <a:sym typeface="Arial"/>
              </a:rPr>
              <a:t>nhau</a:t>
            </a:r>
            <a:r>
              <a:rPr kumimoji="0" lang="en-US" sz="20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Arial"/>
                <a:sym typeface="Arial"/>
              </a:rPr>
              <a:t>.</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p:txBody>
      </p:sp>
      <p:sp>
        <p:nvSpPr>
          <p:cNvPr id="4" name="Oval 3">
            <a:extLst>
              <a:ext uri="{FF2B5EF4-FFF2-40B4-BE49-F238E27FC236}">
                <a16:creationId xmlns:a16="http://schemas.microsoft.com/office/drawing/2014/main" id="{5E407ED1-34F3-47C8-8E03-CEF7F7CE57ED}"/>
              </a:ext>
            </a:extLst>
          </p:cNvPr>
          <p:cNvSpPr/>
          <p:nvPr/>
        </p:nvSpPr>
        <p:spPr>
          <a:xfrm>
            <a:off x="334726" y="2439618"/>
            <a:ext cx="406400" cy="437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4F6F0"/>
              </a:solidFill>
              <a:effectLst/>
              <a:uLnTx/>
              <a:uFillTx/>
              <a:latin typeface="Arial"/>
              <a:ea typeface="+mn-ea"/>
              <a:cs typeface="+mn-cs"/>
              <a:sym typeface="Arial"/>
            </a:endParaRPr>
          </a:p>
        </p:txBody>
      </p:sp>
    </p:spTree>
    <p:extLst>
      <p:ext uri="{BB962C8B-B14F-4D97-AF65-F5344CB8AC3E}">
        <p14:creationId xmlns:p14="http://schemas.microsoft.com/office/powerpoint/2010/main" val="36464071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DA020-AA0A-4766-A0EB-0C09F20BE17A}"/>
              </a:ext>
            </a:extLst>
          </p:cNvPr>
          <p:cNvSpPr txBox="1"/>
          <p:nvPr/>
        </p:nvSpPr>
        <p:spPr>
          <a:xfrm>
            <a:off x="3577492" y="279337"/>
            <a:ext cx="1989016" cy="476726"/>
          </a:xfrm>
          <a:prstGeom prst="roundRect">
            <a:avLst/>
          </a:prstGeom>
          <a:solidFill>
            <a:schemeClr val="accent2">
              <a:lumMod val="90000"/>
            </a:schemeClr>
          </a:solidFill>
          <a:ln w="28575">
            <a:solidFill>
              <a:schemeClr val="bg2"/>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000000"/>
                </a:solidFill>
                <a:effectLst/>
                <a:uLnTx/>
                <a:uFillTx/>
                <a:latin typeface="Arial"/>
                <a:cs typeface="Arial"/>
                <a:sym typeface="Arial"/>
              </a:rPr>
              <a:t>LUYỆN TẬP</a:t>
            </a:r>
            <a:endParaRPr kumimoji="0" lang="en-US" sz="2200" b="1" i="0" u="none" strike="noStrike" kern="0" cap="none" spc="0" normalizeH="0" baseline="0" noProof="0" dirty="0">
              <a:ln>
                <a:noFill/>
              </a:ln>
              <a:solidFill>
                <a:srgbClr val="000000"/>
              </a:solidFill>
              <a:effectLst/>
              <a:uLnTx/>
              <a:uFillTx/>
              <a:latin typeface="Arial"/>
              <a:cs typeface="Arial"/>
              <a:sym typeface="Arial"/>
            </a:endParaRPr>
          </a:p>
        </p:txBody>
      </p:sp>
      <p:sp>
        <p:nvSpPr>
          <p:cNvPr id="5" name="Rounded Rectangular Callout 9">
            <a:extLst>
              <a:ext uri="{FF2B5EF4-FFF2-40B4-BE49-F238E27FC236}">
                <a16:creationId xmlns:a16="http://schemas.microsoft.com/office/drawing/2014/main" id="{53C47269-38B8-41EF-8A47-62FA58EA5176}"/>
              </a:ext>
            </a:extLst>
          </p:cNvPr>
          <p:cNvSpPr/>
          <p:nvPr/>
        </p:nvSpPr>
        <p:spPr>
          <a:xfrm>
            <a:off x="4937725" y="1793201"/>
            <a:ext cx="4076060" cy="1730006"/>
          </a:xfrm>
          <a:prstGeom prst="wedgeRoundRectCallout">
            <a:avLst>
              <a:gd name="adj1" fmla="val -69349"/>
              <a:gd name="adj2" fmla="val -110"/>
              <a:gd name="adj3" fmla="val 16667"/>
            </a:avLst>
          </a:prstGeom>
          <a:solidFill>
            <a:schemeClr val="accent4">
              <a:lumMod val="60000"/>
              <a:lumOff val="40000"/>
            </a:schemeClr>
          </a:solidFill>
          <a:ln w="28575">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chemeClr val="bg1">
                    <a:lumMod val="10000"/>
                  </a:schemeClr>
                </a:solidFill>
              </a:rPr>
              <a:t>Phân</a:t>
            </a:r>
            <a:r>
              <a:rPr lang="en-US" sz="2000" i="1" dirty="0">
                <a:solidFill>
                  <a:schemeClr val="bg1">
                    <a:lumMod val="10000"/>
                  </a:schemeClr>
                </a:solidFill>
              </a:rPr>
              <a:t> </a:t>
            </a:r>
            <a:r>
              <a:rPr lang="en-US" sz="2000" i="1" dirty="0" err="1">
                <a:solidFill>
                  <a:schemeClr val="bg1">
                    <a:lumMod val="10000"/>
                  </a:schemeClr>
                </a:solidFill>
              </a:rPr>
              <a:t>tích</a:t>
            </a:r>
            <a:r>
              <a:rPr lang="en-US" sz="2000" i="1" dirty="0">
                <a:solidFill>
                  <a:schemeClr val="bg1">
                    <a:lumMod val="10000"/>
                  </a:schemeClr>
                </a:solidFill>
              </a:rPr>
              <a:t> </a:t>
            </a:r>
            <a:r>
              <a:rPr lang="en-US" sz="2000" i="1" dirty="0" err="1">
                <a:solidFill>
                  <a:schemeClr val="bg1">
                    <a:lumMod val="10000"/>
                  </a:schemeClr>
                </a:solidFill>
              </a:rPr>
              <a:t>ảnh</a:t>
            </a:r>
            <a:r>
              <a:rPr lang="en-US" sz="2000" i="1" dirty="0">
                <a:solidFill>
                  <a:schemeClr val="bg1">
                    <a:lumMod val="10000"/>
                  </a:schemeClr>
                </a:solidFill>
              </a:rPr>
              <a:t> </a:t>
            </a:r>
            <a:r>
              <a:rPr lang="en-US" sz="2000" i="1" dirty="0" err="1">
                <a:solidFill>
                  <a:schemeClr val="bg1">
                    <a:lumMod val="10000"/>
                  </a:schemeClr>
                </a:solidFill>
              </a:rPr>
              <a:t>hưởng</a:t>
            </a:r>
            <a:r>
              <a:rPr lang="en-US" sz="2000" i="1" dirty="0">
                <a:solidFill>
                  <a:schemeClr val="bg1">
                    <a:lumMod val="10000"/>
                  </a:schemeClr>
                </a:solidFill>
              </a:rPr>
              <a:t> </a:t>
            </a:r>
            <a:r>
              <a:rPr lang="en-US" sz="2000" i="1" dirty="0" err="1">
                <a:solidFill>
                  <a:schemeClr val="bg1">
                    <a:lumMod val="10000"/>
                  </a:schemeClr>
                </a:solidFill>
              </a:rPr>
              <a:t>của</a:t>
            </a:r>
            <a:r>
              <a:rPr lang="en-US" sz="2000" i="1" dirty="0">
                <a:solidFill>
                  <a:schemeClr val="bg1">
                    <a:lumMod val="10000"/>
                  </a:schemeClr>
                </a:solidFill>
              </a:rPr>
              <a:t> </a:t>
            </a:r>
            <a:r>
              <a:rPr lang="en-US" sz="2000" i="1" dirty="0" err="1">
                <a:solidFill>
                  <a:schemeClr val="bg1">
                    <a:lumMod val="10000"/>
                  </a:schemeClr>
                </a:solidFill>
              </a:rPr>
              <a:t>nhân</a:t>
            </a:r>
            <a:r>
              <a:rPr lang="en-US" sz="2000" i="1" dirty="0">
                <a:solidFill>
                  <a:schemeClr val="bg1">
                    <a:lumMod val="10000"/>
                  </a:schemeClr>
                </a:solidFill>
              </a:rPr>
              <a:t> </a:t>
            </a:r>
            <a:r>
              <a:rPr lang="en-US" sz="2000" i="1" dirty="0" err="1">
                <a:solidFill>
                  <a:schemeClr val="bg1">
                    <a:lumMod val="10000"/>
                  </a:schemeClr>
                </a:solidFill>
              </a:rPr>
              <a:t>tố</a:t>
            </a:r>
            <a:r>
              <a:rPr lang="en-US" sz="2000" i="1" dirty="0">
                <a:solidFill>
                  <a:schemeClr val="bg1">
                    <a:lumMod val="10000"/>
                  </a:schemeClr>
                </a:solidFill>
              </a:rPr>
              <a:t> </a:t>
            </a:r>
            <a:r>
              <a:rPr lang="en-US" sz="2000" i="1" dirty="0" err="1">
                <a:solidFill>
                  <a:schemeClr val="bg1">
                    <a:lumMod val="10000"/>
                  </a:schemeClr>
                </a:solidFill>
              </a:rPr>
              <a:t>môi</a:t>
            </a:r>
            <a:r>
              <a:rPr lang="en-US" sz="2000" i="1" dirty="0">
                <a:solidFill>
                  <a:schemeClr val="bg1">
                    <a:lumMod val="10000"/>
                  </a:schemeClr>
                </a:solidFill>
              </a:rPr>
              <a:t> </a:t>
            </a:r>
            <a:r>
              <a:rPr lang="en-US" sz="2000" i="1" dirty="0" err="1">
                <a:solidFill>
                  <a:schemeClr val="bg1">
                    <a:lumMod val="10000"/>
                  </a:schemeClr>
                </a:solidFill>
              </a:rPr>
              <a:t>trường</a:t>
            </a:r>
            <a:r>
              <a:rPr lang="en-US" sz="2000" i="1" dirty="0">
                <a:solidFill>
                  <a:schemeClr val="bg1">
                    <a:lumMod val="10000"/>
                  </a:schemeClr>
                </a:solidFill>
              </a:rPr>
              <a:t> </a:t>
            </a:r>
            <a:r>
              <a:rPr lang="en-US" sz="2000" i="1" dirty="0" err="1">
                <a:solidFill>
                  <a:schemeClr val="bg1">
                    <a:lumMod val="10000"/>
                  </a:schemeClr>
                </a:solidFill>
              </a:rPr>
              <a:t>sống</a:t>
            </a:r>
            <a:r>
              <a:rPr lang="en-US" sz="2000" i="1" dirty="0">
                <a:solidFill>
                  <a:schemeClr val="bg1">
                    <a:lumMod val="10000"/>
                  </a:schemeClr>
                </a:solidFill>
              </a:rPr>
              <a:t> </a:t>
            </a:r>
            <a:r>
              <a:rPr lang="en-US" sz="2000" i="1" dirty="0" err="1">
                <a:solidFill>
                  <a:schemeClr val="bg1">
                    <a:lumMod val="10000"/>
                  </a:schemeClr>
                </a:solidFill>
              </a:rPr>
              <a:t>đến</a:t>
            </a:r>
            <a:r>
              <a:rPr lang="en-US" sz="2000" i="1" dirty="0">
                <a:solidFill>
                  <a:schemeClr val="bg1">
                    <a:lumMod val="10000"/>
                  </a:schemeClr>
                </a:solidFill>
              </a:rPr>
              <a:t> </a:t>
            </a:r>
            <a:r>
              <a:rPr lang="en-US" sz="2000" i="1" dirty="0" err="1">
                <a:solidFill>
                  <a:schemeClr val="bg1">
                    <a:lumMod val="10000"/>
                  </a:schemeClr>
                </a:solidFill>
              </a:rPr>
              <a:t>tuổi</a:t>
            </a:r>
            <a:r>
              <a:rPr lang="en-US" sz="2000" i="1" dirty="0">
                <a:solidFill>
                  <a:schemeClr val="bg1">
                    <a:lumMod val="10000"/>
                  </a:schemeClr>
                </a:solidFill>
              </a:rPr>
              <a:t> </a:t>
            </a:r>
            <a:r>
              <a:rPr lang="en-US" sz="2000" i="1" dirty="0" err="1">
                <a:solidFill>
                  <a:schemeClr val="bg1">
                    <a:lumMod val="10000"/>
                  </a:schemeClr>
                </a:solidFill>
              </a:rPr>
              <a:t>thọ</a:t>
            </a:r>
            <a:r>
              <a:rPr lang="en-US" sz="2000" i="1" dirty="0">
                <a:solidFill>
                  <a:schemeClr val="bg1">
                    <a:lumMod val="10000"/>
                  </a:schemeClr>
                </a:solidFill>
              </a:rPr>
              <a:t> </a:t>
            </a:r>
            <a:r>
              <a:rPr lang="en-US" sz="2000" i="1" dirty="0" err="1">
                <a:solidFill>
                  <a:schemeClr val="bg1">
                    <a:lumMod val="10000"/>
                  </a:schemeClr>
                </a:solidFill>
              </a:rPr>
              <a:t>của</a:t>
            </a:r>
            <a:r>
              <a:rPr lang="en-US" sz="2000" i="1" dirty="0">
                <a:solidFill>
                  <a:schemeClr val="bg1">
                    <a:lumMod val="10000"/>
                  </a:schemeClr>
                </a:solidFill>
              </a:rPr>
              <a:t> con </a:t>
            </a:r>
            <a:r>
              <a:rPr lang="en-US" sz="2000" i="1" dirty="0" err="1">
                <a:solidFill>
                  <a:schemeClr val="bg1">
                    <a:lumMod val="10000"/>
                  </a:schemeClr>
                </a:solidFill>
              </a:rPr>
              <a:t>người</a:t>
            </a:r>
            <a:r>
              <a:rPr lang="en-US" sz="2000" i="1" dirty="0">
                <a:solidFill>
                  <a:schemeClr val="bg1">
                    <a:lumMod val="10000"/>
                  </a:schemeClr>
                </a:solidFill>
              </a:rPr>
              <a:t>. Cho </a:t>
            </a:r>
            <a:r>
              <a:rPr lang="en-US" sz="2000" i="1" dirty="0" err="1">
                <a:solidFill>
                  <a:schemeClr val="bg1">
                    <a:lumMod val="10000"/>
                  </a:schemeClr>
                </a:solidFill>
              </a:rPr>
              <a:t>ví</a:t>
            </a:r>
            <a:r>
              <a:rPr lang="en-US" sz="2000" i="1" dirty="0">
                <a:solidFill>
                  <a:schemeClr val="bg1">
                    <a:lumMod val="10000"/>
                  </a:schemeClr>
                </a:solidFill>
              </a:rPr>
              <a:t> </a:t>
            </a:r>
            <a:r>
              <a:rPr lang="en-US" sz="2000" i="1" dirty="0" err="1">
                <a:solidFill>
                  <a:schemeClr val="bg1">
                    <a:lumMod val="10000"/>
                  </a:schemeClr>
                </a:solidFill>
              </a:rPr>
              <a:t>dụ</a:t>
            </a:r>
            <a:r>
              <a:rPr lang="en-US" sz="2000" i="1" dirty="0">
                <a:solidFill>
                  <a:schemeClr val="bg1">
                    <a:lumMod val="10000"/>
                  </a:schemeClr>
                </a:solidFill>
              </a:rPr>
              <a:t>.</a:t>
            </a:r>
            <a:endParaRPr lang="vi-VN" sz="2000" i="1" dirty="0">
              <a:solidFill>
                <a:schemeClr val="bg1">
                  <a:lumMod val="10000"/>
                </a:schemeClr>
              </a:solidFill>
            </a:endParaRPr>
          </a:p>
        </p:txBody>
      </p:sp>
      <p:grpSp>
        <p:nvGrpSpPr>
          <p:cNvPr id="7" name="Group 6">
            <a:extLst>
              <a:ext uri="{FF2B5EF4-FFF2-40B4-BE49-F238E27FC236}">
                <a16:creationId xmlns:a16="http://schemas.microsoft.com/office/drawing/2014/main" id="{0092C440-EAD9-48FD-8876-DA4CEB891426}"/>
              </a:ext>
            </a:extLst>
          </p:cNvPr>
          <p:cNvGrpSpPr/>
          <p:nvPr/>
        </p:nvGrpSpPr>
        <p:grpSpPr>
          <a:xfrm>
            <a:off x="396276" y="1404091"/>
            <a:ext cx="3810001" cy="2640644"/>
            <a:chOff x="480096" y="2295631"/>
            <a:chExt cx="3810001" cy="2640644"/>
          </a:xfrm>
        </p:grpSpPr>
        <p:sp>
          <p:nvSpPr>
            <p:cNvPr id="8" name="Rectangle 7">
              <a:extLst>
                <a:ext uri="{FF2B5EF4-FFF2-40B4-BE49-F238E27FC236}">
                  <a16:creationId xmlns:a16="http://schemas.microsoft.com/office/drawing/2014/main" id="{437B9E4B-3E08-442E-9818-28B3B98C4004}"/>
                </a:ext>
              </a:extLst>
            </p:cNvPr>
            <p:cNvSpPr/>
            <p:nvPr/>
          </p:nvSpPr>
          <p:spPr>
            <a:xfrm>
              <a:off x="624840" y="4317901"/>
              <a:ext cx="3318387" cy="6183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lumMod val="10000"/>
                    </a:schemeClr>
                  </a:solidFill>
                </a:rPr>
                <a:t>THẢO LUẬN NHÓM ĐÔI</a:t>
              </a:r>
            </a:p>
          </p:txBody>
        </p:sp>
        <p:pic>
          <p:nvPicPr>
            <p:cNvPr id="9" name="Picture 2">
              <a:extLst>
                <a:ext uri="{FF2B5EF4-FFF2-40B4-BE49-F238E27FC236}">
                  <a16:creationId xmlns:a16="http://schemas.microsoft.com/office/drawing/2014/main" id="{47EA675B-7D36-41E9-AB9E-090CFA9CEA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0096" y="2295631"/>
              <a:ext cx="3810001" cy="2032474"/>
            </a:xfrm>
            <a:prstGeom prst="rect">
              <a:avLst/>
            </a:prstGeom>
          </p:spPr>
        </p:pic>
      </p:grpSp>
    </p:spTree>
    <p:extLst>
      <p:ext uri="{BB962C8B-B14F-4D97-AF65-F5344CB8AC3E}">
        <p14:creationId xmlns:p14="http://schemas.microsoft.com/office/powerpoint/2010/main" val="40820584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4AE7A3-4206-4BA3-B7E4-07B258328FCC}"/>
              </a:ext>
            </a:extLst>
          </p:cNvPr>
          <p:cNvSpPr txBox="1"/>
          <p:nvPr/>
        </p:nvSpPr>
        <p:spPr>
          <a:xfrm>
            <a:off x="3672590" y="179882"/>
            <a:ext cx="1978702" cy="5155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750" b="1" i="0" u="none" strike="noStrike" kern="0" cap="none" spc="0" normalizeH="0" baseline="0" noProof="0">
                <a:ln>
                  <a:noFill/>
                </a:ln>
                <a:solidFill>
                  <a:srgbClr val="FF0000"/>
                </a:solidFill>
                <a:effectLst/>
                <a:uLnTx/>
                <a:uFillTx/>
                <a:latin typeface="Arial"/>
                <a:cs typeface="Arial"/>
                <a:sym typeface="Arial"/>
              </a:rPr>
              <a:t>TRẢ LỜI</a:t>
            </a:r>
          </a:p>
        </p:txBody>
      </p:sp>
      <p:sp>
        <p:nvSpPr>
          <p:cNvPr id="19" name="Arrow: Pentagon 18">
            <a:extLst>
              <a:ext uri="{FF2B5EF4-FFF2-40B4-BE49-F238E27FC236}">
                <a16:creationId xmlns:a16="http://schemas.microsoft.com/office/drawing/2014/main" id="{CBA5D5FF-3772-49ED-A389-DE0BE3947CAD}"/>
              </a:ext>
            </a:extLst>
          </p:cNvPr>
          <p:cNvSpPr/>
          <p:nvPr/>
        </p:nvSpPr>
        <p:spPr>
          <a:xfrm>
            <a:off x="427739" y="1000132"/>
            <a:ext cx="8288521" cy="1461400"/>
          </a:xfrm>
          <a:prstGeom prst="homePlate">
            <a:avLst>
              <a:gd name="adj" fmla="val 33764"/>
            </a:avLst>
          </a:prstGeom>
          <a:solidFill>
            <a:srgbClr val="D0E6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dirty="0">
                <a:solidFill>
                  <a:schemeClr val="tx1"/>
                </a:solidFill>
              </a:rPr>
              <a:t>Điều kiện môi trường tự nhiên thuận lợi như khí hậu ấm áp, địa hình bằng phẳng, không khí trong lành… </a:t>
            </a:r>
            <a:endParaRPr lang="en-US" sz="2000" dirty="0">
              <a:solidFill>
                <a:schemeClr val="tx1"/>
              </a:solidFill>
            </a:endParaRPr>
          </a:p>
          <a:p>
            <a:pPr algn="just">
              <a:lnSpc>
                <a:spcPct val="150000"/>
              </a:lnSpc>
            </a:pPr>
            <a:r>
              <a:rPr lang="vi-VN" sz="2000" dirty="0">
                <a:solidFill>
                  <a:schemeClr val="tx1"/>
                </a:solidFill>
              </a:rPr>
              <a:t>⇨ ảnh hưởng tích cực đến tuổi thọ của con người.</a:t>
            </a:r>
            <a:endParaRPr lang="en-US" sz="2000" dirty="0">
              <a:solidFill>
                <a:schemeClr val="tx1"/>
              </a:solidFill>
            </a:endParaRPr>
          </a:p>
        </p:txBody>
      </p:sp>
      <p:sp>
        <p:nvSpPr>
          <p:cNvPr id="21" name="TextBox 20">
            <a:extLst>
              <a:ext uri="{FF2B5EF4-FFF2-40B4-BE49-F238E27FC236}">
                <a16:creationId xmlns:a16="http://schemas.microsoft.com/office/drawing/2014/main" id="{18592988-01B6-4142-ADAF-5FAE531FA853}"/>
              </a:ext>
            </a:extLst>
          </p:cNvPr>
          <p:cNvSpPr txBox="1"/>
          <p:nvPr/>
        </p:nvSpPr>
        <p:spPr>
          <a:xfrm>
            <a:off x="3672590" y="179882"/>
            <a:ext cx="1978702" cy="5155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750" b="1" i="0" u="none" strike="noStrike" kern="0" cap="none" spc="0" normalizeH="0" baseline="0" noProof="0" dirty="0">
                <a:ln>
                  <a:noFill/>
                </a:ln>
                <a:solidFill>
                  <a:srgbClr val="FF0000"/>
                </a:solidFill>
                <a:effectLst/>
                <a:uLnTx/>
                <a:uFillTx/>
                <a:latin typeface="Arial"/>
                <a:cs typeface="Arial"/>
                <a:sym typeface="Arial"/>
              </a:rPr>
              <a:t>TRẢ LỜI</a:t>
            </a:r>
          </a:p>
        </p:txBody>
      </p:sp>
      <p:sp>
        <p:nvSpPr>
          <p:cNvPr id="22" name="Arrow: Pentagon 21">
            <a:extLst>
              <a:ext uri="{FF2B5EF4-FFF2-40B4-BE49-F238E27FC236}">
                <a16:creationId xmlns:a16="http://schemas.microsoft.com/office/drawing/2014/main" id="{C15C1D73-0464-4171-9675-B9101CB6AA50}"/>
              </a:ext>
            </a:extLst>
          </p:cNvPr>
          <p:cNvSpPr/>
          <p:nvPr/>
        </p:nvSpPr>
        <p:spPr>
          <a:xfrm>
            <a:off x="427739" y="2766256"/>
            <a:ext cx="8288521" cy="1604771"/>
          </a:xfrm>
          <a:prstGeom prst="homePlate">
            <a:avLst>
              <a:gd name="adj" fmla="val 22714"/>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vi-VN" sz="2000" dirty="0">
                <a:solidFill>
                  <a:schemeClr val="tx1"/>
                </a:solidFill>
              </a:rPr>
              <a:t>Con người được sống trong môi trường xã hội tích cực, lành mạnh cũng sẽ góp phần làm tăng nhận thức, tăng trí tuệ và đời sống văn hóa tinh thần được nâng cao.</a:t>
            </a:r>
            <a:endParaRPr lang="en-US" sz="2000" dirty="0">
              <a:solidFill>
                <a:schemeClr val="tx1"/>
              </a:solidFill>
            </a:endParaRPr>
          </a:p>
        </p:txBody>
      </p:sp>
    </p:spTree>
    <p:extLst>
      <p:ext uri="{BB962C8B-B14F-4D97-AF65-F5344CB8AC3E}">
        <p14:creationId xmlns:p14="http://schemas.microsoft.com/office/powerpoint/2010/main" val="5171520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4AE7A3-4206-4BA3-B7E4-07B258328FCC}"/>
              </a:ext>
            </a:extLst>
          </p:cNvPr>
          <p:cNvSpPr txBox="1"/>
          <p:nvPr/>
        </p:nvSpPr>
        <p:spPr>
          <a:xfrm>
            <a:off x="3672590" y="179882"/>
            <a:ext cx="1978702" cy="5155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750" b="1" i="0" u="none" strike="noStrike" kern="0" cap="none" spc="0" normalizeH="0" baseline="0" noProof="0">
                <a:ln>
                  <a:noFill/>
                </a:ln>
                <a:solidFill>
                  <a:srgbClr val="FF0000"/>
                </a:solidFill>
                <a:effectLst/>
                <a:uLnTx/>
                <a:uFillTx/>
                <a:latin typeface="Arial"/>
                <a:cs typeface="Arial"/>
                <a:sym typeface="Arial"/>
              </a:rPr>
              <a:t>TRẢ LỜI</a:t>
            </a:r>
          </a:p>
        </p:txBody>
      </p:sp>
      <p:sp>
        <p:nvSpPr>
          <p:cNvPr id="19" name="Arrow: Pentagon 18">
            <a:extLst>
              <a:ext uri="{FF2B5EF4-FFF2-40B4-BE49-F238E27FC236}">
                <a16:creationId xmlns:a16="http://schemas.microsoft.com/office/drawing/2014/main" id="{CBA5D5FF-3772-49ED-A389-DE0BE3947CAD}"/>
              </a:ext>
            </a:extLst>
          </p:cNvPr>
          <p:cNvSpPr/>
          <p:nvPr/>
        </p:nvSpPr>
        <p:spPr>
          <a:xfrm>
            <a:off x="411931" y="871343"/>
            <a:ext cx="8461613" cy="1034730"/>
          </a:xfrm>
          <a:prstGeom prst="homePlate">
            <a:avLst>
              <a:gd name="adj" fmla="val 22562"/>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dirty="0">
                <a:solidFill>
                  <a:schemeClr val="tx1"/>
                </a:solidFill>
              </a:rPr>
              <a:t>Nền kinh tế càng phát triển, các nhà máy, xí nghiệp càng được mở rộng và không ngừng thải các chất hóa học ra ngoài môi trường. </a:t>
            </a:r>
            <a:endParaRPr lang="en-US" sz="2000" dirty="0">
              <a:solidFill>
                <a:schemeClr val="tx1"/>
              </a:solidFill>
            </a:endParaRPr>
          </a:p>
        </p:txBody>
      </p:sp>
      <p:sp>
        <p:nvSpPr>
          <p:cNvPr id="21" name="TextBox 20">
            <a:extLst>
              <a:ext uri="{FF2B5EF4-FFF2-40B4-BE49-F238E27FC236}">
                <a16:creationId xmlns:a16="http://schemas.microsoft.com/office/drawing/2014/main" id="{18592988-01B6-4142-ADAF-5FAE531FA853}"/>
              </a:ext>
            </a:extLst>
          </p:cNvPr>
          <p:cNvSpPr txBox="1"/>
          <p:nvPr/>
        </p:nvSpPr>
        <p:spPr>
          <a:xfrm>
            <a:off x="3672590" y="179882"/>
            <a:ext cx="1978702" cy="5155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750" b="1" i="0" u="none" strike="noStrike" kern="0" cap="none" spc="0" normalizeH="0" baseline="0" noProof="0" dirty="0">
                <a:ln>
                  <a:noFill/>
                </a:ln>
                <a:solidFill>
                  <a:srgbClr val="FF0000"/>
                </a:solidFill>
                <a:effectLst/>
                <a:uLnTx/>
                <a:uFillTx/>
                <a:latin typeface="Arial"/>
                <a:cs typeface="Arial"/>
                <a:sym typeface="Arial"/>
              </a:rPr>
              <a:t>TRẢ LỜI</a:t>
            </a:r>
          </a:p>
        </p:txBody>
      </p:sp>
      <p:sp>
        <p:nvSpPr>
          <p:cNvPr id="22" name="Arrow: Pentagon 21">
            <a:extLst>
              <a:ext uri="{FF2B5EF4-FFF2-40B4-BE49-F238E27FC236}">
                <a16:creationId xmlns:a16="http://schemas.microsoft.com/office/drawing/2014/main" id="{C15C1D73-0464-4171-9675-B9101CB6AA50}"/>
              </a:ext>
            </a:extLst>
          </p:cNvPr>
          <p:cNvSpPr/>
          <p:nvPr/>
        </p:nvSpPr>
        <p:spPr>
          <a:xfrm>
            <a:off x="411933" y="2093567"/>
            <a:ext cx="8461612" cy="1604771"/>
          </a:xfrm>
          <a:prstGeom prst="homePlate">
            <a:avLst>
              <a:gd name="adj" fmla="val 13886"/>
            </a:avLst>
          </a:prstGeom>
          <a:solidFill>
            <a:srgbClr val="DEE6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vi-VN" sz="2000" dirty="0">
                <a:solidFill>
                  <a:schemeClr val="tx1"/>
                </a:solidFill>
              </a:rPr>
              <a:t>Khói độc, bụi, nước thải công nghiệp, bụi phóng xạ, thuốc trừ sâu, diệt cỏ, tiếng ồn, rác thải sinh hoạt của dân cư làm cho môi trường tự nhiên của con người bị ô nhiễm một cách mạnh mẽ.. </a:t>
            </a:r>
            <a:endParaRPr lang="en-US" sz="2000" dirty="0">
              <a:solidFill>
                <a:schemeClr val="tx1"/>
              </a:solidFill>
            </a:endParaRPr>
          </a:p>
        </p:txBody>
      </p:sp>
      <p:sp>
        <p:nvSpPr>
          <p:cNvPr id="9" name="Arrow: Pentagon 8">
            <a:extLst>
              <a:ext uri="{FF2B5EF4-FFF2-40B4-BE49-F238E27FC236}">
                <a16:creationId xmlns:a16="http://schemas.microsoft.com/office/drawing/2014/main" id="{346AA4AE-93D0-4A92-B18A-B858532BA1E2}"/>
              </a:ext>
            </a:extLst>
          </p:cNvPr>
          <p:cNvSpPr/>
          <p:nvPr/>
        </p:nvSpPr>
        <p:spPr>
          <a:xfrm>
            <a:off x="411931" y="3885831"/>
            <a:ext cx="8461613" cy="1034730"/>
          </a:xfrm>
          <a:prstGeom prst="homePlate">
            <a:avLst>
              <a:gd name="adj" fmla="val 21317"/>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vi-VN" sz="2000" dirty="0">
                <a:solidFill>
                  <a:schemeClr val="tx1"/>
                </a:solidFill>
              </a:rPr>
              <a:t>Hoạt động nghỉ ngơi, vui chơi giải trí không phù hợp.</a:t>
            </a:r>
            <a:endParaRPr lang="en-US" sz="2000" dirty="0">
              <a:solidFill>
                <a:schemeClr val="tx1"/>
              </a:solidFill>
            </a:endParaRPr>
          </a:p>
          <a:p>
            <a:pPr>
              <a:lnSpc>
                <a:spcPct val="150000"/>
              </a:lnSpc>
            </a:pPr>
            <a:r>
              <a:rPr lang="vi-VN" sz="2000" dirty="0">
                <a:solidFill>
                  <a:schemeClr val="tx1"/>
                </a:solidFill>
              </a:rPr>
              <a:t>⇨ Ảnh hưởng lớn tới tuổi thọ của con người, làm cho tuổi già đến sớm.</a:t>
            </a:r>
            <a:endParaRPr lang="en-US" sz="2000" dirty="0">
              <a:solidFill>
                <a:schemeClr val="tx1"/>
              </a:solidFill>
            </a:endParaRPr>
          </a:p>
        </p:txBody>
      </p:sp>
    </p:spTree>
    <p:extLst>
      <p:ext uri="{BB962C8B-B14F-4D97-AF65-F5344CB8AC3E}">
        <p14:creationId xmlns:p14="http://schemas.microsoft.com/office/powerpoint/2010/main" val="30874076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C173B87-C3D4-4D19-AE82-4292729C2C2B}"/>
              </a:ext>
            </a:extLst>
          </p:cNvPr>
          <p:cNvSpPr/>
          <p:nvPr/>
        </p:nvSpPr>
        <p:spPr>
          <a:xfrm>
            <a:off x="4792979" y="503962"/>
            <a:ext cx="3962647" cy="1749840"/>
          </a:xfrm>
          <a:prstGeom prst="wedgeRoundRectCallout">
            <a:avLst>
              <a:gd name="adj1" fmla="val -60856"/>
              <a:gd name="adj2" fmla="val 30788"/>
              <a:gd name="adj3" fmla="val 16667"/>
            </a:avLst>
          </a:prstGeom>
          <a:solidFill>
            <a:schemeClr val="accent4">
              <a:lumMod val="40000"/>
              <a:lumOff val="6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C3C3B">
                    <a:lumMod val="50000"/>
                  </a:srgbClr>
                </a:solidFill>
                <a:effectLst/>
                <a:uLnTx/>
                <a:uFillTx/>
                <a:latin typeface="Arial"/>
                <a:ea typeface="+mn-ea"/>
                <a:cs typeface="+mn-cs"/>
                <a:sym typeface="Arial"/>
              </a:rPr>
              <a:t>1. </a:t>
            </a:r>
            <a:r>
              <a:rPr kumimoji="0" lang="en-US" sz="2000" b="0" i="0" u="none" strike="noStrike" kern="0" cap="none" spc="0" normalizeH="0" baseline="0" noProof="0" dirty="0" err="1">
                <a:ln>
                  <a:noFill/>
                </a:ln>
                <a:solidFill>
                  <a:srgbClr val="3C3C3B">
                    <a:lumMod val="50000"/>
                  </a:srgbClr>
                </a:solidFill>
                <a:effectLst/>
                <a:uLnTx/>
                <a:uFillTx/>
                <a:latin typeface="Arial"/>
                <a:ea typeface="+mn-ea"/>
                <a:cs typeface="+mn-cs"/>
                <a:sym typeface="Arial"/>
              </a:rPr>
              <a:t>Tìm</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hiểu</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vòng</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đời</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của</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một</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loài</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thực</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vật</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hoặc</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động</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vật</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ở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địa</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phương</a:t>
            </a:r>
            <a:endParaRPr kumimoji="0" lang="en-US" sz="2000" b="0" i="0" u="none" strike="noStrike" kern="0" cap="none" spc="0" normalizeH="0" baseline="0" noProof="0" dirty="0">
              <a:ln>
                <a:noFill/>
              </a:ln>
              <a:solidFill>
                <a:srgbClr val="3C3C3B">
                  <a:lumMod val="50000"/>
                </a:srgbClr>
              </a:solidFill>
              <a:effectLst/>
              <a:uLnTx/>
              <a:uFillTx/>
              <a:latin typeface="Arial"/>
              <a:ea typeface="+mn-ea"/>
              <a:cs typeface="+mn-cs"/>
              <a:sym typeface="Arial"/>
            </a:endParaRPr>
          </a:p>
        </p:txBody>
      </p:sp>
      <p:grpSp>
        <p:nvGrpSpPr>
          <p:cNvPr id="6" name="Group 5">
            <a:extLst>
              <a:ext uri="{FF2B5EF4-FFF2-40B4-BE49-F238E27FC236}">
                <a16:creationId xmlns:a16="http://schemas.microsoft.com/office/drawing/2014/main" id="{7266A8D8-D86E-49E7-890A-E8E5BB3ECDA1}"/>
              </a:ext>
            </a:extLst>
          </p:cNvPr>
          <p:cNvGrpSpPr/>
          <p:nvPr/>
        </p:nvGrpSpPr>
        <p:grpSpPr>
          <a:xfrm>
            <a:off x="236581" y="159833"/>
            <a:ext cx="4335419" cy="4823832"/>
            <a:chOff x="236581" y="159833"/>
            <a:chExt cx="4335419" cy="4823832"/>
          </a:xfrm>
        </p:grpSpPr>
        <p:pic>
          <p:nvPicPr>
            <p:cNvPr id="7" name="Picture 3">
              <a:extLst>
                <a:ext uri="{FF2B5EF4-FFF2-40B4-BE49-F238E27FC236}">
                  <a16:creationId xmlns:a16="http://schemas.microsoft.com/office/drawing/2014/main" id="{06749AE3-EBAB-4E7F-A235-57C44FF671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6581" y="159833"/>
              <a:ext cx="4335419" cy="4823832"/>
            </a:xfrm>
            <a:prstGeom prst="rect">
              <a:avLst/>
            </a:prstGeom>
          </p:spPr>
        </p:pic>
        <p:sp>
          <p:nvSpPr>
            <p:cNvPr id="8" name="TextBox 7">
              <a:extLst>
                <a:ext uri="{FF2B5EF4-FFF2-40B4-BE49-F238E27FC236}">
                  <a16:creationId xmlns:a16="http://schemas.microsoft.com/office/drawing/2014/main" id="{D3348BFE-1468-4D9B-BC6E-E811A95DB956}"/>
                </a:ext>
              </a:extLst>
            </p:cNvPr>
            <p:cNvSpPr txBox="1"/>
            <p:nvPr/>
          </p:nvSpPr>
          <p:spPr>
            <a:xfrm rot="20744656">
              <a:off x="1301052" y="3732305"/>
              <a:ext cx="285381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BC9C">
                      <a:lumMod val="50000"/>
                    </a:srgbClr>
                  </a:solidFill>
                  <a:effectLst/>
                  <a:uLnTx/>
                  <a:uFillTx/>
                  <a:latin typeface="Arial"/>
                  <a:cs typeface="Arial"/>
                  <a:sym typeface="Arial"/>
                </a:rPr>
                <a:t>VẬN DỤNG</a:t>
              </a:r>
            </a:p>
          </p:txBody>
        </p:sp>
      </p:grpSp>
      <p:sp>
        <p:nvSpPr>
          <p:cNvPr id="10" name="Speech Bubble: Rectangle with Corners Rounded 9">
            <a:extLst>
              <a:ext uri="{FF2B5EF4-FFF2-40B4-BE49-F238E27FC236}">
                <a16:creationId xmlns:a16="http://schemas.microsoft.com/office/drawing/2014/main" id="{9FF7E653-1851-4100-918B-8D04110F4B2F}"/>
              </a:ext>
            </a:extLst>
          </p:cNvPr>
          <p:cNvSpPr/>
          <p:nvPr/>
        </p:nvSpPr>
        <p:spPr>
          <a:xfrm>
            <a:off x="4792979" y="2571749"/>
            <a:ext cx="3962647" cy="2283585"/>
          </a:xfrm>
          <a:prstGeom prst="wedgeRoundRectCallout">
            <a:avLst>
              <a:gd name="adj1" fmla="val -62806"/>
              <a:gd name="adj2" fmla="val -39781"/>
              <a:gd name="adj3" fmla="val 16667"/>
            </a:avLst>
          </a:prstGeom>
          <a:solidFill>
            <a:schemeClr val="accent4">
              <a:lumMod val="40000"/>
              <a:lumOff val="6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C3C3B">
                    <a:lumMod val="50000"/>
                  </a:srgbClr>
                </a:solidFill>
                <a:effectLst/>
                <a:uLnTx/>
                <a:uFillTx/>
                <a:latin typeface="Arial"/>
                <a:ea typeface="+mn-ea"/>
                <a:cs typeface="+mn-cs"/>
                <a:sym typeface="Arial"/>
              </a:rPr>
              <a:t>2. </a:t>
            </a:r>
            <a:r>
              <a:rPr kumimoji="0" lang="en-US" sz="2000" b="0" i="0" u="none" strike="noStrike" kern="0" cap="none" spc="0" normalizeH="0" baseline="0" noProof="0" dirty="0" err="1">
                <a:ln>
                  <a:noFill/>
                </a:ln>
                <a:solidFill>
                  <a:srgbClr val="3C3C3B">
                    <a:lumMod val="50000"/>
                  </a:srgbClr>
                </a:solidFill>
                <a:effectLst/>
                <a:uLnTx/>
                <a:uFillTx/>
                <a:latin typeface="Arial"/>
                <a:ea typeface="+mn-ea"/>
                <a:cs typeface="+mn-cs"/>
                <a:sym typeface="Arial"/>
              </a:rPr>
              <a:t>Giải</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thích</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vì</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sao</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để</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tiêu</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diệt</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muỗi</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cần</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vệ</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sinh</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nơi</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ở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thường</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xuyên</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đặc</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biệt</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là</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bể</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nước</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bình</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chứa</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nước</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cắm</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hoa</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tránh</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ứ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đọng</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nước</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lâu</a:t>
            </a:r>
            <a:r>
              <a:rPr kumimoji="0" lang="en-US" sz="2000" b="0" i="0" u="none" strike="noStrike" kern="0" cap="none" spc="0" normalizeH="0" noProof="0" dirty="0">
                <a:ln>
                  <a:noFill/>
                </a:ln>
                <a:solidFill>
                  <a:srgbClr val="3C3C3B">
                    <a:lumMod val="50000"/>
                  </a:srgbClr>
                </a:solidFill>
                <a:effectLst/>
                <a:uLnTx/>
                <a:uFillTx/>
                <a:latin typeface="Arial"/>
                <a:ea typeface="+mn-ea"/>
                <a:cs typeface="+mn-cs"/>
                <a:sym typeface="Arial"/>
              </a:rPr>
              <a:t> </a:t>
            </a:r>
            <a:r>
              <a:rPr kumimoji="0" lang="en-US" sz="2000" b="0" i="0" u="none" strike="noStrike" kern="0" cap="none" spc="0" normalizeH="0" noProof="0" dirty="0" err="1">
                <a:ln>
                  <a:noFill/>
                </a:ln>
                <a:solidFill>
                  <a:srgbClr val="3C3C3B">
                    <a:lumMod val="50000"/>
                  </a:srgbClr>
                </a:solidFill>
                <a:effectLst/>
                <a:uLnTx/>
                <a:uFillTx/>
                <a:latin typeface="Arial"/>
                <a:ea typeface="+mn-ea"/>
                <a:cs typeface="+mn-cs"/>
                <a:sym typeface="Arial"/>
              </a:rPr>
              <a:t>ngày</a:t>
            </a:r>
            <a:endParaRPr kumimoji="0" lang="en-US" sz="2000" b="0" i="0" u="none" strike="noStrike" kern="0" cap="none" spc="0" normalizeH="0" baseline="0" noProof="0" dirty="0">
              <a:ln>
                <a:noFill/>
              </a:ln>
              <a:solidFill>
                <a:srgbClr val="3C3C3B">
                  <a:lumMod val="50000"/>
                </a:srgbClr>
              </a:solidFill>
              <a:effectLst/>
              <a:uLnTx/>
              <a:uFillTx/>
              <a:latin typeface="Arial"/>
              <a:ea typeface="+mn-ea"/>
              <a:cs typeface="+mn-cs"/>
              <a:sym typeface="Arial"/>
            </a:endParaRPr>
          </a:p>
        </p:txBody>
      </p:sp>
    </p:spTree>
    <p:extLst>
      <p:ext uri="{BB962C8B-B14F-4D97-AF65-F5344CB8AC3E}">
        <p14:creationId xmlns:p14="http://schemas.microsoft.com/office/powerpoint/2010/main" val="7371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A265072F-9A53-43F3-B417-79CDCDB2EADB}"/>
              </a:ext>
            </a:extLst>
          </p:cNvPr>
          <p:cNvSpPr/>
          <p:nvPr/>
        </p:nvSpPr>
        <p:spPr>
          <a:xfrm>
            <a:off x="270456" y="672419"/>
            <a:ext cx="8983980" cy="515526"/>
          </a:xfrm>
          <a:prstGeom prst="homePlat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457200">
              <a:lnSpc>
                <a:spcPct val="150000"/>
              </a:lnSpc>
            </a:pPr>
            <a:r>
              <a:rPr kumimoji="0" lang="en-US" sz="2000" b="1" i="0" u="none" strike="noStrike" kern="0" cap="none" spc="0" normalizeH="0" baseline="0" noProof="0" dirty="0" err="1">
                <a:ln>
                  <a:noFill/>
                </a:ln>
                <a:solidFill>
                  <a:schemeClr val="bg1">
                    <a:lumMod val="10000"/>
                  </a:schemeClr>
                </a:solidFill>
                <a:effectLst/>
                <a:uLnTx/>
                <a:uFillTx/>
                <a:ea typeface="Times New Roman" panose="02020603050405020304" pitchFamily="18" charset="0"/>
                <a:cs typeface="Times New Roman" panose="02020603050405020304" pitchFamily="18" charset="0"/>
                <a:sym typeface="Arial"/>
              </a:rPr>
              <a:t>Câu</a:t>
            </a:r>
            <a:r>
              <a:rPr kumimoji="0" lang="en-US" sz="2000" b="1" i="0" u="none" strike="noStrike" kern="0" cap="none" spc="0" normalizeH="0" noProof="0" dirty="0">
                <a:ln>
                  <a:noFill/>
                </a:ln>
                <a:solidFill>
                  <a:schemeClr val="bg1">
                    <a:lumMod val="10000"/>
                  </a:schemeClr>
                </a:solidFill>
                <a:effectLst/>
                <a:uLnTx/>
                <a:uFillTx/>
                <a:ea typeface="Times New Roman" panose="02020603050405020304" pitchFamily="18" charset="0"/>
                <a:cs typeface="Times New Roman" panose="02020603050405020304" pitchFamily="18" charset="0"/>
                <a:sym typeface="Arial"/>
              </a:rPr>
              <a:t> 1. </a:t>
            </a:r>
            <a:r>
              <a:rPr lang="vi-VN" sz="2000" dirty="0">
                <a:solidFill>
                  <a:schemeClr val="bg1">
                    <a:lumMod val="10000"/>
                  </a:schemeClr>
                </a:solidFill>
              </a:rPr>
              <a:t>Vòng đời của một loài thực vật hoặc động vật ở địa phương:</a:t>
            </a:r>
            <a:endParaRPr lang="en-US" sz="2000" dirty="0">
              <a:solidFill>
                <a:schemeClr val="bg1">
                  <a:lumMod val="10000"/>
                </a:schemeClr>
              </a:solidFill>
            </a:endParaRPr>
          </a:p>
        </p:txBody>
      </p:sp>
      <p:sp>
        <p:nvSpPr>
          <p:cNvPr id="6" name="TextBox 5">
            <a:extLst>
              <a:ext uri="{FF2B5EF4-FFF2-40B4-BE49-F238E27FC236}">
                <a16:creationId xmlns:a16="http://schemas.microsoft.com/office/drawing/2014/main" id="{CC4AE7A3-4206-4BA3-B7E4-07B258328FCC}"/>
              </a:ext>
            </a:extLst>
          </p:cNvPr>
          <p:cNvSpPr txBox="1"/>
          <p:nvPr/>
        </p:nvSpPr>
        <p:spPr>
          <a:xfrm>
            <a:off x="3672590" y="179882"/>
            <a:ext cx="1978702" cy="5155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750" b="1" i="0" u="none" strike="noStrike" kern="0" cap="none" spc="0" normalizeH="0" baseline="0" noProof="0">
                <a:ln>
                  <a:noFill/>
                </a:ln>
                <a:solidFill>
                  <a:srgbClr val="FF0000"/>
                </a:solidFill>
                <a:effectLst/>
                <a:uLnTx/>
                <a:uFillTx/>
                <a:latin typeface="Arial"/>
                <a:cs typeface="Arial"/>
                <a:sym typeface="Arial"/>
              </a:rPr>
              <a:t>TRẢ LỜI</a:t>
            </a:r>
          </a:p>
        </p:txBody>
      </p:sp>
      <p:sp>
        <p:nvSpPr>
          <p:cNvPr id="10" name="TextBox 9">
            <a:extLst>
              <a:ext uri="{FF2B5EF4-FFF2-40B4-BE49-F238E27FC236}">
                <a16:creationId xmlns:a16="http://schemas.microsoft.com/office/drawing/2014/main" id="{08F36EDD-FD0D-4E2E-A1C1-BEB6D46FE0AD}"/>
              </a:ext>
            </a:extLst>
          </p:cNvPr>
          <p:cNvSpPr txBox="1"/>
          <p:nvPr/>
        </p:nvSpPr>
        <p:spPr>
          <a:xfrm>
            <a:off x="310741" y="2275069"/>
            <a:ext cx="965916" cy="912494"/>
          </a:xfrm>
          <a:prstGeom prst="rect">
            <a:avLst/>
          </a:prstGeom>
          <a:solidFill>
            <a:schemeClr val="tx2">
              <a:lumMod val="75000"/>
            </a:schemeClr>
          </a:solidFill>
          <a:ln w="19050">
            <a:solidFill>
              <a:schemeClr val="accent2"/>
            </a:solidFill>
            <a:prstDash val="dash"/>
          </a:ln>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Hạt</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thóc</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11" name="TextBox 10">
            <a:extLst>
              <a:ext uri="{FF2B5EF4-FFF2-40B4-BE49-F238E27FC236}">
                <a16:creationId xmlns:a16="http://schemas.microsoft.com/office/drawing/2014/main" id="{AC361B9F-E9A4-4BD0-A25E-535C5C1A2134}"/>
              </a:ext>
            </a:extLst>
          </p:cNvPr>
          <p:cNvSpPr txBox="1"/>
          <p:nvPr/>
        </p:nvSpPr>
        <p:spPr>
          <a:xfrm>
            <a:off x="3186604" y="1406793"/>
            <a:ext cx="2770792" cy="496996"/>
          </a:xfrm>
          <a:prstGeom prst="rect">
            <a:avLst/>
          </a:prstGeom>
          <a:solidFill>
            <a:schemeClr val="accent3">
              <a:lumMod val="75000"/>
            </a:schemeClr>
          </a:solidFill>
          <a:ln w="19050">
            <a:noFill/>
            <a:prstDash val="dash"/>
            <a:extLst>
              <a:ext uri="{C807C97D-BFC1-408E-A445-0C87EB9F89A2}">
                <ask:lineSketchStyleProps xmlns:ask="http://schemas.microsoft.com/office/drawing/2018/sketchyshapes" xmlns="">
                  <ask:type>
                    <ask:lineSketchNone/>
                  </ask:type>
                </ask:lineSketchStyleProps>
              </a:ext>
            </a:extLst>
          </a:ln>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2000" b="0" i="0" u="none" strike="noStrike" kern="0" cap="none" spc="0" normalizeH="0" baseline="0" noProof="0" dirty="0" err="1">
                <a:ln>
                  <a:noFill/>
                </a:ln>
                <a:solidFill>
                  <a:schemeClr val="bg1"/>
                </a:solidFill>
                <a:effectLst/>
                <a:uLnTx/>
                <a:uFillTx/>
                <a:latin typeface="Arial"/>
                <a:ea typeface="Times New Roman" panose="02020603050405020304" pitchFamily="18" charset="0"/>
                <a:cs typeface="Arial"/>
                <a:sym typeface="Arial"/>
              </a:rPr>
              <a:t>Vòng</a:t>
            </a:r>
            <a:r>
              <a:rPr kumimoji="0" lang="en-US" sz="2000" b="0" i="0" u="none" strike="noStrike" kern="0" cap="none" spc="0" normalizeH="0" noProof="0" dirty="0">
                <a:ln>
                  <a:noFill/>
                </a:ln>
                <a:solidFill>
                  <a:schemeClr val="bg1"/>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chemeClr val="bg1"/>
                </a:solidFill>
                <a:effectLst/>
                <a:uLnTx/>
                <a:uFillTx/>
                <a:latin typeface="Arial"/>
                <a:ea typeface="Times New Roman" panose="02020603050405020304" pitchFamily="18" charset="0"/>
                <a:cs typeface="Arial"/>
                <a:sym typeface="Arial"/>
              </a:rPr>
              <a:t>đời</a:t>
            </a:r>
            <a:r>
              <a:rPr kumimoji="0" lang="en-US" sz="2000" b="0" i="0" u="none" strike="noStrike" kern="0" cap="none" spc="0" normalizeH="0" noProof="0" dirty="0">
                <a:ln>
                  <a:noFill/>
                </a:ln>
                <a:solidFill>
                  <a:schemeClr val="bg1"/>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chemeClr val="bg1"/>
                </a:solidFill>
                <a:effectLst/>
                <a:uLnTx/>
                <a:uFillTx/>
                <a:latin typeface="Arial"/>
                <a:ea typeface="Times New Roman" panose="02020603050405020304" pitchFamily="18" charset="0"/>
                <a:cs typeface="Arial"/>
                <a:sym typeface="Arial"/>
              </a:rPr>
              <a:t>của</a:t>
            </a:r>
            <a:r>
              <a:rPr kumimoji="0" lang="en-US" sz="2000" b="0" i="0" u="none" strike="noStrike" kern="0" cap="none" spc="0" normalizeH="0" noProof="0" dirty="0">
                <a:ln>
                  <a:noFill/>
                </a:ln>
                <a:solidFill>
                  <a:schemeClr val="bg1"/>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chemeClr val="bg1"/>
                </a:solidFill>
                <a:effectLst/>
                <a:uLnTx/>
                <a:uFillTx/>
                <a:latin typeface="Arial"/>
                <a:ea typeface="Times New Roman" panose="02020603050405020304" pitchFamily="18" charset="0"/>
                <a:cs typeface="Arial"/>
                <a:sym typeface="Arial"/>
              </a:rPr>
              <a:t>cây</a:t>
            </a:r>
            <a:r>
              <a:rPr kumimoji="0" lang="en-US" sz="2000" b="0" i="0" u="none" strike="noStrike" kern="0" cap="none" spc="0" normalizeH="0" noProof="0" dirty="0">
                <a:ln>
                  <a:noFill/>
                </a:ln>
                <a:solidFill>
                  <a:schemeClr val="bg1"/>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chemeClr val="bg1"/>
                </a:solidFill>
                <a:effectLst/>
                <a:uLnTx/>
                <a:uFillTx/>
                <a:latin typeface="Arial"/>
                <a:ea typeface="Times New Roman" panose="02020603050405020304" pitchFamily="18" charset="0"/>
                <a:cs typeface="Arial"/>
                <a:sym typeface="Arial"/>
              </a:rPr>
              <a:t>lúa</a:t>
            </a:r>
            <a:endParaRPr kumimoji="0" lang="en-US" sz="2000" b="0" i="0" u="none" strike="noStrike" kern="0" cap="none" spc="0" normalizeH="0" baseline="0" noProof="0" dirty="0">
              <a:ln>
                <a:noFill/>
              </a:ln>
              <a:solidFill>
                <a:schemeClr val="bg1"/>
              </a:solidFill>
              <a:effectLst/>
              <a:uLnTx/>
              <a:uFillTx/>
              <a:latin typeface="Arial"/>
              <a:ea typeface="Calibri" panose="020F0502020204030204" pitchFamily="34" charset="0"/>
              <a:cs typeface="Arial"/>
              <a:sym typeface="Arial"/>
            </a:endParaRPr>
          </a:p>
        </p:txBody>
      </p:sp>
      <p:cxnSp>
        <p:nvCxnSpPr>
          <p:cNvPr id="13" name="Straight Arrow Connector 12">
            <a:extLst>
              <a:ext uri="{FF2B5EF4-FFF2-40B4-BE49-F238E27FC236}">
                <a16:creationId xmlns:a16="http://schemas.microsoft.com/office/drawing/2014/main" id="{5781C857-B77A-44B0-9E89-A2EE273DB18A}"/>
              </a:ext>
            </a:extLst>
          </p:cNvPr>
          <p:cNvCxnSpPr>
            <a:cxnSpLocks/>
          </p:cNvCxnSpPr>
          <p:nvPr/>
        </p:nvCxnSpPr>
        <p:spPr>
          <a:xfrm flipV="1">
            <a:off x="1276657" y="2745730"/>
            <a:ext cx="3657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CAF03BBD-8F39-4756-B8B9-F79DB775B314}"/>
              </a:ext>
            </a:extLst>
          </p:cNvPr>
          <p:cNvSpPr txBox="1"/>
          <p:nvPr/>
        </p:nvSpPr>
        <p:spPr>
          <a:xfrm>
            <a:off x="1610541" y="2497232"/>
            <a:ext cx="723955" cy="496996"/>
          </a:xfrm>
          <a:prstGeom prst="rect">
            <a:avLst/>
          </a:prstGeom>
          <a:solidFill>
            <a:schemeClr val="tx2">
              <a:lumMod val="75000"/>
            </a:schemeClr>
          </a:solidFill>
          <a:ln w="19050">
            <a:solidFill>
              <a:schemeClr val="accent2"/>
            </a:solidFill>
            <a:prstDash val="dash"/>
          </a:ln>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Mạ</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16" name="TextBox 15">
            <a:extLst>
              <a:ext uri="{FF2B5EF4-FFF2-40B4-BE49-F238E27FC236}">
                <a16:creationId xmlns:a16="http://schemas.microsoft.com/office/drawing/2014/main" id="{8FB5BBFC-7EE9-4344-99A5-44EFA86C18A9}"/>
              </a:ext>
            </a:extLst>
          </p:cNvPr>
          <p:cNvSpPr txBox="1"/>
          <p:nvPr/>
        </p:nvSpPr>
        <p:spPr>
          <a:xfrm>
            <a:off x="2665805" y="2290907"/>
            <a:ext cx="845016" cy="958660"/>
          </a:xfrm>
          <a:prstGeom prst="rect">
            <a:avLst/>
          </a:prstGeom>
          <a:solidFill>
            <a:schemeClr val="tx2">
              <a:lumMod val="75000"/>
            </a:schemeClr>
          </a:solidFill>
          <a:ln w="19050">
            <a:solidFill>
              <a:schemeClr val="accent2"/>
            </a:solidFill>
            <a:prstDash val="dash"/>
          </a:ln>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Cây</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rgbClr val="000000"/>
                </a:solidFill>
                <a:effectLst/>
                <a:uLnTx/>
                <a:uFillTx/>
                <a:latin typeface="Arial"/>
                <a:ea typeface="Times New Roman" panose="02020603050405020304" pitchFamily="18" charset="0"/>
                <a:cs typeface="Arial"/>
                <a:sym typeface="Arial"/>
              </a:rPr>
              <a:t>lúa</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18" name="TextBox 17">
            <a:extLst>
              <a:ext uri="{FF2B5EF4-FFF2-40B4-BE49-F238E27FC236}">
                <a16:creationId xmlns:a16="http://schemas.microsoft.com/office/drawing/2014/main" id="{D9E66785-30D8-4F41-ABC6-F0199A4AB290}"/>
              </a:ext>
            </a:extLst>
          </p:cNvPr>
          <p:cNvSpPr txBox="1"/>
          <p:nvPr/>
        </p:nvSpPr>
        <p:spPr>
          <a:xfrm>
            <a:off x="3826475" y="2309732"/>
            <a:ext cx="989821" cy="958660"/>
          </a:xfrm>
          <a:prstGeom prst="rect">
            <a:avLst/>
          </a:prstGeom>
          <a:solidFill>
            <a:schemeClr val="tx2">
              <a:lumMod val="75000"/>
            </a:schemeClr>
          </a:solidFill>
          <a:ln w="19050">
            <a:solidFill>
              <a:schemeClr val="accent2"/>
            </a:solidFill>
            <a:prstDash val="dash"/>
          </a:ln>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r>
              <a:rPr lang="en-US" sz="2000" dirty="0" err="1">
                <a:ea typeface="Calibri" panose="020F0502020204030204" pitchFamily="34" charset="0"/>
              </a:rPr>
              <a:t>Đẻ</a:t>
            </a:r>
            <a:r>
              <a:rPr lang="en-US" sz="2000" dirty="0">
                <a:ea typeface="Calibri" panose="020F0502020204030204" pitchFamily="34" charset="0"/>
              </a:rPr>
              <a:t> </a:t>
            </a:r>
            <a:r>
              <a:rPr lang="en-US" sz="2000" dirty="0" err="1">
                <a:ea typeface="Calibri" panose="020F0502020204030204" pitchFamily="34" charset="0"/>
              </a:rPr>
              <a:t>nhánh</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20" name="TextBox 19">
            <a:extLst>
              <a:ext uri="{FF2B5EF4-FFF2-40B4-BE49-F238E27FC236}">
                <a16:creationId xmlns:a16="http://schemas.microsoft.com/office/drawing/2014/main" id="{557EA2F2-26F6-4BED-9126-76BA104F77E7}"/>
              </a:ext>
            </a:extLst>
          </p:cNvPr>
          <p:cNvSpPr txBox="1"/>
          <p:nvPr/>
        </p:nvSpPr>
        <p:spPr>
          <a:xfrm>
            <a:off x="5202217" y="2349105"/>
            <a:ext cx="766293" cy="958660"/>
          </a:xfrm>
          <a:prstGeom prst="rect">
            <a:avLst/>
          </a:prstGeom>
          <a:solidFill>
            <a:schemeClr val="tx2">
              <a:lumMod val="75000"/>
            </a:schemeClr>
          </a:solidFill>
          <a:ln w="19050">
            <a:solidFill>
              <a:schemeClr val="accent2"/>
            </a:solidFill>
            <a:prstDash val="dash"/>
          </a:ln>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Làm</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rgbClr val="000000"/>
                </a:solidFill>
                <a:effectLst/>
                <a:uLnTx/>
                <a:uFillTx/>
                <a:latin typeface="Arial"/>
                <a:ea typeface="Times New Roman" panose="02020603050405020304" pitchFamily="18" charset="0"/>
                <a:cs typeface="Arial"/>
                <a:sym typeface="Arial"/>
              </a:rPr>
              <a:t>đòng</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23" name="TextBox 22">
            <a:extLst>
              <a:ext uri="{FF2B5EF4-FFF2-40B4-BE49-F238E27FC236}">
                <a16:creationId xmlns:a16="http://schemas.microsoft.com/office/drawing/2014/main" id="{D6A3E317-8900-4A87-8036-B69EBBC84834}"/>
              </a:ext>
            </a:extLst>
          </p:cNvPr>
          <p:cNvSpPr txBox="1"/>
          <p:nvPr/>
        </p:nvSpPr>
        <p:spPr>
          <a:xfrm>
            <a:off x="6287745" y="2309732"/>
            <a:ext cx="1003102" cy="958660"/>
          </a:xfrm>
          <a:prstGeom prst="rect">
            <a:avLst/>
          </a:prstGeom>
          <a:solidFill>
            <a:schemeClr val="tx2">
              <a:lumMod val="75000"/>
            </a:schemeClr>
          </a:solidFill>
          <a:ln w="19050">
            <a:solidFill>
              <a:schemeClr val="accent2"/>
            </a:solidFill>
            <a:prstDash val="dash"/>
          </a:ln>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Trổ</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rgbClr val="000000"/>
                </a:solidFill>
                <a:effectLst/>
                <a:uLnTx/>
                <a:uFillTx/>
                <a:latin typeface="Arial"/>
                <a:ea typeface="Times New Roman" panose="02020603050405020304" pitchFamily="18" charset="0"/>
                <a:cs typeface="Arial"/>
                <a:sym typeface="Arial"/>
              </a:rPr>
              <a:t>bông</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26" name="TextBox 25">
            <a:extLst>
              <a:ext uri="{FF2B5EF4-FFF2-40B4-BE49-F238E27FC236}">
                <a16:creationId xmlns:a16="http://schemas.microsoft.com/office/drawing/2014/main" id="{7C5BEC06-7B9D-4E94-A538-4442DDD64629}"/>
              </a:ext>
            </a:extLst>
          </p:cNvPr>
          <p:cNvSpPr txBox="1"/>
          <p:nvPr/>
        </p:nvSpPr>
        <p:spPr>
          <a:xfrm>
            <a:off x="7694579" y="2336905"/>
            <a:ext cx="1105689" cy="958660"/>
          </a:xfrm>
          <a:prstGeom prst="rect">
            <a:avLst/>
          </a:prstGeom>
          <a:solidFill>
            <a:schemeClr val="tx2">
              <a:lumMod val="75000"/>
            </a:schemeClr>
          </a:solidFill>
          <a:ln w="19050">
            <a:solidFill>
              <a:schemeClr val="accent2"/>
            </a:solidFill>
            <a:prstDash val="dash"/>
          </a:ln>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Hạt</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rgbClr val="000000"/>
                </a:solidFill>
                <a:effectLst/>
                <a:uLnTx/>
                <a:uFillTx/>
                <a:latin typeface="Arial"/>
                <a:ea typeface="Times New Roman" panose="02020603050405020304" pitchFamily="18" charset="0"/>
                <a:cs typeface="Arial"/>
                <a:sym typeface="Arial"/>
              </a:rPr>
              <a:t>chín</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pic>
        <p:nvPicPr>
          <p:cNvPr id="2054" name="Picture 6" descr="Giai đoạn sinh trưởng của cây lúa. Vòng đời. Giai đoạn tăng lúa. Oryza sativa. Thời kỳ chín. Minh họa vectơ.">
            <a:extLst>
              <a:ext uri="{FF2B5EF4-FFF2-40B4-BE49-F238E27FC236}">
                <a16:creationId xmlns:a16="http://schemas.microsoft.com/office/drawing/2014/main" id="{26259D5F-01ED-498C-B7A1-419DDF636A2B}"/>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21873" y="3174467"/>
            <a:ext cx="5829300" cy="203835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4FAB1853-1F78-47A4-8570-58C11B39B96D}"/>
              </a:ext>
            </a:extLst>
          </p:cNvPr>
          <p:cNvCxnSpPr>
            <a:cxnSpLocks/>
          </p:cNvCxnSpPr>
          <p:nvPr/>
        </p:nvCxnSpPr>
        <p:spPr>
          <a:xfrm flipV="1">
            <a:off x="2334496" y="2745730"/>
            <a:ext cx="3657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1217BC8C-63A1-47AC-8991-D80334CDB3BC}"/>
              </a:ext>
            </a:extLst>
          </p:cNvPr>
          <p:cNvCxnSpPr>
            <a:cxnSpLocks/>
          </p:cNvCxnSpPr>
          <p:nvPr/>
        </p:nvCxnSpPr>
        <p:spPr>
          <a:xfrm flipV="1">
            <a:off x="3510821" y="2745730"/>
            <a:ext cx="3657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967370A6-C087-4072-A98C-E35B10488FF7}"/>
              </a:ext>
            </a:extLst>
          </p:cNvPr>
          <p:cNvCxnSpPr>
            <a:cxnSpLocks/>
          </p:cNvCxnSpPr>
          <p:nvPr/>
        </p:nvCxnSpPr>
        <p:spPr>
          <a:xfrm flipV="1">
            <a:off x="4836457" y="2789666"/>
            <a:ext cx="3657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AE071B88-732F-4713-811F-396F9053902F}"/>
              </a:ext>
            </a:extLst>
          </p:cNvPr>
          <p:cNvCxnSpPr>
            <a:cxnSpLocks/>
          </p:cNvCxnSpPr>
          <p:nvPr/>
        </p:nvCxnSpPr>
        <p:spPr>
          <a:xfrm flipV="1">
            <a:off x="5968510" y="2789062"/>
            <a:ext cx="3657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DED7B5C8-9540-416B-B36F-4A65B17D2560}"/>
              </a:ext>
            </a:extLst>
          </p:cNvPr>
          <p:cNvCxnSpPr>
            <a:cxnSpLocks/>
          </p:cNvCxnSpPr>
          <p:nvPr/>
        </p:nvCxnSpPr>
        <p:spPr>
          <a:xfrm flipV="1">
            <a:off x="7290847" y="2789062"/>
            <a:ext cx="3657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91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out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outVertic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37"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outVertic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37"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outVertical)">
                                      <p:cBhvr>
                                        <p:cTn id="81" dur="500"/>
                                        <p:tgtEl>
                                          <p:spTgt spid="26"/>
                                        </p:tgtEl>
                                      </p:cBhvr>
                                    </p:animEffect>
                                  </p:childTnLst>
                                </p:cTn>
                              </p:par>
                            </p:childTnLst>
                          </p:cTn>
                        </p:par>
                        <p:par>
                          <p:cTn id="82" fill="hold">
                            <p:stCondLst>
                              <p:cond delay="500"/>
                            </p:stCondLst>
                            <p:childTnLst>
                              <p:par>
                                <p:cTn id="83" presetID="14" presetClass="entr" presetSubtype="10" fill="hold" nodeType="afterEffect">
                                  <p:stCondLst>
                                    <p:cond delay="0"/>
                                  </p:stCondLst>
                                  <p:childTnLst>
                                    <p:set>
                                      <p:cBhvr>
                                        <p:cTn id="84" dur="1" fill="hold">
                                          <p:stCondLst>
                                            <p:cond delay="0"/>
                                          </p:stCondLst>
                                        </p:cTn>
                                        <p:tgtEl>
                                          <p:spTgt spid="2054"/>
                                        </p:tgtEl>
                                        <p:attrNameLst>
                                          <p:attrName>style.visibility</p:attrName>
                                        </p:attrNameLst>
                                      </p:cBhvr>
                                      <p:to>
                                        <p:strVal val="visible"/>
                                      </p:to>
                                    </p:set>
                                    <p:animEffect transition="in" filter="randombar(horizontal)">
                                      <p:cBhvr>
                                        <p:cTn id="8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4" grpId="0" animBg="1"/>
      <p:bldP spid="16" grpId="0" animBg="1"/>
      <p:bldP spid="18" grpId="0" animBg="1"/>
      <p:bldP spid="20" grpId="0" animBg="1"/>
      <p:bldP spid="23" grpId="0" animBg="1"/>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A265072F-9A53-43F3-B417-79CDCDB2EADB}"/>
              </a:ext>
            </a:extLst>
          </p:cNvPr>
          <p:cNvSpPr/>
          <p:nvPr/>
        </p:nvSpPr>
        <p:spPr>
          <a:xfrm>
            <a:off x="517681" y="1236372"/>
            <a:ext cx="8355863" cy="2969141"/>
          </a:xfrm>
          <a:prstGeom prst="homePlate">
            <a:avLst>
              <a:gd name="adj" fmla="val 9953"/>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457200">
              <a:lnSpc>
                <a:spcPct val="150000"/>
              </a:lnSpc>
            </a:pPr>
            <a:r>
              <a:rPr kumimoji="0" lang="en-US" sz="2000" b="1" i="0" u="none" strike="noStrike" kern="0" cap="none" spc="0" normalizeH="0" baseline="0" noProof="0" dirty="0" err="1">
                <a:ln>
                  <a:noFill/>
                </a:ln>
                <a:solidFill>
                  <a:schemeClr val="tx1"/>
                </a:solidFill>
                <a:effectLst/>
                <a:uLnTx/>
                <a:uFillTx/>
                <a:ea typeface="Times New Roman" panose="02020603050405020304" pitchFamily="18" charset="0"/>
                <a:cs typeface="Times New Roman" panose="02020603050405020304" pitchFamily="18" charset="0"/>
                <a:sym typeface="Arial"/>
              </a:rPr>
              <a:t>Câu</a:t>
            </a:r>
            <a:r>
              <a:rPr kumimoji="0" lang="en-US" sz="2000" b="1" i="0" u="none" strike="noStrike" kern="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sym typeface="Arial"/>
              </a:rPr>
              <a:t> 2. </a:t>
            </a:r>
            <a:r>
              <a:rPr lang="vi-VN" sz="2000" dirty="0">
                <a:solidFill>
                  <a:schemeClr val="tx1"/>
                </a:solidFill>
              </a:rPr>
              <a:t>Để tiêu diệt muỗi cần vệ sinh nơi ở thường xuyên (đặc biệt là bể nước, bình chứa nước cắm hoa…) tránh ứ đọng nước lâu ngày vì muỗi đẻ trứng xuống môi trường nước, do đó cần thực hiện các biện pháp trên để hạn chế muỗi đẻ trứng và gia tăng số lượng; tiêu diệt ấu trùng → Đây là giai đoạn dễ tác động nhất trong vòng đời của muỗi.</a:t>
            </a:r>
            <a:endParaRPr lang="en-US" sz="2000" dirty="0">
              <a:solidFill>
                <a:schemeClr val="tx1"/>
              </a:solidFill>
            </a:endParaRPr>
          </a:p>
        </p:txBody>
      </p:sp>
      <p:sp>
        <p:nvSpPr>
          <p:cNvPr id="6" name="TextBox 5">
            <a:extLst>
              <a:ext uri="{FF2B5EF4-FFF2-40B4-BE49-F238E27FC236}">
                <a16:creationId xmlns:a16="http://schemas.microsoft.com/office/drawing/2014/main" id="{CC4AE7A3-4206-4BA3-B7E4-07B258328FCC}"/>
              </a:ext>
            </a:extLst>
          </p:cNvPr>
          <p:cNvSpPr txBox="1"/>
          <p:nvPr/>
        </p:nvSpPr>
        <p:spPr>
          <a:xfrm>
            <a:off x="3685468" y="308670"/>
            <a:ext cx="1978702" cy="5155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750" b="1" i="0" u="none" strike="noStrike" kern="0" cap="none" spc="0" normalizeH="0" baseline="0" noProof="0" dirty="0">
                <a:ln>
                  <a:noFill/>
                </a:ln>
                <a:solidFill>
                  <a:srgbClr val="FF0000"/>
                </a:solidFill>
                <a:effectLst/>
                <a:uLnTx/>
                <a:uFillTx/>
                <a:latin typeface="Arial"/>
                <a:cs typeface="Arial"/>
                <a:sym typeface="Arial"/>
              </a:rPr>
              <a:t>TRẢ LỜI</a:t>
            </a:r>
          </a:p>
        </p:txBody>
      </p:sp>
    </p:spTree>
    <p:extLst>
      <p:ext uri="{BB962C8B-B14F-4D97-AF65-F5344CB8AC3E}">
        <p14:creationId xmlns:p14="http://schemas.microsoft.com/office/powerpoint/2010/main" val="1976639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13;p52">
            <a:extLst>
              <a:ext uri="{FF2B5EF4-FFF2-40B4-BE49-F238E27FC236}">
                <a16:creationId xmlns:a16="http://schemas.microsoft.com/office/drawing/2014/main" id="{01597B85-AF46-4DA1-B704-E209E0C11141}"/>
              </a:ext>
            </a:extLst>
          </p:cNvPr>
          <p:cNvGrpSpPr/>
          <p:nvPr/>
        </p:nvGrpSpPr>
        <p:grpSpPr>
          <a:xfrm>
            <a:off x="2513459" y="2791675"/>
            <a:ext cx="4116991" cy="4249836"/>
            <a:chOff x="2513459" y="2791675"/>
            <a:chExt cx="4116991" cy="4249836"/>
          </a:xfrm>
        </p:grpSpPr>
        <p:sp>
          <p:nvSpPr>
            <p:cNvPr id="5" name="Google Shape;614;p52">
              <a:extLst>
                <a:ext uri="{FF2B5EF4-FFF2-40B4-BE49-F238E27FC236}">
                  <a16:creationId xmlns:a16="http://schemas.microsoft.com/office/drawing/2014/main" id="{AAB5FEEF-0041-46F7-89DA-060278B21314}"/>
                </a:ext>
              </a:extLst>
            </p:cNvPr>
            <p:cNvSpPr/>
            <p:nvPr/>
          </p:nvSpPr>
          <p:spPr>
            <a:xfrm>
              <a:off x="2513459" y="2791675"/>
              <a:ext cx="4116991" cy="4249836"/>
            </a:xfrm>
            <a:custGeom>
              <a:avLst/>
              <a:gdLst/>
              <a:ahLst/>
              <a:cxnLst/>
              <a:rect l="l" t="t" r="r" b="b"/>
              <a:pathLst>
                <a:path w="57829" h="59695" extrusionOk="0">
                  <a:moveTo>
                    <a:pt x="33702" y="1"/>
                  </a:moveTo>
                  <a:cubicBezTo>
                    <a:pt x="32916" y="1"/>
                    <a:pt x="32056" y="670"/>
                    <a:pt x="32255" y="1697"/>
                  </a:cubicBezTo>
                  <a:cubicBezTo>
                    <a:pt x="32442" y="2717"/>
                    <a:pt x="31766" y="3795"/>
                    <a:pt x="31407" y="4729"/>
                  </a:cubicBezTo>
                  <a:cubicBezTo>
                    <a:pt x="31278" y="5074"/>
                    <a:pt x="31163" y="5433"/>
                    <a:pt x="31091" y="5792"/>
                  </a:cubicBezTo>
                  <a:cubicBezTo>
                    <a:pt x="30886" y="5787"/>
                    <a:pt x="30681" y="5783"/>
                    <a:pt x="30476" y="5783"/>
                  </a:cubicBezTo>
                  <a:cubicBezTo>
                    <a:pt x="30121" y="5783"/>
                    <a:pt x="29765" y="5793"/>
                    <a:pt x="29410" y="5821"/>
                  </a:cubicBezTo>
                  <a:cubicBezTo>
                    <a:pt x="29238" y="5835"/>
                    <a:pt x="29037" y="5849"/>
                    <a:pt x="28850" y="5878"/>
                  </a:cubicBezTo>
                  <a:cubicBezTo>
                    <a:pt x="29108" y="4168"/>
                    <a:pt x="29166" y="2488"/>
                    <a:pt x="28131" y="850"/>
                  </a:cubicBezTo>
                  <a:cubicBezTo>
                    <a:pt x="27856" y="404"/>
                    <a:pt x="27447" y="218"/>
                    <a:pt x="27038" y="218"/>
                  </a:cubicBezTo>
                  <a:cubicBezTo>
                    <a:pt x="26103" y="218"/>
                    <a:pt x="25164" y="1185"/>
                    <a:pt x="25804" y="2215"/>
                  </a:cubicBezTo>
                  <a:cubicBezTo>
                    <a:pt x="26551" y="3393"/>
                    <a:pt x="26450" y="4815"/>
                    <a:pt x="26192" y="6237"/>
                  </a:cubicBezTo>
                  <a:cubicBezTo>
                    <a:pt x="25129" y="6424"/>
                    <a:pt x="24066" y="6683"/>
                    <a:pt x="23031" y="6999"/>
                  </a:cubicBezTo>
                  <a:cubicBezTo>
                    <a:pt x="23132" y="6769"/>
                    <a:pt x="23232" y="6539"/>
                    <a:pt x="23333" y="6295"/>
                  </a:cubicBezTo>
                  <a:cubicBezTo>
                    <a:pt x="23907" y="4815"/>
                    <a:pt x="23577" y="3479"/>
                    <a:pt x="22686" y="2186"/>
                  </a:cubicBezTo>
                  <a:cubicBezTo>
                    <a:pt x="22390" y="1765"/>
                    <a:pt x="21974" y="1591"/>
                    <a:pt x="21561" y="1591"/>
                  </a:cubicBezTo>
                  <a:cubicBezTo>
                    <a:pt x="20593" y="1591"/>
                    <a:pt x="19649" y="2553"/>
                    <a:pt x="20344" y="3551"/>
                  </a:cubicBezTo>
                  <a:cubicBezTo>
                    <a:pt x="20761" y="4140"/>
                    <a:pt x="21077" y="4600"/>
                    <a:pt x="20833" y="5318"/>
                  </a:cubicBezTo>
                  <a:cubicBezTo>
                    <a:pt x="20603" y="5979"/>
                    <a:pt x="20258" y="6553"/>
                    <a:pt x="20158" y="7257"/>
                  </a:cubicBezTo>
                  <a:cubicBezTo>
                    <a:pt x="20115" y="7516"/>
                    <a:pt x="20100" y="7789"/>
                    <a:pt x="20100" y="8048"/>
                  </a:cubicBezTo>
                  <a:cubicBezTo>
                    <a:pt x="19798" y="8191"/>
                    <a:pt x="19482" y="8321"/>
                    <a:pt x="19166" y="8464"/>
                  </a:cubicBezTo>
                  <a:lnTo>
                    <a:pt x="18922" y="8565"/>
                  </a:lnTo>
                  <a:cubicBezTo>
                    <a:pt x="18807" y="8392"/>
                    <a:pt x="18707" y="8206"/>
                    <a:pt x="18635" y="8005"/>
                  </a:cubicBezTo>
                  <a:cubicBezTo>
                    <a:pt x="18448" y="7415"/>
                    <a:pt x="18649" y="6783"/>
                    <a:pt x="18678" y="6194"/>
                  </a:cubicBezTo>
                  <a:cubicBezTo>
                    <a:pt x="18735" y="4930"/>
                    <a:pt x="18491" y="3378"/>
                    <a:pt x="17097" y="2990"/>
                  </a:cubicBezTo>
                  <a:cubicBezTo>
                    <a:pt x="16961" y="2953"/>
                    <a:pt x="16831" y="2935"/>
                    <a:pt x="16707" y="2935"/>
                  </a:cubicBezTo>
                  <a:cubicBezTo>
                    <a:pt x="15471" y="2935"/>
                    <a:pt x="14955" y="4697"/>
                    <a:pt x="15948" y="5390"/>
                  </a:cubicBezTo>
                  <a:cubicBezTo>
                    <a:pt x="15948" y="5418"/>
                    <a:pt x="15962" y="5433"/>
                    <a:pt x="15962" y="5462"/>
                  </a:cubicBezTo>
                  <a:lnTo>
                    <a:pt x="15991" y="5749"/>
                  </a:lnTo>
                  <a:cubicBezTo>
                    <a:pt x="15991" y="6051"/>
                    <a:pt x="15977" y="6338"/>
                    <a:pt x="15948" y="6640"/>
                  </a:cubicBezTo>
                  <a:cubicBezTo>
                    <a:pt x="15891" y="7257"/>
                    <a:pt x="15833" y="7847"/>
                    <a:pt x="15977" y="8464"/>
                  </a:cubicBezTo>
                  <a:cubicBezTo>
                    <a:pt x="16077" y="8910"/>
                    <a:pt x="16250" y="9326"/>
                    <a:pt x="16494" y="9714"/>
                  </a:cubicBezTo>
                  <a:cubicBezTo>
                    <a:pt x="16178" y="9901"/>
                    <a:pt x="15862" y="10088"/>
                    <a:pt x="15560" y="10289"/>
                  </a:cubicBezTo>
                  <a:cubicBezTo>
                    <a:pt x="14928" y="10749"/>
                    <a:pt x="14353" y="11180"/>
                    <a:pt x="13822" y="11596"/>
                  </a:cubicBezTo>
                  <a:cubicBezTo>
                    <a:pt x="13621" y="11453"/>
                    <a:pt x="13462" y="11266"/>
                    <a:pt x="13362" y="11050"/>
                  </a:cubicBezTo>
                  <a:cubicBezTo>
                    <a:pt x="13247" y="10734"/>
                    <a:pt x="13391" y="10260"/>
                    <a:pt x="13362" y="9915"/>
                  </a:cubicBezTo>
                  <a:cubicBezTo>
                    <a:pt x="13333" y="8565"/>
                    <a:pt x="12572" y="7329"/>
                    <a:pt x="11379" y="6668"/>
                  </a:cubicBezTo>
                  <a:cubicBezTo>
                    <a:pt x="11153" y="6545"/>
                    <a:pt x="10931" y="6490"/>
                    <a:pt x="10721" y="6490"/>
                  </a:cubicBezTo>
                  <a:cubicBezTo>
                    <a:pt x="9518" y="6490"/>
                    <a:pt x="8730" y="8276"/>
                    <a:pt x="10014" y="9010"/>
                  </a:cubicBezTo>
                  <a:cubicBezTo>
                    <a:pt x="11078" y="9599"/>
                    <a:pt x="10503" y="10921"/>
                    <a:pt x="10805" y="11898"/>
                  </a:cubicBezTo>
                  <a:cubicBezTo>
                    <a:pt x="11020" y="12545"/>
                    <a:pt x="11437" y="12976"/>
                    <a:pt x="11882" y="13392"/>
                  </a:cubicBezTo>
                  <a:cubicBezTo>
                    <a:pt x="11092" y="14240"/>
                    <a:pt x="10345" y="15159"/>
                    <a:pt x="9684" y="16108"/>
                  </a:cubicBezTo>
                  <a:cubicBezTo>
                    <a:pt x="9497" y="15662"/>
                    <a:pt x="9239" y="15246"/>
                    <a:pt x="8922" y="14886"/>
                  </a:cubicBezTo>
                  <a:cubicBezTo>
                    <a:pt x="8180" y="14067"/>
                    <a:pt x="7140" y="13601"/>
                    <a:pt x="6058" y="13601"/>
                  </a:cubicBezTo>
                  <a:cubicBezTo>
                    <a:pt x="5926" y="13601"/>
                    <a:pt x="5794" y="13608"/>
                    <a:pt x="5661" y="13622"/>
                  </a:cubicBezTo>
                  <a:cubicBezTo>
                    <a:pt x="4943" y="13694"/>
                    <a:pt x="4311" y="14182"/>
                    <a:pt x="4311" y="14973"/>
                  </a:cubicBezTo>
                  <a:cubicBezTo>
                    <a:pt x="4311" y="15618"/>
                    <a:pt x="4874" y="16328"/>
                    <a:pt x="5563" y="16328"/>
                  </a:cubicBezTo>
                  <a:cubicBezTo>
                    <a:pt x="5595" y="16328"/>
                    <a:pt x="5628" y="16326"/>
                    <a:pt x="5661" y="16323"/>
                  </a:cubicBezTo>
                  <a:cubicBezTo>
                    <a:pt x="5759" y="16311"/>
                    <a:pt x="5855" y="16305"/>
                    <a:pt x="5947" y="16305"/>
                  </a:cubicBezTo>
                  <a:cubicBezTo>
                    <a:pt x="6531" y="16305"/>
                    <a:pt x="6989" y="16551"/>
                    <a:pt x="7213" y="17171"/>
                  </a:cubicBezTo>
                  <a:cubicBezTo>
                    <a:pt x="7356" y="17616"/>
                    <a:pt x="7428" y="18062"/>
                    <a:pt x="7644" y="18478"/>
                  </a:cubicBezTo>
                  <a:cubicBezTo>
                    <a:pt x="7744" y="18694"/>
                    <a:pt x="7874" y="18881"/>
                    <a:pt x="8017" y="19067"/>
                  </a:cubicBezTo>
                  <a:cubicBezTo>
                    <a:pt x="7615" y="19972"/>
                    <a:pt x="7299" y="20906"/>
                    <a:pt x="7040" y="21855"/>
                  </a:cubicBezTo>
                  <a:cubicBezTo>
                    <a:pt x="6566" y="21768"/>
                    <a:pt x="6092" y="21740"/>
                    <a:pt x="5604" y="21740"/>
                  </a:cubicBezTo>
                  <a:cubicBezTo>
                    <a:pt x="4445" y="21727"/>
                    <a:pt x="3607" y="20970"/>
                    <a:pt x="2492" y="20970"/>
                  </a:cubicBezTo>
                  <a:cubicBezTo>
                    <a:pt x="2294" y="20970"/>
                    <a:pt x="2087" y="20994"/>
                    <a:pt x="1868" y="21050"/>
                  </a:cubicBezTo>
                  <a:cubicBezTo>
                    <a:pt x="311" y="21436"/>
                    <a:pt x="800" y="23695"/>
                    <a:pt x="2228" y="23695"/>
                  </a:cubicBezTo>
                  <a:cubicBezTo>
                    <a:pt x="2342" y="23695"/>
                    <a:pt x="2461" y="23681"/>
                    <a:pt x="2586" y="23650"/>
                  </a:cubicBezTo>
                  <a:cubicBezTo>
                    <a:pt x="2616" y="23642"/>
                    <a:pt x="2647" y="23638"/>
                    <a:pt x="2679" y="23638"/>
                  </a:cubicBezTo>
                  <a:cubicBezTo>
                    <a:pt x="2974" y="23638"/>
                    <a:pt x="3360" y="23965"/>
                    <a:pt x="3607" y="24081"/>
                  </a:cubicBezTo>
                  <a:cubicBezTo>
                    <a:pt x="4052" y="24268"/>
                    <a:pt x="4512" y="24383"/>
                    <a:pt x="5000" y="24412"/>
                  </a:cubicBezTo>
                  <a:cubicBezTo>
                    <a:pt x="5067" y="24419"/>
                    <a:pt x="5138" y="24421"/>
                    <a:pt x="5211" y="24421"/>
                  </a:cubicBezTo>
                  <a:cubicBezTo>
                    <a:pt x="5443" y="24421"/>
                    <a:pt x="5701" y="24396"/>
                    <a:pt x="5950" y="24396"/>
                  </a:cubicBezTo>
                  <a:cubicBezTo>
                    <a:pt x="6131" y="24396"/>
                    <a:pt x="6308" y="24409"/>
                    <a:pt x="6466" y="24455"/>
                  </a:cubicBezTo>
                  <a:cubicBezTo>
                    <a:pt x="6308" y="25446"/>
                    <a:pt x="6178" y="26452"/>
                    <a:pt x="6078" y="27443"/>
                  </a:cubicBezTo>
                  <a:cubicBezTo>
                    <a:pt x="6063" y="27558"/>
                    <a:pt x="6049" y="27673"/>
                    <a:pt x="6049" y="27788"/>
                  </a:cubicBezTo>
                  <a:cubicBezTo>
                    <a:pt x="5790" y="27774"/>
                    <a:pt x="5546" y="27745"/>
                    <a:pt x="5288" y="27745"/>
                  </a:cubicBezTo>
                  <a:cubicBezTo>
                    <a:pt x="4411" y="27702"/>
                    <a:pt x="3219" y="27817"/>
                    <a:pt x="2472" y="27242"/>
                  </a:cubicBezTo>
                  <a:cubicBezTo>
                    <a:pt x="2168" y="27007"/>
                    <a:pt x="1812" y="26864"/>
                    <a:pt x="1462" y="26864"/>
                  </a:cubicBezTo>
                  <a:cubicBezTo>
                    <a:pt x="1148" y="26864"/>
                    <a:pt x="839" y="26978"/>
                    <a:pt x="575" y="27242"/>
                  </a:cubicBezTo>
                  <a:cubicBezTo>
                    <a:pt x="101" y="27702"/>
                    <a:pt x="0" y="28693"/>
                    <a:pt x="575" y="29139"/>
                  </a:cubicBezTo>
                  <a:cubicBezTo>
                    <a:pt x="1566" y="29915"/>
                    <a:pt x="2586" y="30245"/>
                    <a:pt x="3836" y="30374"/>
                  </a:cubicBezTo>
                  <a:cubicBezTo>
                    <a:pt x="4555" y="30446"/>
                    <a:pt x="5331" y="30374"/>
                    <a:pt x="6063" y="30475"/>
                  </a:cubicBezTo>
                  <a:cubicBezTo>
                    <a:pt x="6078" y="30604"/>
                    <a:pt x="6092" y="30733"/>
                    <a:pt x="6106" y="30863"/>
                  </a:cubicBezTo>
                  <a:cubicBezTo>
                    <a:pt x="6193" y="31639"/>
                    <a:pt x="6279" y="32414"/>
                    <a:pt x="6379" y="33190"/>
                  </a:cubicBezTo>
                  <a:cubicBezTo>
                    <a:pt x="6020" y="33305"/>
                    <a:pt x="5661" y="33435"/>
                    <a:pt x="5302" y="33578"/>
                  </a:cubicBezTo>
                  <a:cubicBezTo>
                    <a:pt x="4584" y="33870"/>
                    <a:pt x="3886" y="33969"/>
                    <a:pt x="3167" y="33969"/>
                  </a:cubicBezTo>
                  <a:cubicBezTo>
                    <a:pt x="2649" y="33969"/>
                    <a:pt x="2120" y="33917"/>
                    <a:pt x="1566" y="33851"/>
                  </a:cubicBezTo>
                  <a:cubicBezTo>
                    <a:pt x="1535" y="33848"/>
                    <a:pt x="1503" y="33846"/>
                    <a:pt x="1472" y="33846"/>
                  </a:cubicBezTo>
                  <a:cubicBezTo>
                    <a:pt x="795" y="33846"/>
                    <a:pt x="230" y="34570"/>
                    <a:pt x="230" y="35202"/>
                  </a:cubicBezTo>
                  <a:cubicBezTo>
                    <a:pt x="230" y="36006"/>
                    <a:pt x="848" y="36466"/>
                    <a:pt x="1566" y="36552"/>
                  </a:cubicBezTo>
                  <a:cubicBezTo>
                    <a:pt x="2190" y="36619"/>
                    <a:pt x="2809" y="36678"/>
                    <a:pt x="3425" y="36678"/>
                  </a:cubicBezTo>
                  <a:cubicBezTo>
                    <a:pt x="4001" y="36678"/>
                    <a:pt x="4574" y="36626"/>
                    <a:pt x="5144" y="36480"/>
                  </a:cubicBezTo>
                  <a:cubicBezTo>
                    <a:pt x="5704" y="36337"/>
                    <a:pt x="6293" y="35992"/>
                    <a:pt x="6868" y="35819"/>
                  </a:cubicBezTo>
                  <a:cubicBezTo>
                    <a:pt x="6997" y="36337"/>
                    <a:pt x="7155" y="36854"/>
                    <a:pt x="7342" y="37357"/>
                  </a:cubicBezTo>
                  <a:cubicBezTo>
                    <a:pt x="7572" y="37975"/>
                    <a:pt x="7816" y="38592"/>
                    <a:pt x="8060" y="39196"/>
                  </a:cubicBezTo>
                  <a:lnTo>
                    <a:pt x="7802" y="39196"/>
                  </a:lnTo>
                  <a:cubicBezTo>
                    <a:pt x="6049" y="39196"/>
                    <a:pt x="4411" y="39253"/>
                    <a:pt x="3032" y="40474"/>
                  </a:cubicBezTo>
                  <a:cubicBezTo>
                    <a:pt x="2010" y="41373"/>
                    <a:pt x="2954" y="42728"/>
                    <a:pt x="4040" y="42728"/>
                  </a:cubicBezTo>
                  <a:cubicBezTo>
                    <a:pt x="4343" y="42728"/>
                    <a:pt x="4657" y="42622"/>
                    <a:pt x="4943" y="42371"/>
                  </a:cubicBezTo>
                  <a:cubicBezTo>
                    <a:pt x="5473" y="41905"/>
                    <a:pt x="6236" y="41882"/>
                    <a:pt x="6928" y="41882"/>
                  </a:cubicBezTo>
                  <a:cubicBezTo>
                    <a:pt x="7005" y="41882"/>
                    <a:pt x="7081" y="41882"/>
                    <a:pt x="7155" y="41882"/>
                  </a:cubicBezTo>
                  <a:cubicBezTo>
                    <a:pt x="7309" y="41889"/>
                    <a:pt x="7462" y="41891"/>
                    <a:pt x="7616" y="41891"/>
                  </a:cubicBezTo>
                  <a:cubicBezTo>
                    <a:pt x="8180" y="41891"/>
                    <a:pt x="8742" y="41853"/>
                    <a:pt x="9296" y="41796"/>
                  </a:cubicBezTo>
                  <a:cubicBezTo>
                    <a:pt x="9598" y="42342"/>
                    <a:pt x="9899" y="42874"/>
                    <a:pt x="10244" y="43391"/>
                  </a:cubicBezTo>
                  <a:cubicBezTo>
                    <a:pt x="9871" y="43448"/>
                    <a:pt x="9468" y="43477"/>
                    <a:pt x="9052" y="43535"/>
                  </a:cubicBezTo>
                  <a:cubicBezTo>
                    <a:pt x="7615" y="43693"/>
                    <a:pt x="6308" y="44382"/>
                    <a:pt x="5374" y="45460"/>
                  </a:cubicBezTo>
                  <a:cubicBezTo>
                    <a:pt x="4507" y="46458"/>
                    <a:pt x="5408" y="47809"/>
                    <a:pt x="6388" y="47809"/>
                  </a:cubicBezTo>
                  <a:cubicBezTo>
                    <a:pt x="6691" y="47809"/>
                    <a:pt x="7002" y="47680"/>
                    <a:pt x="7270" y="47371"/>
                  </a:cubicBezTo>
                  <a:cubicBezTo>
                    <a:pt x="8405" y="46049"/>
                    <a:pt x="9756" y="46322"/>
                    <a:pt x="11307" y="45991"/>
                  </a:cubicBezTo>
                  <a:cubicBezTo>
                    <a:pt x="11537" y="45934"/>
                    <a:pt x="11767" y="45862"/>
                    <a:pt x="11983" y="45790"/>
                  </a:cubicBezTo>
                  <a:cubicBezTo>
                    <a:pt x="12313" y="46178"/>
                    <a:pt x="12658" y="46552"/>
                    <a:pt x="13017" y="46925"/>
                  </a:cubicBezTo>
                  <a:cubicBezTo>
                    <a:pt x="12830" y="47141"/>
                    <a:pt x="12672" y="47356"/>
                    <a:pt x="12543" y="47601"/>
                  </a:cubicBezTo>
                  <a:cubicBezTo>
                    <a:pt x="12227" y="48175"/>
                    <a:pt x="12141" y="48750"/>
                    <a:pt x="11523" y="49095"/>
                  </a:cubicBezTo>
                  <a:cubicBezTo>
                    <a:pt x="10905" y="49454"/>
                    <a:pt x="10129" y="49540"/>
                    <a:pt x="9440" y="49641"/>
                  </a:cubicBezTo>
                  <a:cubicBezTo>
                    <a:pt x="8721" y="49756"/>
                    <a:pt x="8319" y="50646"/>
                    <a:pt x="8506" y="51293"/>
                  </a:cubicBezTo>
                  <a:cubicBezTo>
                    <a:pt x="8692" y="51950"/>
                    <a:pt x="9252" y="52265"/>
                    <a:pt x="9864" y="52265"/>
                  </a:cubicBezTo>
                  <a:cubicBezTo>
                    <a:pt x="9961" y="52265"/>
                    <a:pt x="10060" y="52257"/>
                    <a:pt x="10158" y="52241"/>
                  </a:cubicBezTo>
                  <a:cubicBezTo>
                    <a:pt x="11480" y="52026"/>
                    <a:pt x="12859" y="51695"/>
                    <a:pt x="13822" y="50704"/>
                  </a:cubicBezTo>
                  <a:cubicBezTo>
                    <a:pt x="14253" y="50273"/>
                    <a:pt x="14497" y="49756"/>
                    <a:pt x="14756" y="49224"/>
                  </a:cubicBezTo>
                  <a:cubicBezTo>
                    <a:pt x="14827" y="49052"/>
                    <a:pt x="14914" y="48894"/>
                    <a:pt x="15014" y="48750"/>
                  </a:cubicBezTo>
                  <a:cubicBezTo>
                    <a:pt x="16207" y="49713"/>
                    <a:pt x="17500" y="50546"/>
                    <a:pt x="18865" y="51221"/>
                  </a:cubicBezTo>
                  <a:cubicBezTo>
                    <a:pt x="18620" y="51264"/>
                    <a:pt x="18376" y="51307"/>
                    <a:pt x="18132" y="51322"/>
                  </a:cubicBezTo>
                  <a:cubicBezTo>
                    <a:pt x="16250" y="51537"/>
                    <a:pt x="15661" y="53261"/>
                    <a:pt x="15675" y="54914"/>
                  </a:cubicBezTo>
                  <a:cubicBezTo>
                    <a:pt x="15682" y="55783"/>
                    <a:pt x="16357" y="56217"/>
                    <a:pt x="17029" y="56217"/>
                  </a:cubicBezTo>
                  <a:cubicBezTo>
                    <a:pt x="17701" y="56217"/>
                    <a:pt x="18369" y="55783"/>
                    <a:pt x="18362" y="54914"/>
                  </a:cubicBezTo>
                  <a:cubicBezTo>
                    <a:pt x="18362" y="54712"/>
                    <a:pt x="18290" y="54181"/>
                    <a:pt x="18434" y="53994"/>
                  </a:cubicBezTo>
                  <a:lnTo>
                    <a:pt x="18620" y="53980"/>
                  </a:lnTo>
                  <a:cubicBezTo>
                    <a:pt x="18821" y="53965"/>
                    <a:pt x="19023" y="53951"/>
                    <a:pt x="19224" y="53908"/>
                  </a:cubicBezTo>
                  <a:cubicBezTo>
                    <a:pt x="19942" y="53822"/>
                    <a:pt x="20603" y="53506"/>
                    <a:pt x="21135" y="53017"/>
                  </a:cubicBezTo>
                  <a:cubicBezTo>
                    <a:pt x="21364" y="52802"/>
                    <a:pt x="21566" y="52572"/>
                    <a:pt x="21738" y="52313"/>
                  </a:cubicBezTo>
                  <a:cubicBezTo>
                    <a:pt x="22169" y="52428"/>
                    <a:pt x="22614" y="52543"/>
                    <a:pt x="23060" y="52629"/>
                  </a:cubicBezTo>
                  <a:cubicBezTo>
                    <a:pt x="22974" y="52802"/>
                    <a:pt x="22887" y="53003"/>
                    <a:pt x="22801" y="53189"/>
                  </a:cubicBezTo>
                  <a:cubicBezTo>
                    <a:pt x="22054" y="54712"/>
                    <a:pt x="21508" y="56221"/>
                    <a:pt x="21882" y="57945"/>
                  </a:cubicBezTo>
                  <a:cubicBezTo>
                    <a:pt x="22031" y="58616"/>
                    <a:pt x="22534" y="58907"/>
                    <a:pt x="23062" y="58907"/>
                  </a:cubicBezTo>
                  <a:cubicBezTo>
                    <a:pt x="23857" y="58907"/>
                    <a:pt x="24707" y="58246"/>
                    <a:pt x="24482" y="57227"/>
                  </a:cubicBezTo>
                  <a:cubicBezTo>
                    <a:pt x="24180" y="55862"/>
                    <a:pt x="25172" y="54554"/>
                    <a:pt x="25689" y="53376"/>
                  </a:cubicBezTo>
                  <a:cubicBezTo>
                    <a:pt x="25732" y="53261"/>
                    <a:pt x="25775" y="53146"/>
                    <a:pt x="25833" y="53031"/>
                  </a:cubicBezTo>
                  <a:cubicBezTo>
                    <a:pt x="26528" y="53117"/>
                    <a:pt x="27231" y="53163"/>
                    <a:pt x="27937" y="53163"/>
                  </a:cubicBezTo>
                  <a:cubicBezTo>
                    <a:pt x="28179" y="53163"/>
                    <a:pt x="28421" y="53157"/>
                    <a:pt x="28663" y="53146"/>
                  </a:cubicBezTo>
                  <a:cubicBezTo>
                    <a:pt x="28692" y="53276"/>
                    <a:pt x="28692" y="53405"/>
                    <a:pt x="28677" y="53534"/>
                  </a:cubicBezTo>
                  <a:cubicBezTo>
                    <a:pt x="28606" y="54052"/>
                    <a:pt x="28160" y="54526"/>
                    <a:pt x="28002" y="55043"/>
                  </a:cubicBezTo>
                  <a:cubicBezTo>
                    <a:pt x="27844" y="55646"/>
                    <a:pt x="27873" y="56278"/>
                    <a:pt x="28117" y="56853"/>
                  </a:cubicBezTo>
                  <a:cubicBezTo>
                    <a:pt x="28289" y="57327"/>
                    <a:pt x="28850" y="57888"/>
                    <a:pt x="28835" y="58390"/>
                  </a:cubicBezTo>
                  <a:cubicBezTo>
                    <a:pt x="28800" y="59260"/>
                    <a:pt x="29457" y="59694"/>
                    <a:pt x="30130" y="59694"/>
                  </a:cubicBezTo>
                  <a:cubicBezTo>
                    <a:pt x="30804" y="59694"/>
                    <a:pt x="31493" y="59260"/>
                    <a:pt x="31522" y="58390"/>
                  </a:cubicBezTo>
                  <a:cubicBezTo>
                    <a:pt x="31551" y="57643"/>
                    <a:pt x="31292" y="57040"/>
                    <a:pt x="30933" y="56408"/>
                  </a:cubicBezTo>
                  <a:cubicBezTo>
                    <a:pt x="30804" y="56163"/>
                    <a:pt x="30603" y="55977"/>
                    <a:pt x="30631" y="55718"/>
                  </a:cubicBezTo>
                  <a:cubicBezTo>
                    <a:pt x="30646" y="55459"/>
                    <a:pt x="30976" y="55072"/>
                    <a:pt x="31077" y="54827"/>
                  </a:cubicBezTo>
                  <a:cubicBezTo>
                    <a:pt x="31335" y="54224"/>
                    <a:pt x="31422" y="53549"/>
                    <a:pt x="31321" y="52888"/>
                  </a:cubicBezTo>
                  <a:cubicBezTo>
                    <a:pt x="32269" y="52758"/>
                    <a:pt x="33232" y="52615"/>
                    <a:pt x="34194" y="52457"/>
                  </a:cubicBezTo>
                  <a:cubicBezTo>
                    <a:pt x="34352" y="53075"/>
                    <a:pt x="34309" y="53707"/>
                    <a:pt x="34209" y="54425"/>
                  </a:cubicBezTo>
                  <a:cubicBezTo>
                    <a:pt x="34065" y="55517"/>
                    <a:pt x="34238" y="56465"/>
                    <a:pt x="34985" y="57298"/>
                  </a:cubicBezTo>
                  <a:cubicBezTo>
                    <a:pt x="35258" y="57602"/>
                    <a:pt x="35571" y="57729"/>
                    <a:pt x="35877" y="57729"/>
                  </a:cubicBezTo>
                  <a:cubicBezTo>
                    <a:pt x="36871" y="57729"/>
                    <a:pt x="37775" y="56380"/>
                    <a:pt x="36895" y="55402"/>
                  </a:cubicBezTo>
                  <a:cubicBezTo>
                    <a:pt x="36680" y="55158"/>
                    <a:pt x="36895" y="54569"/>
                    <a:pt x="36939" y="54296"/>
                  </a:cubicBezTo>
                  <a:cubicBezTo>
                    <a:pt x="37082" y="53520"/>
                    <a:pt x="37053" y="52701"/>
                    <a:pt x="36852" y="51925"/>
                  </a:cubicBezTo>
                  <a:cubicBezTo>
                    <a:pt x="37671" y="51753"/>
                    <a:pt x="38476" y="51523"/>
                    <a:pt x="39266" y="51236"/>
                  </a:cubicBezTo>
                  <a:lnTo>
                    <a:pt x="39611" y="51106"/>
                  </a:lnTo>
                  <a:cubicBezTo>
                    <a:pt x="39826" y="51336"/>
                    <a:pt x="39956" y="51638"/>
                    <a:pt x="39984" y="51954"/>
                  </a:cubicBezTo>
                  <a:cubicBezTo>
                    <a:pt x="40085" y="53218"/>
                    <a:pt x="40243" y="54224"/>
                    <a:pt x="41091" y="55215"/>
                  </a:cubicBezTo>
                  <a:cubicBezTo>
                    <a:pt x="41361" y="55530"/>
                    <a:pt x="41674" y="55661"/>
                    <a:pt x="41980" y="55661"/>
                  </a:cubicBezTo>
                  <a:cubicBezTo>
                    <a:pt x="42958" y="55661"/>
                    <a:pt x="43855" y="54315"/>
                    <a:pt x="43002" y="53319"/>
                  </a:cubicBezTo>
                  <a:cubicBezTo>
                    <a:pt x="42441" y="52658"/>
                    <a:pt x="42757" y="51523"/>
                    <a:pt x="42542" y="50747"/>
                  </a:cubicBezTo>
                  <a:cubicBezTo>
                    <a:pt x="42456" y="50488"/>
                    <a:pt x="42341" y="50230"/>
                    <a:pt x="42183" y="50000"/>
                  </a:cubicBezTo>
                  <a:cubicBezTo>
                    <a:pt x="43418" y="49397"/>
                    <a:pt x="44582" y="48664"/>
                    <a:pt x="45674" y="47845"/>
                  </a:cubicBezTo>
                  <a:cubicBezTo>
                    <a:pt x="45760" y="48003"/>
                    <a:pt x="45875" y="48147"/>
                    <a:pt x="46004" y="48290"/>
                  </a:cubicBezTo>
                  <a:cubicBezTo>
                    <a:pt x="46220" y="48520"/>
                    <a:pt x="46723" y="48649"/>
                    <a:pt x="46895" y="48865"/>
                  </a:cubicBezTo>
                  <a:cubicBezTo>
                    <a:pt x="46924" y="48908"/>
                    <a:pt x="47010" y="49511"/>
                    <a:pt x="47024" y="49655"/>
                  </a:cubicBezTo>
                  <a:cubicBezTo>
                    <a:pt x="47121" y="50262"/>
                    <a:pt x="47782" y="50643"/>
                    <a:pt x="48375" y="50643"/>
                  </a:cubicBezTo>
                  <a:cubicBezTo>
                    <a:pt x="48484" y="50643"/>
                    <a:pt x="48590" y="50630"/>
                    <a:pt x="48691" y="50603"/>
                  </a:cubicBezTo>
                  <a:cubicBezTo>
                    <a:pt x="49452" y="50388"/>
                    <a:pt x="49740" y="49655"/>
                    <a:pt x="49625" y="48937"/>
                  </a:cubicBezTo>
                  <a:cubicBezTo>
                    <a:pt x="49553" y="48362"/>
                    <a:pt x="49366" y="47816"/>
                    <a:pt x="49065" y="47328"/>
                  </a:cubicBezTo>
                  <a:cubicBezTo>
                    <a:pt x="48849" y="47012"/>
                    <a:pt x="48576" y="46739"/>
                    <a:pt x="48260" y="46552"/>
                  </a:cubicBezTo>
                  <a:cubicBezTo>
                    <a:pt x="48174" y="46509"/>
                    <a:pt x="48102" y="46466"/>
                    <a:pt x="48016" y="46437"/>
                  </a:cubicBezTo>
                  <a:cubicBezTo>
                    <a:pt x="48001" y="46408"/>
                    <a:pt x="48001" y="46379"/>
                    <a:pt x="47987" y="46351"/>
                  </a:cubicBezTo>
                  <a:cubicBezTo>
                    <a:pt x="47958" y="46207"/>
                    <a:pt x="47929" y="46063"/>
                    <a:pt x="47886" y="45920"/>
                  </a:cubicBezTo>
                  <a:cubicBezTo>
                    <a:pt x="48648" y="45129"/>
                    <a:pt x="49337" y="44267"/>
                    <a:pt x="49927" y="43348"/>
                  </a:cubicBezTo>
                  <a:cubicBezTo>
                    <a:pt x="50200" y="43492"/>
                    <a:pt x="50472" y="43678"/>
                    <a:pt x="50717" y="43865"/>
                  </a:cubicBezTo>
                  <a:cubicBezTo>
                    <a:pt x="51593" y="44540"/>
                    <a:pt x="52613" y="44670"/>
                    <a:pt x="53691" y="44684"/>
                  </a:cubicBezTo>
                  <a:cubicBezTo>
                    <a:pt x="53695" y="44684"/>
                    <a:pt x="53700" y="44684"/>
                    <a:pt x="53704" y="44684"/>
                  </a:cubicBezTo>
                  <a:cubicBezTo>
                    <a:pt x="55415" y="44684"/>
                    <a:pt x="55410" y="41997"/>
                    <a:pt x="53691" y="41983"/>
                  </a:cubicBezTo>
                  <a:cubicBezTo>
                    <a:pt x="53598" y="41983"/>
                    <a:pt x="53503" y="41984"/>
                    <a:pt x="53408" y="41984"/>
                  </a:cubicBezTo>
                  <a:cubicBezTo>
                    <a:pt x="53073" y="41984"/>
                    <a:pt x="52728" y="41967"/>
                    <a:pt x="52426" y="41811"/>
                  </a:cubicBezTo>
                  <a:cubicBezTo>
                    <a:pt x="52010" y="41581"/>
                    <a:pt x="51694" y="41178"/>
                    <a:pt x="51291" y="40934"/>
                  </a:cubicBezTo>
                  <a:cubicBezTo>
                    <a:pt x="51751" y="39986"/>
                    <a:pt x="52139" y="38995"/>
                    <a:pt x="52470" y="37989"/>
                  </a:cubicBezTo>
                  <a:cubicBezTo>
                    <a:pt x="52714" y="38104"/>
                    <a:pt x="52958" y="38219"/>
                    <a:pt x="53188" y="38319"/>
                  </a:cubicBezTo>
                  <a:cubicBezTo>
                    <a:pt x="53830" y="38584"/>
                    <a:pt x="54473" y="38737"/>
                    <a:pt x="55132" y="38737"/>
                  </a:cubicBezTo>
                  <a:cubicBezTo>
                    <a:pt x="55475" y="38737"/>
                    <a:pt x="55822" y="38695"/>
                    <a:pt x="56176" y="38607"/>
                  </a:cubicBezTo>
                  <a:cubicBezTo>
                    <a:pt x="57733" y="38208"/>
                    <a:pt x="57232" y="35961"/>
                    <a:pt x="55815" y="35961"/>
                  </a:cubicBezTo>
                  <a:cubicBezTo>
                    <a:pt x="55702" y="35961"/>
                    <a:pt x="55582" y="35975"/>
                    <a:pt x="55458" y="36006"/>
                  </a:cubicBezTo>
                  <a:cubicBezTo>
                    <a:pt x="55335" y="36038"/>
                    <a:pt x="55211" y="36052"/>
                    <a:pt x="55085" y="36052"/>
                  </a:cubicBezTo>
                  <a:cubicBezTo>
                    <a:pt x="54420" y="36052"/>
                    <a:pt x="53733" y="35652"/>
                    <a:pt x="53116" y="35374"/>
                  </a:cubicBezTo>
                  <a:cubicBezTo>
                    <a:pt x="53303" y="34383"/>
                    <a:pt x="53403" y="33391"/>
                    <a:pt x="53447" y="32386"/>
                  </a:cubicBezTo>
                  <a:cubicBezTo>
                    <a:pt x="54052" y="32122"/>
                    <a:pt x="54716" y="31773"/>
                    <a:pt x="55356" y="31773"/>
                  </a:cubicBezTo>
                  <a:cubicBezTo>
                    <a:pt x="55551" y="31773"/>
                    <a:pt x="55744" y="31806"/>
                    <a:pt x="55932" y="31883"/>
                  </a:cubicBezTo>
                  <a:cubicBezTo>
                    <a:pt x="56050" y="31931"/>
                    <a:pt x="56173" y="31953"/>
                    <a:pt x="56295" y="31953"/>
                  </a:cubicBezTo>
                  <a:cubicBezTo>
                    <a:pt x="56870" y="31953"/>
                    <a:pt x="57442" y="31470"/>
                    <a:pt x="57584" y="30949"/>
                  </a:cubicBezTo>
                  <a:cubicBezTo>
                    <a:pt x="57829" y="30173"/>
                    <a:pt x="57340" y="29555"/>
                    <a:pt x="56665" y="29282"/>
                  </a:cubicBezTo>
                  <a:cubicBezTo>
                    <a:pt x="56276" y="29126"/>
                    <a:pt x="55889" y="29062"/>
                    <a:pt x="55504" y="29062"/>
                  </a:cubicBezTo>
                  <a:cubicBezTo>
                    <a:pt x="54794" y="29062"/>
                    <a:pt x="54093" y="29280"/>
                    <a:pt x="53403" y="29541"/>
                  </a:cubicBezTo>
                  <a:cubicBezTo>
                    <a:pt x="53332" y="28607"/>
                    <a:pt x="53202" y="27688"/>
                    <a:pt x="53030" y="26768"/>
                  </a:cubicBezTo>
                  <a:lnTo>
                    <a:pt x="53030" y="26768"/>
                  </a:lnTo>
                  <a:cubicBezTo>
                    <a:pt x="53116" y="26772"/>
                    <a:pt x="53203" y="26774"/>
                    <a:pt x="53291" y="26774"/>
                  </a:cubicBezTo>
                  <a:cubicBezTo>
                    <a:pt x="53553" y="26774"/>
                    <a:pt x="53820" y="26757"/>
                    <a:pt x="54079" y="26725"/>
                  </a:cubicBezTo>
                  <a:cubicBezTo>
                    <a:pt x="55041" y="26581"/>
                    <a:pt x="55932" y="26165"/>
                    <a:pt x="56665" y="25533"/>
                  </a:cubicBezTo>
                  <a:cubicBezTo>
                    <a:pt x="57705" y="24650"/>
                    <a:pt x="56742" y="23287"/>
                    <a:pt x="55647" y="23287"/>
                  </a:cubicBezTo>
                  <a:cubicBezTo>
                    <a:pt x="55352" y="23287"/>
                    <a:pt x="55046" y="23386"/>
                    <a:pt x="54768" y="23622"/>
                  </a:cubicBezTo>
                  <a:cubicBezTo>
                    <a:pt x="54203" y="24110"/>
                    <a:pt x="53453" y="24185"/>
                    <a:pt x="52674" y="24185"/>
                  </a:cubicBezTo>
                  <a:cubicBezTo>
                    <a:pt x="52582" y="24185"/>
                    <a:pt x="52490" y="24184"/>
                    <a:pt x="52398" y="24182"/>
                  </a:cubicBezTo>
                  <a:cubicBezTo>
                    <a:pt x="52096" y="23248"/>
                    <a:pt x="51737" y="22343"/>
                    <a:pt x="51349" y="21452"/>
                  </a:cubicBezTo>
                  <a:lnTo>
                    <a:pt x="51421" y="21409"/>
                  </a:lnTo>
                  <a:cubicBezTo>
                    <a:pt x="52053" y="21041"/>
                    <a:pt x="52890" y="20165"/>
                    <a:pt x="53711" y="20165"/>
                  </a:cubicBezTo>
                  <a:cubicBezTo>
                    <a:pt x="53786" y="20165"/>
                    <a:pt x="53861" y="20172"/>
                    <a:pt x="53935" y="20188"/>
                  </a:cubicBezTo>
                  <a:cubicBezTo>
                    <a:pt x="54048" y="20213"/>
                    <a:pt x="54156" y="20225"/>
                    <a:pt x="54260" y="20225"/>
                  </a:cubicBezTo>
                  <a:cubicBezTo>
                    <a:pt x="55701" y="20225"/>
                    <a:pt x="56222" y="17949"/>
                    <a:pt x="54653" y="17587"/>
                  </a:cubicBezTo>
                  <a:cubicBezTo>
                    <a:pt x="54358" y="17525"/>
                    <a:pt x="54068" y="17495"/>
                    <a:pt x="53784" y="17495"/>
                  </a:cubicBezTo>
                  <a:cubicBezTo>
                    <a:pt x="52895" y="17495"/>
                    <a:pt x="52061" y="17787"/>
                    <a:pt x="51277" y="18277"/>
                  </a:cubicBezTo>
                  <a:cubicBezTo>
                    <a:pt x="50918" y="18521"/>
                    <a:pt x="50559" y="18751"/>
                    <a:pt x="50200" y="18952"/>
                  </a:cubicBezTo>
                  <a:cubicBezTo>
                    <a:pt x="49840" y="18263"/>
                    <a:pt x="49438" y="17573"/>
                    <a:pt x="49007" y="16927"/>
                  </a:cubicBezTo>
                  <a:cubicBezTo>
                    <a:pt x="49280" y="16797"/>
                    <a:pt x="49553" y="16625"/>
                    <a:pt x="49826" y="16452"/>
                  </a:cubicBezTo>
                  <a:cubicBezTo>
                    <a:pt x="50171" y="16194"/>
                    <a:pt x="50501" y="15907"/>
                    <a:pt x="50789" y="15576"/>
                  </a:cubicBezTo>
                  <a:cubicBezTo>
                    <a:pt x="51035" y="15302"/>
                    <a:pt x="51268" y="14898"/>
                    <a:pt x="51638" y="14898"/>
                  </a:cubicBezTo>
                  <a:cubicBezTo>
                    <a:pt x="51656" y="14898"/>
                    <a:pt x="51675" y="14899"/>
                    <a:pt x="51694" y="14901"/>
                  </a:cubicBezTo>
                  <a:cubicBezTo>
                    <a:pt x="51726" y="14904"/>
                    <a:pt x="51758" y="14906"/>
                    <a:pt x="51790" y="14906"/>
                  </a:cubicBezTo>
                  <a:cubicBezTo>
                    <a:pt x="52468" y="14906"/>
                    <a:pt x="53044" y="14195"/>
                    <a:pt x="53044" y="13550"/>
                  </a:cubicBezTo>
                  <a:cubicBezTo>
                    <a:pt x="53044" y="12760"/>
                    <a:pt x="52412" y="12286"/>
                    <a:pt x="51694" y="12200"/>
                  </a:cubicBezTo>
                  <a:cubicBezTo>
                    <a:pt x="51610" y="12191"/>
                    <a:pt x="51528" y="12187"/>
                    <a:pt x="51447" y="12187"/>
                  </a:cubicBezTo>
                  <a:cubicBezTo>
                    <a:pt x="50430" y="12187"/>
                    <a:pt x="49630" y="12834"/>
                    <a:pt x="48978" y="13579"/>
                  </a:cubicBezTo>
                  <a:cubicBezTo>
                    <a:pt x="48533" y="14068"/>
                    <a:pt x="47987" y="14455"/>
                    <a:pt x="47369" y="14700"/>
                  </a:cubicBezTo>
                  <a:cubicBezTo>
                    <a:pt x="46924" y="14154"/>
                    <a:pt x="46464" y="13608"/>
                    <a:pt x="46004" y="13091"/>
                  </a:cubicBezTo>
                  <a:cubicBezTo>
                    <a:pt x="46435" y="12746"/>
                    <a:pt x="46967" y="12516"/>
                    <a:pt x="47527" y="12185"/>
                  </a:cubicBezTo>
                  <a:cubicBezTo>
                    <a:pt x="48648" y="11496"/>
                    <a:pt x="49496" y="10418"/>
                    <a:pt x="49898" y="9154"/>
                  </a:cubicBezTo>
                  <a:cubicBezTo>
                    <a:pt x="50236" y="8164"/>
                    <a:pt x="49421" y="7515"/>
                    <a:pt x="48598" y="7515"/>
                  </a:cubicBezTo>
                  <a:cubicBezTo>
                    <a:pt x="48060" y="7515"/>
                    <a:pt x="47519" y="7793"/>
                    <a:pt x="47297" y="8436"/>
                  </a:cubicBezTo>
                  <a:cubicBezTo>
                    <a:pt x="46852" y="9729"/>
                    <a:pt x="45746" y="9973"/>
                    <a:pt x="44711" y="10648"/>
                  </a:cubicBezTo>
                  <a:cubicBezTo>
                    <a:pt x="44481" y="10792"/>
                    <a:pt x="44266" y="10964"/>
                    <a:pt x="44065" y="11151"/>
                  </a:cubicBezTo>
                  <a:cubicBezTo>
                    <a:pt x="43634" y="10777"/>
                    <a:pt x="43188" y="10404"/>
                    <a:pt x="42729" y="10045"/>
                  </a:cubicBezTo>
                  <a:cubicBezTo>
                    <a:pt x="43073" y="9556"/>
                    <a:pt x="43476" y="9111"/>
                    <a:pt x="43935" y="8709"/>
                  </a:cubicBezTo>
                  <a:cubicBezTo>
                    <a:pt x="44898" y="7832"/>
                    <a:pt x="45559" y="6855"/>
                    <a:pt x="45659" y="5533"/>
                  </a:cubicBezTo>
                  <a:cubicBezTo>
                    <a:pt x="45731" y="4671"/>
                    <a:pt x="45092" y="4240"/>
                    <a:pt x="44417" y="4240"/>
                  </a:cubicBezTo>
                  <a:cubicBezTo>
                    <a:pt x="43741" y="4240"/>
                    <a:pt x="43030" y="4671"/>
                    <a:pt x="42958" y="5533"/>
                  </a:cubicBezTo>
                  <a:cubicBezTo>
                    <a:pt x="42887" y="6424"/>
                    <a:pt x="41565" y="7143"/>
                    <a:pt x="41033" y="7789"/>
                  </a:cubicBezTo>
                  <a:cubicBezTo>
                    <a:pt x="40818" y="8019"/>
                    <a:pt x="40631" y="8278"/>
                    <a:pt x="40459" y="8536"/>
                  </a:cubicBezTo>
                  <a:cubicBezTo>
                    <a:pt x="39826" y="8177"/>
                    <a:pt x="39180" y="7847"/>
                    <a:pt x="38519" y="7545"/>
                  </a:cubicBezTo>
                  <a:cubicBezTo>
                    <a:pt x="38907" y="7157"/>
                    <a:pt x="39352" y="6798"/>
                    <a:pt x="39654" y="6439"/>
                  </a:cubicBezTo>
                  <a:cubicBezTo>
                    <a:pt x="40502" y="5418"/>
                    <a:pt x="40933" y="4226"/>
                    <a:pt x="40617" y="2904"/>
                  </a:cubicBezTo>
                  <a:cubicBezTo>
                    <a:pt x="40451" y="2236"/>
                    <a:pt x="39940" y="1947"/>
                    <a:pt x="39411" y="1947"/>
                  </a:cubicBezTo>
                  <a:cubicBezTo>
                    <a:pt x="38609" y="1947"/>
                    <a:pt x="37765" y="2610"/>
                    <a:pt x="38016" y="3623"/>
                  </a:cubicBezTo>
                  <a:cubicBezTo>
                    <a:pt x="38232" y="4528"/>
                    <a:pt x="36895" y="5390"/>
                    <a:pt x="36378" y="5964"/>
                  </a:cubicBezTo>
                  <a:cubicBezTo>
                    <a:pt x="36191" y="6151"/>
                    <a:pt x="36019" y="6367"/>
                    <a:pt x="35875" y="6582"/>
                  </a:cubicBezTo>
                  <a:cubicBezTo>
                    <a:pt x="35186" y="6381"/>
                    <a:pt x="34482" y="6209"/>
                    <a:pt x="33763" y="6065"/>
                  </a:cubicBezTo>
                  <a:cubicBezTo>
                    <a:pt x="33950" y="5433"/>
                    <a:pt x="34309" y="4801"/>
                    <a:pt x="34525" y="4226"/>
                  </a:cubicBezTo>
                  <a:cubicBezTo>
                    <a:pt x="34942" y="3192"/>
                    <a:pt x="35056" y="2071"/>
                    <a:pt x="34841" y="979"/>
                  </a:cubicBezTo>
                  <a:cubicBezTo>
                    <a:pt x="34715" y="296"/>
                    <a:pt x="34224" y="1"/>
                    <a:pt x="337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15;p52">
              <a:extLst>
                <a:ext uri="{FF2B5EF4-FFF2-40B4-BE49-F238E27FC236}">
                  <a16:creationId xmlns:a16="http://schemas.microsoft.com/office/drawing/2014/main" id="{78587A8E-5D61-416F-9DCB-39431960B6D9}"/>
                </a:ext>
              </a:extLst>
            </p:cNvPr>
            <p:cNvGrpSpPr/>
            <p:nvPr/>
          </p:nvGrpSpPr>
          <p:grpSpPr>
            <a:xfrm>
              <a:off x="3896497" y="4036717"/>
              <a:ext cx="1350824" cy="503372"/>
              <a:chOff x="1661725" y="951900"/>
              <a:chExt cx="537000" cy="200100"/>
            </a:xfrm>
          </p:grpSpPr>
          <p:sp>
            <p:nvSpPr>
              <p:cNvPr id="7" name="Google Shape;616;p52">
                <a:extLst>
                  <a:ext uri="{FF2B5EF4-FFF2-40B4-BE49-F238E27FC236}">
                    <a16:creationId xmlns:a16="http://schemas.microsoft.com/office/drawing/2014/main" id="{991635AA-55AE-4925-9436-5B7F40C1C89E}"/>
                  </a:ext>
                </a:extLst>
              </p:cNvPr>
              <p:cNvSpPr/>
              <p:nvPr/>
            </p:nvSpPr>
            <p:spPr>
              <a:xfrm>
                <a:off x="1661725" y="991775"/>
                <a:ext cx="206550" cy="160225"/>
              </a:xfrm>
              <a:custGeom>
                <a:avLst/>
                <a:gdLst/>
                <a:ahLst/>
                <a:cxnLst/>
                <a:rect l="l" t="t" r="r" b="b"/>
                <a:pathLst>
                  <a:path w="8262" h="6409" extrusionOk="0">
                    <a:moveTo>
                      <a:pt x="4124" y="0"/>
                    </a:moveTo>
                    <a:cubicBezTo>
                      <a:pt x="1" y="0"/>
                      <a:pt x="1" y="6408"/>
                      <a:pt x="4124" y="6408"/>
                    </a:cubicBezTo>
                    <a:cubicBezTo>
                      <a:pt x="8262" y="6408"/>
                      <a:pt x="8262" y="0"/>
                      <a:pt x="4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7;p52">
                <a:extLst>
                  <a:ext uri="{FF2B5EF4-FFF2-40B4-BE49-F238E27FC236}">
                    <a16:creationId xmlns:a16="http://schemas.microsoft.com/office/drawing/2014/main" id="{2AA13513-DC29-43C6-8A27-278418A0A3F5}"/>
                  </a:ext>
                </a:extLst>
              </p:cNvPr>
              <p:cNvSpPr/>
              <p:nvPr/>
            </p:nvSpPr>
            <p:spPr>
              <a:xfrm>
                <a:off x="1695850" y="1025175"/>
                <a:ext cx="119625" cy="92700"/>
              </a:xfrm>
              <a:custGeom>
                <a:avLst/>
                <a:gdLst/>
                <a:ahLst/>
                <a:cxnLst/>
                <a:rect l="l" t="t" r="r" b="b"/>
                <a:pathLst>
                  <a:path w="4785" h="3708" extrusionOk="0">
                    <a:moveTo>
                      <a:pt x="2386" y="1"/>
                    </a:moveTo>
                    <a:cubicBezTo>
                      <a:pt x="15" y="1"/>
                      <a:pt x="1" y="3707"/>
                      <a:pt x="2386" y="3707"/>
                    </a:cubicBezTo>
                    <a:cubicBezTo>
                      <a:pt x="4785" y="3707"/>
                      <a:pt x="4785" y="1"/>
                      <a:pt x="2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8;p52">
                <a:extLst>
                  <a:ext uri="{FF2B5EF4-FFF2-40B4-BE49-F238E27FC236}">
                    <a16:creationId xmlns:a16="http://schemas.microsoft.com/office/drawing/2014/main" id="{13F04D89-9376-4C47-AB05-DDE9F908E742}"/>
                  </a:ext>
                </a:extLst>
              </p:cNvPr>
              <p:cNvSpPr/>
              <p:nvPr/>
            </p:nvSpPr>
            <p:spPr>
              <a:xfrm>
                <a:off x="2002950" y="951900"/>
                <a:ext cx="195775" cy="151950"/>
              </a:xfrm>
              <a:custGeom>
                <a:avLst/>
                <a:gdLst/>
                <a:ahLst/>
                <a:cxnLst/>
                <a:rect l="l" t="t" r="r" b="b"/>
                <a:pathLst>
                  <a:path w="7831" h="6078" extrusionOk="0">
                    <a:moveTo>
                      <a:pt x="3908" y="1"/>
                    </a:moveTo>
                    <a:cubicBezTo>
                      <a:pt x="1" y="1"/>
                      <a:pt x="1" y="6078"/>
                      <a:pt x="3908" y="6078"/>
                    </a:cubicBezTo>
                    <a:cubicBezTo>
                      <a:pt x="7831" y="6078"/>
                      <a:pt x="7831" y="1"/>
                      <a:pt x="39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9;p52">
                <a:extLst>
                  <a:ext uri="{FF2B5EF4-FFF2-40B4-BE49-F238E27FC236}">
                    <a16:creationId xmlns:a16="http://schemas.microsoft.com/office/drawing/2014/main" id="{5FA65CC7-950E-48F1-ABED-BE46252711DF}"/>
                  </a:ext>
                </a:extLst>
              </p:cNvPr>
              <p:cNvSpPr/>
              <p:nvPr/>
            </p:nvSpPr>
            <p:spPr>
              <a:xfrm>
                <a:off x="2044250" y="983875"/>
                <a:ext cx="113175" cy="87650"/>
              </a:xfrm>
              <a:custGeom>
                <a:avLst/>
                <a:gdLst/>
                <a:ahLst/>
                <a:cxnLst/>
                <a:rect l="l" t="t" r="r" b="b"/>
                <a:pathLst>
                  <a:path w="4527" h="3506" extrusionOk="0">
                    <a:moveTo>
                      <a:pt x="2256" y="0"/>
                    </a:moveTo>
                    <a:cubicBezTo>
                      <a:pt x="1" y="0"/>
                      <a:pt x="1" y="3506"/>
                      <a:pt x="2256" y="3506"/>
                    </a:cubicBezTo>
                    <a:cubicBezTo>
                      <a:pt x="4512" y="3506"/>
                      <a:pt x="4527" y="0"/>
                      <a:pt x="2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3E6D4437-25D2-40F7-9D9D-CDF247214181}"/>
              </a:ext>
            </a:extLst>
          </p:cNvPr>
          <p:cNvSpPr txBox="1"/>
          <p:nvPr/>
        </p:nvSpPr>
        <p:spPr>
          <a:xfrm>
            <a:off x="2704164" y="494828"/>
            <a:ext cx="4439098" cy="523220"/>
          </a:xfrm>
          <a:prstGeom prst="rect">
            <a:avLst/>
          </a:prstGeom>
          <a:noFill/>
        </p:spPr>
        <p:txBody>
          <a:bodyPr wrap="square" rtlCol="0">
            <a:spAutoFit/>
          </a:bodyPr>
          <a:lstStyle/>
          <a:p>
            <a:r>
              <a:rPr lang="en-US" sz="2800" b="1" dirty="0">
                <a:solidFill>
                  <a:schemeClr val="accent1"/>
                </a:solidFill>
              </a:rPr>
              <a:t>HƯỚNG DẪN VỀ NHÀ</a:t>
            </a:r>
          </a:p>
        </p:txBody>
      </p:sp>
      <p:sp>
        <p:nvSpPr>
          <p:cNvPr id="12" name="TextBox 11">
            <a:extLst>
              <a:ext uri="{FF2B5EF4-FFF2-40B4-BE49-F238E27FC236}">
                <a16:creationId xmlns:a16="http://schemas.microsoft.com/office/drawing/2014/main" id="{FCC7CE4E-076A-4414-9E79-21A807ED116E}"/>
              </a:ext>
            </a:extLst>
          </p:cNvPr>
          <p:cNvSpPr txBox="1"/>
          <p:nvPr/>
        </p:nvSpPr>
        <p:spPr>
          <a:xfrm>
            <a:off x="6318687" y="3293138"/>
            <a:ext cx="2801815" cy="1420325"/>
          </a:xfrm>
          <a:prstGeom prst="rect">
            <a:avLst/>
          </a:prstGeom>
          <a:noFill/>
        </p:spPr>
        <p:txBody>
          <a:bodyPr wrap="square">
            <a:spAutoFit/>
          </a:bodyPr>
          <a:lstStyle/>
          <a:p>
            <a:pPr algn="ctr">
              <a:lnSpc>
                <a:spcPct val="150000"/>
              </a:lnSpc>
              <a:tabLst>
                <a:tab pos="742950" algn="l"/>
              </a:tabLst>
            </a:pPr>
            <a:r>
              <a:rPr lang="en-US" sz="2000" dirty="0" err="1">
                <a:solidFill>
                  <a:srgbClr val="000000"/>
                </a:solidFill>
                <a:effectLst/>
                <a:latin typeface="+mj-lt"/>
                <a:ea typeface="Times New Roman" panose="02020603050405020304" pitchFamily="18" charset="0"/>
              </a:rPr>
              <a:t>Chuẩn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bị</a:t>
            </a:r>
            <a:r>
              <a:rPr lang="en-US" sz="2000"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bài</a:t>
            </a:r>
            <a:r>
              <a:rPr lang="en-US" sz="2000" b="1" i="1" dirty="0">
                <a:solidFill>
                  <a:srgbClr val="000000"/>
                </a:solidFill>
                <a:effectLst/>
                <a:latin typeface="+mj-lt"/>
                <a:ea typeface="Times New Roman" panose="02020603050405020304" pitchFamily="18" charset="0"/>
              </a:rPr>
              <a:t> 16. </a:t>
            </a:r>
            <a:r>
              <a:rPr lang="en-US" sz="2000" b="1" i="1" dirty="0" err="1">
                <a:solidFill>
                  <a:srgbClr val="000000"/>
                </a:solidFill>
                <a:effectLst/>
                <a:latin typeface="+mj-lt"/>
                <a:ea typeface="Times New Roman" panose="02020603050405020304" pitchFamily="18" charset="0"/>
              </a:rPr>
              <a:t>Sinh</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trưởng</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và</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phát</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triển</a:t>
            </a:r>
            <a:r>
              <a:rPr lang="en-US" sz="2000" b="1" i="1" dirty="0">
                <a:solidFill>
                  <a:srgbClr val="000000"/>
                </a:solidFill>
                <a:effectLst/>
                <a:latin typeface="+mj-lt"/>
                <a:ea typeface="Times New Roman" panose="02020603050405020304" pitchFamily="18" charset="0"/>
              </a:rPr>
              <a:t> ở </a:t>
            </a:r>
            <a:r>
              <a:rPr lang="en-US" sz="2000" b="1" i="1" dirty="0" err="1">
                <a:solidFill>
                  <a:srgbClr val="000000"/>
                </a:solidFill>
                <a:effectLst/>
                <a:latin typeface="+mj-lt"/>
                <a:ea typeface="Times New Roman" panose="02020603050405020304" pitchFamily="18" charset="0"/>
              </a:rPr>
              <a:t>thực</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vật</a:t>
            </a:r>
            <a:r>
              <a:rPr lang="en-US" sz="2000" b="1" i="1"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EF51D756-BE31-4613-976B-2184E36FD205}"/>
              </a:ext>
            </a:extLst>
          </p:cNvPr>
          <p:cNvSpPr txBox="1"/>
          <p:nvPr/>
        </p:nvSpPr>
        <p:spPr>
          <a:xfrm>
            <a:off x="52743" y="3378986"/>
            <a:ext cx="2801815" cy="95866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Ghi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nhớ</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kiến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thức</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trong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bài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14" name="TextBox 13">
            <a:extLst>
              <a:ext uri="{FF2B5EF4-FFF2-40B4-BE49-F238E27FC236}">
                <a16:creationId xmlns:a16="http://schemas.microsoft.com/office/drawing/2014/main" id="{73FBA968-27BE-4E25-9E98-AA6EECDCE7EE}"/>
              </a:ext>
            </a:extLst>
          </p:cNvPr>
          <p:cNvSpPr txBox="1"/>
          <p:nvPr/>
        </p:nvSpPr>
        <p:spPr>
          <a:xfrm>
            <a:off x="3326133" y="1329339"/>
            <a:ext cx="2857431" cy="95866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tab pos="742950" algn="l"/>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Hoàn</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rgbClr val="000000"/>
                </a:solidFill>
                <a:effectLst/>
                <a:uLnTx/>
                <a:uFillTx/>
                <a:latin typeface="Arial"/>
                <a:ea typeface="Times New Roman" panose="02020603050405020304" pitchFamily="18" charset="0"/>
                <a:cs typeface="Arial"/>
                <a:sym typeface="Arial"/>
              </a:rPr>
              <a:t>thành</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rgbClr val="000000"/>
                </a:solidFill>
                <a:effectLst/>
                <a:uLnTx/>
                <a:uFillTx/>
                <a:latin typeface="Arial"/>
                <a:ea typeface="Times New Roman" panose="02020603050405020304" pitchFamily="18" charset="0"/>
                <a:cs typeface="Arial"/>
                <a:sym typeface="Arial"/>
              </a:rPr>
              <a:t>bài</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rgbClr val="000000"/>
                </a:solidFill>
                <a:effectLst/>
                <a:uLnTx/>
                <a:uFillTx/>
                <a:latin typeface="Arial"/>
                <a:ea typeface="Times New Roman" panose="02020603050405020304" pitchFamily="18" charset="0"/>
                <a:cs typeface="Arial"/>
                <a:sym typeface="Arial"/>
              </a:rPr>
              <a:t>tập</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noProof="0" dirty="0" err="1">
                <a:ln>
                  <a:noFill/>
                </a:ln>
                <a:solidFill>
                  <a:srgbClr val="000000"/>
                </a:solidFill>
                <a:effectLst/>
                <a:uLnTx/>
                <a:uFillTx/>
                <a:latin typeface="Arial"/>
                <a:ea typeface="Times New Roman" panose="02020603050405020304" pitchFamily="18" charset="0"/>
                <a:cs typeface="Arial"/>
                <a:sym typeface="Arial"/>
              </a:rPr>
              <a:t>trong</a:t>
            </a:r>
            <a:r>
              <a:rPr kumimoji="0" lang="en-US" sz="2000" b="0" i="0" u="none" strike="noStrike" kern="0" cap="none" spc="0" normalizeH="0" noProof="0" dirty="0">
                <a:ln>
                  <a:noFill/>
                </a:ln>
                <a:solidFill>
                  <a:srgbClr val="000000"/>
                </a:solidFill>
                <a:effectLst/>
                <a:uLnTx/>
                <a:uFillTx/>
                <a:latin typeface="Arial"/>
                <a:ea typeface="Times New Roman" panose="02020603050405020304" pitchFamily="18" charset="0"/>
                <a:cs typeface="Arial"/>
                <a:sym typeface="Arial"/>
              </a:rPr>
              <a:t> SBT.</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grpSp>
        <p:nvGrpSpPr>
          <p:cNvPr id="15" name="Google Shape;1223;p81">
            <a:extLst>
              <a:ext uri="{FF2B5EF4-FFF2-40B4-BE49-F238E27FC236}">
                <a16:creationId xmlns:a16="http://schemas.microsoft.com/office/drawing/2014/main" id="{9B3A3BE9-B06C-4C74-A355-A7C8FA15B8FA}"/>
              </a:ext>
            </a:extLst>
          </p:cNvPr>
          <p:cNvGrpSpPr/>
          <p:nvPr/>
        </p:nvGrpSpPr>
        <p:grpSpPr>
          <a:xfrm>
            <a:off x="2249425" y="1764514"/>
            <a:ext cx="909477" cy="621018"/>
            <a:chOff x="3263138" y="3835725"/>
            <a:chExt cx="349350" cy="263125"/>
          </a:xfrm>
        </p:grpSpPr>
        <p:sp>
          <p:nvSpPr>
            <p:cNvPr id="16" name="Google Shape;1224;p81">
              <a:extLst>
                <a:ext uri="{FF2B5EF4-FFF2-40B4-BE49-F238E27FC236}">
                  <a16:creationId xmlns:a16="http://schemas.microsoft.com/office/drawing/2014/main" id="{63AE4CE8-1D21-40DB-8973-BC69B6C93E1E}"/>
                </a:ext>
              </a:extLst>
            </p:cNvPr>
            <p:cNvSpPr/>
            <p:nvPr/>
          </p:nvSpPr>
          <p:spPr>
            <a:xfrm>
              <a:off x="3291663" y="3967225"/>
              <a:ext cx="268825" cy="65875"/>
            </a:xfrm>
            <a:custGeom>
              <a:avLst/>
              <a:gdLst/>
              <a:ahLst/>
              <a:cxnLst/>
              <a:rect l="l" t="t" r="r" b="b"/>
              <a:pathLst>
                <a:path w="10753" h="2635" extrusionOk="0">
                  <a:moveTo>
                    <a:pt x="2158" y="1"/>
                  </a:moveTo>
                  <a:lnTo>
                    <a:pt x="217" y="470"/>
                  </a:lnTo>
                  <a:cubicBezTo>
                    <a:pt x="97" y="470"/>
                    <a:pt x="0" y="565"/>
                    <a:pt x="0" y="685"/>
                  </a:cubicBezTo>
                  <a:lnTo>
                    <a:pt x="508" y="1657"/>
                  </a:lnTo>
                  <a:cubicBezTo>
                    <a:pt x="508" y="1777"/>
                    <a:pt x="605" y="1872"/>
                    <a:pt x="723" y="1872"/>
                  </a:cubicBezTo>
                  <a:lnTo>
                    <a:pt x="2156" y="2634"/>
                  </a:lnTo>
                  <a:lnTo>
                    <a:pt x="2156" y="2632"/>
                  </a:lnTo>
                  <a:lnTo>
                    <a:pt x="10387" y="2632"/>
                  </a:lnTo>
                  <a:cubicBezTo>
                    <a:pt x="10589" y="2632"/>
                    <a:pt x="10752" y="2467"/>
                    <a:pt x="10752" y="2265"/>
                  </a:cubicBezTo>
                  <a:lnTo>
                    <a:pt x="10752" y="368"/>
                  </a:lnTo>
                  <a:cubicBezTo>
                    <a:pt x="10752" y="166"/>
                    <a:pt x="10589" y="1"/>
                    <a:pt x="10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5;p81">
              <a:extLst>
                <a:ext uri="{FF2B5EF4-FFF2-40B4-BE49-F238E27FC236}">
                  <a16:creationId xmlns:a16="http://schemas.microsoft.com/office/drawing/2014/main" id="{F966DF52-A846-4984-BDB9-AEA461322632}"/>
                </a:ext>
              </a:extLst>
            </p:cNvPr>
            <p:cNvSpPr/>
            <p:nvPr/>
          </p:nvSpPr>
          <p:spPr>
            <a:xfrm>
              <a:off x="3315138" y="4033075"/>
              <a:ext cx="297350" cy="65775"/>
            </a:xfrm>
            <a:custGeom>
              <a:avLst/>
              <a:gdLst/>
              <a:ahLst/>
              <a:cxnLst/>
              <a:rect l="l" t="t" r="r" b="b"/>
              <a:pathLst>
                <a:path w="11894" h="2631" extrusionOk="0">
                  <a:moveTo>
                    <a:pt x="366" y="0"/>
                  </a:moveTo>
                  <a:cubicBezTo>
                    <a:pt x="164" y="0"/>
                    <a:pt x="1" y="163"/>
                    <a:pt x="1" y="366"/>
                  </a:cubicBezTo>
                  <a:lnTo>
                    <a:pt x="1" y="2265"/>
                  </a:lnTo>
                  <a:cubicBezTo>
                    <a:pt x="1" y="2467"/>
                    <a:pt x="164" y="2630"/>
                    <a:pt x="366" y="2630"/>
                  </a:cubicBezTo>
                  <a:lnTo>
                    <a:pt x="11528" y="2630"/>
                  </a:lnTo>
                  <a:cubicBezTo>
                    <a:pt x="11730" y="2630"/>
                    <a:pt x="11894" y="2467"/>
                    <a:pt x="11894" y="2265"/>
                  </a:cubicBezTo>
                  <a:lnTo>
                    <a:pt x="11894" y="366"/>
                  </a:lnTo>
                  <a:cubicBezTo>
                    <a:pt x="11894" y="163"/>
                    <a:pt x="11730" y="0"/>
                    <a:pt x="1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6;p81">
              <a:extLst>
                <a:ext uri="{FF2B5EF4-FFF2-40B4-BE49-F238E27FC236}">
                  <a16:creationId xmlns:a16="http://schemas.microsoft.com/office/drawing/2014/main" id="{F7CF3EEF-3BF0-4588-8D7F-D04BC6AF4B6E}"/>
                </a:ext>
              </a:extLst>
            </p:cNvPr>
            <p:cNvSpPr/>
            <p:nvPr/>
          </p:nvSpPr>
          <p:spPr>
            <a:xfrm>
              <a:off x="3315138" y="3901500"/>
              <a:ext cx="297350" cy="65800"/>
            </a:xfrm>
            <a:custGeom>
              <a:avLst/>
              <a:gdLst/>
              <a:ahLst/>
              <a:cxnLst/>
              <a:rect l="l" t="t" r="r" b="b"/>
              <a:pathLst>
                <a:path w="11894" h="2632" extrusionOk="0">
                  <a:moveTo>
                    <a:pt x="366" y="1"/>
                  </a:moveTo>
                  <a:cubicBezTo>
                    <a:pt x="164" y="1"/>
                    <a:pt x="1" y="164"/>
                    <a:pt x="1" y="367"/>
                  </a:cubicBezTo>
                  <a:lnTo>
                    <a:pt x="1" y="2266"/>
                  </a:lnTo>
                  <a:cubicBezTo>
                    <a:pt x="1" y="2468"/>
                    <a:pt x="164" y="2631"/>
                    <a:pt x="366" y="2631"/>
                  </a:cubicBezTo>
                  <a:lnTo>
                    <a:pt x="11528" y="2631"/>
                  </a:lnTo>
                  <a:cubicBezTo>
                    <a:pt x="11730" y="2631"/>
                    <a:pt x="11894" y="2468"/>
                    <a:pt x="11894" y="2266"/>
                  </a:cubicBezTo>
                  <a:lnTo>
                    <a:pt x="11894" y="367"/>
                  </a:lnTo>
                  <a:cubicBezTo>
                    <a:pt x="11894" y="164"/>
                    <a:pt x="11730" y="1"/>
                    <a:pt x="11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27;p81">
              <a:extLst>
                <a:ext uri="{FF2B5EF4-FFF2-40B4-BE49-F238E27FC236}">
                  <a16:creationId xmlns:a16="http://schemas.microsoft.com/office/drawing/2014/main" id="{DAA643BC-20DD-4F90-87CB-2083B58B269C}"/>
                </a:ext>
              </a:extLst>
            </p:cNvPr>
            <p:cNvSpPr/>
            <p:nvPr/>
          </p:nvSpPr>
          <p:spPr>
            <a:xfrm>
              <a:off x="3263138" y="3835725"/>
              <a:ext cx="297375" cy="65800"/>
            </a:xfrm>
            <a:custGeom>
              <a:avLst/>
              <a:gdLst/>
              <a:ahLst/>
              <a:cxnLst/>
              <a:rect l="l" t="t" r="r" b="b"/>
              <a:pathLst>
                <a:path w="11895" h="2632" extrusionOk="0">
                  <a:moveTo>
                    <a:pt x="368" y="0"/>
                  </a:moveTo>
                  <a:cubicBezTo>
                    <a:pt x="164" y="0"/>
                    <a:pt x="1" y="165"/>
                    <a:pt x="1" y="367"/>
                  </a:cubicBezTo>
                  <a:lnTo>
                    <a:pt x="1" y="2265"/>
                  </a:lnTo>
                  <a:cubicBezTo>
                    <a:pt x="1" y="2467"/>
                    <a:pt x="164" y="2632"/>
                    <a:pt x="368" y="2632"/>
                  </a:cubicBezTo>
                  <a:lnTo>
                    <a:pt x="11528" y="2632"/>
                  </a:lnTo>
                  <a:cubicBezTo>
                    <a:pt x="11730" y="2632"/>
                    <a:pt x="11895" y="2467"/>
                    <a:pt x="11895" y="2265"/>
                  </a:cubicBezTo>
                  <a:lnTo>
                    <a:pt x="11895" y="367"/>
                  </a:lnTo>
                  <a:cubicBezTo>
                    <a:pt x="11895" y="165"/>
                    <a:pt x="11730" y="0"/>
                    <a:pt x="11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28;p81">
              <a:extLst>
                <a:ext uri="{FF2B5EF4-FFF2-40B4-BE49-F238E27FC236}">
                  <a16:creationId xmlns:a16="http://schemas.microsoft.com/office/drawing/2014/main" id="{CF126258-05E6-4AB0-BAC9-4E16D4517F46}"/>
                </a:ext>
              </a:extLst>
            </p:cNvPr>
            <p:cNvSpPr/>
            <p:nvPr/>
          </p:nvSpPr>
          <p:spPr>
            <a:xfrm>
              <a:off x="3315138" y="3934825"/>
              <a:ext cx="297350" cy="32475"/>
            </a:xfrm>
            <a:custGeom>
              <a:avLst/>
              <a:gdLst/>
              <a:ahLst/>
              <a:cxnLst/>
              <a:rect l="l" t="t" r="r" b="b"/>
              <a:pathLst>
                <a:path w="11894" h="1299" extrusionOk="0">
                  <a:moveTo>
                    <a:pt x="1" y="1"/>
                  </a:moveTo>
                  <a:lnTo>
                    <a:pt x="1" y="950"/>
                  </a:lnTo>
                  <a:cubicBezTo>
                    <a:pt x="1" y="1109"/>
                    <a:pt x="103" y="1250"/>
                    <a:pt x="253" y="1298"/>
                  </a:cubicBezTo>
                  <a:lnTo>
                    <a:pt x="11641" y="1298"/>
                  </a:lnTo>
                  <a:cubicBezTo>
                    <a:pt x="11792" y="1250"/>
                    <a:pt x="11894" y="1109"/>
                    <a:pt x="11894" y="950"/>
                  </a:cubicBezTo>
                  <a:lnTo>
                    <a:pt x="11894" y="1"/>
                  </a:lnTo>
                  <a:close/>
                </a:path>
              </a:pathLst>
            </a:custGeom>
            <a:solidFill>
              <a:srgbClr val="191919">
                <a:alpha val="1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29;p81">
              <a:extLst>
                <a:ext uri="{FF2B5EF4-FFF2-40B4-BE49-F238E27FC236}">
                  <a16:creationId xmlns:a16="http://schemas.microsoft.com/office/drawing/2014/main" id="{D87C2F85-198D-46F0-A26B-1512FFBC7C97}"/>
                </a:ext>
              </a:extLst>
            </p:cNvPr>
            <p:cNvSpPr/>
            <p:nvPr/>
          </p:nvSpPr>
          <p:spPr>
            <a:xfrm>
              <a:off x="3263138" y="3869050"/>
              <a:ext cx="297375" cy="32475"/>
            </a:xfrm>
            <a:custGeom>
              <a:avLst/>
              <a:gdLst/>
              <a:ahLst/>
              <a:cxnLst/>
              <a:rect l="l" t="t" r="r" b="b"/>
              <a:pathLst>
                <a:path w="11895" h="1299" extrusionOk="0">
                  <a:moveTo>
                    <a:pt x="1" y="0"/>
                  </a:moveTo>
                  <a:lnTo>
                    <a:pt x="1" y="951"/>
                  </a:lnTo>
                  <a:cubicBezTo>
                    <a:pt x="1" y="1110"/>
                    <a:pt x="103" y="1250"/>
                    <a:pt x="255" y="1299"/>
                  </a:cubicBezTo>
                  <a:lnTo>
                    <a:pt x="11641" y="1299"/>
                  </a:lnTo>
                  <a:cubicBezTo>
                    <a:pt x="11791" y="1249"/>
                    <a:pt x="11895" y="1108"/>
                    <a:pt x="11895" y="950"/>
                  </a:cubicBezTo>
                  <a:lnTo>
                    <a:pt x="118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30;p81">
              <a:extLst>
                <a:ext uri="{FF2B5EF4-FFF2-40B4-BE49-F238E27FC236}">
                  <a16:creationId xmlns:a16="http://schemas.microsoft.com/office/drawing/2014/main" id="{DDE9FE3E-4371-4500-9FAB-8902515C39AA}"/>
                </a:ext>
              </a:extLst>
            </p:cNvPr>
            <p:cNvSpPr/>
            <p:nvPr/>
          </p:nvSpPr>
          <p:spPr>
            <a:xfrm>
              <a:off x="3263138" y="4000625"/>
              <a:ext cx="297375" cy="32475"/>
            </a:xfrm>
            <a:custGeom>
              <a:avLst/>
              <a:gdLst/>
              <a:ahLst/>
              <a:cxnLst/>
              <a:rect l="l" t="t" r="r" b="b"/>
              <a:pathLst>
                <a:path w="11895" h="1299" extrusionOk="0">
                  <a:moveTo>
                    <a:pt x="1" y="1"/>
                  </a:moveTo>
                  <a:lnTo>
                    <a:pt x="1" y="949"/>
                  </a:lnTo>
                  <a:cubicBezTo>
                    <a:pt x="1" y="1107"/>
                    <a:pt x="103" y="1248"/>
                    <a:pt x="255" y="1298"/>
                  </a:cubicBezTo>
                  <a:lnTo>
                    <a:pt x="11641" y="1298"/>
                  </a:lnTo>
                  <a:cubicBezTo>
                    <a:pt x="11791" y="1248"/>
                    <a:pt x="11895" y="1107"/>
                    <a:pt x="11895" y="949"/>
                  </a:cubicBezTo>
                  <a:lnTo>
                    <a:pt x="11895" y="1"/>
                  </a:lnTo>
                  <a:close/>
                </a:path>
              </a:pathLst>
            </a:custGeom>
            <a:solidFill>
              <a:srgbClr val="191919">
                <a:alpha val="46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31;p81">
              <a:extLst>
                <a:ext uri="{FF2B5EF4-FFF2-40B4-BE49-F238E27FC236}">
                  <a16:creationId xmlns:a16="http://schemas.microsoft.com/office/drawing/2014/main" id="{8D1F22A0-BD1F-4F7A-BEF9-47C2DE35FF13}"/>
                </a:ext>
              </a:extLst>
            </p:cNvPr>
            <p:cNvSpPr/>
            <p:nvPr/>
          </p:nvSpPr>
          <p:spPr>
            <a:xfrm>
              <a:off x="3315113" y="4066375"/>
              <a:ext cx="297375" cy="32475"/>
            </a:xfrm>
            <a:custGeom>
              <a:avLst/>
              <a:gdLst/>
              <a:ahLst/>
              <a:cxnLst/>
              <a:rect l="l" t="t" r="r" b="b"/>
              <a:pathLst>
                <a:path w="11895" h="1299" extrusionOk="0">
                  <a:moveTo>
                    <a:pt x="2" y="1"/>
                  </a:moveTo>
                  <a:lnTo>
                    <a:pt x="2" y="951"/>
                  </a:lnTo>
                  <a:cubicBezTo>
                    <a:pt x="0" y="1109"/>
                    <a:pt x="104" y="1250"/>
                    <a:pt x="254" y="1298"/>
                  </a:cubicBezTo>
                  <a:lnTo>
                    <a:pt x="11642" y="1298"/>
                  </a:lnTo>
                  <a:cubicBezTo>
                    <a:pt x="11793" y="1250"/>
                    <a:pt x="11895" y="1109"/>
                    <a:pt x="11895" y="951"/>
                  </a:cubicBezTo>
                  <a:lnTo>
                    <a:pt x="11895" y="1"/>
                  </a:lnTo>
                  <a:close/>
                </a:path>
              </a:pathLst>
            </a:custGeom>
            <a:solidFill>
              <a:srgbClr val="191919">
                <a:alpha val="1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32;p81">
              <a:extLst>
                <a:ext uri="{FF2B5EF4-FFF2-40B4-BE49-F238E27FC236}">
                  <a16:creationId xmlns:a16="http://schemas.microsoft.com/office/drawing/2014/main" id="{7679D434-E41E-46F8-8A04-E0FC42698100}"/>
                </a:ext>
              </a:extLst>
            </p:cNvPr>
            <p:cNvSpPr/>
            <p:nvPr/>
          </p:nvSpPr>
          <p:spPr>
            <a:xfrm>
              <a:off x="3553063" y="3901500"/>
              <a:ext cx="59425" cy="65800"/>
            </a:xfrm>
            <a:custGeom>
              <a:avLst/>
              <a:gdLst/>
              <a:ahLst/>
              <a:cxnLst/>
              <a:rect l="l" t="t" r="r" b="b"/>
              <a:pathLst>
                <a:path w="2377" h="2632" extrusionOk="0">
                  <a:moveTo>
                    <a:pt x="0" y="1"/>
                  </a:moveTo>
                  <a:lnTo>
                    <a:pt x="0" y="2631"/>
                  </a:lnTo>
                  <a:lnTo>
                    <a:pt x="2066" y="2631"/>
                  </a:lnTo>
                  <a:cubicBezTo>
                    <a:pt x="2237" y="2631"/>
                    <a:pt x="2377" y="2492"/>
                    <a:pt x="2377" y="2321"/>
                  </a:cubicBezTo>
                  <a:lnTo>
                    <a:pt x="2377" y="312"/>
                  </a:lnTo>
                  <a:cubicBezTo>
                    <a:pt x="2377" y="140"/>
                    <a:pt x="2237" y="1"/>
                    <a:pt x="2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33;p81">
              <a:extLst>
                <a:ext uri="{FF2B5EF4-FFF2-40B4-BE49-F238E27FC236}">
                  <a16:creationId xmlns:a16="http://schemas.microsoft.com/office/drawing/2014/main" id="{EC179B4F-FD9A-47EE-A17A-D68FE7CB9AC4}"/>
                </a:ext>
              </a:extLst>
            </p:cNvPr>
            <p:cNvSpPr/>
            <p:nvPr/>
          </p:nvSpPr>
          <p:spPr>
            <a:xfrm>
              <a:off x="3315113" y="3901500"/>
              <a:ext cx="59475" cy="65825"/>
            </a:xfrm>
            <a:custGeom>
              <a:avLst/>
              <a:gdLst/>
              <a:ahLst/>
              <a:cxnLst/>
              <a:rect l="l" t="t" r="r" b="b"/>
              <a:pathLst>
                <a:path w="2379" h="2633" extrusionOk="0">
                  <a:moveTo>
                    <a:pt x="240" y="1"/>
                  </a:moveTo>
                  <a:cubicBezTo>
                    <a:pt x="107" y="1"/>
                    <a:pt x="0" y="108"/>
                    <a:pt x="2" y="239"/>
                  </a:cubicBezTo>
                  <a:lnTo>
                    <a:pt x="2" y="2395"/>
                  </a:lnTo>
                  <a:cubicBezTo>
                    <a:pt x="0" y="2526"/>
                    <a:pt x="107" y="2633"/>
                    <a:pt x="240" y="2633"/>
                  </a:cubicBezTo>
                  <a:lnTo>
                    <a:pt x="240" y="2631"/>
                  </a:lnTo>
                  <a:lnTo>
                    <a:pt x="2378" y="2631"/>
                  </a:lnTo>
                  <a:lnTo>
                    <a:pt x="2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34;p81">
              <a:extLst>
                <a:ext uri="{FF2B5EF4-FFF2-40B4-BE49-F238E27FC236}">
                  <a16:creationId xmlns:a16="http://schemas.microsoft.com/office/drawing/2014/main" id="{DED0BFBB-3BF8-4BD5-8BA7-D48B9EFA7E56}"/>
                </a:ext>
              </a:extLst>
            </p:cNvPr>
            <p:cNvSpPr/>
            <p:nvPr/>
          </p:nvSpPr>
          <p:spPr>
            <a:xfrm>
              <a:off x="3263138" y="3967300"/>
              <a:ext cx="82450" cy="65825"/>
            </a:xfrm>
            <a:custGeom>
              <a:avLst/>
              <a:gdLst/>
              <a:ahLst/>
              <a:cxnLst/>
              <a:rect l="l" t="t" r="r" b="b"/>
              <a:pathLst>
                <a:path w="3298" h="2633" extrusionOk="0">
                  <a:moveTo>
                    <a:pt x="213" y="1"/>
                  </a:moveTo>
                  <a:cubicBezTo>
                    <a:pt x="96" y="1"/>
                    <a:pt x="1" y="97"/>
                    <a:pt x="1" y="216"/>
                  </a:cubicBezTo>
                  <a:lnTo>
                    <a:pt x="1" y="2418"/>
                  </a:lnTo>
                  <a:cubicBezTo>
                    <a:pt x="1" y="2536"/>
                    <a:pt x="98" y="2633"/>
                    <a:pt x="216" y="2633"/>
                  </a:cubicBezTo>
                  <a:lnTo>
                    <a:pt x="3297" y="2633"/>
                  </a:lnTo>
                  <a:lnTo>
                    <a:pt x="3297" y="1"/>
                  </a:lnTo>
                  <a:lnTo>
                    <a:pt x="216" y="1"/>
                  </a:lnTo>
                  <a:cubicBezTo>
                    <a:pt x="215" y="1"/>
                    <a:pt x="214"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35;p81">
              <a:extLst>
                <a:ext uri="{FF2B5EF4-FFF2-40B4-BE49-F238E27FC236}">
                  <a16:creationId xmlns:a16="http://schemas.microsoft.com/office/drawing/2014/main" id="{028E4114-10F5-413C-9B51-549E39388862}"/>
                </a:ext>
              </a:extLst>
            </p:cNvPr>
            <p:cNvSpPr/>
            <p:nvPr/>
          </p:nvSpPr>
          <p:spPr>
            <a:xfrm>
              <a:off x="3509138" y="3835750"/>
              <a:ext cx="51350" cy="65775"/>
            </a:xfrm>
            <a:custGeom>
              <a:avLst/>
              <a:gdLst/>
              <a:ahLst/>
              <a:cxnLst/>
              <a:rect l="l" t="t" r="r" b="b"/>
              <a:pathLst>
                <a:path w="2054" h="2631" extrusionOk="0">
                  <a:moveTo>
                    <a:pt x="1" y="1"/>
                  </a:moveTo>
                  <a:lnTo>
                    <a:pt x="1" y="2631"/>
                  </a:lnTo>
                  <a:lnTo>
                    <a:pt x="1730" y="2631"/>
                  </a:lnTo>
                  <a:cubicBezTo>
                    <a:pt x="1908" y="2631"/>
                    <a:pt x="2053" y="2485"/>
                    <a:pt x="2053" y="2307"/>
                  </a:cubicBezTo>
                  <a:lnTo>
                    <a:pt x="2053" y="324"/>
                  </a:lnTo>
                  <a:cubicBezTo>
                    <a:pt x="2053" y="146"/>
                    <a:pt x="1908" y="1"/>
                    <a:pt x="1730" y="1"/>
                  </a:cubicBezTo>
                  <a:close/>
                </a:path>
              </a:pathLst>
            </a:custGeom>
            <a:solidFill>
              <a:srgbClr val="191919">
                <a:alpha val="46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6;p81">
              <a:extLst>
                <a:ext uri="{FF2B5EF4-FFF2-40B4-BE49-F238E27FC236}">
                  <a16:creationId xmlns:a16="http://schemas.microsoft.com/office/drawing/2014/main" id="{35A4890A-0C81-4A8D-AB0B-B0E20656D619}"/>
                </a:ext>
              </a:extLst>
            </p:cNvPr>
            <p:cNvSpPr/>
            <p:nvPr/>
          </p:nvSpPr>
          <p:spPr>
            <a:xfrm>
              <a:off x="3510888" y="4033075"/>
              <a:ext cx="51325" cy="65775"/>
            </a:xfrm>
            <a:custGeom>
              <a:avLst/>
              <a:gdLst/>
              <a:ahLst/>
              <a:cxnLst/>
              <a:rect l="l" t="t" r="r" b="b"/>
              <a:pathLst>
                <a:path w="2053" h="2631" extrusionOk="0">
                  <a:moveTo>
                    <a:pt x="0" y="0"/>
                  </a:moveTo>
                  <a:lnTo>
                    <a:pt x="0" y="2630"/>
                  </a:lnTo>
                  <a:lnTo>
                    <a:pt x="2053" y="2630"/>
                  </a:lnTo>
                  <a:lnTo>
                    <a:pt x="20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37;p81">
              <a:extLst>
                <a:ext uri="{FF2B5EF4-FFF2-40B4-BE49-F238E27FC236}">
                  <a16:creationId xmlns:a16="http://schemas.microsoft.com/office/drawing/2014/main" id="{A13FCB1D-8F82-4391-92FD-6DEB86266D3E}"/>
                </a:ext>
              </a:extLst>
            </p:cNvPr>
            <p:cNvSpPr/>
            <p:nvPr/>
          </p:nvSpPr>
          <p:spPr>
            <a:xfrm>
              <a:off x="3509138" y="3869050"/>
              <a:ext cx="51375" cy="32475"/>
            </a:xfrm>
            <a:custGeom>
              <a:avLst/>
              <a:gdLst/>
              <a:ahLst/>
              <a:cxnLst/>
              <a:rect l="l" t="t" r="r" b="b"/>
              <a:pathLst>
                <a:path w="2055" h="1299" extrusionOk="0">
                  <a:moveTo>
                    <a:pt x="1" y="0"/>
                  </a:moveTo>
                  <a:lnTo>
                    <a:pt x="1" y="1299"/>
                  </a:lnTo>
                  <a:lnTo>
                    <a:pt x="1730" y="1299"/>
                  </a:lnTo>
                  <a:cubicBezTo>
                    <a:pt x="1783" y="1299"/>
                    <a:pt x="1835" y="1286"/>
                    <a:pt x="1880" y="1262"/>
                  </a:cubicBezTo>
                  <a:cubicBezTo>
                    <a:pt x="1989" y="1194"/>
                    <a:pt x="2055" y="1076"/>
                    <a:pt x="2055" y="950"/>
                  </a:cubicBezTo>
                  <a:lnTo>
                    <a:pt x="2055" y="0"/>
                  </a:lnTo>
                  <a:close/>
                </a:path>
              </a:pathLst>
            </a:custGeom>
            <a:solidFill>
              <a:srgbClr val="191919">
                <a:alpha val="46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38;p81">
              <a:extLst>
                <a:ext uri="{FF2B5EF4-FFF2-40B4-BE49-F238E27FC236}">
                  <a16:creationId xmlns:a16="http://schemas.microsoft.com/office/drawing/2014/main" id="{48CA2A8B-3612-4EAF-80FD-4001AF591556}"/>
                </a:ext>
              </a:extLst>
            </p:cNvPr>
            <p:cNvSpPr/>
            <p:nvPr/>
          </p:nvSpPr>
          <p:spPr>
            <a:xfrm>
              <a:off x="3553063" y="3934825"/>
              <a:ext cx="59425" cy="32475"/>
            </a:xfrm>
            <a:custGeom>
              <a:avLst/>
              <a:gdLst/>
              <a:ahLst/>
              <a:cxnLst/>
              <a:rect l="l" t="t" r="r" b="b"/>
              <a:pathLst>
                <a:path w="2377" h="1299" extrusionOk="0">
                  <a:moveTo>
                    <a:pt x="0" y="1"/>
                  </a:moveTo>
                  <a:lnTo>
                    <a:pt x="0" y="1298"/>
                  </a:lnTo>
                  <a:lnTo>
                    <a:pt x="2066" y="1298"/>
                  </a:lnTo>
                  <a:cubicBezTo>
                    <a:pt x="2098" y="1298"/>
                    <a:pt x="2131" y="1293"/>
                    <a:pt x="2161" y="1284"/>
                  </a:cubicBezTo>
                  <a:cubicBezTo>
                    <a:pt x="2292" y="1224"/>
                    <a:pt x="2377" y="1093"/>
                    <a:pt x="2377" y="950"/>
                  </a:cubicBezTo>
                  <a:lnTo>
                    <a:pt x="2377" y="1"/>
                  </a:lnTo>
                  <a:close/>
                </a:path>
              </a:pathLst>
            </a:custGeom>
            <a:solidFill>
              <a:srgbClr val="191919">
                <a:alpha val="46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39;p81">
              <a:extLst>
                <a:ext uri="{FF2B5EF4-FFF2-40B4-BE49-F238E27FC236}">
                  <a16:creationId xmlns:a16="http://schemas.microsoft.com/office/drawing/2014/main" id="{DFF7C1F2-55CD-4AAE-81E7-FD6DD4A96794}"/>
                </a:ext>
              </a:extLst>
            </p:cNvPr>
            <p:cNvSpPr/>
            <p:nvPr/>
          </p:nvSpPr>
          <p:spPr>
            <a:xfrm>
              <a:off x="3315138" y="3934825"/>
              <a:ext cx="59450" cy="32475"/>
            </a:xfrm>
            <a:custGeom>
              <a:avLst/>
              <a:gdLst/>
              <a:ahLst/>
              <a:cxnLst/>
              <a:rect l="l" t="t" r="r" b="b"/>
              <a:pathLst>
                <a:path w="2378" h="1299" extrusionOk="0">
                  <a:moveTo>
                    <a:pt x="1" y="1"/>
                  </a:moveTo>
                  <a:lnTo>
                    <a:pt x="1" y="950"/>
                  </a:lnTo>
                  <a:cubicBezTo>
                    <a:pt x="1" y="1109"/>
                    <a:pt x="103" y="1250"/>
                    <a:pt x="253" y="1298"/>
                  </a:cubicBezTo>
                  <a:lnTo>
                    <a:pt x="2377" y="1298"/>
                  </a:lnTo>
                  <a:lnTo>
                    <a:pt x="2377" y="1"/>
                  </a:lnTo>
                  <a:close/>
                </a:path>
              </a:pathLst>
            </a:custGeom>
            <a:solidFill>
              <a:srgbClr val="191919">
                <a:alpha val="46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40;p81">
              <a:extLst>
                <a:ext uri="{FF2B5EF4-FFF2-40B4-BE49-F238E27FC236}">
                  <a16:creationId xmlns:a16="http://schemas.microsoft.com/office/drawing/2014/main" id="{D9C7C560-D459-4A32-A087-2D710F535449}"/>
                </a:ext>
              </a:extLst>
            </p:cNvPr>
            <p:cNvSpPr/>
            <p:nvPr/>
          </p:nvSpPr>
          <p:spPr>
            <a:xfrm>
              <a:off x="3263138" y="4000675"/>
              <a:ext cx="82450" cy="32450"/>
            </a:xfrm>
            <a:custGeom>
              <a:avLst/>
              <a:gdLst/>
              <a:ahLst/>
              <a:cxnLst/>
              <a:rect l="l" t="t" r="r" b="b"/>
              <a:pathLst>
                <a:path w="3298" h="1298" extrusionOk="0">
                  <a:moveTo>
                    <a:pt x="1" y="0"/>
                  </a:moveTo>
                  <a:lnTo>
                    <a:pt x="1" y="948"/>
                  </a:lnTo>
                  <a:cubicBezTo>
                    <a:pt x="1" y="1107"/>
                    <a:pt x="103" y="1248"/>
                    <a:pt x="255" y="1298"/>
                  </a:cubicBezTo>
                  <a:lnTo>
                    <a:pt x="3297" y="1298"/>
                  </a:lnTo>
                  <a:lnTo>
                    <a:pt x="3297" y="0"/>
                  </a:lnTo>
                  <a:close/>
                </a:path>
              </a:pathLst>
            </a:custGeom>
            <a:solidFill>
              <a:srgbClr val="191919">
                <a:alpha val="1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41;p81">
              <a:extLst>
                <a:ext uri="{FF2B5EF4-FFF2-40B4-BE49-F238E27FC236}">
                  <a16:creationId xmlns:a16="http://schemas.microsoft.com/office/drawing/2014/main" id="{39F8A043-49F4-44C8-97D9-81528F9D67D0}"/>
                </a:ext>
              </a:extLst>
            </p:cNvPr>
            <p:cNvSpPr/>
            <p:nvPr/>
          </p:nvSpPr>
          <p:spPr>
            <a:xfrm>
              <a:off x="3510888" y="4066375"/>
              <a:ext cx="51325" cy="32475"/>
            </a:xfrm>
            <a:custGeom>
              <a:avLst/>
              <a:gdLst/>
              <a:ahLst/>
              <a:cxnLst/>
              <a:rect l="l" t="t" r="r" b="b"/>
              <a:pathLst>
                <a:path w="2053" h="1299" extrusionOk="0">
                  <a:moveTo>
                    <a:pt x="0" y="1"/>
                  </a:moveTo>
                  <a:lnTo>
                    <a:pt x="0" y="1298"/>
                  </a:lnTo>
                  <a:lnTo>
                    <a:pt x="2053" y="1298"/>
                  </a:lnTo>
                  <a:lnTo>
                    <a:pt x="2053" y="1"/>
                  </a:lnTo>
                  <a:close/>
                </a:path>
              </a:pathLst>
            </a:custGeom>
            <a:solidFill>
              <a:srgbClr val="191919">
                <a:alpha val="1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383;p81">
            <a:extLst>
              <a:ext uri="{FF2B5EF4-FFF2-40B4-BE49-F238E27FC236}">
                <a16:creationId xmlns:a16="http://schemas.microsoft.com/office/drawing/2014/main" id="{B983A6A9-7290-482D-9EC0-B1125E8EC212}"/>
              </a:ext>
            </a:extLst>
          </p:cNvPr>
          <p:cNvGrpSpPr/>
          <p:nvPr/>
        </p:nvGrpSpPr>
        <p:grpSpPr>
          <a:xfrm>
            <a:off x="272593" y="2745501"/>
            <a:ext cx="782452" cy="718744"/>
            <a:chOff x="4771163" y="3234975"/>
            <a:chExt cx="352150" cy="349025"/>
          </a:xfrm>
        </p:grpSpPr>
        <p:sp>
          <p:nvSpPr>
            <p:cNvPr id="35" name="Google Shape;1384;p81">
              <a:extLst>
                <a:ext uri="{FF2B5EF4-FFF2-40B4-BE49-F238E27FC236}">
                  <a16:creationId xmlns:a16="http://schemas.microsoft.com/office/drawing/2014/main" id="{A4D1DA69-9391-4E0B-B930-5A6F5AE991E5}"/>
                </a:ext>
              </a:extLst>
            </p:cNvPr>
            <p:cNvSpPr/>
            <p:nvPr/>
          </p:nvSpPr>
          <p:spPr>
            <a:xfrm>
              <a:off x="4771163" y="3235025"/>
              <a:ext cx="242475" cy="246950"/>
            </a:xfrm>
            <a:custGeom>
              <a:avLst/>
              <a:gdLst/>
              <a:ahLst/>
              <a:cxnLst/>
              <a:rect l="l" t="t" r="r" b="b"/>
              <a:pathLst>
                <a:path w="9699" h="9878" extrusionOk="0">
                  <a:moveTo>
                    <a:pt x="5777" y="0"/>
                  </a:moveTo>
                  <a:cubicBezTo>
                    <a:pt x="5630" y="0"/>
                    <a:pt x="5496" y="78"/>
                    <a:pt x="5421" y="206"/>
                  </a:cubicBezTo>
                  <a:lnTo>
                    <a:pt x="4232" y="2265"/>
                  </a:lnTo>
                  <a:lnTo>
                    <a:pt x="2079" y="2265"/>
                  </a:lnTo>
                  <a:lnTo>
                    <a:pt x="816" y="248"/>
                  </a:lnTo>
                  <a:cubicBezTo>
                    <a:pt x="737" y="123"/>
                    <a:pt x="603" y="54"/>
                    <a:pt x="467" y="54"/>
                  </a:cubicBezTo>
                  <a:cubicBezTo>
                    <a:pt x="393" y="54"/>
                    <a:pt x="318" y="75"/>
                    <a:pt x="251" y="117"/>
                  </a:cubicBezTo>
                  <a:cubicBezTo>
                    <a:pt x="59" y="238"/>
                    <a:pt x="0" y="490"/>
                    <a:pt x="122" y="681"/>
                  </a:cubicBezTo>
                  <a:lnTo>
                    <a:pt x="1375" y="2684"/>
                  </a:lnTo>
                  <a:lnTo>
                    <a:pt x="193" y="4735"/>
                  </a:lnTo>
                  <a:cubicBezTo>
                    <a:pt x="119" y="4861"/>
                    <a:pt x="119" y="5018"/>
                    <a:pt x="193" y="5144"/>
                  </a:cubicBezTo>
                  <a:lnTo>
                    <a:pt x="1382" y="7203"/>
                  </a:lnTo>
                  <a:lnTo>
                    <a:pt x="193" y="9264"/>
                  </a:lnTo>
                  <a:cubicBezTo>
                    <a:pt x="80" y="9460"/>
                    <a:pt x="146" y="9709"/>
                    <a:pt x="342" y="9822"/>
                  </a:cubicBezTo>
                  <a:cubicBezTo>
                    <a:pt x="406" y="9860"/>
                    <a:pt x="477" y="9878"/>
                    <a:pt x="547" y="9878"/>
                  </a:cubicBezTo>
                  <a:cubicBezTo>
                    <a:pt x="688" y="9878"/>
                    <a:pt x="826" y="9804"/>
                    <a:pt x="901" y="9673"/>
                  </a:cubicBezTo>
                  <a:lnTo>
                    <a:pt x="2090" y="7613"/>
                  </a:lnTo>
                  <a:lnTo>
                    <a:pt x="3533" y="7613"/>
                  </a:lnTo>
                  <a:cubicBezTo>
                    <a:pt x="3536" y="7613"/>
                    <a:pt x="3539" y="7613"/>
                    <a:pt x="3542" y="7613"/>
                  </a:cubicBezTo>
                  <a:cubicBezTo>
                    <a:pt x="3768" y="7613"/>
                    <a:pt x="3952" y="7430"/>
                    <a:pt x="3952" y="7203"/>
                  </a:cubicBezTo>
                  <a:cubicBezTo>
                    <a:pt x="3952" y="6977"/>
                    <a:pt x="3768" y="6794"/>
                    <a:pt x="3542" y="6794"/>
                  </a:cubicBezTo>
                  <a:cubicBezTo>
                    <a:pt x="3539" y="6794"/>
                    <a:pt x="3536" y="6794"/>
                    <a:pt x="3533" y="6794"/>
                  </a:cubicBezTo>
                  <a:lnTo>
                    <a:pt x="3533" y="6792"/>
                  </a:lnTo>
                  <a:lnTo>
                    <a:pt x="2090" y="6792"/>
                  </a:lnTo>
                  <a:lnTo>
                    <a:pt x="1020" y="4937"/>
                  </a:lnTo>
                  <a:lnTo>
                    <a:pt x="2090" y="3082"/>
                  </a:lnTo>
                  <a:lnTo>
                    <a:pt x="4234" y="3082"/>
                  </a:lnTo>
                  <a:lnTo>
                    <a:pt x="5306" y="4937"/>
                  </a:lnTo>
                  <a:lnTo>
                    <a:pt x="4586" y="6184"/>
                  </a:lnTo>
                  <a:cubicBezTo>
                    <a:pt x="4467" y="6380"/>
                    <a:pt x="4533" y="6636"/>
                    <a:pt x="4732" y="6750"/>
                  </a:cubicBezTo>
                  <a:cubicBezTo>
                    <a:pt x="4796" y="6788"/>
                    <a:pt x="4866" y="6805"/>
                    <a:pt x="4935" y="6805"/>
                  </a:cubicBezTo>
                  <a:cubicBezTo>
                    <a:pt x="5079" y="6805"/>
                    <a:pt x="5220" y="6729"/>
                    <a:pt x="5295" y="6594"/>
                  </a:cubicBezTo>
                  <a:lnTo>
                    <a:pt x="6015" y="5348"/>
                  </a:lnTo>
                  <a:lnTo>
                    <a:pt x="8158" y="5348"/>
                  </a:lnTo>
                  <a:lnTo>
                    <a:pt x="8878" y="6597"/>
                  </a:lnTo>
                  <a:cubicBezTo>
                    <a:pt x="8954" y="6725"/>
                    <a:pt x="9090" y="6797"/>
                    <a:pt x="9229" y="6797"/>
                  </a:cubicBezTo>
                  <a:cubicBezTo>
                    <a:pt x="9299" y="6797"/>
                    <a:pt x="9370" y="6779"/>
                    <a:pt x="9434" y="6741"/>
                  </a:cubicBezTo>
                  <a:cubicBezTo>
                    <a:pt x="9629" y="6629"/>
                    <a:pt x="9696" y="6383"/>
                    <a:pt x="9588" y="6188"/>
                  </a:cubicBezTo>
                  <a:lnTo>
                    <a:pt x="8867" y="4939"/>
                  </a:lnTo>
                  <a:lnTo>
                    <a:pt x="9588" y="3690"/>
                  </a:lnTo>
                  <a:cubicBezTo>
                    <a:pt x="9698" y="3494"/>
                    <a:pt x="9630" y="3247"/>
                    <a:pt x="9436" y="3135"/>
                  </a:cubicBezTo>
                  <a:cubicBezTo>
                    <a:pt x="9372" y="3098"/>
                    <a:pt x="9301" y="3080"/>
                    <a:pt x="9232" y="3080"/>
                  </a:cubicBezTo>
                  <a:cubicBezTo>
                    <a:pt x="9092" y="3080"/>
                    <a:pt x="8955" y="3152"/>
                    <a:pt x="8880" y="3281"/>
                  </a:cubicBezTo>
                  <a:lnTo>
                    <a:pt x="8158" y="4528"/>
                  </a:lnTo>
                  <a:lnTo>
                    <a:pt x="6015" y="4528"/>
                  </a:lnTo>
                  <a:lnTo>
                    <a:pt x="4955" y="2695"/>
                  </a:lnTo>
                  <a:lnTo>
                    <a:pt x="4942" y="2674"/>
                  </a:lnTo>
                  <a:lnTo>
                    <a:pt x="6015" y="819"/>
                  </a:lnTo>
                  <a:lnTo>
                    <a:pt x="8158" y="819"/>
                  </a:lnTo>
                  <a:lnTo>
                    <a:pt x="8880" y="2067"/>
                  </a:lnTo>
                  <a:cubicBezTo>
                    <a:pt x="8958" y="2189"/>
                    <a:pt x="9090" y="2255"/>
                    <a:pt x="9224" y="2255"/>
                  </a:cubicBezTo>
                  <a:cubicBezTo>
                    <a:pt x="9294" y="2255"/>
                    <a:pt x="9365" y="2237"/>
                    <a:pt x="9430" y="2200"/>
                  </a:cubicBezTo>
                  <a:cubicBezTo>
                    <a:pt x="9617" y="2090"/>
                    <a:pt x="9688" y="1852"/>
                    <a:pt x="9588" y="1658"/>
                  </a:cubicBezTo>
                  <a:lnTo>
                    <a:pt x="8747" y="206"/>
                  </a:lnTo>
                  <a:cubicBezTo>
                    <a:pt x="8674" y="78"/>
                    <a:pt x="8538" y="0"/>
                    <a:pt x="8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85;p81">
              <a:extLst>
                <a:ext uri="{FF2B5EF4-FFF2-40B4-BE49-F238E27FC236}">
                  <a16:creationId xmlns:a16="http://schemas.microsoft.com/office/drawing/2014/main" id="{F64714F6-CF9F-459F-97BD-320D2CB6E584}"/>
                </a:ext>
              </a:extLst>
            </p:cNvPr>
            <p:cNvSpPr/>
            <p:nvPr/>
          </p:nvSpPr>
          <p:spPr>
            <a:xfrm>
              <a:off x="5026838" y="3348425"/>
              <a:ext cx="96475" cy="169850"/>
            </a:xfrm>
            <a:custGeom>
              <a:avLst/>
              <a:gdLst/>
              <a:ahLst/>
              <a:cxnLst/>
              <a:rect l="l" t="t" r="r" b="b"/>
              <a:pathLst>
                <a:path w="3859" h="6794" extrusionOk="0">
                  <a:moveTo>
                    <a:pt x="3393" y="1"/>
                  </a:moveTo>
                  <a:cubicBezTo>
                    <a:pt x="3254" y="1"/>
                    <a:pt x="3118" y="71"/>
                    <a:pt x="3041" y="199"/>
                  </a:cubicBezTo>
                  <a:lnTo>
                    <a:pt x="1852" y="2258"/>
                  </a:lnTo>
                  <a:lnTo>
                    <a:pt x="411" y="2258"/>
                  </a:lnTo>
                  <a:cubicBezTo>
                    <a:pt x="184" y="2258"/>
                    <a:pt x="0" y="2441"/>
                    <a:pt x="0" y="2667"/>
                  </a:cubicBezTo>
                  <a:cubicBezTo>
                    <a:pt x="0" y="2894"/>
                    <a:pt x="184" y="3077"/>
                    <a:pt x="411" y="3077"/>
                  </a:cubicBezTo>
                  <a:lnTo>
                    <a:pt x="1852" y="3077"/>
                  </a:lnTo>
                  <a:lnTo>
                    <a:pt x="2923" y="4932"/>
                  </a:lnTo>
                  <a:lnTo>
                    <a:pt x="2202" y="6179"/>
                  </a:lnTo>
                  <a:cubicBezTo>
                    <a:pt x="2088" y="6375"/>
                    <a:pt x="2156" y="6626"/>
                    <a:pt x="2352" y="6739"/>
                  </a:cubicBezTo>
                  <a:cubicBezTo>
                    <a:pt x="2416" y="6776"/>
                    <a:pt x="2486" y="6794"/>
                    <a:pt x="2555" y="6794"/>
                  </a:cubicBezTo>
                  <a:cubicBezTo>
                    <a:pt x="2697" y="6794"/>
                    <a:pt x="2834" y="6720"/>
                    <a:pt x="2910" y="6588"/>
                  </a:cubicBezTo>
                  <a:lnTo>
                    <a:pt x="3750" y="5136"/>
                  </a:lnTo>
                  <a:cubicBezTo>
                    <a:pt x="3822" y="5010"/>
                    <a:pt x="3822" y="4853"/>
                    <a:pt x="3750" y="4727"/>
                  </a:cubicBezTo>
                  <a:lnTo>
                    <a:pt x="2561" y="2667"/>
                  </a:lnTo>
                  <a:lnTo>
                    <a:pt x="3750" y="608"/>
                  </a:lnTo>
                  <a:cubicBezTo>
                    <a:pt x="3858" y="412"/>
                    <a:pt x="3788" y="167"/>
                    <a:pt x="3596" y="55"/>
                  </a:cubicBezTo>
                  <a:cubicBezTo>
                    <a:pt x="3532" y="18"/>
                    <a:pt x="3462" y="1"/>
                    <a:pt x="3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86;p81">
              <a:extLst>
                <a:ext uri="{FF2B5EF4-FFF2-40B4-BE49-F238E27FC236}">
                  <a16:creationId xmlns:a16="http://schemas.microsoft.com/office/drawing/2014/main" id="{97C061F7-0B02-4229-B158-019997EB7E46}"/>
                </a:ext>
              </a:extLst>
            </p:cNvPr>
            <p:cNvSpPr/>
            <p:nvPr/>
          </p:nvSpPr>
          <p:spPr>
            <a:xfrm>
              <a:off x="4872663" y="3425275"/>
              <a:ext cx="193300" cy="158725"/>
            </a:xfrm>
            <a:custGeom>
              <a:avLst/>
              <a:gdLst/>
              <a:ahLst/>
              <a:cxnLst/>
              <a:rect l="l" t="t" r="r" b="b"/>
              <a:pathLst>
                <a:path w="7732" h="6349" extrusionOk="0">
                  <a:moveTo>
                    <a:pt x="5167" y="0"/>
                  </a:moveTo>
                  <a:cubicBezTo>
                    <a:pt x="5028" y="0"/>
                    <a:pt x="4893" y="72"/>
                    <a:pt x="4816" y="200"/>
                  </a:cubicBezTo>
                  <a:lnTo>
                    <a:pt x="4095" y="1449"/>
                  </a:lnTo>
                  <a:lnTo>
                    <a:pt x="1952" y="1449"/>
                  </a:lnTo>
                  <a:lnTo>
                    <a:pt x="1233" y="200"/>
                  </a:lnTo>
                  <a:cubicBezTo>
                    <a:pt x="1157" y="73"/>
                    <a:pt x="1022" y="3"/>
                    <a:pt x="883" y="3"/>
                  </a:cubicBezTo>
                  <a:cubicBezTo>
                    <a:pt x="813" y="3"/>
                    <a:pt x="743" y="20"/>
                    <a:pt x="678" y="58"/>
                  </a:cubicBezTo>
                  <a:cubicBezTo>
                    <a:pt x="486" y="169"/>
                    <a:pt x="416" y="415"/>
                    <a:pt x="525" y="609"/>
                  </a:cubicBezTo>
                  <a:lnTo>
                    <a:pt x="1245" y="1856"/>
                  </a:lnTo>
                  <a:lnTo>
                    <a:pt x="56" y="3917"/>
                  </a:lnTo>
                  <a:cubicBezTo>
                    <a:pt x="25" y="3969"/>
                    <a:pt x="7" y="4029"/>
                    <a:pt x="2" y="4089"/>
                  </a:cubicBezTo>
                  <a:lnTo>
                    <a:pt x="2" y="4098"/>
                  </a:lnTo>
                  <a:lnTo>
                    <a:pt x="2" y="4116"/>
                  </a:lnTo>
                  <a:cubicBezTo>
                    <a:pt x="1" y="4187"/>
                    <a:pt x="17" y="4257"/>
                    <a:pt x="51" y="4320"/>
                  </a:cubicBezTo>
                  <a:lnTo>
                    <a:pt x="1028" y="6127"/>
                  </a:lnTo>
                  <a:cubicBezTo>
                    <a:pt x="1100" y="6268"/>
                    <a:pt x="1243" y="6349"/>
                    <a:pt x="1392" y="6349"/>
                  </a:cubicBezTo>
                  <a:cubicBezTo>
                    <a:pt x="1457" y="6349"/>
                    <a:pt x="1524" y="6333"/>
                    <a:pt x="1586" y="6300"/>
                  </a:cubicBezTo>
                  <a:cubicBezTo>
                    <a:pt x="1787" y="6190"/>
                    <a:pt x="1861" y="5938"/>
                    <a:pt x="1748" y="5739"/>
                  </a:cubicBezTo>
                  <a:lnTo>
                    <a:pt x="881" y="4132"/>
                  </a:lnTo>
                  <a:lnTo>
                    <a:pt x="1955" y="2269"/>
                  </a:lnTo>
                  <a:lnTo>
                    <a:pt x="4098" y="2269"/>
                  </a:lnTo>
                  <a:lnTo>
                    <a:pt x="5289" y="4330"/>
                  </a:lnTo>
                  <a:cubicBezTo>
                    <a:pt x="5361" y="4458"/>
                    <a:pt x="5498" y="4535"/>
                    <a:pt x="5644" y="4535"/>
                  </a:cubicBezTo>
                  <a:cubicBezTo>
                    <a:pt x="5660" y="4535"/>
                    <a:pt x="5677" y="4534"/>
                    <a:pt x="5693" y="4532"/>
                  </a:cubicBezTo>
                  <a:lnTo>
                    <a:pt x="7322" y="4532"/>
                  </a:lnTo>
                  <a:cubicBezTo>
                    <a:pt x="7548" y="4532"/>
                    <a:pt x="7731" y="4349"/>
                    <a:pt x="7731" y="4123"/>
                  </a:cubicBezTo>
                  <a:cubicBezTo>
                    <a:pt x="7731" y="3896"/>
                    <a:pt x="7548" y="3713"/>
                    <a:pt x="7322" y="3713"/>
                  </a:cubicBezTo>
                  <a:lnTo>
                    <a:pt x="5876" y="3713"/>
                  </a:lnTo>
                  <a:lnTo>
                    <a:pt x="4805" y="1858"/>
                  </a:lnTo>
                  <a:lnTo>
                    <a:pt x="5525" y="611"/>
                  </a:lnTo>
                  <a:cubicBezTo>
                    <a:pt x="5635" y="415"/>
                    <a:pt x="5567" y="168"/>
                    <a:pt x="5373" y="56"/>
                  </a:cubicBezTo>
                  <a:cubicBezTo>
                    <a:pt x="5308" y="18"/>
                    <a:pt x="5237" y="0"/>
                    <a:pt x="5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7;p81">
              <a:extLst>
                <a:ext uri="{FF2B5EF4-FFF2-40B4-BE49-F238E27FC236}">
                  <a16:creationId xmlns:a16="http://schemas.microsoft.com/office/drawing/2014/main" id="{D0CB073A-613C-47A8-9454-2521DA185B2A}"/>
                </a:ext>
              </a:extLst>
            </p:cNvPr>
            <p:cNvSpPr/>
            <p:nvPr/>
          </p:nvSpPr>
          <p:spPr>
            <a:xfrm>
              <a:off x="4948338" y="3425275"/>
              <a:ext cx="117550" cy="113375"/>
            </a:xfrm>
            <a:custGeom>
              <a:avLst/>
              <a:gdLst/>
              <a:ahLst/>
              <a:cxnLst/>
              <a:rect l="l" t="t" r="r" b="b"/>
              <a:pathLst>
                <a:path w="4702" h="4535" extrusionOk="0">
                  <a:moveTo>
                    <a:pt x="2140" y="0"/>
                  </a:moveTo>
                  <a:cubicBezTo>
                    <a:pt x="2001" y="0"/>
                    <a:pt x="1866" y="72"/>
                    <a:pt x="1789" y="200"/>
                  </a:cubicBezTo>
                  <a:lnTo>
                    <a:pt x="1068" y="1449"/>
                  </a:lnTo>
                  <a:lnTo>
                    <a:pt x="0" y="1449"/>
                  </a:lnTo>
                  <a:lnTo>
                    <a:pt x="0" y="2271"/>
                  </a:lnTo>
                  <a:lnTo>
                    <a:pt x="1068" y="2271"/>
                  </a:lnTo>
                  <a:lnTo>
                    <a:pt x="2258" y="4330"/>
                  </a:lnTo>
                  <a:cubicBezTo>
                    <a:pt x="2331" y="4458"/>
                    <a:pt x="2468" y="4535"/>
                    <a:pt x="2614" y="4535"/>
                  </a:cubicBezTo>
                  <a:cubicBezTo>
                    <a:pt x="2630" y="4535"/>
                    <a:pt x="2646" y="4534"/>
                    <a:pt x="2663" y="4532"/>
                  </a:cubicBezTo>
                  <a:lnTo>
                    <a:pt x="4292" y="4532"/>
                  </a:lnTo>
                  <a:cubicBezTo>
                    <a:pt x="4518" y="4532"/>
                    <a:pt x="4701" y="4349"/>
                    <a:pt x="4701" y="4123"/>
                  </a:cubicBezTo>
                  <a:cubicBezTo>
                    <a:pt x="4701" y="3896"/>
                    <a:pt x="4518" y="3713"/>
                    <a:pt x="4292" y="3713"/>
                  </a:cubicBezTo>
                  <a:lnTo>
                    <a:pt x="2849" y="3713"/>
                  </a:lnTo>
                  <a:lnTo>
                    <a:pt x="1778" y="1858"/>
                  </a:lnTo>
                  <a:lnTo>
                    <a:pt x="2498" y="611"/>
                  </a:lnTo>
                  <a:cubicBezTo>
                    <a:pt x="2608" y="415"/>
                    <a:pt x="2540" y="168"/>
                    <a:pt x="2346" y="56"/>
                  </a:cubicBezTo>
                  <a:cubicBezTo>
                    <a:pt x="2281" y="18"/>
                    <a:pt x="2210" y="0"/>
                    <a:pt x="2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8;p81">
              <a:extLst>
                <a:ext uri="{FF2B5EF4-FFF2-40B4-BE49-F238E27FC236}">
                  <a16:creationId xmlns:a16="http://schemas.microsoft.com/office/drawing/2014/main" id="{1E674975-E807-4F8F-8D36-9CD37ECA697D}"/>
                </a:ext>
              </a:extLst>
            </p:cNvPr>
            <p:cNvSpPr/>
            <p:nvPr/>
          </p:nvSpPr>
          <p:spPr>
            <a:xfrm>
              <a:off x="4948338" y="3311900"/>
              <a:ext cx="65300" cy="93050"/>
            </a:xfrm>
            <a:custGeom>
              <a:avLst/>
              <a:gdLst/>
              <a:ahLst/>
              <a:cxnLst/>
              <a:rect l="l" t="t" r="r" b="b"/>
              <a:pathLst>
                <a:path w="2612" h="3722" extrusionOk="0">
                  <a:moveTo>
                    <a:pt x="2145" y="0"/>
                  </a:moveTo>
                  <a:cubicBezTo>
                    <a:pt x="2003" y="0"/>
                    <a:pt x="1865" y="74"/>
                    <a:pt x="1789" y="206"/>
                  </a:cubicBezTo>
                  <a:lnTo>
                    <a:pt x="1069" y="1454"/>
                  </a:lnTo>
                  <a:lnTo>
                    <a:pt x="0" y="1454"/>
                  </a:lnTo>
                  <a:lnTo>
                    <a:pt x="0" y="2273"/>
                  </a:lnTo>
                  <a:lnTo>
                    <a:pt x="1069" y="2273"/>
                  </a:lnTo>
                  <a:lnTo>
                    <a:pt x="1789" y="3522"/>
                  </a:lnTo>
                  <a:cubicBezTo>
                    <a:pt x="1866" y="3650"/>
                    <a:pt x="2002" y="3722"/>
                    <a:pt x="2142" y="3722"/>
                  </a:cubicBezTo>
                  <a:cubicBezTo>
                    <a:pt x="2211" y="3722"/>
                    <a:pt x="2281" y="3704"/>
                    <a:pt x="2346" y="3667"/>
                  </a:cubicBezTo>
                  <a:cubicBezTo>
                    <a:pt x="2540" y="3556"/>
                    <a:pt x="2608" y="3308"/>
                    <a:pt x="2499" y="3113"/>
                  </a:cubicBezTo>
                  <a:lnTo>
                    <a:pt x="1778" y="1864"/>
                  </a:lnTo>
                  <a:lnTo>
                    <a:pt x="2499" y="615"/>
                  </a:lnTo>
                  <a:cubicBezTo>
                    <a:pt x="2611" y="419"/>
                    <a:pt x="2545" y="168"/>
                    <a:pt x="2349" y="55"/>
                  </a:cubicBezTo>
                  <a:cubicBezTo>
                    <a:pt x="2285" y="18"/>
                    <a:pt x="2215" y="0"/>
                    <a:pt x="2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9;p81">
              <a:extLst>
                <a:ext uri="{FF2B5EF4-FFF2-40B4-BE49-F238E27FC236}">
                  <a16:creationId xmlns:a16="http://schemas.microsoft.com/office/drawing/2014/main" id="{E237A29F-097A-479C-8F6C-051CBBFA58CC}"/>
                </a:ext>
              </a:extLst>
            </p:cNvPr>
            <p:cNvSpPr/>
            <p:nvPr/>
          </p:nvSpPr>
          <p:spPr>
            <a:xfrm>
              <a:off x="4948338" y="3234975"/>
              <a:ext cx="65000" cy="56400"/>
            </a:xfrm>
            <a:custGeom>
              <a:avLst/>
              <a:gdLst/>
              <a:ahLst/>
              <a:cxnLst/>
              <a:rect l="l" t="t" r="r" b="b"/>
              <a:pathLst>
                <a:path w="2600" h="2256" extrusionOk="0">
                  <a:moveTo>
                    <a:pt x="0" y="1"/>
                  </a:moveTo>
                  <a:lnTo>
                    <a:pt x="0" y="821"/>
                  </a:lnTo>
                  <a:lnTo>
                    <a:pt x="1069" y="821"/>
                  </a:lnTo>
                  <a:lnTo>
                    <a:pt x="1791" y="2068"/>
                  </a:lnTo>
                  <a:cubicBezTo>
                    <a:pt x="1870" y="2189"/>
                    <a:pt x="2001" y="2256"/>
                    <a:pt x="2136" y="2256"/>
                  </a:cubicBezTo>
                  <a:cubicBezTo>
                    <a:pt x="2206" y="2256"/>
                    <a:pt x="2276" y="2238"/>
                    <a:pt x="2341" y="2200"/>
                  </a:cubicBezTo>
                  <a:cubicBezTo>
                    <a:pt x="2530" y="2090"/>
                    <a:pt x="2600" y="1853"/>
                    <a:pt x="2499" y="1659"/>
                  </a:cubicBezTo>
                  <a:lnTo>
                    <a:pt x="1660" y="206"/>
                  </a:lnTo>
                  <a:cubicBezTo>
                    <a:pt x="1587" y="78"/>
                    <a:pt x="1451" y="1"/>
                    <a:pt x="1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0;p81">
              <a:extLst>
                <a:ext uri="{FF2B5EF4-FFF2-40B4-BE49-F238E27FC236}">
                  <a16:creationId xmlns:a16="http://schemas.microsoft.com/office/drawing/2014/main" id="{961CEF15-5509-4410-997F-A357360C948C}"/>
                </a:ext>
              </a:extLst>
            </p:cNvPr>
            <p:cNvSpPr/>
            <p:nvPr/>
          </p:nvSpPr>
          <p:spPr>
            <a:xfrm>
              <a:off x="4848763" y="3383125"/>
              <a:ext cx="70650" cy="63950"/>
            </a:xfrm>
            <a:custGeom>
              <a:avLst/>
              <a:gdLst/>
              <a:ahLst/>
              <a:cxnLst/>
              <a:rect l="l" t="t" r="r" b="b"/>
              <a:pathLst>
                <a:path w="2826" h="2558" extrusionOk="0">
                  <a:moveTo>
                    <a:pt x="1368" y="1"/>
                  </a:moveTo>
                  <a:cubicBezTo>
                    <a:pt x="1097" y="1"/>
                    <a:pt x="827" y="87"/>
                    <a:pt x="601" y="255"/>
                  </a:cubicBezTo>
                  <a:cubicBezTo>
                    <a:pt x="187" y="564"/>
                    <a:pt x="1" y="1093"/>
                    <a:pt x="128" y="1595"/>
                  </a:cubicBezTo>
                  <a:cubicBezTo>
                    <a:pt x="256" y="2095"/>
                    <a:pt x="674" y="2470"/>
                    <a:pt x="1185" y="2544"/>
                  </a:cubicBezTo>
                  <a:cubicBezTo>
                    <a:pt x="1245" y="2553"/>
                    <a:pt x="1306" y="2557"/>
                    <a:pt x="1366" y="2557"/>
                  </a:cubicBezTo>
                  <a:cubicBezTo>
                    <a:pt x="1812" y="2557"/>
                    <a:pt x="2233" y="2323"/>
                    <a:pt x="2466" y="1931"/>
                  </a:cubicBezTo>
                  <a:cubicBezTo>
                    <a:pt x="2825" y="1325"/>
                    <a:pt x="2626" y="540"/>
                    <a:pt x="2019" y="179"/>
                  </a:cubicBezTo>
                  <a:cubicBezTo>
                    <a:pt x="1818" y="60"/>
                    <a:pt x="1592"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1;p81">
              <a:extLst>
                <a:ext uri="{FF2B5EF4-FFF2-40B4-BE49-F238E27FC236}">
                  <a16:creationId xmlns:a16="http://schemas.microsoft.com/office/drawing/2014/main" id="{5B61F16E-2020-49F5-941B-F6133D7248A5}"/>
                </a:ext>
              </a:extLst>
            </p:cNvPr>
            <p:cNvSpPr/>
            <p:nvPr/>
          </p:nvSpPr>
          <p:spPr>
            <a:xfrm>
              <a:off x="4882788" y="3383150"/>
              <a:ext cx="34800" cy="63925"/>
            </a:xfrm>
            <a:custGeom>
              <a:avLst/>
              <a:gdLst/>
              <a:ahLst/>
              <a:cxnLst/>
              <a:rect l="l" t="t" r="r" b="b"/>
              <a:pathLst>
                <a:path w="1392" h="2557" extrusionOk="0">
                  <a:moveTo>
                    <a:pt x="9" y="0"/>
                  </a:moveTo>
                  <a:cubicBezTo>
                    <a:pt x="6" y="0"/>
                    <a:pt x="3" y="0"/>
                    <a:pt x="0" y="0"/>
                  </a:cubicBezTo>
                  <a:lnTo>
                    <a:pt x="0" y="2556"/>
                  </a:lnTo>
                  <a:cubicBezTo>
                    <a:pt x="1" y="2556"/>
                    <a:pt x="3" y="2556"/>
                    <a:pt x="4" y="2556"/>
                  </a:cubicBezTo>
                  <a:cubicBezTo>
                    <a:pt x="580" y="2556"/>
                    <a:pt x="1084" y="2173"/>
                    <a:pt x="1238" y="1618"/>
                  </a:cubicBezTo>
                  <a:cubicBezTo>
                    <a:pt x="1391" y="1063"/>
                    <a:pt x="1153" y="473"/>
                    <a:pt x="658" y="180"/>
                  </a:cubicBezTo>
                  <a:cubicBezTo>
                    <a:pt x="462" y="62"/>
                    <a:pt x="237" y="0"/>
                    <a:pt x="9" y="0"/>
                  </a:cubicBezTo>
                  <a:close/>
                </a:path>
              </a:pathLst>
            </a:custGeom>
            <a:solidFill>
              <a:srgbClr val="191919">
                <a:alpha val="46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2;p81">
              <a:extLst>
                <a:ext uri="{FF2B5EF4-FFF2-40B4-BE49-F238E27FC236}">
                  <a16:creationId xmlns:a16="http://schemas.microsoft.com/office/drawing/2014/main" id="{49B0BEB5-3C32-4BC8-A331-340CF1AD901E}"/>
                </a:ext>
              </a:extLst>
            </p:cNvPr>
            <p:cNvSpPr/>
            <p:nvPr/>
          </p:nvSpPr>
          <p:spPr>
            <a:xfrm>
              <a:off x="4970563" y="3272350"/>
              <a:ext cx="70650" cy="63925"/>
            </a:xfrm>
            <a:custGeom>
              <a:avLst/>
              <a:gdLst/>
              <a:ahLst/>
              <a:cxnLst/>
              <a:rect l="l" t="t" r="r" b="b"/>
              <a:pathLst>
                <a:path w="2826" h="2557" extrusionOk="0">
                  <a:moveTo>
                    <a:pt x="1367" y="1"/>
                  </a:moveTo>
                  <a:cubicBezTo>
                    <a:pt x="1096" y="1"/>
                    <a:pt x="827" y="86"/>
                    <a:pt x="601" y="256"/>
                  </a:cubicBezTo>
                  <a:cubicBezTo>
                    <a:pt x="187" y="565"/>
                    <a:pt x="1" y="1094"/>
                    <a:pt x="127" y="1595"/>
                  </a:cubicBezTo>
                  <a:cubicBezTo>
                    <a:pt x="255" y="2095"/>
                    <a:pt x="672" y="2470"/>
                    <a:pt x="1183" y="2543"/>
                  </a:cubicBezTo>
                  <a:cubicBezTo>
                    <a:pt x="1245" y="2552"/>
                    <a:pt x="1307" y="2556"/>
                    <a:pt x="1368" y="2556"/>
                  </a:cubicBezTo>
                  <a:cubicBezTo>
                    <a:pt x="1814" y="2556"/>
                    <a:pt x="2233" y="2323"/>
                    <a:pt x="2465" y="1932"/>
                  </a:cubicBezTo>
                  <a:cubicBezTo>
                    <a:pt x="2825" y="1325"/>
                    <a:pt x="2625" y="540"/>
                    <a:pt x="2018" y="180"/>
                  </a:cubicBezTo>
                  <a:cubicBezTo>
                    <a:pt x="1817" y="60"/>
                    <a:pt x="1591" y="1"/>
                    <a:pt x="1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3;p81">
              <a:extLst>
                <a:ext uri="{FF2B5EF4-FFF2-40B4-BE49-F238E27FC236}">
                  <a16:creationId xmlns:a16="http://schemas.microsoft.com/office/drawing/2014/main" id="{DF54BE84-E931-44B5-AB40-26757EC7E56D}"/>
                </a:ext>
              </a:extLst>
            </p:cNvPr>
            <p:cNvSpPr/>
            <p:nvPr/>
          </p:nvSpPr>
          <p:spPr>
            <a:xfrm>
              <a:off x="5004588" y="3272375"/>
              <a:ext cx="34750" cy="63900"/>
            </a:xfrm>
            <a:custGeom>
              <a:avLst/>
              <a:gdLst/>
              <a:ahLst/>
              <a:cxnLst/>
              <a:rect l="l" t="t" r="r" b="b"/>
              <a:pathLst>
                <a:path w="1390" h="2556" extrusionOk="0">
                  <a:moveTo>
                    <a:pt x="9" y="1"/>
                  </a:moveTo>
                  <a:cubicBezTo>
                    <a:pt x="6" y="1"/>
                    <a:pt x="3" y="1"/>
                    <a:pt x="0" y="1"/>
                  </a:cubicBezTo>
                  <a:lnTo>
                    <a:pt x="0" y="2555"/>
                  </a:lnTo>
                  <a:cubicBezTo>
                    <a:pt x="3" y="2555"/>
                    <a:pt x="5" y="2555"/>
                    <a:pt x="8" y="2555"/>
                  </a:cubicBezTo>
                  <a:cubicBezTo>
                    <a:pt x="580" y="2555"/>
                    <a:pt x="1083" y="2171"/>
                    <a:pt x="1236" y="1618"/>
                  </a:cubicBezTo>
                  <a:cubicBezTo>
                    <a:pt x="1390" y="1064"/>
                    <a:pt x="1154" y="473"/>
                    <a:pt x="657" y="179"/>
                  </a:cubicBezTo>
                  <a:cubicBezTo>
                    <a:pt x="461" y="62"/>
                    <a:pt x="237" y="1"/>
                    <a:pt x="9" y="1"/>
                  </a:cubicBezTo>
                  <a:close/>
                </a:path>
              </a:pathLst>
            </a:custGeom>
            <a:solidFill>
              <a:srgbClr val="191919">
                <a:alpha val="1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94;p81">
              <a:extLst>
                <a:ext uri="{FF2B5EF4-FFF2-40B4-BE49-F238E27FC236}">
                  <a16:creationId xmlns:a16="http://schemas.microsoft.com/office/drawing/2014/main" id="{AE496FB6-0CEF-4AEA-A615-AA9EF2BAA72F}"/>
                </a:ext>
              </a:extLst>
            </p:cNvPr>
            <p:cNvSpPr/>
            <p:nvPr/>
          </p:nvSpPr>
          <p:spPr>
            <a:xfrm>
              <a:off x="4980038" y="3381700"/>
              <a:ext cx="70625" cy="63925"/>
            </a:xfrm>
            <a:custGeom>
              <a:avLst/>
              <a:gdLst/>
              <a:ahLst/>
              <a:cxnLst/>
              <a:rect l="l" t="t" r="r" b="b"/>
              <a:pathLst>
                <a:path w="2825" h="2557" extrusionOk="0">
                  <a:moveTo>
                    <a:pt x="1366" y="1"/>
                  </a:moveTo>
                  <a:cubicBezTo>
                    <a:pt x="1096" y="1"/>
                    <a:pt x="827" y="86"/>
                    <a:pt x="601" y="256"/>
                  </a:cubicBezTo>
                  <a:cubicBezTo>
                    <a:pt x="188" y="565"/>
                    <a:pt x="0" y="1094"/>
                    <a:pt x="128" y="1594"/>
                  </a:cubicBezTo>
                  <a:cubicBezTo>
                    <a:pt x="256" y="2095"/>
                    <a:pt x="673" y="2470"/>
                    <a:pt x="1185" y="2543"/>
                  </a:cubicBezTo>
                  <a:cubicBezTo>
                    <a:pt x="1246" y="2552"/>
                    <a:pt x="1307" y="2556"/>
                    <a:pt x="1368" y="2556"/>
                  </a:cubicBezTo>
                  <a:cubicBezTo>
                    <a:pt x="1813" y="2556"/>
                    <a:pt x="2232" y="2322"/>
                    <a:pt x="2466" y="1932"/>
                  </a:cubicBezTo>
                  <a:cubicBezTo>
                    <a:pt x="2825" y="1325"/>
                    <a:pt x="2626" y="541"/>
                    <a:pt x="2019" y="180"/>
                  </a:cubicBezTo>
                  <a:cubicBezTo>
                    <a:pt x="1817" y="60"/>
                    <a:pt x="1591" y="1"/>
                    <a:pt x="1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95;p81">
              <a:extLst>
                <a:ext uri="{FF2B5EF4-FFF2-40B4-BE49-F238E27FC236}">
                  <a16:creationId xmlns:a16="http://schemas.microsoft.com/office/drawing/2014/main" id="{0BDC75A0-02FD-4610-BA82-2C021E2A1AFB}"/>
                </a:ext>
              </a:extLst>
            </p:cNvPr>
            <p:cNvSpPr/>
            <p:nvPr/>
          </p:nvSpPr>
          <p:spPr>
            <a:xfrm>
              <a:off x="5014038" y="3381725"/>
              <a:ext cx="34825" cy="63925"/>
            </a:xfrm>
            <a:custGeom>
              <a:avLst/>
              <a:gdLst/>
              <a:ahLst/>
              <a:cxnLst/>
              <a:rect l="l" t="t" r="r" b="b"/>
              <a:pathLst>
                <a:path w="1393" h="2557" extrusionOk="0">
                  <a:moveTo>
                    <a:pt x="10" y="1"/>
                  </a:moveTo>
                  <a:cubicBezTo>
                    <a:pt x="7" y="1"/>
                    <a:pt x="4" y="1"/>
                    <a:pt x="1" y="1"/>
                  </a:cubicBezTo>
                  <a:lnTo>
                    <a:pt x="1" y="2557"/>
                  </a:lnTo>
                  <a:cubicBezTo>
                    <a:pt x="2" y="2557"/>
                    <a:pt x="3" y="2557"/>
                    <a:pt x="5" y="2557"/>
                  </a:cubicBezTo>
                  <a:cubicBezTo>
                    <a:pt x="580" y="2557"/>
                    <a:pt x="1085" y="2174"/>
                    <a:pt x="1238" y="1618"/>
                  </a:cubicBezTo>
                  <a:cubicBezTo>
                    <a:pt x="1392" y="1064"/>
                    <a:pt x="1154" y="473"/>
                    <a:pt x="659" y="179"/>
                  </a:cubicBezTo>
                  <a:cubicBezTo>
                    <a:pt x="463" y="62"/>
                    <a:pt x="238" y="1"/>
                    <a:pt x="10" y="1"/>
                  </a:cubicBezTo>
                  <a:close/>
                </a:path>
              </a:pathLst>
            </a:custGeom>
            <a:solidFill>
              <a:srgbClr val="191919">
                <a:alpha val="1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96;p81">
              <a:extLst>
                <a:ext uri="{FF2B5EF4-FFF2-40B4-BE49-F238E27FC236}">
                  <a16:creationId xmlns:a16="http://schemas.microsoft.com/office/drawing/2014/main" id="{0AE6E93B-9364-433B-BE8C-7C3586568875}"/>
                </a:ext>
              </a:extLst>
            </p:cNvPr>
            <p:cNvSpPr/>
            <p:nvPr/>
          </p:nvSpPr>
          <p:spPr>
            <a:xfrm>
              <a:off x="5042438" y="3487700"/>
              <a:ext cx="70625" cy="63925"/>
            </a:xfrm>
            <a:custGeom>
              <a:avLst/>
              <a:gdLst/>
              <a:ahLst/>
              <a:cxnLst/>
              <a:rect l="l" t="t" r="r" b="b"/>
              <a:pathLst>
                <a:path w="2825" h="2557" extrusionOk="0">
                  <a:moveTo>
                    <a:pt x="1366" y="0"/>
                  </a:moveTo>
                  <a:cubicBezTo>
                    <a:pt x="1096" y="0"/>
                    <a:pt x="827" y="86"/>
                    <a:pt x="601" y="256"/>
                  </a:cubicBezTo>
                  <a:cubicBezTo>
                    <a:pt x="186" y="565"/>
                    <a:pt x="0" y="1093"/>
                    <a:pt x="127" y="1593"/>
                  </a:cubicBezTo>
                  <a:cubicBezTo>
                    <a:pt x="254" y="2095"/>
                    <a:pt x="672" y="2468"/>
                    <a:pt x="1183" y="2543"/>
                  </a:cubicBezTo>
                  <a:cubicBezTo>
                    <a:pt x="1244" y="2552"/>
                    <a:pt x="1306" y="2556"/>
                    <a:pt x="1366" y="2556"/>
                  </a:cubicBezTo>
                  <a:cubicBezTo>
                    <a:pt x="1812" y="2556"/>
                    <a:pt x="2232" y="2321"/>
                    <a:pt x="2464" y="1931"/>
                  </a:cubicBezTo>
                  <a:cubicBezTo>
                    <a:pt x="2825" y="1325"/>
                    <a:pt x="2624" y="540"/>
                    <a:pt x="2018" y="180"/>
                  </a:cubicBezTo>
                  <a:cubicBezTo>
                    <a:pt x="1816" y="60"/>
                    <a:pt x="1591" y="0"/>
                    <a:pt x="1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7;p81">
              <a:extLst>
                <a:ext uri="{FF2B5EF4-FFF2-40B4-BE49-F238E27FC236}">
                  <a16:creationId xmlns:a16="http://schemas.microsoft.com/office/drawing/2014/main" id="{EED79000-9985-48BA-9943-F2B8BA6D561B}"/>
                </a:ext>
              </a:extLst>
            </p:cNvPr>
            <p:cNvSpPr/>
            <p:nvPr/>
          </p:nvSpPr>
          <p:spPr>
            <a:xfrm>
              <a:off x="5076438" y="3487725"/>
              <a:ext cx="34775" cy="63875"/>
            </a:xfrm>
            <a:custGeom>
              <a:avLst/>
              <a:gdLst/>
              <a:ahLst/>
              <a:cxnLst/>
              <a:rect l="l" t="t" r="r" b="b"/>
              <a:pathLst>
                <a:path w="1391" h="2555" extrusionOk="0">
                  <a:moveTo>
                    <a:pt x="10" y="1"/>
                  </a:moveTo>
                  <a:cubicBezTo>
                    <a:pt x="7" y="1"/>
                    <a:pt x="4" y="1"/>
                    <a:pt x="1" y="1"/>
                  </a:cubicBezTo>
                  <a:lnTo>
                    <a:pt x="1" y="2555"/>
                  </a:lnTo>
                  <a:cubicBezTo>
                    <a:pt x="3" y="2555"/>
                    <a:pt x="6" y="2555"/>
                    <a:pt x="8" y="2555"/>
                  </a:cubicBezTo>
                  <a:cubicBezTo>
                    <a:pt x="581" y="2555"/>
                    <a:pt x="1084" y="2171"/>
                    <a:pt x="1237" y="1618"/>
                  </a:cubicBezTo>
                  <a:cubicBezTo>
                    <a:pt x="1390" y="1063"/>
                    <a:pt x="1154" y="473"/>
                    <a:pt x="658" y="179"/>
                  </a:cubicBezTo>
                  <a:cubicBezTo>
                    <a:pt x="461" y="62"/>
                    <a:pt x="238" y="1"/>
                    <a:pt x="10" y="1"/>
                  </a:cubicBezTo>
                  <a:close/>
                </a:path>
              </a:pathLst>
            </a:custGeom>
            <a:solidFill>
              <a:srgbClr val="191919">
                <a:alpha val="1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045;p54">
            <a:extLst>
              <a:ext uri="{FF2B5EF4-FFF2-40B4-BE49-F238E27FC236}">
                <a16:creationId xmlns:a16="http://schemas.microsoft.com/office/drawing/2014/main" id="{B93DB4BF-8217-484C-B5AC-E595F1DC2BA0}"/>
              </a:ext>
            </a:extLst>
          </p:cNvPr>
          <p:cNvGrpSpPr/>
          <p:nvPr/>
        </p:nvGrpSpPr>
        <p:grpSpPr>
          <a:xfrm>
            <a:off x="6481678" y="2460350"/>
            <a:ext cx="1060272" cy="948954"/>
            <a:chOff x="1567493" y="3722088"/>
            <a:chExt cx="1325394" cy="1186131"/>
          </a:xfrm>
        </p:grpSpPr>
        <p:grpSp>
          <p:nvGrpSpPr>
            <p:cNvPr id="65" name="Google Shape;1046;p54">
              <a:extLst>
                <a:ext uri="{FF2B5EF4-FFF2-40B4-BE49-F238E27FC236}">
                  <a16:creationId xmlns:a16="http://schemas.microsoft.com/office/drawing/2014/main" id="{4EA5E617-A258-48BC-98AB-E8DA69AE2FBD}"/>
                </a:ext>
              </a:extLst>
            </p:cNvPr>
            <p:cNvGrpSpPr/>
            <p:nvPr/>
          </p:nvGrpSpPr>
          <p:grpSpPr>
            <a:xfrm>
              <a:off x="1567493" y="3722088"/>
              <a:ext cx="1325394" cy="1186131"/>
              <a:chOff x="250650" y="3854763"/>
              <a:chExt cx="1123025" cy="1005025"/>
            </a:xfrm>
          </p:grpSpPr>
          <p:sp>
            <p:nvSpPr>
              <p:cNvPr id="74" name="Google Shape;1047;p54">
                <a:extLst>
                  <a:ext uri="{FF2B5EF4-FFF2-40B4-BE49-F238E27FC236}">
                    <a16:creationId xmlns:a16="http://schemas.microsoft.com/office/drawing/2014/main" id="{51881F69-24C2-41A7-9C4B-7A57BDFB2CE2}"/>
                  </a:ext>
                </a:extLst>
              </p:cNvPr>
              <p:cNvSpPr/>
              <p:nvPr/>
            </p:nvSpPr>
            <p:spPr>
              <a:xfrm>
                <a:off x="519075" y="4071063"/>
                <a:ext cx="14750" cy="17200"/>
              </a:xfrm>
              <a:custGeom>
                <a:avLst/>
                <a:gdLst/>
                <a:ahLst/>
                <a:cxnLst/>
                <a:rect l="l" t="t" r="r" b="b"/>
                <a:pathLst>
                  <a:path w="590" h="688" extrusionOk="0">
                    <a:moveTo>
                      <a:pt x="0" y="0"/>
                    </a:moveTo>
                    <a:lnTo>
                      <a:pt x="589" y="688"/>
                    </a:lnTo>
                    <a:cubicBezTo>
                      <a:pt x="391" y="454"/>
                      <a:pt x="194" y="22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48;p54">
                <a:extLst>
                  <a:ext uri="{FF2B5EF4-FFF2-40B4-BE49-F238E27FC236}">
                    <a16:creationId xmlns:a16="http://schemas.microsoft.com/office/drawing/2014/main" id="{6D967454-CB5D-4909-8746-34B0646C735B}"/>
                  </a:ext>
                </a:extLst>
              </p:cNvPr>
              <p:cNvSpPr/>
              <p:nvPr/>
            </p:nvSpPr>
            <p:spPr>
              <a:xfrm>
                <a:off x="685800" y="4259438"/>
                <a:ext cx="17325" cy="18750"/>
              </a:xfrm>
              <a:custGeom>
                <a:avLst/>
                <a:gdLst/>
                <a:ahLst/>
                <a:cxnLst/>
                <a:rect l="l" t="t" r="r" b="b"/>
                <a:pathLst>
                  <a:path w="693" h="750" extrusionOk="0">
                    <a:moveTo>
                      <a:pt x="1" y="0"/>
                    </a:moveTo>
                    <a:cubicBezTo>
                      <a:pt x="230" y="250"/>
                      <a:pt x="461" y="500"/>
                      <a:pt x="692" y="749"/>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49;p54">
                <a:extLst>
                  <a:ext uri="{FF2B5EF4-FFF2-40B4-BE49-F238E27FC236}">
                    <a16:creationId xmlns:a16="http://schemas.microsoft.com/office/drawing/2014/main" id="{7BD1F30F-FF66-4197-93D3-624FED506DE6}"/>
                  </a:ext>
                </a:extLst>
              </p:cNvPr>
              <p:cNvSpPr/>
              <p:nvPr/>
            </p:nvSpPr>
            <p:spPr>
              <a:xfrm>
                <a:off x="1040475" y="4593013"/>
                <a:ext cx="9950" cy="8225"/>
              </a:xfrm>
              <a:custGeom>
                <a:avLst/>
                <a:gdLst/>
                <a:ahLst/>
                <a:cxnLst/>
                <a:rect l="l" t="t" r="r" b="b"/>
                <a:pathLst>
                  <a:path w="398" h="329" extrusionOk="0">
                    <a:moveTo>
                      <a:pt x="0" y="1"/>
                    </a:moveTo>
                    <a:lnTo>
                      <a:pt x="0" y="1"/>
                    </a:lnTo>
                    <a:cubicBezTo>
                      <a:pt x="131" y="109"/>
                      <a:pt x="262" y="218"/>
                      <a:pt x="397" y="328"/>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50;p54">
                <a:extLst>
                  <a:ext uri="{FF2B5EF4-FFF2-40B4-BE49-F238E27FC236}">
                    <a16:creationId xmlns:a16="http://schemas.microsoft.com/office/drawing/2014/main" id="{8C5FC155-BF6F-43FD-BB00-C366135DE035}"/>
                  </a:ext>
                </a:extLst>
              </p:cNvPr>
              <p:cNvSpPr/>
              <p:nvPr/>
            </p:nvSpPr>
            <p:spPr>
              <a:xfrm>
                <a:off x="250650" y="3917688"/>
                <a:ext cx="1123025" cy="942100"/>
              </a:xfrm>
              <a:custGeom>
                <a:avLst/>
                <a:gdLst/>
                <a:ahLst/>
                <a:cxnLst/>
                <a:rect l="l" t="t" r="r" b="b"/>
                <a:pathLst>
                  <a:path w="44921" h="37684" extrusionOk="0">
                    <a:moveTo>
                      <a:pt x="19991" y="1"/>
                    </a:moveTo>
                    <a:cubicBezTo>
                      <a:pt x="19115" y="1"/>
                      <a:pt x="18297" y="413"/>
                      <a:pt x="18297" y="413"/>
                    </a:cubicBezTo>
                    <a:cubicBezTo>
                      <a:pt x="18297" y="413"/>
                      <a:pt x="14954" y="1972"/>
                      <a:pt x="12533" y="3588"/>
                    </a:cubicBezTo>
                    <a:cubicBezTo>
                      <a:pt x="11439" y="4318"/>
                      <a:pt x="10579" y="4518"/>
                      <a:pt x="9964" y="4518"/>
                    </a:cubicBezTo>
                    <a:cubicBezTo>
                      <a:pt x="9688" y="4518"/>
                      <a:pt x="9462" y="4478"/>
                      <a:pt x="9287" y="4427"/>
                    </a:cubicBezTo>
                    <a:lnTo>
                      <a:pt x="9287" y="4427"/>
                    </a:lnTo>
                    <a:cubicBezTo>
                      <a:pt x="9747" y="4973"/>
                      <a:pt x="10230" y="5542"/>
                      <a:pt x="10731" y="6127"/>
                    </a:cubicBezTo>
                    <a:cubicBezTo>
                      <a:pt x="10732" y="6127"/>
                      <a:pt x="16214" y="3160"/>
                      <a:pt x="21198" y="3160"/>
                    </a:cubicBezTo>
                    <a:cubicBezTo>
                      <a:pt x="22927" y="3160"/>
                      <a:pt x="24597" y="3518"/>
                      <a:pt x="25957" y="4480"/>
                    </a:cubicBezTo>
                    <a:cubicBezTo>
                      <a:pt x="25957" y="4480"/>
                      <a:pt x="24211" y="3879"/>
                      <a:pt x="21497" y="3879"/>
                    </a:cubicBezTo>
                    <a:cubicBezTo>
                      <a:pt x="18806" y="3879"/>
                      <a:pt x="15163" y="4470"/>
                      <a:pt x="11326" y="6823"/>
                    </a:cubicBezTo>
                    <a:cubicBezTo>
                      <a:pt x="12012" y="7617"/>
                      <a:pt x="12728" y="8441"/>
                      <a:pt x="13470" y="9286"/>
                    </a:cubicBezTo>
                    <a:cubicBezTo>
                      <a:pt x="15148" y="8672"/>
                      <a:pt x="17284" y="8079"/>
                      <a:pt x="19798" y="7813"/>
                    </a:cubicBezTo>
                    <a:cubicBezTo>
                      <a:pt x="20763" y="7710"/>
                      <a:pt x="21694" y="7665"/>
                      <a:pt x="22586" y="7665"/>
                    </a:cubicBezTo>
                    <a:cubicBezTo>
                      <a:pt x="26302" y="7665"/>
                      <a:pt x="29339" y="8448"/>
                      <a:pt x="31317" y="9118"/>
                    </a:cubicBezTo>
                    <a:cubicBezTo>
                      <a:pt x="31317" y="9118"/>
                      <a:pt x="28126" y="8494"/>
                      <a:pt x="23989" y="8494"/>
                    </a:cubicBezTo>
                    <a:cubicBezTo>
                      <a:pt x="20919" y="8494"/>
                      <a:pt x="17328" y="8838"/>
                      <a:pt x="14131" y="10035"/>
                    </a:cubicBezTo>
                    <a:cubicBezTo>
                      <a:pt x="15173" y="11213"/>
                      <a:pt x="16261" y="12422"/>
                      <a:pt x="17380" y="13640"/>
                    </a:cubicBezTo>
                    <a:cubicBezTo>
                      <a:pt x="17384" y="13640"/>
                      <a:pt x="21123" y="12826"/>
                      <a:pt x="25204" y="12826"/>
                    </a:cubicBezTo>
                    <a:cubicBezTo>
                      <a:pt x="28482" y="12826"/>
                      <a:pt x="31982" y="13351"/>
                      <a:pt x="33942" y="15246"/>
                    </a:cubicBezTo>
                    <a:cubicBezTo>
                      <a:pt x="33942" y="15246"/>
                      <a:pt x="31735" y="13721"/>
                      <a:pt x="25903" y="13721"/>
                    </a:cubicBezTo>
                    <a:cubicBezTo>
                      <a:pt x="23804" y="13721"/>
                      <a:pt x="21236" y="13919"/>
                      <a:pt x="18131" y="14456"/>
                    </a:cubicBezTo>
                    <a:cubicBezTo>
                      <a:pt x="19375" y="15798"/>
                      <a:pt x="20652" y="17144"/>
                      <a:pt x="21941" y="18464"/>
                    </a:cubicBezTo>
                    <a:lnTo>
                      <a:pt x="21202" y="17685"/>
                    </a:lnTo>
                    <a:cubicBezTo>
                      <a:pt x="21202" y="17685"/>
                      <a:pt x="23884" y="16853"/>
                      <a:pt x="27335" y="16853"/>
                    </a:cubicBezTo>
                    <a:cubicBezTo>
                      <a:pt x="30170" y="16853"/>
                      <a:pt x="33524" y="17414"/>
                      <a:pt x="36336" y="19458"/>
                    </a:cubicBezTo>
                    <a:cubicBezTo>
                      <a:pt x="36336" y="19458"/>
                      <a:pt x="32678" y="17689"/>
                      <a:pt x="27610" y="17689"/>
                    </a:cubicBezTo>
                    <a:cubicBezTo>
                      <a:pt x="25859" y="17689"/>
                      <a:pt x="23940" y="17900"/>
                      <a:pt x="21945" y="18468"/>
                    </a:cubicBezTo>
                    <a:cubicBezTo>
                      <a:pt x="22898" y="19444"/>
                      <a:pt x="23860" y="20406"/>
                      <a:pt x="24819" y="21339"/>
                    </a:cubicBezTo>
                    <a:cubicBezTo>
                      <a:pt x="24819" y="21339"/>
                      <a:pt x="25296" y="21762"/>
                      <a:pt x="26405" y="22701"/>
                    </a:cubicBezTo>
                    <a:cubicBezTo>
                      <a:pt x="26405" y="22701"/>
                      <a:pt x="29710" y="21794"/>
                      <a:pt x="32778" y="21794"/>
                    </a:cubicBezTo>
                    <a:cubicBezTo>
                      <a:pt x="34312" y="21794"/>
                      <a:pt x="35787" y="22021"/>
                      <a:pt x="36759" y="22701"/>
                    </a:cubicBezTo>
                    <a:cubicBezTo>
                      <a:pt x="36759" y="22701"/>
                      <a:pt x="35408" y="22208"/>
                      <a:pt x="33248" y="22208"/>
                    </a:cubicBezTo>
                    <a:cubicBezTo>
                      <a:pt x="31636" y="22208"/>
                      <a:pt x="29574" y="22483"/>
                      <a:pt x="27287" y="23444"/>
                    </a:cubicBezTo>
                    <a:cubicBezTo>
                      <a:pt x="28332" y="24324"/>
                      <a:pt x="29748" y="25502"/>
                      <a:pt x="31591" y="27014"/>
                    </a:cubicBezTo>
                    <a:cubicBezTo>
                      <a:pt x="31591" y="27014"/>
                      <a:pt x="33120" y="26630"/>
                      <a:pt x="34808" y="26630"/>
                    </a:cubicBezTo>
                    <a:cubicBezTo>
                      <a:pt x="35822" y="26630"/>
                      <a:pt x="36893" y="26769"/>
                      <a:pt x="37725" y="27212"/>
                    </a:cubicBezTo>
                    <a:cubicBezTo>
                      <a:pt x="37725" y="27212"/>
                      <a:pt x="36896" y="26968"/>
                      <a:pt x="35397" y="26968"/>
                    </a:cubicBezTo>
                    <a:cubicBezTo>
                      <a:pt x="34493" y="26968"/>
                      <a:pt x="33347" y="27057"/>
                      <a:pt x="31992" y="27341"/>
                    </a:cubicBezTo>
                    <a:cubicBezTo>
                      <a:pt x="33420" y="28512"/>
                      <a:pt x="35092" y="29870"/>
                      <a:pt x="37035" y="31437"/>
                    </a:cubicBezTo>
                    <a:cubicBezTo>
                      <a:pt x="37035" y="31437"/>
                      <a:pt x="37037" y="31437"/>
                      <a:pt x="37040" y="31437"/>
                    </a:cubicBezTo>
                    <a:cubicBezTo>
                      <a:pt x="37164" y="31437"/>
                      <a:pt x="39806" y="31449"/>
                      <a:pt x="40229" y="32442"/>
                    </a:cubicBezTo>
                    <a:cubicBezTo>
                      <a:pt x="40229" y="32442"/>
                      <a:pt x="39469" y="31739"/>
                      <a:pt x="37634" y="31739"/>
                    </a:cubicBezTo>
                    <a:cubicBezTo>
                      <a:pt x="37562" y="31739"/>
                      <a:pt x="37489" y="31740"/>
                      <a:pt x="37414" y="31742"/>
                    </a:cubicBezTo>
                    <a:cubicBezTo>
                      <a:pt x="39167" y="33154"/>
                      <a:pt x="41137" y="34731"/>
                      <a:pt x="43337" y="36480"/>
                    </a:cubicBezTo>
                    <a:cubicBezTo>
                      <a:pt x="43337" y="36480"/>
                      <a:pt x="40855" y="35048"/>
                      <a:pt x="37035" y="32315"/>
                    </a:cubicBezTo>
                    <a:lnTo>
                      <a:pt x="37035" y="32315"/>
                    </a:lnTo>
                    <a:cubicBezTo>
                      <a:pt x="37044" y="33315"/>
                      <a:pt x="38140" y="34226"/>
                      <a:pt x="38140" y="34226"/>
                    </a:cubicBezTo>
                    <a:cubicBezTo>
                      <a:pt x="36557" y="33180"/>
                      <a:pt x="36467" y="32250"/>
                      <a:pt x="36493" y="31924"/>
                    </a:cubicBezTo>
                    <a:cubicBezTo>
                      <a:pt x="34981" y="30830"/>
                      <a:pt x="33281" y="29545"/>
                      <a:pt x="31456" y="28076"/>
                    </a:cubicBezTo>
                    <a:lnTo>
                      <a:pt x="31456" y="28076"/>
                    </a:lnTo>
                    <a:cubicBezTo>
                      <a:pt x="30808" y="29952"/>
                      <a:pt x="33077" y="33013"/>
                      <a:pt x="33077" y="33013"/>
                    </a:cubicBezTo>
                    <a:cubicBezTo>
                      <a:pt x="30106" y="30283"/>
                      <a:pt x="30883" y="27611"/>
                      <a:pt x="30883" y="27611"/>
                    </a:cubicBezTo>
                    <a:cubicBezTo>
                      <a:pt x="29502" y="26486"/>
                      <a:pt x="28056" y="25259"/>
                      <a:pt x="26571" y="23935"/>
                    </a:cubicBezTo>
                    <a:lnTo>
                      <a:pt x="26571" y="23935"/>
                    </a:lnTo>
                    <a:cubicBezTo>
                      <a:pt x="26834" y="28137"/>
                      <a:pt x="29195" y="31437"/>
                      <a:pt x="29195" y="31437"/>
                    </a:cubicBezTo>
                    <a:cubicBezTo>
                      <a:pt x="24985" y="25709"/>
                      <a:pt x="25840" y="23276"/>
                      <a:pt x="25840" y="23276"/>
                    </a:cubicBezTo>
                    <a:cubicBezTo>
                      <a:pt x="24320" y="21899"/>
                      <a:pt x="22765" y="20420"/>
                      <a:pt x="21202" y="18843"/>
                    </a:cubicBezTo>
                    <a:lnTo>
                      <a:pt x="21202" y="18843"/>
                    </a:lnTo>
                    <a:cubicBezTo>
                      <a:pt x="20396" y="27751"/>
                      <a:pt x="22047" y="30144"/>
                      <a:pt x="22047" y="30144"/>
                    </a:cubicBezTo>
                    <a:cubicBezTo>
                      <a:pt x="19760" y="27699"/>
                      <a:pt x="20684" y="18378"/>
                      <a:pt x="20684" y="18378"/>
                    </a:cubicBezTo>
                    <a:cubicBezTo>
                      <a:pt x="20040" y="17797"/>
                      <a:pt x="18839" y="16692"/>
                      <a:pt x="17315" y="15207"/>
                    </a:cubicBezTo>
                    <a:cubicBezTo>
                      <a:pt x="14154" y="22468"/>
                      <a:pt x="16754" y="28784"/>
                      <a:pt x="16754" y="28784"/>
                    </a:cubicBezTo>
                    <a:cubicBezTo>
                      <a:pt x="13442" y="23382"/>
                      <a:pt x="16097" y="15974"/>
                      <a:pt x="16656" y="14558"/>
                    </a:cubicBezTo>
                    <a:cubicBezTo>
                      <a:pt x="15588" y="13503"/>
                      <a:pt x="14393" y="12285"/>
                      <a:pt x="13141" y="10947"/>
                    </a:cubicBezTo>
                    <a:cubicBezTo>
                      <a:pt x="9049" y="17149"/>
                      <a:pt x="11011" y="25054"/>
                      <a:pt x="11011" y="25054"/>
                    </a:cubicBezTo>
                    <a:cubicBezTo>
                      <a:pt x="7871" y="16527"/>
                      <a:pt x="12533" y="10295"/>
                      <a:pt x="12533" y="10295"/>
                    </a:cubicBezTo>
                    <a:cubicBezTo>
                      <a:pt x="11754" y="9454"/>
                      <a:pt x="10960" y="8568"/>
                      <a:pt x="10162" y="7651"/>
                    </a:cubicBezTo>
                    <a:cubicBezTo>
                      <a:pt x="4100" y="15064"/>
                      <a:pt x="5367" y="20367"/>
                      <a:pt x="5387" y="20453"/>
                    </a:cubicBezTo>
                    <a:lnTo>
                      <a:pt x="5387" y="20453"/>
                    </a:lnTo>
                    <a:cubicBezTo>
                      <a:pt x="3795" y="14227"/>
                      <a:pt x="9565" y="6958"/>
                      <a:pt x="9565" y="6958"/>
                    </a:cubicBezTo>
                    <a:cubicBezTo>
                      <a:pt x="9021" y="6321"/>
                      <a:pt x="8478" y="5671"/>
                      <a:pt x="7942" y="5010"/>
                    </a:cubicBezTo>
                    <a:lnTo>
                      <a:pt x="7793" y="5141"/>
                    </a:lnTo>
                    <a:cubicBezTo>
                      <a:pt x="7793" y="5141"/>
                      <a:pt x="7447" y="6186"/>
                      <a:pt x="5946" y="8957"/>
                    </a:cubicBezTo>
                    <a:cubicBezTo>
                      <a:pt x="4446" y="11727"/>
                      <a:pt x="0" y="16291"/>
                      <a:pt x="2889" y="23080"/>
                    </a:cubicBezTo>
                    <a:cubicBezTo>
                      <a:pt x="5102" y="28276"/>
                      <a:pt x="8967" y="29320"/>
                      <a:pt x="11405" y="29320"/>
                    </a:cubicBezTo>
                    <a:cubicBezTo>
                      <a:pt x="12152" y="29320"/>
                      <a:pt x="12765" y="29222"/>
                      <a:pt x="13155" y="29115"/>
                    </a:cubicBezTo>
                    <a:cubicBezTo>
                      <a:pt x="13307" y="29074"/>
                      <a:pt x="13466" y="29055"/>
                      <a:pt x="13632" y="29055"/>
                    </a:cubicBezTo>
                    <a:cubicBezTo>
                      <a:pt x="15292" y="29055"/>
                      <a:pt x="17568" y="30970"/>
                      <a:pt x="18297" y="31705"/>
                    </a:cubicBezTo>
                    <a:cubicBezTo>
                      <a:pt x="18672" y="32084"/>
                      <a:pt x="19485" y="32184"/>
                      <a:pt x="20245" y="32184"/>
                    </a:cubicBezTo>
                    <a:cubicBezTo>
                      <a:pt x="21112" y="32184"/>
                      <a:pt x="21910" y="32053"/>
                      <a:pt x="21910" y="32053"/>
                    </a:cubicBezTo>
                    <a:cubicBezTo>
                      <a:pt x="21910" y="32053"/>
                      <a:pt x="22483" y="31984"/>
                      <a:pt x="23194" y="31984"/>
                    </a:cubicBezTo>
                    <a:cubicBezTo>
                      <a:pt x="24208" y="31984"/>
                      <a:pt x="25502" y="32124"/>
                      <a:pt x="25807" y="32804"/>
                    </a:cubicBezTo>
                    <a:cubicBezTo>
                      <a:pt x="26221" y="33722"/>
                      <a:pt x="27731" y="34129"/>
                      <a:pt x="28843" y="34129"/>
                    </a:cubicBezTo>
                    <a:cubicBezTo>
                      <a:pt x="29128" y="34129"/>
                      <a:pt x="29387" y="34102"/>
                      <a:pt x="29594" y="34050"/>
                    </a:cubicBezTo>
                    <a:cubicBezTo>
                      <a:pt x="29873" y="33980"/>
                      <a:pt x="30235" y="33941"/>
                      <a:pt x="30631" y="33941"/>
                    </a:cubicBezTo>
                    <a:cubicBezTo>
                      <a:pt x="31678" y="33941"/>
                      <a:pt x="32959" y="34211"/>
                      <a:pt x="33545" y="34883"/>
                    </a:cubicBezTo>
                    <a:cubicBezTo>
                      <a:pt x="34353" y="35805"/>
                      <a:pt x="36663" y="36151"/>
                      <a:pt x="36663" y="36151"/>
                    </a:cubicBezTo>
                    <a:cubicBezTo>
                      <a:pt x="37048" y="35998"/>
                      <a:pt x="37458" y="35946"/>
                      <a:pt x="37834" y="35946"/>
                    </a:cubicBezTo>
                    <a:cubicBezTo>
                      <a:pt x="38586" y="35946"/>
                      <a:pt x="39202" y="36151"/>
                      <a:pt x="39202" y="36151"/>
                    </a:cubicBezTo>
                    <a:cubicBezTo>
                      <a:pt x="41231" y="37415"/>
                      <a:pt x="42570" y="37684"/>
                      <a:pt x="43341" y="37684"/>
                    </a:cubicBezTo>
                    <a:cubicBezTo>
                      <a:pt x="43908" y="37684"/>
                      <a:pt x="44168" y="37538"/>
                      <a:pt x="44168" y="37538"/>
                    </a:cubicBezTo>
                    <a:cubicBezTo>
                      <a:pt x="44920" y="37307"/>
                      <a:pt x="43822" y="35517"/>
                      <a:pt x="43822" y="35517"/>
                    </a:cubicBezTo>
                    <a:cubicBezTo>
                      <a:pt x="41917" y="34363"/>
                      <a:pt x="42379" y="32630"/>
                      <a:pt x="42379" y="32630"/>
                    </a:cubicBezTo>
                    <a:cubicBezTo>
                      <a:pt x="42782" y="31591"/>
                      <a:pt x="42148" y="30316"/>
                      <a:pt x="42148" y="30316"/>
                    </a:cubicBezTo>
                    <a:cubicBezTo>
                      <a:pt x="41107" y="28579"/>
                      <a:pt x="41917" y="26629"/>
                      <a:pt x="41917" y="26629"/>
                    </a:cubicBezTo>
                    <a:cubicBezTo>
                      <a:pt x="42668" y="24669"/>
                      <a:pt x="41340" y="23542"/>
                      <a:pt x="41340" y="23542"/>
                    </a:cubicBezTo>
                    <a:cubicBezTo>
                      <a:pt x="40127" y="23172"/>
                      <a:pt x="40186" y="19530"/>
                      <a:pt x="40186" y="19530"/>
                    </a:cubicBezTo>
                    <a:cubicBezTo>
                      <a:pt x="40174" y="18720"/>
                      <a:pt x="40098" y="18036"/>
                      <a:pt x="39988" y="17462"/>
                    </a:cubicBezTo>
                    <a:cubicBezTo>
                      <a:pt x="39795" y="17529"/>
                      <a:pt x="39591" y="17566"/>
                      <a:pt x="39376" y="17566"/>
                    </a:cubicBezTo>
                    <a:cubicBezTo>
                      <a:pt x="39077" y="17566"/>
                      <a:pt x="38797" y="17494"/>
                      <a:pt x="38549" y="17367"/>
                    </a:cubicBezTo>
                    <a:cubicBezTo>
                      <a:pt x="38267" y="17552"/>
                      <a:pt x="37927" y="17658"/>
                      <a:pt x="37565" y="17658"/>
                    </a:cubicBezTo>
                    <a:cubicBezTo>
                      <a:pt x="36565" y="17658"/>
                      <a:pt x="35755" y="16848"/>
                      <a:pt x="35755" y="15847"/>
                    </a:cubicBezTo>
                    <a:cubicBezTo>
                      <a:pt x="35755" y="15827"/>
                      <a:pt x="35755" y="15806"/>
                      <a:pt x="35755" y="15788"/>
                    </a:cubicBezTo>
                    <a:cubicBezTo>
                      <a:pt x="35607" y="15827"/>
                      <a:pt x="35452" y="15847"/>
                      <a:pt x="35292" y="15847"/>
                    </a:cubicBezTo>
                    <a:cubicBezTo>
                      <a:pt x="34292" y="15847"/>
                      <a:pt x="33482" y="15037"/>
                      <a:pt x="33482" y="14037"/>
                    </a:cubicBezTo>
                    <a:cubicBezTo>
                      <a:pt x="33482" y="13938"/>
                      <a:pt x="33488" y="13842"/>
                      <a:pt x="33504" y="13748"/>
                    </a:cubicBezTo>
                    <a:cubicBezTo>
                      <a:pt x="32716" y="13552"/>
                      <a:pt x="32131" y="12840"/>
                      <a:pt x="32131" y="11991"/>
                    </a:cubicBezTo>
                    <a:cubicBezTo>
                      <a:pt x="32131" y="11256"/>
                      <a:pt x="32569" y="10624"/>
                      <a:pt x="33199" y="10340"/>
                    </a:cubicBezTo>
                    <a:cubicBezTo>
                      <a:pt x="32899" y="10016"/>
                      <a:pt x="32714" y="9583"/>
                      <a:pt x="32714" y="9106"/>
                    </a:cubicBezTo>
                    <a:cubicBezTo>
                      <a:pt x="32714" y="8412"/>
                      <a:pt x="33105" y="7809"/>
                      <a:pt x="33680" y="7504"/>
                    </a:cubicBezTo>
                    <a:cubicBezTo>
                      <a:pt x="33201" y="7072"/>
                      <a:pt x="32624" y="6659"/>
                      <a:pt x="31929" y="6313"/>
                    </a:cubicBezTo>
                    <a:cubicBezTo>
                      <a:pt x="29273" y="4996"/>
                      <a:pt x="29216" y="3993"/>
                      <a:pt x="28498" y="3101"/>
                    </a:cubicBezTo>
                    <a:cubicBezTo>
                      <a:pt x="27780" y="2209"/>
                      <a:pt x="24885" y="1855"/>
                      <a:pt x="24885" y="1855"/>
                    </a:cubicBezTo>
                    <a:cubicBezTo>
                      <a:pt x="24885" y="1855"/>
                      <a:pt x="24740" y="1870"/>
                      <a:pt x="24507" y="1870"/>
                    </a:cubicBezTo>
                    <a:cubicBezTo>
                      <a:pt x="23807" y="1870"/>
                      <a:pt x="22312" y="1740"/>
                      <a:pt x="21525" y="701"/>
                    </a:cubicBezTo>
                    <a:cubicBezTo>
                      <a:pt x="21119" y="165"/>
                      <a:pt x="20544" y="1"/>
                      <a:pt x="19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51;p54">
                <a:extLst>
                  <a:ext uri="{FF2B5EF4-FFF2-40B4-BE49-F238E27FC236}">
                    <a16:creationId xmlns:a16="http://schemas.microsoft.com/office/drawing/2014/main" id="{25C61A9F-0AF1-41E8-A85C-5221E779226E}"/>
                  </a:ext>
                </a:extLst>
              </p:cNvPr>
              <p:cNvSpPr/>
              <p:nvPr/>
            </p:nvSpPr>
            <p:spPr>
              <a:xfrm>
                <a:off x="685150" y="4238313"/>
                <a:ext cx="414050" cy="60525"/>
              </a:xfrm>
              <a:custGeom>
                <a:avLst/>
                <a:gdLst/>
                <a:ahLst/>
                <a:cxnLst/>
                <a:rect l="l" t="t" r="r" b="b"/>
                <a:pathLst>
                  <a:path w="16562" h="2421" extrusionOk="0">
                    <a:moveTo>
                      <a:pt x="7826" y="1"/>
                    </a:moveTo>
                    <a:cubicBezTo>
                      <a:pt x="3744" y="1"/>
                      <a:pt x="4" y="816"/>
                      <a:pt x="0" y="817"/>
                    </a:cubicBezTo>
                    <a:cubicBezTo>
                      <a:pt x="8" y="825"/>
                      <a:pt x="17" y="835"/>
                      <a:pt x="27" y="845"/>
                    </a:cubicBezTo>
                    <a:lnTo>
                      <a:pt x="718" y="1594"/>
                    </a:lnTo>
                    <a:cubicBezTo>
                      <a:pt x="731" y="1607"/>
                      <a:pt x="741" y="1621"/>
                      <a:pt x="753" y="1633"/>
                    </a:cubicBezTo>
                    <a:cubicBezTo>
                      <a:pt x="3859" y="1095"/>
                      <a:pt x="6429" y="897"/>
                      <a:pt x="8529" y="897"/>
                    </a:cubicBezTo>
                    <a:cubicBezTo>
                      <a:pt x="14356" y="897"/>
                      <a:pt x="16562" y="2421"/>
                      <a:pt x="16562" y="2421"/>
                    </a:cubicBezTo>
                    <a:cubicBezTo>
                      <a:pt x="14602" y="526"/>
                      <a:pt x="11104" y="1"/>
                      <a:pt x="78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52;p54">
                <a:extLst>
                  <a:ext uri="{FF2B5EF4-FFF2-40B4-BE49-F238E27FC236}">
                    <a16:creationId xmlns:a16="http://schemas.microsoft.com/office/drawing/2014/main" id="{AE18E496-2094-427F-AB7B-0A92757F19BB}"/>
                  </a:ext>
                </a:extLst>
              </p:cNvPr>
              <p:cNvSpPr/>
              <p:nvPr/>
            </p:nvSpPr>
            <p:spPr>
              <a:xfrm>
                <a:off x="780675" y="4339013"/>
                <a:ext cx="378375" cy="65150"/>
              </a:xfrm>
              <a:custGeom>
                <a:avLst/>
                <a:gdLst/>
                <a:ahLst/>
                <a:cxnLst/>
                <a:rect l="l" t="t" r="r" b="b"/>
                <a:pathLst>
                  <a:path w="15135" h="2606" extrusionOk="0">
                    <a:moveTo>
                      <a:pt x="6134" y="0"/>
                    </a:moveTo>
                    <a:cubicBezTo>
                      <a:pt x="2683" y="0"/>
                      <a:pt x="1" y="832"/>
                      <a:pt x="1" y="832"/>
                    </a:cubicBezTo>
                    <a:lnTo>
                      <a:pt x="740" y="1611"/>
                    </a:lnTo>
                    <a:lnTo>
                      <a:pt x="744" y="1615"/>
                    </a:lnTo>
                    <a:cubicBezTo>
                      <a:pt x="2739" y="1047"/>
                      <a:pt x="4658" y="836"/>
                      <a:pt x="6409" y="836"/>
                    </a:cubicBezTo>
                    <a:cubicBezTo>
                      <a:pt x="11477" y="836"/>
                      <a:pt x="15135" y="2605"/>
                      <a:pt x="15135" y="2605"/>
                    </a:cubicBezTo>
                    <a:cubicBezTo>
                      <a:pt x="12323" y="561"/>
                      <a:pt x="8969" y="0"/>
                      <a:pt x="6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53;p54">
                <a:extLst>
                  <a:ext uri="{FF2B5EF4-FFF2-40B4-BE49-F238E27FC236}">
                    <a16:creationId xmlns:a16="http://schemas.microsoft.com/office/drawing/2014/main" id="{57243A35-D7ED-496C-9737-B14D6D631356}"/>
                  </a:ext>
                </a:extLst>
              </p:cNvPr>
              <p:cNvSpPr/>
              <p:nvPr/>
            </p:nvSpPr>
            <p:spPr>
              <a:xfrm>
                <a:off x="326350" y="3854763"/>
                <a:ext cx="156475" cy="188200"/>
              </a:xfrm>
              <a:custGeom>
                <a:avLst/>
                <a:gdLst/>
                <a:ahLst/>
                <a:cxnLst/>
                <a:rect l="l" t="t" r="r" b="b"/>
                <a:pathLst>
                  <a:path w="6259" h="7528" extrusionOk="0">
                    <a:moveTo>
                      <a:pt x="565" y="0"/>
                    </a:moveTo>
                    <a:lnTo>
                      <a:pt x="0" y="730"/>
                    </a:lnTo>
                    <a:cubicBezTo>
                      <a:pt x="1451" y="3046"/>
                      <a:pt x="3149" y="5346"/>
                      <a:pt x="4914" y="7527"/>
                    </a:cubicBezTo>
                    <a:lnTo>
                      <a:pt x="5806" y="6741"/>
                    </a:lnTo>
                    <a:cubicBezTo>
                      <a:pt x="5806" y="6741"/>
                      <a:pt x="5806" y="6741"/>
                      <a:pt x="5806" y="6741"/>
                    </a:cubicBezTo>
                    <a:cubicBezTo>
                      <a:pt x="5809" y="6741"/>
                      <a:pt x="5960" y="6859"/>
                      <a:pt x="6259" y="6944"/>
                    </a:cubicBezTo>
                    <a:cubicBezTo>
                      <a:pt x="2809" y="2858"/>
                      <a:pt x="565"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54;p54">
                <a:extLst>
                  <a:ext uri="{FF2B5EF4-FFF2-40B4-BE49-F238E27FC236}">
                    <a16:creationId xmlns:a16="http://schemas.microsoft.com/office/drawing/2014/main" id="{8FDB7362-59C7-4AA3-AE15-D5D4A9979C15}"/>
                  </a:ext>
                </a:extLst>
              </p:cNvPr>
              <p:cNvSpPr/>
              <p:nvPr/>
            </p:nvSpPr>
            <p:spPr>
              <a:xfrm>
                <a:off x="563975" y="4175038"/>
                <a:ext cx="25" cy="25"/>
              </a:xfrm>
              <a:custGeom>
                <a:avLst/>
                <a:gdLst/>
                <a:ahLst/>
                <a:cxnLst/>
                <a:rect l="l" t="t" r="r" b="b"/>
                <a:pathLst>
                  <a:path w="1" h="1" extrusionOk="0">
                    <a:moveTo>
                      <a:pt x="0" y="1"/>
                    </a:moveTo>
                    <a:lnTo>
                      <a:pt x="0"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55;p54">
                <a:extLst>
                  <a:ext uri="{FF2B5EF4-FFF2-40B4-BE49-F238E27FC236}">
                    <a16:creationId xmlns:a16="http://schemas.microsoft.com/office/drawing/2014/main" id="{14BEB5F2-5FD6-4712-B6D0-D61A81440F4C}"/>
                  </a:ext>
                </a:extLst>
              </p:cNvPr>
              <p:cNvSpPr/>
              <p:nvPr/>
            </p:nvSpPr>
            <p:spPr>
              <a:xfrm>
                <a:off x="345525" y="3996688"/>
                <a:ext cx="988600" cy="833025"/>
              </a:xfrm>
              <a:custGeom>
                <a:avLst/>
                <a:gdLst/>
                <a:ahLst/>
                <a:cxnLst/>
                <a:rect l="l" t="t" r="r" b="b"/>
                <a:pathLst>
                  <a:path w="39544" h="33321" extrusionOk="0">
                    <a:moveTo>
                      <a:pt x="6936" y="2967"/>
                    </a:moveTo>
                    <a:cubicBezTo>
                      <a:pt x="6938" y="2969"/>
                      <a:pt x="6940" y="2971"/>
                      <a:pt x="6942" y="2975"/>
                    </a:cubicBezTo>
                    <a:lnTo>
                      <a:pt x="6936" y="2967"/>
                    </a:lnTo>
                    <a:close/>
                    <a:moveTo>
                      <a:pt x="27798" y="23854"/>
                    </a:moveTo>
                    <a:lnTo>
                      <a:pt x="28195" y="24181"/>
                    </a:lnTo>
                    <a:cubicBezTo>
                      <a:pt x="28060" y="24071"/>
                      <a:pt x="27929" y="23962"/>
                      <a:pt x="27798" y="23854"/>
                    </a:cubicBezTo>
                    <a:close/>
                    <a:moveTo>
                      <a:pt x="33242" y="28277"/>
                    </a:moveTo>
                    <a:lnTo>
                      <a:pt x="33603" y="28568"/>
                    </a:lnTo>
                    <a:cubicBezTo>
                      <a:pt x="33482" y="28472"/>
                      <a:pt x="33361" y="28373"/>
                      <a:pt x="33242" y="28277"/>
                    </a:cubicBezTo>
                    <a:close/>
                    <a:moveTo>
                      <a:pt x="33603" y="28568"/>
                    </a:moveTo>
                    <a:cubicBezTo>
                      <a:pt x="33606" y="28570"/>
                      <a:pt x="33608" y="28572"/>
                      <a:pt x="33611" y="28575"/>
                    </a:cubicBezTo>
                    <a:lnTo>
                      <a:pt x="33611" y="28575"/>
                    </a:lnTo>
                    <a:lnTo>
                      <a:pt x="33603" y="28568"/>
                    </a:lnTo>
                    <a:close/>
                    <a:moveTo>
                      <a:pt x="17403" y="0"/>
                    </a:moveTo>
                    <a:cubicBezTo>
                      <a:pt x="12419" y="0"/>
                      <a:pt x="6937" y="2967"/>
                      <a:pt x="6936" y="2967"/>
                    </a:cubicBezTo>
                    <a:cubicBezTo>
                      <a:pt x="6435" y="2380"/>
                      <a:pt x="5952" y="1813"/>
                      <a:pt x="5492" y="1267"/>
                    </a:cubicBezTo>
                    <a:cubicBezTo>
                      <a:pt x="5191" y="1179"/>
                      <a:pt x="5039" y="1062"/>
                      <a:pt x="5039" y="1062"/>
                    </a:cubicBezTo>
                    <a:lnTo>
                      <a:pt x="4147" y="1848"/>
                    </a:lnTo>
                    <a:cubicBezTo>
                      <a:pt x="4683" y="2511"/>
                      <a:pt x="5228" y="3161"/>
                      <a:pt x="5770" y="3798"/>
                    </a:cubicBezTo>
                    <a:cubicBezTo>
                      <a:pt x="5770" y="3798"/>
                      <a:pt x="0" y="11067"/>
                      <a:pt x="1594" y="17293"/>
                    </a:cubicBezTo>
                    <a:lnTo>
                      <a:pt x="1594" y="17293"/>
                    </a:lnTo>
                    <a:cubicBezTo>
                      <a:pt x="1574" y="17207"/>
                      <a:pt x="305" y="11904"/>
                      <a:pt x="6367" y="4491"/>
                    </a:cubicBezTo>
                    <a:cubicBezTo>
                      <a:pt x="7165" y="5408"/>
                      <a:pt x="7961" y="6292"/>
                      <a:pt x="8738" y="7135"/>
                    </a:cubicBezTo>
                    <a:cubicBezTo>
                      <a:pt x="8738" y="7135"/>
                      <a:pt x="4076" y="13367"/>
                      <a:pt x="7216" y="21894"/>
                    </a:cubicBezTo>
                    <a:cubicBezTo>
                      <a:pt x="7216" y="21894"/>
                      <a:pt x="5256" y="13989"/>
                      <a:pt x="9346" y="7787"/>
                    </a:cubicBezTo>
                    <a:cubicBezTo>
                      <a:pt x="10598" y="9125"/>
                      <a:pt x="11795" y="10343"/>
                      <a:pt x="12863" y="11398"/>
                    </a:cubicBezTo>
                    <a:cubicBezTo>
                      <a:pt x="12304" y="12814"/>
                      <a:pt x="9647" y="20222"/>
                      <a:pt x="12959" y="25624"/>
                    </a:cubicBezTo>
                    <a:cubicBezTo>
                      <a:pt x="12959" y="25624"/>
                      <a:pt x="10361" y="19308"/>
                      <a:pt x="13520" y="12047"/>
                    </a:cubicBezTo>
                    <a:cubicBezTo>
                      <a:pt x="15044" y="13532"/>
                      <a:pt x="16245" y="14637"/>
                      <a:pt x="16889" y="15218"/>
                    </a:cubicBezTo>
                    <a:cubicBezTo>
                      <a:pt x="16889" y="15218"/>
                      <a:pt x="15965" y="24539"/>
                      <a:pt x="18254" y="26984"/>
                    </a:cubicBezTo>
                    <a:cubicBezTo>
                      <a:pt x="18254" y="26984"/>
                      <a:pt x="16601" y="24591"/>
                      <a:pt x="17407" y="15683"/>
                    </a:cubicBezTo>
                    <a:lnTo>
                      <a:pt x="17407" y="15683"/>
                    </a:lnTo>
                    <a:cubicBezTo>
                      <a:pt x="18970" y="17260"/>
                      <a:pt x="20525" y="18739"/>
                      <a:pt x="22045" y="20116"/>
                    </a:cubicBezTo>
                    <a:cubicBezTo>
                      <a:pt x="22045" y="20116"/>
                      <a:pt x="21190" y="22549"/>
                      <a:pt x="25400" y="28277"/>
                    </a:cubicBezTo>
                    <a:cubicBezTo>
                      <a:pt x="25400" y="28277"/>
                      <a:pt x="23040" y="24978"/>
                      <a:pt x="22778" y="20777"/>
                    </a:cubicBezTo>
                    <a:lnTo>
                      <a:pt x="22778" y="20777"/>
                    </a:lnTo>
                    <a:cubicBezTo>
                      <a:pt x="24262" y="22100"/>
                      <a:pt x="25708" y="23327"/>
                      <a:pt x="27088" y="24451"/>
                    </a:cubicBezTo>
                    <a:cubicBezTo>
                      <a:pt x="27088" y="24451"/>
                      <a:pt x="26311" y="27123"/>
                      <a:pt x="29284" y="29853"/>
                    </a:cubicBezTo>
                    <a:cubicBezTo>
                      <a:pt x="29284" y="29853"/>
                      <a:pt x="27015" y="26792"/>
                      <a:pt x="27663" y="24916"/>
                    </a:cubicBezTo>
                    <a:lnTo>
                      <a:pt x="27663" y="24916"/>
                    </a:lnTo>
                    <a:cubicBezTo>
                      <a:pt x="29486" y="26385"/>
                      <a:pt x="31188" y="27670"/>
                      <a:pt x="32698" y="28764"/>
                    </a:cubicBezTo>
                    <a:cubicBezTo>
                      <a:pt x="32674" y="29090"/>
                      <a:pt x="32762" y="30020"/>
                      <a:pt x="34345" y="31066"/>
                    </a:cubicBezTo>
                    <a:cubicBezTo>
                      <a:pt x="34345" y="31066"/>
                      <a:pt x="33249" y="30155"/>
                      <a:pt x="33240" y="29155"/>
                    </a:cubicBezTo>
                    <a:lnTo>
                      <a:pt x="33240" y="29155"/>
                    </a:lnTo>
                    <a:cubicBezTo>
                      <a:pt x="37060" y="31888"/>
                      <a:pt x="39544" y="33320"/>
                      <a:pt x="39544" y="33320"/>
                    </a:cubicBezTo>
                    <a:cubicBezTo>
                      <a:pt x="37342" y="31571"/>
                      <a:pt x="35374" y="29994"/>
                      <a:pt x="33619" y="28582"/>
                    </a:cubicBezTo>
                    <a:cubicBezTo>
                      <a:pt x="33694" y="28580"/>
                      <a:pt x="33767" y="28579"/>
                      <a:pt x="33839" y="28579"/>
                    </a:cubicBezTo>
                    <a:cubicBezTo>
                      <a:pt x="35674" y="28579"/>
                      <a:pt x="36436" y="29282"/>
                      <a:pt x="36436" y="29282"/>
                    </a:cubicBezTo>
                    <a:cubicBezTo>
                      <a:pt x="36013" y="28289"/>
                      <a:pt x="33369" y="28277"/>
                      <a:pt x="33245" y="28277"/>
                    </a:cubicBezTo>
                    <a:cubicBezTo>
                      <a:pt x="33242" y="28277"/>
                      <a:pt x="33240" y="28277"/>
                      <a:pt x="33240" y="28277"/>
                    </a:cubicBezTo>
                    <a:cubicBezTo>
                      <a:pt x="31297" y="26710"/>
                      <a:pt x="29625" y="25352"/>
                      <a:pt x="28197" y="24181"/>
                    </a:cubicBezTo>
                    <a:cubicBezTo>
                      <a:pt x="29552" y="23897"/>
                      <a:pt x="30698" y="23808"/>
                      <a:pt x="31602" y="23808"/>
                    </a:cubicBezTo>
                    <a:cubicBezTo>
                      <a:pt x="33101" y="23808"/>
                      <a:pt x="33930" y="24052"/>
                      <a:pt x="33930" y="24052"/>
                    </a:cubicBezTo>
                    <a:cubicBezTo>
                      <a:pt x="33098" y="23609"/>
                      <a:pt x="32027" y="23470"/>
                      <a:pt x="31013" y="23470"/>
                    </a:cubicBezTo>
                    <a:cubicBezTo>
                      <a:pt x="29325" y="23470"/>
                      <a:pt x="27796" y="23854"/>
                      <a:pt x="27796" y="23854"/>
                    </a:cubicBezTo>
                    <a:cubicBezTo>
                      <a:pt x="25953" y="22342"/>
                      <a:pt x="24539" y="21164"/>
                      <a:pt x="23492" y="20284"/>
                    </a:cubicBezTo>
                    <a:cubicBezTo>
                      <a:pt x="25779" y="19323"/>
                      <a:pt x="27841" y="19048"/>
                      <a:pt x="29453" y="19048"/>
                    </a:cubicBezTo>
                    <a:cubicBezTo>
                      <a:pt x="31613" y="19048"/>
                      <a:pt x="32964" y="19541"/>
                      <a:pt x="32964" y="19541"/>
                    </a:cubicBezTo>
                    <a:cubicBezTo>
                      <a:pt x="31992" y="18861"/>
                      <a:pt x="30517" y="18634"/>
                      <a:pt x="28983" y="18634"/>
                    </a:cubicBezTo>
                    <a:cubicBezTo>
                      <a:pt x="25915" y="18634"/>
                      <a:pt x="22610" y="19541"/>
                      <a:pt x="22610" y="19541"/>
                    </a:cubicBezTo>
                    <a:cubicBezTo>
                      <a:pt x="21503" y="18602"/>
                      <a:pt x="21024" y="18179"/>
                      <a:pt x="21024" y="18179"/>
                    </a:cubicBezTo>
                    <a:cubicBezTo>
                      <a:pt x="20065" y="17246"/>
                      <a:pt x="19103" y="16284"/>
                      <a:pt x="18150" y="15308"/>
                    </a:cubicBezTo>
                    <a:lnTo>
                      <a:pt x="18146" y="15304"/>
                    </a:lnTo>
                    <a:cubicBezTo>
                      <a:pt x="16857" y="13984"/>
                      <a:pt x="15580" y="12638"/>
                      <a:pt x="14338" y="11296"/>
                    </a:cubicBezTo>
                    <a:lnTo>
                      <a:pt x="14303" y="11259"/>
                    </a:lnTo>
                    <a:cubicBezTo>
                      <a:pt x="14072" y="11010"/>
                      <a:pt x="13841" y="10760"/>
                      <a:pt x="13612" y="10508"/>
                    </a:cubicBezTo>
                    <a:lnTo>
                      <a:pt x="13585" y="10480"/>
                    </a:lnTo>
                    <a:cubicBezTo>
                      <a:pt x="12466" y="9262"/>
                      <a:pt x="11378" y="8053"/>
                      <a:pt x="10336" y="6875"/>
                    </a:cubicBezTo>
                    <a:cubicBezTo>
                      <a:pt x="13533" y="5678"/>
                      <a:pt x="17124" y="5334"/>
                      <a:pt x="20194" y="5334"/>
                    </a:cubicBezTo>
                    <a:cubicBezTo>
                      <a:pt x="24331" y="5334"/>
                      <a:pt x="27522" y="5958"/>
                      <a:pt x="27522" y="5958"/>
                    </a:cubicBezTo>
                    <a:cubicBezTo>
                      <a:pt x="25544" y="5288"/>
                      <a:pt x="22507" y="4505"/>
                      <a:pt x="18791" y="4505"/>
                    </a:cubicBezTo>
                    <a:cubicBezTo>
                      <a:pt x="17899" y="4505"/>
                      <a:pt x="16968" y="4550"/>
                      <a:pt x="16003" y="4653"/>
                    </a:cubicBezTo>
                    <a:cubicBezTo>
                      <a:pt x="13489" y="4919"/>
                      <a:pt x="11353" y="5510"/>
                      <a:pt x="9675" y="6126"/>
                    </a:cubicBezTo>
                    <a:cubicBezTo>
                      <a:pt x="8933" y="5281"/>
                      <a:pt x="8217" y="4457"/>
                      <a:pt x="7533" y="3661"/>
                    </a:cubicBezTo>
                    <a:cubicBezTo>
                      <a:pt x="7367" y="3468"/>
                      <a:pt x="7203" y="3278"/>
                      <a:pt x="7040" y="3089"/>
                    </a:cubicBezTo>
                    <a:lnTo>
                      <a:pt x="7040" y="3089"/>
                    </a:lnTo>
                    <a:lnTo>
                      <a:pt x="7533" y="3661"/>
                    </a:lnTo>
                    <a:cubicBezTo>
                      <a:pt x="11368" y="1309"/>
                      <a:pt x="15010" y="719"/>
                      <a:pt x="17700" y="719"/>
                    </a:cubicBezTo>
                    <a:cubicBezTo>
                      <a:pt x="20415" y="719"/>
                      <a:pt x="22162" y="1320"/>
                      <a:pt x="22162" y="1320"/>
                    </a:cubicBezTo>
                    <a:cubicBezTo>
                      <a:pt x="20802" y="358"/>
                      <a:pt x="19132" y="0"/>
                      <a:pt x="17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56;p54">
                <a:extLst>
                  <a:ext uri="{FF2B5EF4-FFF2-40B4-BE49-F238E27FC236}">
                    <a16:creationId xmlns:a16="http://schemas.microsoft.com/office/drawing/2014/main" id="{1CD27099-4D28-48BA-9A45-EF811FF57790}"/>
                  </a:ext>
                </a:extLst>
              </p:cNvPr>
              <p:cNvSpPr/>
              <p:nvPr/>
            </p:nvSpPr>
            <p:spPr>
              <a:xfrm>
                <a:off x="518900" y="4070863"/>
                <a:ext cx="200" cy="225"/>
              </a:xfrm>
              <a:custGeom>
                <a:avLst/>
                <a:gdLst/>
                <a:ahLst/>
                <a:cxnLst/>
                <a:rect l="l" t="t" r="r" b="b"/>
                <a:pathLst>
                  <a:path w="8" h="9" extrusionOk="0">
                    <a:moveTo>
                      <a:pt x="1" y="0"/>
                    </a:moveTo>
                    <a:lnTo>
                      <a:pt x="7" y="8"/>
                    </a:lnTo>
                    <a:cubicBezTo>
                      <a:pt x="5" y="4"/>
                      <a:pt x="3" y="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7;p54">
                <a:extLst>
                  <a:ext uri="{FF2B5EF4-FFF2-40B4-BE49-F238E27FC236}">
                    <a16:creationId xmlns:a16="http://schemas.microsoft.com/office/drawing/2014/main" id="{102365A4-8E48-4CCF-B175-8EFD0AB20C0B}"/>
                  </a:ext>
                </a:extLst>
              </p:cNvPr>
              <p:cNvSpPr/>
              <p:nvPr/>
            </p:nvSpPr>
            <p:spPr>
              <a:xfrm>
                <a:off x="703100" y="4278163"/>
                <a:ext cx="900" cy="1000"/>
              </a:xfrm>
              <a:custGeom>
                <a:avLst/>
                <a:gdLst/>
                <a:ahLst/>
                <a:cxnLst/>
                <a:rect l="l" t="t" r="r" b="b"/>
                <a:pathLst>
                  <a:path w="36" h="40" extrusionOk="0">
                    <a:moveTo>
                      <a:pt x="0" y="0"/>
                    </a:moveTo>
                    <a:lnTo>
                      <a:pt x="18" y="20"/>
                    </a:lnTo>
                    <a:lnTo>
                      <a:pt x="18" y="20"/>
                    </a:lnTo>
                    <a:cubicBezTo>
                      <a:pt x="12" y="13"/>
                      <a:pt x="6" y="6"/>
                      <a:pt x="0" y="0"/>
                    </a:cubicBezTo>
                    <a:close/>
                    <a:moveTo>
                      <a:pt x="18" y="20"/>
                    </a:moveTo>
                    <a:cubicBezTo>
                      <a:pt x="23" y="26"/>
                      <a:pt x="29" y="33"/>
                      <a:pt x="35" y="39"/>
                    </a:cubicBezTo>
                    <a:lnTo>
                      <a:pt x="18" y="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58;p54">
                <a:extLst>
                  <a:ext uri="{FF2B5EF4-FFF2-40B4-BE49-F238E27FC236}">
                    <a16:creationId xmlns:a16="http://schemas.microsoft.com/office/drawing/2014/main" id="{BC1E785D-8721-46C3-8625-37D65930FCA7}"/>
                  </a:ext>
                </a:extLst>
              </p:cNvPr>
              <p:cNvSpPr/>
              <p:nvPr/>
            </p:nvSpPr>
            <p:spPr>
              <a:xfrm>
                <a:off x="685150" y="4258713"/>
                <a:ext cx="675" cy="750"/>
              </a:xfrm>
              <a:custGeom>
                <a:avLst/>
                <a:gdLst/>
                <a:ahLst/>
                <a:cxnLst/>
                <a:rect l="l" t="t" r="r" b="b"/>
                <a:pathLst>
                  <a:path w="27" h="30" extrusionOk="0">
                    <a:moveTo>
                      <a:pt x="0" y="1"/>
                    </a:moveTo>
                    <a:lnTo>
                      <a:pt x="11" y="13"/>
                    </a:lnTo>
                    <a:lnTo>
                      <a:pt x="11" y="13"/>
                    </a:lnTo>
                    <a:cubicBezTo>
                      <a:pt x="7" y="8"/>
                      <a:pt x="4" y="4"/>
                      <a:pt x="0" y="1"/>
                    </a:cubicBezTo>
                    <a:close/>
                    <a:moveTo>
                      <a:pt x="11" y="13"/>
                    </a:moveTo>
                    <a:cubicBezTo>
                      <a:pt x="16" y="18"/>
                      <a:pt x="21" y="24"/>
                      <a:pt x="27" y="29"/>
                    </a:cubicBezTo>
                    <a:lnTo>
                      <a:pt x="11"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59;p54">
                <a:extLst>
                  <a:ext uri="{FF2B5EF4-FFF2-40B4-BE49-F238E27FC236}">
                    <a16:creationId xmlns:a16="http://schemas.microsoft.com/office/drawing/2014/main" id="{FC0DCE8C-4DC6-45AF-A6F4-6FDC5B5ED4E3}"/>
                  </a:ext>
                </a:extLst>
              </p:cNvPr>
              <p:cNvSpPr/>
              <p:nvPr/>
            </p:nvSpPr>
            <p:spPr>
              <a:xfrm>
                <a:off x="799150" y="4379288"/>
                <a:ext cx="125" cy="125"/>
              </a:xfrm>
              <a:custGeom>
                <a:avLst/>
                <a:gdLst/>
                <a:ahLst/>
                <a:cxnLst/>
                <a:rect l="l" t="t" r="r" b="b"/>
                <a:pathLst>
                  <a:path w="5" h="5" extrusionOk="0">
                    <a:moveTo>
                      <a:pt x="5" y="4"/>
                    </a:moveTo>
                    <a:lnTo>
                      <a:pt x="1" y="0"/>
                    </a:lnTo>
                    <a:lnTo>
                      <a:pt x="5" y="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060;p54">
              <a:extLst>
                <a:ext uri="{FF2B5EF4-FFF2-40B4-BE49-F238E27FC236}">
                  <a16:creationId xmlns:a16="http://schemas.microsoft.com/office/drawing/2014/main" id="{2DDCA971-5678-4B94-B3BD-4B3B21FC1A5E}"/>
                </a:ext>
              </a:extLst>
            </p:cNvPr>
            <p:cNvGrpSpPr/>
            <p:nvPr/>
          </p:nvGrpSpPr>
          <p:grpSpPr>
            <a:xfrm>
              <a:off x="1620130" y="4042653"/>
              <a:ext cx="1039640" cy="370938"/>
              <a:chOff x="1409400" y="3225275"/>
              <a:chExt cx="748050" cy="266900"/>
            </a:xfrm>
          </p:grpSpPr>
          <p:sp>
            <p:nvSpPr>
              <p:cNvPr id="67" name="Google Shape;1061;p54">
                <a:extLst>
                  <a:ext uri="{FF2B5EF4-FFF2-40B4-BE49-F238E27FC236}">
                    <a16:creationId xmlns:a16="http://schemas.microsoft.com/office/drawing/2014/main" id="{33C59560-9908-41C5-93BE-5B47E76E94E9}"/>
                  </a:ext>
                </a:extLst>
              </p:cNvPr>
              <p:cNvSpPr/>
              <p:nvPr/>
            </p:nvSpPr>
            <p:spPr>
              <a:xfrm>
                <a:off x="2120925" y="3300825"/>
                <a:ext cx="26675" cy="50150"/>
              </a:xfrm>
              <a:custGeom>
                <a:avLst/>
                <a:gdLst/>
                <a:ahLst/>
                <a:cxnLst/>
                <a:rect l="l" t="t" r="r" b="b"/>
                <a:pathLst>
                  <a:path w="1067" h="2006" extrusionOk="0">
                    <a:moveTo>
                      <a:pt x="318" y="1"/>
                    </a:moveTo>
                    <a:cubicBezTo>
                      <a:pt x="292" y="1"/>
                      <a:pt x="264" y="5"/>
                      <a:pt x="237" y="13"/>
                    </a:cubicBezTo>
                    <a:cubicBezTo>
                      <a:pt x="86" y="58"/>
                      <a:pt x="0" y="217"/>
                      <a:pt x="45" y="369"/>
                    </a:cubicBezTo>
                    <a:lnTo>
                      <a:pt x="473" y="1803"/>
                    </a:lnTo>
                    <a:cubicBezTo>
                      <a:pt x="510" y="1926"/>
                      <a:pt x="624" y="2005"/>
                      <a:pt x="747" y="2005"/>
                    </a:cubicBezTo>
                    <a:cubicBezTo>
                      <a:pt x="773" y="2005"/>
                      <a:pt x="802" y="2001"/>
                      <a:pt x="829" y="1995"/>
                    </a:cubicBezTo>
                    <a:cubicBezTo>
                      <a:pt x="980" y="1948"/>
                      <a:pt x="1066" y="1789"/>
                      <a:pt x="1021" y="1637"/>
                    </a:cubicBezTo>
                    <a:lnTo>
                      <a:pt x="591" y="205"/>
                    </a:lnTo>
                    <a:cubicBezTo>
                      <a:pt x="554" y="81"/>
                      <a:pt x="440"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62;p54">
                <a:extLst>
                  <a:ext uri="{FF2B5EF4-FFF2-40B4-BE49-F238E27FC236}">
                    <a16:creationId xmlns:a16="http://schemas.microsoft.com/office/drawing/2014/main" id="{663CCE4B-58A9-4DCC-89FE-12FC6A22999C}"/>
                  </a:ext>
                </a:extLst>
              </p:cNvPr>
              <p:cNvSpPr/>
              <p:nvPr/>
            </p:nvSpPr>
            <p:spPr>
              <a:xfrm>
                <a:off x="1409400" y="3225275"/>
                <a:ext cx="733800" cy="266900"/>
              </a:xfrm>
              <a:custGeom>
                <a:avLst/>
                <a:gdLst/>
                <a:ahLst/>
                <a:cxnLst/>
                <a:rect l="l" t="t" r="r" b="b"/>
                <a:pathLst>
                  <a:path w="29352" h="10676" extrusionOk="0">
                    <a:moveTo>
                      <a:pt x="26781" y="1"/>
                    </a:moveTo>
                    <a:cubicBezTo>
                      <a:pt x="25494" y="1"/>
                      <a:pt x="24433" y="952"/>
                      <a:pt x="24244" y="2190"/>
                    </a:cubicBezTo>
                    <a:cubicBezTo>
                      <a:pt x="23895" y="2027"/>
                      <a:pt x="23505" y="1944"/>
                      <a:pt x="23102" y="1944"/>
                    </a:cubicBezTo>
                    <a:cubicBezTo>
                      <a:pt x="22526" y="1944"/>
                      <a:pt x="21926" y="2115"/>
                      <a:pt x="21386" y="2470"/>
                    </a:cubicBezTo>
                    <a:cubicBezTo>
                      <a:pt x="20566" y="3012"/>
                      <a:pt x="20079" y="3857"/>
                      <a:pt x="20007" y="4704"/>
                    </a:cubicBezTo>
                    <a:cubicBezTo>
                      <a:pt x="19761" y="4642"/>
                      <a:pt x="19502" y="4608"/>
                      <a:pt x="19237" y="4608"/>
                    </a:cubicBezTo>
                    <a:cubicBezTo>
                      <a:pt x="18999" y="4608"/>
                      <a:pt x="18756" y="4635"/>
                      <a:pt x="18512" y="4692"/>
                    </a:cubicBezTo>
                    <a:cubicBezTo>
                      <a:pt x="18191" y="4766"/>
                      <a:pt x="17896" y="4886"/>
                      <a:pt x="17628" y="5042"/>
                    </a:cubicBezTo>
                    <a:cubicBezTo>
                      <a:pt x="17380" y="4045"/>
                      <a:pt x="16507" y="3203"/>
                      <a:pt x="15334" y="2959"/>
                    </a:cubicBezTo>
                    <a:cubicBezTo>
                      <a:pt x="15112" y="2913"/>
                      <a:pt x="14891" y="2891"/>
                      <a:pt x="14674" y="2891"/>
                    </a:cubicBezTo>
                    <a:cubicBezTo>
                      <a:pt x="14327" y="2891"/>
                      <a:pt x="13991" y="2948"/>
                      <a:pt x="13679" y="3055"/>
                    </a:cubicBezTo>
                    <a:cubicBezTo>
                      <a:pt x="13483" y="1796"/>
                      <a:pt x="12295" y="894"/>
                      <a:pt x="10902" y="894"/>
                    </a:cubicBezTo>
                    <a:cubicBezTo>
                      <a:pt x="10768" y="894"/>
                      <a:pt x="10631" y="902"/>
                      <a:pt x="10494" y="919"/>
                    </a:cubicBezTo>
                    <a:cubicBezTo>
                      <a:pt x="9317" y="1067"/>
                      <a:pt x="8386" y="1824"/>
                      <a:pt x="8053" y="2781"/>
                    </a:cubicBezTo>
                    <a:cubicBezTo>
                      <a:pt x="7687" y="2592"/>
                      <a:pt x="7273" y="2496"/>
                      <a:pt x="6847" y="2496"/>
                    </a:cubicBezTo>
                    <a:cubicBezTo>
                      <a:pt x="6211" y="2496"/>
                      <a:pt x="5547" y="2709"/>
                      <a:pt x="4974" y="3145"/>
                    </a:cubicBezTo>
                    <a:cubicBezTo>
                      <a:pt x="4176" y="3753"/>
                      <a:pt x="3744" y="4651"/>
                      <a:pt x="3744" y="5518"/>
                    </a:cubicBezTo>
                    <a:cubicBezTo>
                      <a:pt x="3572" y="5489"/>
                      <a:pt x="3396" y="5474"/>
                      <a:pt x="3216" y="5474"/>
                    </a:cubicBezTo>
                    <a:cubicBezTo>
                      <a:pt x="3030" y="5474"/>
                      <a:pt x="2841" y="5490"/>
                      <a:pt x="2650" y="5525"/>
                    </a:cubicBezTo>
                    <a:cubicBezTo>
                      <a:pt x="1074" y="5811"/>
                      <a:pt x="0" y="7182"/>
                      <a:pt x="252" y="8589"/>
                    </a:cubicBezTo>
                    <a:cubicBezTo>
                      <a:pt x="472" y="9823"/>
                      <a:pt x="1639" y="10675"/>
                      <a:pt x="2986" y="10675"/>
                    </a:cubicBezTo>
                    <a:cubicBezTo>
                      <a:pt x="3176" y="10675"/>
                      <a:pt x="3369" y="10658"/>
                      <a:pt x="3564" y="10623"/>
                    </a:cubicBezTo>
                    <a:cubicBezTo>
                      <a:pt x="5009" y="10361"/>
                      <a:pt x="6028" y="9187"/>
                      <a:pt x="5995" y="7910"/>
                    </a:cubicBezTo>
                    <a:lnTo>
                      <a:pt x="5995" y="7910"/>
                    </a:lnTo>
                    <a:cubicBezTo>
                      <a:pt x="6070" y="7916"/>
                      <a:pt x="6146" y="7919"/>
                      <a:pt x="6223" y="7919"/>
                    </a:cubicBezTo>
                    <a:cubicBezTo>
                      <a:pt x="6857" y="7919"/>
                      <a:pt x="7520" y="7706"/>
                      <a:pt x="8092" y="7272"/>
                    </a:cubicBezTo>
                    <a:cubicBezTo>
                      <a:pt x="8648" y="6846"/>
                      <a:pt x="9027" y="6282"/>
                      <a:pt x="9205" y="5684"/>
                    </a:cubicBezTo>
                    <a:cubicBezTo>
                      <a:pt x="9648" y="5939"/>
                      <a:pt x="10173" y="6084"/>
                      <a:pt x="10732" y="6084"/>
                    </a:cubicBezTo>
                    <a:cubicBezTo>
                      <a:pt x="10865" y="6084"/>
                      <a:pt x="11000" y="6076"/>
                      <a:pt x="11136" y="6059"/>
                    </a:cubicBezTo>
                    <a:cubicBezTo>
                      <a:pt x="11431" y="6020"/>
                      <a:pt x="11711" y="5944"/>
                      <a:pt x="11971" y="5838"/>
                    </a:cubicBezTo>
                    <a:cubicBezTo>
                      <a:pt x="12180" y="6879"/>
                      <a:pt x="13072" y="7777"/>
                      <a:pt x="14289" y="8031"/>
                    </a:cubicBezTo>
                    <a:cubicBezTo>
                      <a:pt x="14509" y="8076"/>
                      <a:pt x="14728" y="8098"/>
                      <a:pt x="14943" y="8098"/>
                    </a:cubicBezTo>
                    <a:cubicBezTo>
                      <a:pt x="15412" y="8098"/>
                      <a:pt x="15861" y="7994"/>
                      <a:pt x="16255" y="7806"/>
                    </a:cubicBezTo>
                    <a:cubicBezTo>
                      <a:pt x="16259" y="7826"/>
                      <a:pt x="16261" y="7849"/>
                      <a:pt x="16265" y="7869"/>
                    </a:cubicBezTo>
                    <a:cubicBezTo>
                      <a:pt x="16536" y="9043"/>
                      <a:pt x="17661" y="9822"/>
                      <a:pt x="18943" y="9822"/>
                    </a:cubicBezTo>
                    <a:cubicBezTo>
                      <a:pt x="19182" y="9822"/>
                      <a:pt x="19428" y="9794"/>
                      <a:pt x="19674" y="9737"/>
                    </a:cubicBezTo>
                    <a:cubicBezTo>
                      <a:pt x="20967" y="9438"/>
                      <a:pt x="21875" y="8409"/>
                      <a:pt x="21969" y="7272"/>
                    </a:cubicBezTo>
                    <a:cubicBezTo>
                      <a:pt x="22146" y="7306"/>
                      <a:pt x="22327" y="7324"/>
                      <a:pt x="22511" y="7324"/>
                    </a:cubicBezTo>
                    <a:cubicBezTo>
                      <a:pt x="23085" y="7324"/>
                      <a:pt x="23682" y="7154"/>
                      <a:pt x="24220" y="6799"/>
                    </a:cubicBezTo>
                    <a:cubicBezTo>
                      <a:pt x="24950" y="6318"/>
                      <a:pt x="25413" y="5598"/>
                      <a:pt x="25560" y="4849"/>
                    </a:cubicBezTo>
                    <a:cubicBezTo>
                      <a:pt x="25924" y="5048"/>
                      <a:pt x="26339" y="5160"/>
                      <a:pt x="26781" y="5160"/>
                    </a:cubicBezTo>
                    <a:cubicBezTo>
                      <a:pt x="28201" y="5160"/>
                      <a:pt x="29351" y="4005"/>
                      <a:pt x="29351" y="2581"/>
                    </a:cubicBezTo>
                    <a:cubicBezTo>
                      <a:pt x="29351" y="1155"/>
                      <a:pt x="28199" y="1"/>
                      <a:pt x="26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63;p54">
                <a:extLst>
                  <a:ext uri="{FF2B5EF4-FFF2-40B4-BE49-F238E27FC236}">
                    <a16:creationId xmlns:a16="http://schemas.microsoft.com/office/drawing/2014/main" id="{E29C5CF8-8BF0-4899-AD61-F36722DFE298}"/>
                  </a:ext>
                </a:extLst>
              </p:cNvPr>
              <p:cNvSpPr/>
              <p:nvPr/>
            </p:nvSpPr>
            <p:spPr>
              <a:xfrm>
                <a:off x="2114575" y="3246750"/>
                <a:ext cx="42875" cy="43050"/>
              </a:xfrm>
              <a:custGeom>
                <a:avLst/>
                <a:gdLst/>
                <a:ahLst/>
                <a:cxnLst/>
                <a:rect l="l" t="t" r="r" b="b"/>
                <a:pathLst>
                  <a:path w="1715" h="1722" extrusionOk="0">
                    <a:moveTo>
                      <a:pt x="858" y="1"/>
                    </a:moveTo>
                    <a:cubicBezTo>
                      <a:pt x="385" y="1"/>
                      <a:pt x="0" y="386"/>
                      <a:pt x="0" y="860"/>
                    </a:cubicBezTo>
                    <a:cubicBezTo>
                      <a:pt x="0" y="1335"/>
                      <a:pt x="385" y="1722"/>
                      <a:pt x="858" y="1722"/>
                    </a:cubicBezTo>
                    <a:cubicBezTo>
                      <a:pt x="1330" y="1722"/>
                      <a:pt x="1715" y="1335"/>
                      <a:pt x="1715" y="860"/>
                    </a:cubicBezTo>
                    <a:cubicBezTo>
                      <a:pt x="1715" y="386"/>
                      <a:pt x="1330" y="1"/>
                      <a:pt x="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64;p54">
                <a:extLst>
                  <a:ext uri="{FF2B5EF4-FFF2-40B4-BE49-F238E27FC236}">
                    <a16:creationId xmlns:a16="http://schemas.microsoft.com/office/drawing/2014/main" id="{868C51F2-5178-4502-B248-14A8EAB1E6AA}"/>
                  </a:ext>
                </a:extLst>
              </p:cNvPr>
              <p:cNvSpPr/>
              <p:nvPr/>
            </p:nvSpPr>
            <p:spPr>
              <a:xfrm>
                <a:off x="2078925" y="3253925"/>
                <a:ext cx="42825" cy="43025"/>
              </a:xfrm>
              <a:custGeom>
                <a:avLst/>
                <a:gdLst/>
                <a:ahLst/>
                <a:cxnLst/>
                <a:rect l="l" t="t" r="r" b="b"/>
                <a:pathLst>
                  <a:path w="1713" h="1721" extrusionOk="0">
                    <a:moveTo>
                      <a:pt x="858" y="0"/>
                    </a:moveTo>
                    <a:cubicBezTo>
                      <a:pt x="383" y="0"/>
                      <a:pt x="0" y="385"/>
                      <a:pt x="0" y="860"/>
                    </a:cubicBezTo>
                    <a:cubicBezTo>
                      <a:pt x="0" y="1334"/>
                      <a:pt x="383" y="1721"/>
                      <a:pt x="858" y="1721"/>
                    </a:cubicBezTo>
                    <a:cubicBezTo>
                      <a:pt x="1330" y="1721"/>
                      <a:pt x="1713" y="1334"/>
                      <a:pt x="1713" y="860"/>
                    </a:cubicBezTo>
                    <a:cubicBezTo>
                      <a:pt x="1713" y="385"/>
                      <a:pt x="1330" y="0"/>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65;p54">
                <a:extLst>
                  <a:ext uri="{FF2B5EF4-FFF2-40B4-BE49-F238E27FC236}">
                    <a16:creationId xmlns:a16="http://schemas.microsoft.com/office/drawing/2014/main" id="{38C1FF3F-0132-4961-A5FA-8FF113647CE9}"/>
                  </a:ext>
                </a:extLst>
              </p:cNvPr>
              <p:cNvSpPr/>
              <p:nvPr/>
            </p:nvSpPr>
            <p:spPr>
              <a:xfrm>
                <a:off x="2128900" y="3261075"/>
                <a:ext cx="21400" cy="21525"/>
              </a:xfrm>
              <a:custGeom>
                <a:avLst/>
                <a:gdLst/>
                <a:ahLst/>
                <a:cxnLst/>
                <a:rect l="l" t="t" r="r" b="b"/>
                <a:pathLst>
                  <a:path w="856" h="861" extrusionOk="0">
                    <a:moveTo>
                      <a:pt x="428" y="1"/>
                    </a:moveTo>
                    <a:cubicBezTo>
                      <a:pt x="191" y="1"/>
                      <a:pt x="0" y="193"/>
                      <a:pt x="0" y="430"/>
                    </a:cubicBezTo>
                    <a:cubicBezTo>
                      <a:pt x="0" y="668"/>
                      <a:pt x="191" y="860"/>
                      <a:pt x="428" y="860"/>
                    </a:cubicBezTo>
                    <a:cubicBezTo>
                      <a:pt x="663" y="860"/>
                      <a:pt x="855" y="668"/>
                      <a:pt x="855" y="430"/>
                    </a:cubicBezTo>
                    <a:cubicBezTo>
                      <a:pt x="855" y="193"/>
                      <a:pt x="663"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66;p54">
                <a:extLst>
                  <a:ext uri="{FF2B5EF4-FFF2-40B4-BE49-F238E27FC236}">
                    <a16:creationId xmlns:a16="http://schemas.microsoft.com/office/drawing/2014/main" id="{37641998-CCC0-4CFD-84F3-7F690ED56E29}"/>
                  </a:ext>
                </a:extLst>
              </p:cNvPr>
              <p:cNvSpPr/>
              <p:nvPr/>
            </p:nvSpPr>
            <p:spPr>
              <a:xfrm>
                <a:off x="2093200" y="3268250"/>
                <a:ext cx="21400" cy="21550"/>
              </a:xfrm>
              <a:custGeom>
                <a:avLst/>
                <a:gdLst/>
                <a:ahLst/>
                <a:cxnLst/>
                <a:rect l="l" t="t" r="r" b="b"/>
                <a:pathLst>
                  <a:path w="856" h="862" extrusionOk="0">
                    <a:moveTo>
                      <a:pt x="428" y="0"/>
                    </a:moveTo>
                    <a:cubicBezTo>
                      <a:pt x="193" y="0"/>
                      <a:pt x="0" y="193"/>
                      <a:pt x="0" y="430"/>
                    </a:cubicBezTo>
                    <a:cubicBezTo>
                      <a:pt x="0" y="669"/>
                      <a:pt x="193" y="862"/>
                      <a:pt x="428" y="862"/>
                    </a:cubicBezTo>
                    <a:cubicBezTo>
                      <a:pt x="665" y="862"/>
                      <a:pt x="855" y="669"/>
                      <a:pt x="855" y="430"/>
                    </a:cubicBezTo>
                    <a:cubicBezTo>
                      <a:pt x="855" y="193"/>
                      <a:pt x="665"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67;p54">
                <a:extLst>
                  <a:ext uri="{FF2B5EF4-FFF2-40B4-BE49-F238E27FC236}">
                    <a16:creationId xmlns:a16="http://schemas.microsoft.com/office/drawing/2014/main" id="{FA26C281-76ED-4806-81A2-7B4A6B78903B}"/>
                  </a:ext>
                </a:extLst>
              </p:cNvPr>
              <p:cNvSpPr/>
              <p:nvPr/>
            </p:nvSpPr>
            <p:spPr>
              <a:xfrm>
                <a:off x="2096775" y="3304100"/>
                <a:ext cx="14300" cy="53725"/>
              </a:xfrm>
              <a:custGeom>
                <a:avLst/>
                <a:gdLst/>
                <a:ahLst/>
                <a:cxnLst/>
                <a:rect l="l" t="t" r="r" b="b"/>
                <a:pathLst>
                  <a:path w="572" h="2149" extrusionOk="0">
                    <a:moveTo>
                      <a:pt x="285" y="0"/>
                    </a:moveTo>
                    <a:cubicBezTo>
                      <a:pt x="127" y="0"/>
                      <a:pt x="0" y="127"/>
                      <a:pt x="0" y="287"/>
                    </a:cubicBezTo>
                    <a:lnTo>
                      <a:pt x="0" y="1862"/>
                    </a:lnTo>
                    <a:cubicBezTo>
                      <a:pt x="0" y="2022"/>
                      <a:pt x="127" y="2149"/>
                      <a:pt x="285" y="2149"/>
                    </a:cubicBezTo>
                    <a:cubicBezTo>
                      <a:pt x="442" y="2149"/>
                      <a:pt x="571" y="2022"/>
                      <a:pt x="571" y="1862"/>
                    </a:cubicBezTo>
                    <a:lnTo>
                      <a:pt x="571" y="287"/>
                    </a:lnTo>
                    <a:cubicBezTo>
                      <a:pt x="571" y="127"/>
                      <a:pt x="442"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3805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ppt_x"/>
                                          </p:val>
                                        </p:tav>
                                        <p:tav tm="100000">
                                          <p:val>
                                            <p:strVal val="#ppt_x"/>
                                          </p:val>
                                        </p:tav>
                                      </p:tavLst>
                                    </p:anim>
                                    <p:anim calcmode="lin" valueType="num">
                                      <p:cBhvr additive="base">
                                        <p:cTn id="33" dur="500" fill="hold"/>
                                        <p:tgtEl>
                                          <p:spTgt spid="64"/>
                                        </p:tgtEl>
                                        <p:attrNameLst>
                                          <p:attrName>ppt_y</p:attrName>
                                        </p:attrNameLst>
                                      </p:cBhvr>
                                      <p:tavLst>
                                        <p:tav tm="0">
                                          <p:val>
                                            <p:strVal val="1+#ppt_h/2"/>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grpSp>
        <p:nvGrpSpPr>
          <p:cNvPr id="1110" name="Google Shape;1110;p57"/>
          <p:cNvGrpSpPr/>
          <p:nvPr/>
        </p:nvGrpSpPr>
        <p:grpSpPr>
          <a:xfrm>
            <a:off x="631064" y="2133713"/>
            <a:ext cx="7881871" cy="2156640"/>
            <a:chOff x="951975" y="1430575"/>
            <a:chExt cx="4057500" cy="2282400"/>
          </a:xfrm>
        </p:grpSpPr>
        <p:sp>
          <p:nvSpPr>
            <p:cNvPr id="1111" name="Google Shape;1111;p57"/>
            <p:cNvSpPr/>
            <p:nvPr/>
          </p:nvSpPr>
          <p:spPr>
            <a:xfrm>
              <a:off x="951975" y="1430575"/>
              <a:ext cx="4057500" cy="22824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112" name="Google Shape;1112;p57"/>
            <p:cNvSpPr/>
            <p:nvPr/>
          </p:nvSpPr>
          <p:spPr>
            <a:xfrm>
              <a:off x="1048572" y="2438408"/>
              <a:ext cx="70800" cy="2667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1113" name="Google Shape;1113;p57"/>
            <p:cNvSpPr/>
            <p:nvPr/>
          </p:nvSpPr>
          <p:spPr>
            <a:xfrm>
              <a:off x="4842031" y="2438408"/>
              <a:ext cx="70800" cy="2667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grpSp>
      <p:sp>
        <p:nvSpPr>
          <p:cNvPr id="13" name="Google Shape;3241;p75">
            <a:extLst>
              <a:ext uri="{FF2B5EF4-FFF2-40B4-BE49-F238E27FC236}">
                <a16:creationId xmlns:a16="http://schemas.microsoft.com/office/drawing/2014/main" id="{FA3E4BEE-13F4-4B6E-A402-FADC40BDE791}"/>
              </a:ext>
            </a:extLst>
          </p:cNvPr>
          <p:cNvSpPr/>
          <p:nvPr/>
        </p:nvSpPr>
        <p:spPr>
          <a:xfrm>
            <a:off x="4098801" y="213972"/>
            <a:ext cx="1270158" cy="762666"/>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Rectangle: Rounded Corners 15">
            <a:extLst>
              <a:ext uri="{FF2B5EF4-FFF2-40B4-BE49-F238E27FC236}">
                <a16:creationId xmlns:a16="http://schemas.microsoft.com/office/drawing/2014/main" id="{3A0632DF-10C5-46F1-8D23-FD6A5F2C5ECE}"/>
              </a:ext>
            </a:extLst>
          </p:cNvPr>
          <p:cNvSpPr/>
          <p:nvPr/>
        </p:nvSpPr>
        <p:spPr>
          <a:xfrm>
            <a:off x="2316994" y="976638"/>
            <a:ext cx="4833772" cy="826664"/>
          </a:xfrm>
          <a:custGeom>
            <a:avLst/>
            <a:gdLst>
              <a:gd name="connsiteX0" fmla="*/ 0 w 4833772"/>
              <a:gd name="connsiteY0" fmla="*/ 137780 h 826664"/>
              <a:gd name="connsiteX1" fmla="*/ 137780 w 4833772"/>
              <a:gd name="connsiteY1" fmla="*/ 0 h 826664"/>
              <a:gd name="connsiteX2" fmla="*/ 798721 w 4833772"/>
              <a:gd name="connsiteY2" fmla="*/ 0 h 826664"/>
              <a:gd name="connsiteX3" fmla="*/ 1414079 w 4833772"/>
              <a:gd name="connsiteY3" fmla="*/ 0 h 826664"/>
              <a:gd name="connsiteX4" fmla="*/ 2075020 w 4833772"/>
              <a:gd name="connsiteY4" fmla="*/ 0 h 826664"/>
              <a:gd name="connsiteX5" fmla="*/ 2599214 w 4833772"/>
              <a:gd name="connsiteY5" fmla="*/ 0 h 826664"/>
              <a:gd name="connsiteX6" fmla="*/ 3214573 w 4833772"/>
              <a:gd name="connsiteY6" fmla="*/ 0 h 826664"/>
              <a:gd name="connsiteX7" fmla="*/ 3829932 w 4833772"/>
              <a:gd name="connsiteY7" fmla="*/ 0 h 826664"/>
              <a:gd name="connsiteX8" fmla="*/ 4695992 w 4833772"/>
              <a:gd name="connsiteY8" fmla="*/ 0 h 826664"/>
              <a:gd name="connsiteX9" fmla="*/ 4833772 w 4833772"/>
              <a:gd name="connsiteY9" fmla="*/ 137780 h 826664"/>
              <a:gd name="connsiteX10" fmla="*/ 4833772 w 4833772"/>
              <a:gd name="connsiteY10" fmla="*/ 688884 h 826664"/>
              <a:gd name="connsiteX11" fmla="*/ 4695992 w 4833772"/>
              <a:gd name="connsiteY11" fmla="*/ 826664 h 826664"/>
              <a:gd name="connsiteX12" fmla="*/ 4171798 w 4833772"/>
              <a:gd name="connsiteY12" fmla="*/ 826664 h 826664"/>
              <a:gd name="connsiteX13" fmla="*/ 3647603 w 4833772"/>
              <a:gd name="connsiteY13" fmla="*/ 826664 h 826664"/>
              <a:gd name="connsiteX14" fmla="*/ 3077827 w 4833772"/>
              <a:gd name="connsiteY14" fmla="*/ 826664 h 826664"/>
              <a:gd name="connsiteX15" fmla="*/ 2553632 w 4833772"/>
              <a:gd name="connsiteY15" fmla="*/ 826664 h 826664"/>
              <a:gd name="connsiteX16" fmla="*/ 1892692 w 4833772"/>
              <a:gd name="connsiteY16" fmla="*/ 826664 h 826664"/>
              <a:gd name="connsiteX17" fmla="*/ 1231751 w 4833772"/>
              <a:gd name="connsiteY17" fmla="*/ 826664 h 826664"/>
              <a:gd name="connsiteX18" fmla="*/ 137780 w 4833772"/>
              <a:gd name="connsiteY18" fmla="*/ 826664 h 826664"/>
              <a:gd name="connsiteX19" fmla="*/ 0 w 4833772"/>
              <a:gd name="connsiteY19" fmla="*/ 688884 h 826664"/>
              <a:gd name="connsiteX20" fmla="*/ 0 w 4833772"/>
              <a:gd name="connsiteY20" fmla="*/ 137780 h 82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33772" h="826664" fill="none" extrusionOk="0">
                <a:moveTo>
                  <a:pt x="0" y="137780"/>
                </a:moveTo>
                <a:cubicBezTo>
                  <a:pt x="15961" y="70451"/>
                  <a:pt x="81620" y="5354"/>
                  <a:pt x="137780" y="0"/>
                </a:cubicBezTo>
                <a:cubicBezTo>
                  <a:pt x="461131" y="-55725"/>
                  <a:pt x="483298" y="61133"/>
                  <a:pt x="798721" y="0"/>
                </a:cubicBezTo>
                <a:cubicBezTo>
                  <a:pt x="1114144" y="-61133"/>
                  <a:pt x="1118907" y="3910"/>
                  <a:pt x="1414079" y="0"/>
                </a:cubicBezTo>
                <a:cubicBezTo>
                  <a:pt x="1709251" y="-3910"/>
                  <a:pt x="1895021" y="35719"/>
                  <a:pt x="2075020" y="0"/>
                </a:cubicBezTo>
                <a:cubicBezTo>
                  <a:pt x="2255019" y="-35719"/>
                  <a:pt x="2363696" y="49752"/>
                  <a:pt x="2599214" y="0"/>
                </a:cubicBezTo>
                <a:cubicBezTo>
                  <a:pt x="2834732" y="-49752"/>
                  <a:pt x="2953005" y="27863"/>
                  <a:pt x="3214573" y="0"/>
                </a:cubicBezTo>
                <a:cubicBezTo>
                  <a:pt x="3476141" y="-27863"/>
                  <a:pt x="3679330" y="25197"/>
                  <a:pt x="3829932" y="0"/>
                </a:cubicBezTo>
                <a:cubicBezTo>
                  <a:pt x="3980534" y="-25197"/>
                  <a:pt x="4317750" y="77388"/>
                  <a:pt x="4695992" y="0"/>
                </a:cubicBezTo>
                <a:cubicBezTo>
                  <a:pt x="4760599" y="-14433"/>
                  <a:pt x="4836016" y="71511"/>
                  <a:pt x="4833772" y="137780"/>
                </a:cubicBezTo>
                <a:cubicBezTo>
                  <a:pt x="4846498" y="322485"/>
                  <a:pt x="4799830" y="429581"/>
                  <a:pt x="4833772" y="688884"/>
                </a:cubicBezTo>
                <a:cubicBezTo>
                  <a:pt x="4839687" y="765947"/>
                  <a:pt x="4769911" y="824344"/>
                  <a:pt x="4695992" y="826664"/>
                </a:cubicBezTo>
                <a:cubicBezTo>
                  <a:pt x="4529570" y="843971"/>
                  <a:pt x="4353761" y="803397"/>
                  <a:pt x="4171798" y="826664"/>
                </a:cubicBezTo>
                <a:cubicBezTo>
                  <a:pt x="3989835" y="849931"/>
                  <a:pt x="3780210" y="802859"/>
                  <a:pt x="3647603" y="826664"/>
                </a:cubicBezTo>
                <a:cubicBezTo>
                  <a:pt x="3514997" y="850469"/>
                  <a:pt x="3344528" y="815131"/>
                  <a:pt x="3077827" y="826664"/>
                </a:cubicBezTo>
                <a:cubicBezTo>
                  <a:pt x="2811126" y="838197"/>
                  <a:pt x="2747006" y="770702"/>
                  <a:pt x="2553632" y="826664"/>
                </a:cubicBezTo>
                <a:cubicBezTo>
                  <a:pt x="2360258" y="882626"/>
                  <a:pt x="2071789" y="761099"/>
                  <a:pt x="1892692" y="826664"/>
                </a:cubicBezTo>
                <a:cubicBezTo>
                  <a:pt x="1713595" y="892229"/>
                  <a:pt x="1463378" y="795519"/>
                  <a:pt x="1231751" y="826664"/>
                </a:cubicBezTo>
                <a:cubicBezTo>
                  <a:pt x="1000124" y="857809"/>
                  <a:pt x="551306" y="720634"/>
                  <a:pt x="137780" y="826664"/>
                </a:cubicBezTo>
                <a:cubicBezTo>
                  <a:pt x="48297" y="811333"/>
                  <a:pt x="8133" y="761055"/>
                  <a:pt x="0" y="688884"/>
                </a:cubicBezTo>
                <a:cubicBezTo>
                  <a:pt x="-24550" y="429169"/>
                  <a:pt x="32268" y="379049"/>
                  <a:pt x="0" y="137780"/>
                </a:cubicBezTo>
                <a:close/>
              </a:path>
              <a:path w="4833772" h="826664" stroke="0" extrusionOk="0">
                <a:moveTo>
                  <a:pt x="0" y="137780"/>
                </a:moveTo>
                <a:cubicBezTo>
                  <a:pt x="-11692" y="60035"/>
                  <a:pt x="59437" y="2257"/>
                  <a:pt x="137780" y="0"/>
                </a:cubicBezTo>
                <a:cubicBezTo>
                  <a:pt x="304714" y="-44013"/>
                  <a:pt x="433308" y="13331"/>
                  <a:pt x="616392" y="0"/>
                </a:cubicBezTo>
                <a:cubicBezTo>
                  <a:pt x="799476" y="-13331"/>
                  <a:pt x="1094568" y="46906"/>
                  <a:pt x="1231751" y="0"/>
                </a:cubicBezTo>
                <a:cubicBezTo>
                  <a:pt x="1368934" y="-46906"/>
                  <a:pt x="1723399" y="32700"/>
                  <a:pt x="1892692" y="0"/>
                </a:cubicBezTo>
                <a:cubicBezTo>
                  <a:pt x="2061985" y="-32700"/>
                  <a:pt x="2272652" y="18212"/>
                  <a:pt x="2553632" y="0"/>
                </a:cubicBezTo>
                <a:cubicBezTo>
                  <a:pt x="2834612" y="-18212"/>
                  <a:pt x="2853195" y="59497"/>
                  <a:pt x="3077827" y="0"/>
                </a:cubicBezTo>
                <a:cubicBezTo>
                  <a:pt x="3302460" y="-59497"/>
                  <a:pt x="3453679" y="31873"/>
                  <a:pt x="3602021" y="0"/>
                </a:cubicBezTo>
                <a:cubicBezTo>
                  <a:pt x="3750363" y="-31873"/>
                  <a:pt x="4154456" y="38026"/>
                  <a:pt x="4695992" y="0"/>
                </a:cubicBezTo>
                <a:cubicBezTo>
                  <a:pt x="4767724" y="-5346"/>
                  <a:pt x="4842756" y="62325"/>
                  <a:pt x="4833772" y="137780"/>
                </a:cubicBezTo>
                <a:cubicBezTo>
                  <a:pt x="4884948" y="311754"/>
                  <a:pt x="4779741" y="538387"/>
                  <a:pt x="4833772" y="688884"/>
                </a:cubicBezTo>
                <a:cubicBezTo>
                  <a:pt x="4836343" y="761133"/>
                  <a:pt x="4769624" y="834200"/>
                  <a:pt x="4695992" y="826664"/>
                </a:cubicBezTo>
                <a:cubicBezTo>
                  <a:pt x="4577846" y="839720"/>
                  <a:pt x="4330886" y="800209"/>
                  <a:pt x="4171798" y="826664"/>
                </a:cubicBezTo>
                <a:cubicBezTo>
                  <a:pt x="4012710" y="853119"/>
                  <a:pt x="3857521" y="803943"/>
                  <a:pt x="3693185" y="826664"/>
                </a:cubicBezTo>
                <a:cubicBezTo>
                  <a:pt x="3528849" y="849385"/>
                  <a:pt x="3289526" y="787085"/>
                  <a:pt x="3077827" y="826664"/>
                </a:cubicBezTo>
                <a:cubicBezTo>
                  <a:pt x="2866128" y="866243"/>
                  <a:pt x="2631461" y="780184"/>
                  <a:pt x="2462468" y="826664"/>
                </a:cubicBezTo>
                <a:cubicBezTo>
                  <a:pt x="2293475" y="873144"/>
                  <a:pt x="2092703" y="819840"/>
                  <a:pt x="1938274" y="826664"/>
                </a:cubicBezTo>
                <a:cubicBezTo>
                  <a:pt x="1783845" y="833488"/>
                  <a:pt x="1629200" y="771732"/>
                  <a:pt x="1322915" y="826664"/>
                </a:cubicBezTo>
                <a:cubicBezTo>
                  <a:pt x="1016630" y="881596"/>
                  <a:pt x="837270" y="793333"/>
                  <a:pt x="661974" y="826664"/>
                </a:cubicBezTo>
                <a:cubicBezTo>
                  <a:pt x="486678" y="859995"/>
                  <a:pt x="367775" y="796264"/>
                  <a:pt x="137780" y="826664"/>
                </a:cubicBezTo>
                <a:cubicBezTo>
                  <a:pt x="53181" y="829356"/>
                  <a:pt x="-7770" y="774928"/>
                  <a:pt x="0" y="688884"/>
                </a:cubicBezTo>
                <a:cubicBezTo>
                  <a:pt x="-42970" y="577293"/>
                  <a:pt x="13372" y="317456"/>
                  <a:pt x="0" y="137780"/>
                </a:cubicBezTo>
                <a:close/>
              </a:path>
            </a:pathLst>
          </a:custGeom>
          <a:solidFill>
            <a:schemeClr val="tx2">
              <a:lumMod val="75000"/>
            </a:schemeClr>
          </a:solidFill>
          <a:ln>
            <a:solidFill>
              <a:schemeClr val="accent1">
                <a:lumMod val="75000"/>
              </a:schemeClr>
            </a:solidFill>
            <a:extLst>
              <a:ext uri="{C807C97D-BFC1-408E-A445-0C87EB9F89A2}">
                <ask:lineSketchStyleProps xmlns:ask="http://schemas.microsoft.com/office/drawing/2018/sketchyshapes" xmlns="" sd="3254707958">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solidFill>
                <a:latin typeface="Arial" panose="020B0604020202020204" pitchFamily="34" charset="0"/>
                <a:cs typeface="Arial" panose="020B0604020202020204" pitchFamily="34" charset="0"/>
              </a:rPr>
              <a:t>BÀI HỌC KẾT THÚC!</a:t>
            </a:r>
            <a:endParaRPr lang="en-US" sz="3600">
              <a:solidFill>
                <a:schemeClr val="accent6"/>
              </a:solidFill>
            </a:endParaRPr>
          </a:p>
        </p:txBody>
      </p:sp>
      <p:sp>
        <p:nvSpPr>
          <p:cNvPr id="17" name="TextBox 16">
            <a:extLst>
              <a:ext uri="{FF2B5EF4-FFF2-40B4-BE49-F238E27FC236}">
                <a16:creationId xmlns:a16="http://schemas.microsoft.com/office/drawing/2014/main" id="{AD4BF0F5-4E48-4253-B58E-59ADF7586223}"/>
              </a:ext>
            </a:extLst>
          </p:cNvPr>
          <p:cNvSpPr txBox="1"/>
          <p:nvPr/>
        </p:nvSpPr>
        <p:spPr>
          <a:xfrm>
            <a:off x="1539296" y="2299555"/>
            <a:ext cx="6065405" cy="1824923"/>
          </a:xfrm>
          <a:prstGeom prst="rect">
            <a:avLst/>
          </a:prstGeom>
          <a:noFill/>
        </p:spPr>
        <p:txBody>
          <a:bodyPr wrap="square">
            <a:spAutoFit/>
          </a:bodyPr>
          <a:lstStyle/>
          <a:p>
            <a:pPr algn="ctr">
              <a:lnSpc>
                <a:spcPct val="150000"/>
              </a:lnSpc>
            </a:pPr>
            <a:r>
              <a:rPr lang="en-US" sz="4000" b="1" dirty="0">
                <a:solidFill>
                  <a:srgbClr val="FFFFFF"/>
                </a:solidFill>
              </a:rPr>
              <a:t>HẸN GẶP LẠI CÁC EM TRONG BUỔI HỌC TỚI!</a:t>
            </a:r>
            <a:endParaRPr lang="vi-VN" sz="4000"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502" name="Google Shape;502;p41"/>
          <p:cNvGrpSpPr/>
          <p:nvPr/>
        </p:nvGrpSpPr>
        <p:grpSpPr>
          <a:xfrm>
            <a:off x="393248" y="3873725"/>
            <a:ext cx="1297693" cy="1161459"/>
            <a:chOff x="1567493" y="3722088"/>
            <a:chExt cx="1325394" cy="1186131"/>
          </a:xfrm>
        </p:grpSpPr>
        <p:grpSp>
          <p:nvGrpSpPr>
            <p:cNvPr id="503" name="Google Shape;503;p41"/>
            <p:cNvGrpSpPr/>
            <p:nvPr/>
          </p:nvGrpSpPr>
          <p:grpSpPr>
            <a:xfrm>
              <a:off x="1567493" y="3722088"/>
              <a:ext cx="1325394" cy="1186131"/>
              <a:chOff x="250650" y="3854763"/>
              <a:chExt cx="1123025" cy="1005025"/>
            </a:xfrm>
          </p:grpSpPr>
          <p:sp>
            <p:nvSpPr>
              <p:cNvPr id="504" name="Google Shape;504;p41"/>
              <p:cNvSpPr/>
              <p:nvPr/>
            </p:nvSpPr>
            <p:spPr>
              <a:xfrm>
                <a:off x="519075" y="4071063"/>
                <a:ext cx="14750" cy="17200"/>
              </a:xfrm>
              <a:custGeom>
                <a:avLst/>
                <a:gdLst/>
                <a:ahLst/>
                <a:cxnLst/>
                <a:rect l="l" t="t" r="r" b="b"/>
                <a:pathLst>
                  <a:path w="590" h="688" extrusionOk="0">
                    <a:moveTo>
                      <a:pt x="0" y="0"/>
                    </a:moveTo>
                    <a:lnTo>
                      <a:pt x="589" y="688"/>
                    </a:lnTo>
                    <a:cubicBezTo>
                      <a:pt x="391" y="454"/>
                      <a:pt x="194" y="22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1"/>
              <p:cNvSpPr/>
              <p:nvPr/>
            </p:nvSpPr>
            <p:spPr>
              <a:xfrm>
                <a:off x="685800" y="4259438"/>
                <a:ext cx="17325" cy="18750"/>
              </a:xfrm>
              <a:custGeom>
                <a:avLst/>
                <a:gdLst/>
                <a:ahLst/>
                <a:cxnLst/>
                <a:rect l="l" t="t" r="r" b="b"/>
                <a:pathLst>
                  <a:path w="693" h="750" extrusionOk="0">
                    <a:moveTo>
                      <a:pt x="1" y="0"/>
                    </a:moveTo>
                    <a:cubicBezTo>
                      <a:pt x="230" y="250"/>
                      <a:pt x="461" y="500"/>
                      <a:pt x="692" y="749"/>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1040475" y="4593013"/>
                <a:ext cx="9950" cy="8225"/>
              </a:xfrm>
              <a:custGeom>
                <a:avLst/>
                <a:gdLst/>
                <a:ahLst/>
                <a:cxnLst/>
                <a:rect l="l" t="t" r="r" b="b"/>
                <a:pathLst>
                  <a:path w="398" h="329" extrusionOk="0">
                    <a:moveTo>
                      <a:pt x="0" y="1"/>
                    </a:moveTo>
                    <a:lnTo>
                      <a:pt x="0" y="1"/>
                    </a:lnTo>
                    <a:cubicBezTo>
                      <a:pt x="131" y="109"/>
                      <a:pt x="262" y="218"/>
                      <a:pt x="397" y="328"/>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p:nvPr/>
            </p:nvSpPr>
            <p:spPr>
              <a:xfrm>
                <a:off x="250650" y="3917688"/>
                <a:ext cx="1123025" cy="942100"/>
              </a:xfrm>
              <a:custGeom>
                <a:avLst/>
                <a:gdLst/>
                <a:ahLst/>
                <a:cxnLst/>
                <a:rect l="l" t="t" r="r" b="b"/>
                <a:pathLst>
                  <a:path w="44921" h="37684" extrusionOk="0">
                    <a:moveTo>
                      <a:pt x="19991" y="1"/>
                    </a:moveTo>
                    <a:cubicBezTo>
                      <a:pt x="19115" y="1"/>
                      <a:pt x="18297" y="413"/>
                      <a:pt x="18297" y="413"/>
                    </a:cubicBezTo>
                    <a:cubicBezTo>
                      <a:pt x="18297" y="413"/>
                      <a:pt x="14954" y="1972"/>
                      <a:pt x="12533" y="3588"/>
                    </a:cubicBezTo>
                    <a:cubicBezTo>
                      <a:pt x="11439" y="4318"/>
                      <a:pt x="10579" y="4518"/>
                      <a:pt x="9964" y="4518"/>
                    </a:cubicBezTo>
                    <a:cubicBezTo>
                      <a:pt x="9688" y="4518"/>
                      <a:pt x="9462" y="4478"/>
                      <a:pt x="9287" y="4427"/>
                    </a:cubicBezTo>
                    <a:lnTo>
                      <a:pt x="9287" y="4427"/>
                    </a:lnTo>
                    <a:cubicBezTo>
                      <a:pt x="9747" y="4973"/>
                      <a:pt x="10230" y="5542"/>
                      <a:pt x="10731" y="6127"/>
                    </a:cubicBezTo>
                    <a:cubicBezTo>
                      <a:pt x="10732" y="6127"/>
                      <a:pt x="16214" y="3160"/>
                      <a:pt x="21198" y="3160"/>
                    </a:cubicBezTo>
                    <a:cubicBezTo>
                      <a:pt x="22927" y="3160"/>
                      <a:pt x="24597" y="3518"/>
                      <a:pt x="25957" y="4480"/>
                    </a:cubicBezTo>
                    <a:cubicBezTo>
                      <a:pt x="25957" y="4480"/>
                      <a:pt x="24211" y="3879"/>
                      <a:pt x="21497" y="3879"/>
                    </a:cubicBezTo>
                    <a:cubicBezTo>
                      <a:pt x="18806" y="3879"/>
                      <a:pt x="15163" y="4470"/>
                      <a:pt x="11326" y="6823"/>
                    </a:cubicBezTo>
                    <a:cubicBezTo>
                      <a:pt x="12012" y="7617"/>
                      <a:pt x="12728" y="8441"/>
                      <a:pt x="13470" y="9286"/>
                    </a:cubicBezTo>
                    <a:cubicBezTo>
                      <a:pt x="15148" y="8672"/>
                      <a:pt x="17284" y="8079"/>
                      <a:pt x="19798" y="7813"/>
                    </a:cubicBezTo>
                    <a:cubicBezTo>
                      <a:pt x="20763" y="7710"/>
                      <a:pt x="21694" y="7665"/>
                      <a:pt x="22586" y="7665"/>
                    </a:cubicBezTo>
                    <a:cubicBezTo>
                      <a:pt x="26302" y="7665"/>
                      <a:pt x="29339" y="8448"/>
                      <a:pt x="31317" y="9118"/>
                    </a:cubicBezTo>
                    <a:cubicBezTo>
                      <a:pt x="31317" y="9118"/>
                      <a:pt x="28126" y="8494"/>
                      <a:pt x="23989" y="8494"/>
                    </a:cubicBezTo>
                    <a:cubicBezTo>
                      <a:pt x="20919" y="8494"/>
                      <a:pt x="17328" y="8838"/>
                      <a:pt x="14131" y="10035"/>
                    </a:cubicBezTo>
                    <a:cubicBezTo>
                      <a:pt x="15173" y="11213"/>
                      <a:pt x="16261" y="12422"/>
                      <a:pt x="17380" y="13640"/>
                    </a:cubicBezTo>
                    <a:cubicBezTo>
                      <a:pt x="17384" y="13640"/>
                      <a:pt x="21123" y="12826"/>
                      <a:pt x="25204" y="12826"/>
                    </a:cubicBezTo>
                    <a:cubicBezTo>
                      <a:pt x="28482" y="12826"/>
                      <a:pt x="31982" y="13351"/>
                      <a:pt x="33942" y="15246"/>
                    </a:cubicBezTo>
                    <a:cubicBezTo>
                      <a:pt x="33942" y="15246"/>
                      <a:pt x="31735" y="13721"/>
                      <a:pt x="25903" y="13721"/>
                    </a:cubicBezTo>
                    <a:cubicBezTo>
                      <a:pt x="23804" y="13721"/>
                      <a:pt x="21236" y="13919"/>
                      <a:pt x="18131" y="14456"/>
                    </a:cubicBezTo>
                    <a:cubicBezTo>
                      <a:pt x="19375" y="15798"/>
                      <a:pt x="20652" y="17144"/>
                      <a:pt x="21941" y="18464"/>
                    </a:cubicBezTo>
                    <a:lnTo>
                      <a:pt x="21202" y="17685"/>
                    </a:lnTo>
                    <a:cubicBezTo>
                      <a:pt x="21202" y="17685"/>
                      <a:pt x="23884" y="16853"/>
                      <a:pt x="27335" y="16853"/>
                    </a:cubicBezTo>
                    <a:cubicBezTo>
                      <a:pt x="30170" y="16853"/>
                      <a:pt x="33524" y="17414"/>
                      <a:pt x="36336" y="19458"/>
                    </a:cubicBezTo>
                    <a:cubicBezTo>
                      <a:pt x="36336" y="19458"/>
                      <a:pt x="32678" y="17689"/>
                      <a:pt x="27610" y="17689"/>
                    </a:cubicBezTo>
                    <a:cubicBezTo>
                      <a:pt x="25859" y="17689"/>
                      <a:pt x="23940" y="17900"/>
                      <a:pt x="21945" y="18468"/>
                    </a:cubicBezTo>
                    <a:cubicBezTo>
                      <a:pt x="22898" y="19444"/>
                      <a:pt x="23860" y="20406"/>
                      <a:pt x="24819" y="21339"/>
                    </a:cubicBezTo>
                    <a:cubicBezTo>
                      <a:pt x="24819" y="21339"/>
                      <a:pt x="25296" y="21762"/>
                      <a:pt x="26405" y="22701"/>
                    </a:cubicBezTo>
                    <a:cubicBezTo>
                      <a:pt x="26405" y="22701"/>
                      <a:pt x="29710" y="21794"/>
                      <a:pt x="32778" y="21794"/>
                    </a:cubicBezTo>
                    <a:cubicBezTo>
                      <a:pt x="34312" y="21794"/>
                      <a:pt x="35787" y="22021"/>
                      <a:pt x="36759" y="22701"/>
                    </a:cubicBezTo>
                    <a:cubicBezTo>
                      <a:pt x="36759" y="22701"/>
                      <a:pt x="35408" y="22208"/>
                      <a:pt x="33248" y="22208"/>
                    </a:cubicBezTo>
                    <a:cubicBezTo>
                      <a:pt x="31636" y="22208"/>
                      <a:pt x="29574" y="22483"/>
                      <a:pt x="27287" y="23444"/>
                    </a:cubicBezTo>
                    <a:cubicBezTo>
                      <a:pt x="28332" y="24324"/>
                      <a:pt x="29748" y="25502"/>
                      <a:pt x="31591" y="27014"/>
                    </a:cubicBezTo>
                    <a:cubicBezTo>
                      <a:pt x="31591" y="27014"/>
                      <a:pt x="33120" y="26630"/>
                      <a:pt x="34808" y="26630"/>
                    </a:cubicBezTo>
                    <a:cubicBezTo>
                      <a:pt x="35822" y="26630"/>
                      <a:pt x="36893" y="26769"/>
                      <a:pt x="37725" y="27212"/>
                    </a:cubicBezTo>
                    <a:cubicBezTo>
                      <a:pt x="37725" y="27212"/>
                      <a:pt x="36896" y="26968"/>
                      <a:pt x="35397" y="26968"/>
                    </a:cubicBezTo>
                    <a:cubicBezTo>
                      <a:pt x="34493" y="26968"/>
                      <a:pt x="33347" y="27057"/>
                      <a:pt x="31992" y="27341"/>
                    </a:cubicBezTo>
                    <a:cubicBezTo>
                      <a:pt x="33420" y="28512"/>
                      <a:pt x="35092" y="29870"/>
                      <a:pt x="37035" y="31437"/>
                    </a:cubicBezTo>
                    <a:cubicBezTo>
                      <a:pt x="37035" y="31437"/>
                      <a:pt x="37037" y="31437"/>
                      <a:pt x="37040" y="31437"/>
                    </a:cubicBezTo>
                    <a:cubicBezTo>
                      <a:pt x="37164" y="31437"/>
                      <a:pt x="39806" y="31449"/>
                      <a:pt x="40229" y="32442"/>
                    </a:cubicBezTo>
                    <a:cubicBezTo>
                      <a:pt x="40229" y="32442"/>
                      <a:pt x="39469" y="31739"/>
                      <a:pt x="37634" y="31739"/>
                    </a:cubicBezTo>
                    <a:cubicBezTo>
                      <a:pt x="37562" y="31739"/>
                      <a:pt x="37489" y="31740"/>
                      <a:pt x="37414" y="31742"/>
                    </a:cubicBezTo>
                    <a:cubicBezTo>
                      <a:pt x="39167" y="33154"/>
                      <a:pt x="41137" y="34731"/>
                      <a:pt x="43337" y="36480"/>
                    </a:cubicBezTo>
                    <a:cubicBezTo>
                      <a:pt x="43337" y="36480"/>
                      <a:pt x="40855" y="35048"/>
                      <a:pt x="37035" y="32315"/>
                    </a:cubicBezTo>
                    <a:lnTo>
                      <a:pt x="37035" y="32315"/>
                    </a:lnTo>
                    <a:cubicBezTo>
                      <a:pt x="37044" y="33315"/>
                      <a:pt x="38140" y="34226"/>
                      <a:pt x="38140" y="34226"/>
                    </a:cubicBezTo>
                    <a:cubicBezTo>
                      <a:pt x="36557" y="33180"/>
                      <a:pt x="36467" y="32250"/>
                      <a:pt x="36493" y="31924"/>
                    </a:cubicBezTo>
                    <a:cubicBezTo>
                      <a:pt x="34981" y="30830"/>
                      <a:pt x="33281" y="29545"/>
                      <a:pt x="31456" y="28076"/>
                    </a:cubicBezTo>
                    <a:lnTo>
                      <a:pt x="31456" y="28076"/>
                    </a:lnTo>
                    <a:cubicBezTo>
                      <a:pt x="30808" y="29952"/>
                      <a:pt x="33077" y="33013"/>
                      <a:pt x="33077" y="33013"/>
                    </a:cubicBezTo>
                    <a:cubicBezTo>
                      <a:pt x="30106" y="30283"/>
                      <a:pt x="30883" y="27611"/>
                      <a:pt x="30883" y="27611"/>
                    </a:cubicBezTo>
                    <a:cubicBezTo>
                      <a:pt x="29502" y="26486"/>
                      <a:pt x="28056" y="25259"/>
                      <a:pt x="26571" y="23935"/>
                    </a:cubicBezTo>
                    <a:lnTo>
                      <a:pt x="26571" y="23935"/>
                    </a:lnTo>
                    <a:cubicBezTo>
                      <a:pt x="26834" y="28137"/>
                      <a:pt x="29195" y="31437"/>
                      <a:pt x="29195" y="31437"/>
                    </a:cubicBezTo>
                    <a:cubicBezTo>
                      <a:pt x="24985" y="25709"/>
                      <a:pt x="25840" y="23276"/>
                      <a:pt x="25840" y="23276"/>
                    </a:cubicBezTo>
                    <a:cubicBezTo>
                      <a:pt x="24320" y="21899"/>
                      <a:pt x="22765" y="20420"/>
                      <a:pt x="21202" y="18843"/>
                    </a:cubicBezTo>
                    <a:lnTo>
                      <a:pt x="21202" y="18843"/>
                    </a:lnTo>
                    <a:cubicBezTo>
                      <a:pt x="20396" y="27751"/>
                      <a:pt x="22047" y="30144"/>
                      <a:pt x="22047" y="30144"/>
                    </a:cubicBezTo>
                    <a:cubicBezTo>
                      <a:pt x="19760" y="27699"/>
                      <a:pt x="20684" y="18378"/>
                      <a:pt x="20684" y="18378"/>
                    </a:cubicBezTo>
                    <a:cubicBezTo>
                      <a:pt x="20040" y="17797"/>
                      <a:pt x="18839" y="16692"/>
                      <a:pt x="17315" y="15207"/>
                    </a:cubicBezTo>
                    <a:cubicBezTo>
                      <a:pt x="14154" y="22468"/>
                      <a:pt x="16754" y="28784"/>
                      <a:pt x="16754" y="28784"/>
                    </a:cubicBezTo>
                    <a:cubicBezTo>
                      <a:pt x="13442" y="23382"/>
                      <a:pt x="16097" y="15974"/>
                      <a:pt x="16656" y="14558"/>
                    </a:cubicBezTo>
                    <a:cubicBezTo>
                      <a:pt x="15588" y="13503"/>
                      <a:pt x="14393" y="12285"/>
                      <a:pt x="13141" y="10947"/>
                    </a:cubicBezTo>
                    <a:cubicBezTo>
                      <a:pt x="9049" y="17149"/>
                      <a:pt x="11011" y="25054"/>
                      <a:pt x="11011" y="25054"/>
                    </a:cubicBezTo>
                    <a:cubicBezTo>
                      <a:pt x="7871" y="16527"/>
                      <a:pt x="12533" y="10295"/>
                      <a:pt x="12533" y="10295"/>
                    </a:cubicBezTo>
                    <a:cubicBezTo>
                      <a:pt x="11754" y="9454"/>
                      <a:pt x="10960" y="8568"/>
                      <a:pt x="10162" y="7651"/>
                    </a:cubicBezTo>
                    <a:cubicBezTo>
                      <a:pt x="4100" y="15064"/>
                      <a:pt x="5367" y="20367"/>
                      <a:pt x="5387" y="20453"/>
                    </a:cubicBezTo>
                    <a:lnTo>
                      <a:pt x="5387" y="20453"/>
                    </a:lnTo>
                    <a:cubicBezTo>
                      <a:pt x="3795" y="14227"/>
                      <a:pt x="9565" y="6958"/>
                      <a:pt x="9565" y="6958"/>
                    </a:cubicBezTo>
                    <a:cubicBezTo>
                      <a:pt x="9021" y="6321"/>
                      <a:pt x="8478" y="5671"/>
                      <a:pt x="7942" y="5010"/>
                    </a:cubicBezTo>
                    <a:lnTo>
                      <a:pt x="7793" y="5141"/>
                    </a:lnTo>
                    <a:cubicBezTo>
                      <a:pt x="7793" y="5141"/>
                      <a:pt x="7447" y="6186"/>
                      <a:pt x="5946" y="8957"/>
                    </a:cubicBezTo>
                    <a:cubicBezTo>
                      <a:pt x="4446" y="11727"/>
                      <a:pt x="0" y="16291"/>
                      <a:pt x="2889" y="23080"/>
                    </a:cubicBezTo>
                    <a:cubicBezTo>
                      <a:pt x="5102" y="28276"/>
                      <a:pt x="8967" y="29320"/>
                      <a:pt x="11405" y="29320"/>
                    </a:cubicBezTo>
                    <a:cubicBezTo>
                      <a:pt x="12152" y="29320"/>
                      <a:pt x="12765" y="29222"/>
                      <a:pt x="13155" y="29115"/>
                    </a:cubicBezTo>
                    <a:cubicBezTo>
                      <a:pt x="13307" y="29074"/>
                      <a:pt x="13466" y="29055"/>
                      <a:pt x="13632" y="29055"/>
                    </a:cubicBezTo>
                    <a:cubicBezTo>
                      <a:pt x="15292" y="29055"/>
                      <a:pt x="17568" y="30970"/>
                      <a:pt x="18297" y="31705"/>
                    </a:cubicBezTo>
                    <a:cubicBezTo>
                      <a:pt x="18672" y="32084"/>
                      <a:pt x="19485" y="32184"/>
                      <a:pt x="20245" y="32184"/>
                    </a:cubicBezTo>
                    <a:cubicBezTo>
                      <a:pt x="21112" y="32184"/>
                      <a:pt x="21910" y="32053"/>
                      <a:pt x="21910" y="32053"/>
                    </a:cubicBezTo>
                    <a:cubicBezTo>
                      <a:pt x="21910" y="32053"/>
                      <a:pt x="22483" y="31984"/>
                      <a:pt x="23194" y="31984"/>
                    </a:cubicBezTo>
                    <a:cubicBezTo>
                      <a:pt x="24208" y="31984"/>
                      <a:pt x="25502" y="32124"/>
                      <a:pt x="25807" y="32804"/>
                    </a:cubicBezTo>
                    <a:cubicBezTo>
                      <a:pt x="26221" y="33722"/>
                      <a:pt x="27731" y="34129"/>
                      <a:pt x="28843" y="34129"/>
                    </a:cubicBezTo>
                    <a:cubicBezTo>
                      <a:pt x="29128" y="34129"/>
                      <a:pt x="29387" y="34102"/>
                      <a:pt x="29594" y="34050"/>
                    </a:cubicBezTo>
                    <a:cubicBezTo>
                      <a:pt x="29873" y="33980"/>
                      <a:pt x="30235" y="33941"/>
                      <a:pt x="30631" y="33941"/>
                    </a:cubicBezTo>
                    <a:cubicBezTo>
                      <a:pt x="31678" y="33941"/>
                      <a:pt x="32959" y="34211"/>
                      <a:pt x="33545" y="34883"/>
                    </a:cubicBezTo>
                    <a:cubicBezTo>
                      <a:pt x="34353" y="35805"/>
                      <a:pt x="36663" y="36151"/>
                      <a:pt x="36663" y="36151"/>
                    </a:cubicBezTo>
                    <a:cubicBezTo>
                      <a:pt x="37048" y="35998"/>
                      <a:pt x="37458" y="35946"/>
                      <a:pt x="37834" y="35946"/>
                    </a:cubicBezTo>
                    <a:cubicBezTo>
                      <a:pt x="38586" y="35946"/>
                      <a:pt x="39202" y="36151"/>
                      <a:pt x="39202" y="36151"/>
                    </a:cubicBezTo>
                    <a:cubicBezTo>
                      <a:pt x="41231" y="37415"/>
                      <a:pt x="42570" y="37684"/>
                      <a:pt x="43341" y="37684"/>
                    </a:cubicBezTo>
                    <a:cubicBezTo>
                      <a:pt x="43908" y="37684"/>
                      <a:pt x="44168" y="37538"/>
                      <a:pt x="44168" y="37538"/>
                    </a:cubicBezTo>
                    <a:cubicBezTo>
                      <a:pt x="44920" y="37307"/>
                      <a:pt x="43822" y="35517"/>
                      <a:pt x="43822" y="35517"/>
                    </a:cubicBezTo>
                    <a:cubicBezTo>
                      <a:pt x="41917" y="34363"/>
                      <a:pt x="42379" y="32630"/>
                      <a:pt x="42379" y="32630"/>
                    </a:cubicBezTo>
                    <a:cubicBezTo>
                      <a:pt x="42782" y="31591"/>
                      <a:pt x="42148" y="30316"/>
                      <a:pt x="42148" y="30316"/>
                    </a:cubicBezTo>
                    <a:cubicBezTo>
                      <a:pt x="41107" y="28579"/>
                      <a:pt x="41917" y="26629"/>
                      <a:pt x="41917" y="26629"/>
                    </a:cubicBezTo>
                    <a:cubicBezTo>
                      <a:pt x="42668" y="24669"/>
                      <a:pt x="41340" y="23542"/>
                      <a:pt x="41340" y="23542"/>
                    </a:cubicBezTo>
                    <a:cubicBezTo>
                      <a:pt x="40127" y="23172"/>
                      <a:pt x="40186" y="19530"/>
                      <a:pt x="40186" y="19530"/>
                    </a:cubicBezTo>
                    <a:cubicBezTo>
                      <a:pt x="40174" y="18720"/>
                      <a:pt x="40098" y="18036"/>
                      <a:pt x="39988" y="17462"/>
                    </a:cubicBezTo>
                    <a:cubicBezTo>
                      <a:pt x="39795" y="17529"/>
                      <a:pt x="39591" y="17566"/>
                      <a:pt x="39376" y="17566"/>
                    </a:cubicBezTo>
                    <a:cubicBezTo>
                      <a:pt x="39077" y="17566"/>
                      <a:pt x="38797" y="17494"/>
                      <a:pt x="38549" y="17367"/>
                    </a:cubicBezTo>
                    <a:cubicBezTo>
                      <a:pt x="38267" y="17552"/>
                      <a:pt x="37927" y="17658"/>
                      <a:pt x="37565" y="17658"/>
                    </a:cubicBezTo>
                    <a:cubicBezTo>
                      <a:pt x="36565" y="17658"/>
                      <a:pt x="35755" y="16848"/>
                      <a:pt x="35755" y="15847"/>
                    </a:cubicBezTo>
                    <a:cubicBezTo>
                      <a:pt x="35755" y="15827"/>
                      <a:pt x="35755" y="15806"/>
                      <a:pt x="35755" y="15788"/>
                    </a:cubicBezTo>
                    <a:cubicBezTo>
                      <a:pt x="35607" y="15827"/>
                      <a:pt x="35452" y="15847"/>
                      <a:pt x="35292" y="15847"/>
                    </a:cubicBezTo>
                    <a:cubicBezTo>
                      <a:pt x="34292" y="15847"/>
                      <a:pt x="33482" y="15037"/>
                      <a:pt x="33482" y="14037"/>
                    </a:cubicBezTo>
                    <a:cubicBezTo>
                      <a:pt x="33482" y="13938"/>
                      <a:pt x="33488" y="13842"/>
                      <a:pt x="33504" y="13748"/>
                    </a:cubicBezTo>
                    <a:cubicBezTo>
                      <a:pt x="32716" y="13552"/>
                      <a:pt x="32131" y="12840"/>
                      <a:pt x="32131" y="11991"/>
                    </a:cubicBezTo>
                    <a:cubicBezTo>
                      <a:pt x="32131" y="11256"/>
                      <a:pt x="32569" y="10624"/>
                      <a:pt x="33199" y="10340"/>
                    </a:cubicBezTo>
                    <a:cubicBezTo>
                      <a:pt x="32899" y="10016"/>
                      <a:pt x="32714" y="9583"/>
                      <a:pt x="32714" y="9106"/>
                    </a:cubicBezTo>
                    <a:cubicBezTo>
                      <a:pt x="32714" y="8412"/>
                      <a:pt x="33105" y="7809"/>
                      <a:pt x="33680" y="7504"/>
                    </a:cubicBezTo>
                    <a:cubicBezTo>
                      <a:pt x="33201" y="7072"/>
                      <a:pt x="32624" y="6659"/>
                      <a:pt x="31929" y="6313"/>
                    </a:cubicBezTo>
                    <a:cubicBezTo>
                      <a:pt x="29273" y="4996"/>
                      <a:pt x="29216" y="3993"/>
                      <a:pt x="28498" y="3101"/>
                    </a:cubicBezTo>
                    <a:cubicBezTo>
                      <a:pt x="27780" y="2209"/>
                      <a:pt x="24885" y="1855"/>
                      <a:pt x="24885" y="1855"/>
                    </a:cubicBezTo>
                    <a:cubicBezTo>
                      <a:pt x="24885" y="1855"/>
                      <a:pt x="24740" y="1870"/>
                      <a:pt x="24507" y="1870"/>
                    </a:cubicBezTo>
                    <a:cubicBezTo>
                      <a:pt x="23807" y="1870"/>
                      <a:pt x="22312" y="1740"/>
                      <a:pt x="21525" y="701"/>
                    </a:cubicBezTo>
                    <a:cubicBezTo>
                      <a:pt x="21119" y="165"/>
                      <a:pt x="20544" y="1"/>
                      <a:pt x="19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1"/>
              <p:cNvSpPr/>
              <p:nvPr/>
            </p:nvSpPr>
            <p:spPr>
              <a:xfrm>
                <a:off x="685150" y="4238313"/>
                <a:ext cx="414050" cy="60525"/>
              </a:xfrm>
              <a:custGeom>
                <a:avLst/>
                <a:gdLst/>
                <a:ahLst/>
                <a:cxnLst/>
                <a:rect l="l" t="t" r="r" b="b"/>
                <a:pathLst>
                  <a:path w="16562" h="2421" extrusionOk="0">
                    <a:moveTo>
                      <a:pt x="7826" y="1"/>
                    </a:moveTo>
                    <a:cubicBezTo>
                      <a:pt x="3744" y="1"/>
                      <a:pt x="4" y="816"/>
                      <a:pt x="0" y="817"/>
                    </a:cubicBezTo>
                    <a:cubicBezTo>
                      <a:pt x="8" y="825"/>
                      <a:pt x="17" y="835"/>
                      <a:pt x="27" y="845"/>
                    </a:cubicBezTo>
                    <a:lnTo>
                      <a:pt x="718" y="1594"/>
                    </a:lnTo>
                    <a:cubicBezTo>
                      <a:pt x="731" y="1607"/>
                      <a:pt x="741" y="1621"/>
                      <a:pt x="753" y="1633"/>
                    </a:cubicBezTo>
                    <a:cubicBezTo>
                      <a:pt x="3859" y="1095"/>
                      <a:pt x="6429" y="897"/>
                      <a:pt x="8529" y="897"/>
                    </a:cubicBezTo>
                    <a:cubicBezTo>
                      <a:pt x="14356" y="897"/>
                      <a:pt x="16562" y="2421"/>
                      <a:pt x="16562" y="2421"/>
                    </a:cubicBezTo>
                    <a:cubicBezTo>
                      <a:pt x="14602" y="526"/>
                      <a:pt x="11104" y="1"/>
                      <a:pt x="78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1"/>
              <p:cNvSpPr/>
              <p:nvPr/>
            </p:nvSpPr>
            <p:spPr>
              <a:xfrm>
                <a:off x="780675" y="4339013"/>
                <a:ext cx="378375" cy="65150"/>
              </a:xfrm>
              <a:custGeom>
                <a:avLst/>
                <a:gdLst/>
                <a:ahLst/>
                <a:cxnLst/>
                <a:rect l="l" t="t" r="r" b="b"/>
                <a:pathLst>
                  <a:path w="15135" h="2606" extrusionOk="0">
                    <a:moveTo>
                      <a:pt x="6134" y="0"/>
                    </a:moveTo>
                    <a:cubicBezTo>
                      <a:pt x="2683" y="0"/>
                      <a:pt x="1" y="832"/>
                      <a:pt x="1" y="832"/>
                    </a:cubicBezTo>
                    <a:lnTo>
                      <a:pt x="740" y="1611"/>
                    </a:lnTo>
                    <a:lnTo>
                      <a:pt x="744" y="1615"/>
                    </a:lnTo>
                    <a:cubicBezTo>
                      <a:pt x="2739" y="1047"/>
                      <a:pt x="4658" y="836"/>
                      <a:pt x="6409" y="836"/>
                    </a:cubicBezTo>
                    <a:cubicBezTo>
                      <a:pt x="11477" y="836"/>
                      <a:pt x="15135" y="2605"/>
                      <a:pt x="15135" y="2605"/>
                    </a:cubicBezTo>
                    <a:cubicBezTo>
                      <a:pt x="12323" y="561"/>
                      <a:pt x="8969" y="0"/>
                      <a:pt x="6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1"/>
              <p:cNvSpPr/>
              <p:nvPr/>
            </p:nvSpPr>
            <p:spPr>
              <a:xfrm>
                <a:off x="326350" y="3854763"/>
                <a:ext cx="156475" cy="188200"/>
              </a:xfrm>
              <a:custGeom>
                <a:avLst/>
                <a:gdLst/>
                <a:ahLst/>
                <a:cxnLst/>
                <a:rect l="l" t="t" r="r" b="b"/>
                <a:pathLst>
                  <a:path w="6259" h="7528" extrusionOk="0">
                    <a:moveTo>
                      <a:pt x="565" y="0"/>
                    </a:moveTo>
                    <a:lnTo>
                      <a:pt x="0" y="730"/>
                    </a:lnTo>
                    <a:cubicBezTo>
                      <a:pt x="1451" y="3046"/>
                      <a:pt x="3149" y="5346"/>
                      <a:pt x="4914" y="7527"/>
                    </a:cubicBezTo>
                    <a:lnTo>
                      <a:pt x="5806" y="6741"/>
                    </a:lnTo>
                    <a:cubicBezTo>
                      <a:pt x="5806" y="6741"/>
                      <a:pt x="5806" y="6741"/>
                      <a:pt x="5806" y="6741"/>
                    </a:cubicBezTo>
                    <a:cubicBezTo>
                      <a:pt x="5809" y="6741"/>
                      <a:pt x="5960" y="6859"/>
                      <a:pt x="6259" y="6944"/>
                    </a:cubicBezTo>
                    <a:cubicBezTo>
                      <a:pt x="2809" y="2858"/>
                      <a:pt x="565"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a:off x="563975" y="4175038"/>
                <a:ext cx="25" cy="25"/>
              </a:xfrm>
              <a:custGeom>
                <a:avLst/>
                <a:gdLst/>
                <a:ahLst/>
                <a:cxnLst/>
                <a:rect l="l" t="t" r="r" b="b"/>
                <a:pathLst>
                  <a:path w="1" h="1" extrusionOk="0">
                    <a:moveTo>
                      <a:pt x="0" y="1"/>
                    </a:moveTo>
                    <a:lnTo>
                      <a:pt x="0"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p:nvPr/>
            </p:nvSpPr>
            <p:spPr>
              <a:xfrm>
                <a:off x="345525" y="3996688"/>
                <a:ext cx="988600" cy="833025"/>
              </a:xfrm>
              <a:custGeom>
                <a:avLst/>
                <a:gdLst/>
                <a:ahLst/>
                <a:cxnLst/>
                <a:rect l="l" t="t" r="r" b="b"/>
                <a:pathLst>
                  <a:path w="39544" h="33321" extrusionOk="0">
                    <a:moveTo>
                      <a:pt x="6936" y="2967"/>
                    </a:moveTo>
                    <a:cubicBezTo>
                      <a:pt x="6938" y="2969"/>
                      <a:pt x="6940" y="2971"/>
                      <a:pt x="6942" y="2975"/>
                    </a:cubicBezTo>
                    <a:lnTo>
                      <a:pt x="6936" y="2967"/>
                    </a:lnTo>
                    <a:close/>
                    <a:moveTo>
                      <a:pt x="27798" y="23854"/>
                    </a:moveTo>
                    <a:lnTo>
                      <a:pt x="28195" y="24181"/>
                    </a:lnTo>
                    <a:cubicBezTo>
                      <a:pt x="28060" y="24071"/>
                      <a:pt x="27929" y="23962"/>
                      <a:pt x="27798" y="23854"/>
                    </a:cubicBezTo>
                    <a:close/>
                    <a:moveTo>
                      <a:pt x="33242" y="28277"/>
                    </a:moveTo>
                    <a:lnTo>
                      <a:pt x="33603" y="28568"/>
                    </a:lnTo>
                    <a:cubicBezTo>
                      <a:pt x="33482" y="28472"/>
                      <a:pt x="33361" y="28373"/>
                      <a:pt x="33242" y="28277"/>
                    </a:cubicBezTo>
                    <a:close/>
                    <a:moveTo>
                      <a:pt x="33603" y="28568"/>
                    </a:moveTo>
                    <a:cubicBezTo>
                      <a:pt x="33606" y="28570"/>
                      <a:pt x="33608" y="28572"/>
                      <a:pt x="33611" y="28575"/>
                    </a:cubicBezTo>
                    <a:lnTo>
                      <a:pt x="33611" y="28575"/>
                    </a:lnTo>
                    <a:lnTo>
                      <a:pt x="33603" y="28568"/>
                    </a:lnTo>
                    <a:close/>
                    <a:moveTo>
                      <a:pt x="17403" y="0"/>
                    </a:moveTo>
                    <a:cubicBezTo>
                      <a:pt x="12419" y="0"/>
                      <a:pt x="6937" y="2967"/>
                      <a:pt x="6936" y="2967"/>
                    </a:cubicBezTo>
                    <a:cubicBezTo>
                      <a:pt x="6435" y="2380"/>
                      <a:pt x="5952" y="1813"/>
                      <a:pt x="5492" y="1267"/>
                    </a:cubicBezTo>
                    <a:cubicBezTo>
                      <a:pt x="5191" y="1179"/>
                      <a:pt x="5039" y="1062"/>
                      <a:pt x="5039" y="1062"/>
                    </a:cubicBezTo>
                    <a:lnTo>
                      <a:pt x="4147" y="1848"/>
                    </a:lnTo>
                    <a:cubicBezTo>
                      <a:pt x="4683" y="2511"/>
                      <a:pt x="5228" y="3161"/>
                      <a:pt x="5770" y="3798"/>
                    </a:cubicBezTo>
                    <a:cubicBezTo>
                      <a:pt x="5770" y="3798"/>
                      <a:pt x="0" y="11067"/>
                      <a:pt x="1594" y="17293"/>
                    </a:cubicBezTo>
                    <a:lnTo>
                      <a:pt x="1594" y="17293"/>
                    </a:lnTo>
                    <a:cubicBezTo>
                      <a:pt x="1574" y="17207"/>
                      <a:pt x="305" y="11904"/>
                      <a:pt x="6367" y="4491"/>
                    </a:cubicBezTo>
                    <a:cubicBezTo>
                      <a:pt x="7165" y="5408"/>
                      <a:pt x="7961" y="6292"/>
                      <a:pt x="8738" y="7135"/>
                    </a:cubicBezTo>
                    <a:cubicBezTo>
                      <a:pt x="8738" y="7135"/>
                      <a:pt x="4076" y="13367"/>
                      <a:pt x="7216" y="21894"/>
                    </a:cubicBezTo>
                    <a:cubicBezTo>
                      <a:pt x="7216" y="21894"/>
                      <a:pt x="5256" y="13989"/>
                      <a:pt x="9346" y="7787"/>
                    </a:cubicBezTo>
                    <a:cubicBezTo>
                      <a:pt x="10598" y="9125"/>
                      <a:pt x="11795" y="10343"/>
                      <a:pt x="12863" y="11398"/>
                    </a:cubicBezTo>
                    <a:cubicBezTo>
                      <a:pt x="12304" y="12814"/>
                      <a:pt x="9647" y="20222"/>
                      <a:pt x="12959" y="25624"/>
                    </a:cubicBezTo>
                    <a:cubicBezTo>
                      <a:pt x="12959" y="25624"/>
                      <a:pt x="10361" y="19308"/>
                      <a:pt x="13520" y="12047"/>
                    </a:cubicBezTo>
                    <a:cubicBezTo>
                      <a:pt x="15044" y="13532"/>
                      <a:pt x="16245" y="14637"/>
                      <a:pt x="16889" y="15218"/>
                    </a:cubicBezTo>
                    <a:cubicBezTo>
                      <a:pt x="16889" y="15218"/>
                      <a:pt x="15965" y="24539"/>
                      <a:pt x="18254" y="26984"/>
                    </a:cubicBezTo>
                    <a:cubicBezTo>
                      <a:pt x="18254" y="26984"/>
                      <a:pt x="16601" y="24591"/>
                      <a:pt x="17407" y="15683"/>
                    </a:cubicBezTo>
                    <a:lnTo>
                      <a:pt x="17407" y="15683"/>
                    </a:lnTo>
                    <a:cubicBezTo>
                      <a:pt x="18970" y="17260"/>
                      <a:pt x="20525" y="18739"/>
                      <a:pt x="22045" y="20116"/>
                    </a:cubicBezTo>
                    <a:cubicBezTo>
                      <a:pt x="22045" y="20116"/>
                      <a:pt x="21190" y="22549"/>
                      <a:pt x="25400" y="28277"/>
                    </a:cubicBezTo>
                    <a:cubicBezTo>
                      <a:pt x="25400" y="28277"/>
                      <a:pt x="23040" y="24978"/>
                      <a:pt x="22778" y="20777"/>
                    </a:cubicBezTo>
                    <a:lnTo>
                      <a:pt x="22778" y="20777"/>
                    </a:lnTo>
                    <a:cubicBezTo>
                      <a:pt x="24262" y="22100"/>
                      <a:pt x="25708" y="23327"/>
                      <a:pt x="27088" y="24451"/>
                    </a:cubicBezTo>
                    <a:cubicBezTo>
                      <a:pt x="27088" y="24451"/>
                      <a:pt x="26311" y="27123"/>
                      <a:pt x="29284" y="29853"/>
                    </a:cubicBezTo>
                    <a:cubicBezTo>
                      <a:pt x="29284" y="29853"/>
                      <a:pt x="27015" y="26792"/>
                      <a:pt x="27663" y="24916"/>
                    </a:cubicBezTo>
                    <a:lnTo>
                      <a:pt x="27663" y="24916"/>
                    </a:lnTo>
                    <a:cubicBezTo>
                      <a:pt x="29486" y="26385"/>
                      <a:pt x="31188" y="27670"/>
                      <a:pt x="32698" y="28764"/>
                    </a:cubicBezTo>
                    <a:cubicBezTo>
                      <a:pt x="32674" y="29090"/>
                      <a:pt x="32762" y="30020"/>
                      <a:pt x="34345" y="31066"/>
                    </a:cubicBezTo>
                    <a:cubicBezTo>
                      <a:pt x="34345" y="31066"/>
                      <a:pt x="33249" y="30155"/>
                      <a:pt x="33240" y="29155"/>
                    </a:cubicBezTo>
                    <a:lnTo>
                      <a:pt x="33240" y="29155"/>
                    </a:lnTo>
                    <a:cubicBezTo>
                      <a:pt x="37060" y="31888"/>
                      <a:pt x="39544" y="33320"/>
                      <a:pt x="39544" y="33320"/>
                    </a:cubicBezTo>
                    <a:cubicBezTo>
                      <a:pt x="37342" y="31571"/>
                      <a:pt x="35374" y="29994"/>
                      <a:pt x="33619" y="28582"/>
                    </a:cubicBezTo>
                    <a:cubicBezTo>
                      <a:pt x="33694" y="28580"/>
                      <a:pt x="33767" y="28579"/>
                      <a:pt x="33839" y="28579"/>
                    </a:cubicBezTo>
                    <a:cubicBezTo>
                      <a:pt x="35674" y="28579"/>
                      <a:pt x="36436" y="29282"/>
                      <a:pt x="36436" y="29282"/>
                    </a:cubicBezTo>
                    <a:cubicBezTo>
                      <a:pt x="36013" y="28289"/>
                      <a:pt x="33369" y="28277"/>
                      <a:pt x="33245" y="28277"/>
                    </a:cubicBezTo>
                    <a:cubicBezTo>
                      <a:pt x="33242" y="28277"/>
                      <a:pt x="33240" y="28277"/>
                      <a:pt x="33240" y="28277"/>
                    </a:cubicBezTo>
                    <a:cubicBezTo>
                      <a:pt x="31297" y="26710"/>
                      <a:pt x="29625" y="25352"/>
                      <a:pt x="28197" y="24181"/>
                    </a:cubicBezTo>
                    <a:cubicBezTo>
                      <a:pt x="29552" y="23897"/>
                      <a:pt x="30698" y="23808"/>
                      <a:pt x="31602" y="23808"/>
                    </a:cubicBezTo>
                    <a:cubicBezTo>
                      <a:pt x="33101" y="23808"/>
                      <a:pt x="33930" y="24052"/>
                      <a:pt x="33930" y="24052"/>
                    </a:cubicBezTo>
                    <a:cubicBezTo>
                      <a:pt x="33098" y="23609"/>
                      <a:pt x="32027" y="23470"/>
                      <a:pt x="31013" y="23470"/>
                    </a:cubicBezTo>
                    <a:cubicBezTo>
                      <a:pt x="29325" y="23470"/>
                      <a:pt x="27796" y="23854"/>
                      <a:pt x="27796" y="23854"/>
                    </a:cubicBezTo>
                    <a:cubicBezTo>
                      <a:pt x="25953" y="22342"/>
                      <a:pt x="24539" y="21164"/>
                      <a:pt x="23492" y="20284"/>
                    </a:cubicBezTo>
                    <a:cubicBezTo>
                      <a:pt x="25779" y="19323"/>
                      <a:pt x="27841" y="19048"/>
                      <a:pt x="29453" y="19048"/>
                    </a:cubicBezTo>
                    <a:cubicBezTo>
                      <a:pt x="31613" y="19048"/>
                      <a:pt x="32964" y="19541"/>
                      <a:pt x="32964" y="19541"/>
                    </a:cubicBezTo>
                    <a:cubicBezTo>
                      <a:pt x="31992" y="18861"/>
                      <a:pt x="30517" y="18634"/>
                      <a:pt x="28983" y="18634"/>
                    </a:cubicBezTo>
                    <a:cubicBezTo>
                      <a:pt x="25915" y="18634"/>
                      <a:pt x="22610" y="19541"/>
                      <a:pt x="22610" y="19541"/>
                    </a:cubicBezTo>
                    <a:cubicBezTo>
                      <a:pt x="21503" y="18602"/>
                      <a:pt x="21024" y="18179"/>
                      <a:pt x="21024" y="18179"/>
                    </a:cubicBezTo>
                    <a:cubicBezTo>
                      <a:pt x="20065" y="17246"/>
                      <a:pt x="19103" y="16284"/>
                      <a:pt x="18150" y="15308"/>
                    </a:cubicBezTo>
                    <a:lnTo>
                      <a:pt x="18146" y="15304"/>
                    </a:lnTo>
                    <a:cubicBezTo>
                      <a:pt x="16857" y="13984"/>
                      <a:pt x="15580" y="12638"/>
                      <a:pt x="14338" y="11296"/>
                    </a:cubicBezTo>
                    <a:lnTo>
                      <a:pt x="14303" y="11259"/>
                    </a:lnTo>
                    <a:cubicBezTo>
                      <a:pt x="14072" y="11010"/>
                      <a:pt x="13841" y="10760"/>
                      <a:pt x="13612" y="10508"/>
                    </a:cubicBezTo>
                    <a:lnTo>
                      <a:pt x="13585" y="10480"/>
                    </a:lnTo>
                    <a:cubicBezTo>
                      <a:pt x="12466" y="9262"/>
                      <a:pt x="11378" y="8053"/>
                      <a:pt x="10336" y="6875"/>
                    </a:cubicBezTo>
                    <a:cubicBezTo>
                      <a:pt x="13533" y="5678"/>
                      <a:pt x="17124" y="5334"/>
                      <a:pt x="20194" y="5334"/>
                    </a:cubicBezTo>
                    <a:cubicBezTo>
                      <a:pt x="24331" y="5334"/>
                      <a:pt x="27522" y="5958"/>
                      <a:pt x="27522" y="5958"/>
                    </a:cubicBezTo>
                    <a:cubicBezTo>
                      <a:pt x="25544" y="5288"/>
                      <a:pt x="22507" y="4505"/>
                      <a:pt x="18791" y="4505"/>
                    </a:cubicBezTo>
                    <a:cubicBezTo>
                      <a:pt x="17899" y="4505"/>
                      <a:pt x="16968" y="4550"/>
                      <a:pt x="16003" y="4653"/>
                    </a:cubicBezTo>
                    <a:cubicBezTo>
                      <a:pt x="13489" y="4919"/>
                      <a:pt x="11353" y="5510"/>
                      <a:pt x="9675" y="6126"/>
                    </a:cubicBezTo>
                    <a:cubicBezTo>
                      <a:pt x="8933" y="5281"/>
                      <a:pt x="8217" y="4457"/>
                      <a:pt x="7533" y="3661"/>
                    </a:cubicBezTo>
                    <a:cubicBezTo>
                      <a:pt x="7367" y="3468"/>
                      <a:pt x="7203" y="3278"/>
                      <a:pt x="7040" y="3089"/>
                    </a:cubicBezTo>
                    <a:lnTo>
                      <a:pt x="7040" y="3089"/>
                    </a:lnTo>
                    <a:lnTo>
                      <a:pt x="7533" y="3661"/>
                    </a:lnTo>
                    <a:cubicBezTo>
                      <a:pt x="11368" y="1309"/>
                      <a:pt x="15010" y="719"/>
                      <a:pt x="17700" y="719"/>
                    </a:cubicBezTo>
                    <a:cubicBezTo>
                      <a:pt x="20415" y="719"/>
                      <a:pt x="22162" y="1320"/>
                      <a:pt x="22162" y="1320"/>
                    </a:cubicBezTo>
                    <a:cubicBezTo>
                      <a:pt x="20802" y="358"/>
                      <a:pt x="19132" y="0"/>
                      <a:pt x="17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1"/>
              <p:cNvSpPr/>
              <p:nvPr/>
            </p:nvSpPr>
            <p:spPr>
              <a:xfrm>
                <a:off x="518900" y="4070863"/>
                <a:ext cx="200" cy="225"/>
              </a:xfrm>
              <a:custGeom>
                <a:avLst/>
                <a:gdLst/>
                <a:ahLst/>
                <a:cxnLst/>
                <a:rect l="l" t="t" r="r" b="b"/>
                <a:pathLst>
                  <a:path w="8" h="9" extrusionOk="0">
                    <a:moveTo>
                      <a:pt x="1" y="0"/>
                    </a:moveTo>
                    <a:lnTo>
                      <a:pt x="7" y="8"/>
                    </a:lnTo>
                    <a:cubicBezTo>
                      <a:pt x="5" y="4"/>
                      <a:pt x="3" y="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p:nvPr/>
            </p:nvSpPr>
            <p:spPr>
              <a:xfrm>
                <a:off x="703100" y="4278163"/>
                <a:ext cx="900" cy="1000"/>
              </a:xfrm>
              <a:custGeom>
                <a:avLst/>
                <a:gdLst/>
                <a:ahLst/>
                <a:cxnLst/>
                <a:rect l="l" t="t" r="r" b="b"/>
                <a:pathLst>
                  <a:path w="36" h="40" extrusionOk="0">
                    <a:moveTo>
                      <a:pt x="0" y="0"/>
                    </a:moveTo>
                    <a:lnTo>
                      <a:pt x="18" y="20"/>
                    </a:lnTo>
                    <a:lnTo>
                      <a:pt x="18" y="20"/>
                    </a:lnTo>
                    <a:cubicBezTo>
                      <a:pt x="12" y="13"/>
                      <a:pt x="6" y="6"/>
                      <a:pt x="0" y="0"/>
                    </a:cubicBezTo>
                    <a:close/>
                    <a:moveTo>
                      <a:pt x="18" y="20"/>
                    </a:moveTo>
                    <a:cubicBezTo>
                      <a:pt x="23" y="26"/>
                      <a:pt x="29" y="33"/>
                      <a:pt x="35" y="39"/>
                    </a:cubicBezTo>
                    <a:lnTo>
                      <a:pt x="18" y="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685150" y="4258713"/>
                <a:ext cx="675" cy="750"/>
              </a:xfrm>
              <a:custGeom>
                <a:avLst/>
                <a:gdLst/>
                <a:ahLst/>
                <a:cxnLst/>
                <a:rect l="l" t="t" r="r" b="b"/>
                <a:pathLst>
                  <a:path w="27" h="30" extrusionOk="0">
                    <a:moveTo>
                      <a:pt x="0" y="1"/>
                    </a:moveTo>
                    <a:lnTo>
                      <a:pt x="11" y="13"/>
                    </a:lnTo>
                    <a:lnTo>
                      <a:pt x="11" y="13"/>
                    </a:lnTo>
                    <a:cubicBezTo>
                      <a:pt x="7" y="8"/>
                      <a:pt x="4" y="4"/>
                      <a:pt x="0" y="1"/>
                    </a:cubicBezTo>
                    <a:close/>
                    <a:moveTo>
                      <a:pt x="11" y="13"/>
                    </a:moveTo>
                    <a:cubicBezTo>
                      <a:pt x="16" y="18"/>
                      <a:pt x="21" y="24"/>
                      <a:pt x="27" y="29"/>
                    </a:cubicBezTo>
                    <a:lnTo>
                      <a:pt x="11"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p:nvPr/>
            </p:nvSpPr>
            <p:spPr>
              <a:xfrm>
                <a:off x="799150" y="4379288"/>
                <a:ext cx="125" cy="125"/>
              </a:xfrm>
              <a:custGeom>
                <a:avLst/>
                <a:gdLst/>
                <a:ahLst/>
                <a:cxnLst/>
                <a:rect l="l" t="t" r="r" b="b"/>
                <a:pathLst>
                  <a:path w="5" h="5" extrusionOk="0">
                    <a:moveTo>
                      <a:pt x="5" y="4"/>
                    </a:moveTo>
                    <a:lnTo>
                      <a:pt x="1" y="0"/>
                    </a:lnTo>
                    <a:lnTo>
                      <a:pt x="5" y="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41"/>
            <p:cNvGrpSpPr/>
            <p:nvPr/>
          </p:nvGrpSpPr>
          <p:grpSpPr>
            <a:xfrm>
              <a:off x="1620130" y="4042653"/>
              <a:ext cx="1039640" cy="370938"/>
              <a:chOff x="1409400" y="3225275"/>
              <a:chExt cx="748050" cy="266900"/>
            </a:xfrm>
          </p:grpSpPr>
          <p:sp>
            <p:nvSpPr>
              <p:cNvPr id="518" name="Google Shape;518;p41"/>
              <p:cNvSpPr/>
              <p:nvPr/>
            </p:nvSpPr>
            <p:spPr>
              <a:xfrm>
                <a:off x="2120925" y="3300825"/>
                <a:ext cx="26675" cy="50150"/>
              </a:xfrm>
              <a:custGeom>
                <a:avLst/>
                <a:gdLst/>
                <a:ahLst/>
                <a:cxnLst/>
                <a:rect l="l" t="t" r="r" b="b"/>
                <a:pathLst>
                  <a:path w="1067" h="2006" extrusionOk="0">
                    <a:moveTo>
                      <a:pt x="318" y="1"/>
                    </a:moveTo>
                    <a:cubicBezTo>
                      <a:pt x="292" y="1"/>
                      <a:pt x="264" y="5"/>
                      <a:pt x="237" y="13"/>
                    </a:cubicBezTo>
                    <a:cubicBezTo>
                      <a:pt x="86" y="58"/>
                      <a:pt x="0" y="217"/>
                      <a:pt x="45" y="369"/>
                    </a:cubicBezTo>
                    <a:lnTo>
                      <a:pt x="473" y="1803"/>
                    </a:lnTo>
                    <a:cubicBezTo>
                      <a:pt x="510" y="1926"/>
                      <a:pt x="624" y="2005"/>
                      <a:pt x="747" y="2005"/>
                    </a:cubicBezTo>
                    <a:cubicBezTo>
                      <a:pt x="773" y="2005"/>
                      <a:pt x="802" y="2001"/>
                      <a:pt x="829" y="1995"/>
                    </a:cubicBezTo>
                    <a:cubicBezTo>
                      <a:pt x="980" y="1948"/>
                      <a:pt x="1066" y="1789"/>
                      <a:pt x="1021" y="1637"/>
                    </a:cubicBezTo>
                    <a:lnTo>
                      <a:pt x="591" y="205"/>
                    </a:lnTo>
                    <a:cubicBezTo>
                      <a:pt x="554" y="81"/>
                      <a:pt x="440"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1409400" y="3225275"/>
                <a:ext cx="733800" cy="266900"/>
              </a:xfrm>
              <a:custGeom>
                <a:avLst/>
                <a:gdLst/>
                <a:ahLst/>
                <a:cxnLst/>
                <a:rect l="l" t="t" r="r" b="b"/>
                <a:pathLst>
                  <a:path w="29352" h="10676" extrusionOk="0">
                    <a:moveTo>
                      <a:pt x="26781" y="1"/>
                    </a:moveTo>
                    <a:cubicBezTo>
                      <a:pt x="25494" y="1"/>
                      <a:pt x="24433" y="952"/>
                      <a:pt x="24244" y="2190"/>
                    </a:cubicBezTo>
                    <a:cubicBezTo>
                      <a:pt x="23895" y="2027"/>
                      <a:pt x="23505" y="1944"/>
                      <a:pt x="23102" y="1944"/>
                    </a:cubicBezTo>
                    <a:cubicBezTo>
                      <a:pt x="22526" y="1944"/>
                      <a:pt x="21926" y="2115"/>
                      <a:pt x="21386" y="2470"/>
                    </a:cubicBezTo>
                    <a:cubicBezTo>
                      <a:pt x="20566" y="3012"/>
                      <a:pt x="20079" y="3857"/>
                      <a:pt x="20007" y="4704"/>
                    </a:cubicBezTo>
                    <a:cubicBezTo>
                      <a:pt x="19761" y="4642"/>
                      <a:pt x="19502" y="4608"/>
                      <a:pt x="19237" y="4608"/>
                    </a:cubicBezTo>
                    <a:cubicBezTo>
                      <a:pt x="18999" y="4608"/>
                      <a:pt x="18756" y="4635"/>
                      <a:pt x="18512" y="4692"/>
                    </a:cubicBezTo>
                    <a:cubicBezTo>
                      <a:pt x="18191" y="4766"/>
                      <a:pt x="17896" y="4886"/>
                      <a:pt x="17628" y="5042"/>
                    </a:cubicBezTo>
                    <a:cubicBezTo>
                      <a:pt x="17380" y="4045"/>
                      <a:pt x="16507" y="3203"/>
                      <a:pt x="15334" y="2959"/>
                    </a:cubicBezTo>
                    <a:cubicBezTo>
                      <a:pt x="15112" y="2913"/>
                      <a:pt x="14891" y="2891"/>
                      <a:pt x="14674" y="2891"/>
                    </a:cubicBezTo>
                    <a:cubicBezTo>
                      <a:pt x="14327" y="2891"/>
                      <a:pt x="13991" y="2948"/>
                      <a:pt x="13679" y="3055"/>
                    </a:cubicBezTo>
                    <a:cubicBezTo>
                      <a:pt x="13483" y="1796"/>
                      <a:pt x="12295" y="894"/>
                      <a:pt x="10902" y="894"/>
                    </a:cubicBezTo>
                    <a:cubicBezTo>
                      <a:pt x="10768" y="894"/>
                      <a:pt x="10631" y="902"/>
                      <a:pt x="10494" y="919"/>
                    </a:cubicBezTo>
                    <a:cubicBezTo>
                      <a:pt x="9317" y="1067"/>
                      <a:pt x="8386" y="1824"/>
                      <a:pt x="8053" y="2781"/>
                    </a:cubicBezTo>
                    <a:cubicBezTo>
                      <a:pt x="7687" y="2592"/>
                      <a:pt x="7273" y="2496"/>
                      <a:pt x="6847" y="2496"/>
                    </a:cubicBezTo>
                    <a:cubicBezTo>
                      <a:pt x="6211" y="2496"/>
                      <a:pt x="5547" y="2709"/>
                      <a:pt x="4974" y="3145"/>
                    </a:cubicBezTo>
                    <a:cubicBezTo>
                      <a:pt x="4176" y="3753"/>
                      <a:pt x="3744" y="4651"/>
                      <a:pt x="3744" y="5518"/>
                    </a:cubicBezTo>
                    <a:cubicBezTo>
                      <a:pt x="3572" y="5489"/>
                      <a:pt x="3396" y="5474"/>
                      <a:pt x="3216" y="5474"/>
                    </a:cubicBezTo>
                    <a:cubicBezTo>
                      <a:pt x="3030" y="5474"/>
                      <a:pt x="2841" y="5490"/>
                      <a:pt x="2650" y="5525"/>
                    </a:cubicBezTo>
                    <a:cubicBezTo>
                      <a:pt x="1074" y="5811"/>
                      <a:pt x="0" y="7182"/>
                      <a:pt x="252" y="8589"/>
                    </a:cubicBezTo>
                    <a:cubicBezTo>
                      <a:pt x="472" y="9823"/>
                      <a:pt x="1639" y="10675"/>
                      <a:pt x="2986" y="10675"/>
                    </a:cubicBezTo>
                    <a:cubicBezTo>
                      <a:pt x="3176" y="10675"/>
                      <a:pt x="3369" y="10658"/>
                      <a:pt x="3564" y="10623"/>
                    </a:cubicBezTo>
                    <a:cubicBezTo>
                      <a:pt x="5009" y="10361"/>
                      <a:pt x="6028" y="9187"/>
                      <a:pt x="5995" y="7910"/>
                    </a:cubicBezTo>
                    <a:lnTo>
                      <a:pt x="5995" y="7910"/>
                    </a:lnTo>
                    <a:cubicBezTo>
                      <a:pt x="6070" y="7916"/>
                      <a:pt x="6146" y="7919"/>
                      <a:pt x="6223" y="7919"/>
                    </a:cubicBezTo>
                    <a:cubicBezTo>
                      <a:pt x="6857" y="7919"/>
                      <a:pt x="7520" y="7706"/>
                      <a:pt x="8092" y="7272"/>
                    </a:cubicBezTo>
                    <a:cubicBezTo>
                      <a:pt x="8648" y="6846"/>
                      <a:pt x="9027" y="6282"/>
                      <a:pt x="9205" y="5684"/>
                    </a:cubicBezTo>
                    <a:cubicBezTo>
                      <a:pt x="9648" y="5939"/>
                      <a:pt x="10173" y="6084"/>
                      <a:pt x="10732" y="6084"/>
                    </a:cubicBezTo>
                    <a:cubicBezTo>
                      <a:pt x="10865" y="6084"/>
                      <a:pt x="11000" y="6076"/>
                      <a:pt x="11136" y="6059"/>
                    </a:cubicBezTo>
                    <a:cubicBezTo>
                      <a:pt x="11431" y="6020"/>
                      <a:pt x="11711" y="5944"/>
                      <a:pt x="11971" y="5838"/>
                    </a:cubicBezTo>
                    <a:cubicBezTo>
                      <a:pt x="12180" y="6879"/>
                      <a:pt x="13072" y="7777"/>
                      <a:pt x="14289" y="8031"/>
                    </a:cubicBezTo>
                    <a:cubicBezTo>
                      <a:pt x="14509" y="8076"/>
                      <a:pt x="14728" y="8098"/>
                      <a:pt x="14943" y="8098"/>
                    </a:cubicBezTo>
                    <a:cubicBezTo>
                      <a:pt x="15412" y="8098"/>
                      <a:pt x="15861" y="7994"/>
                      <a:pt x="16255" y="7806"/>
                    </a:cubicBezTo>
                    <a:cubicBezTo>
                      <a:pt x="16259" y="7826"/>
                      <a:pt x="16261" y="7849"/>
                      <a:pt x="16265" y="7869"/>
                    </a:cubicBezTo>
                    <a:cubicBezTo>
                      <a:pt x="16536" y="9043"/>
                      <a:pt x="17661" y="9822"/>
                      <a:pt x="18943" y="9822"/>
                    </a:cubicBezTo>
                    <a:cubicBezTo>
                      <a:pt x="19182" y="9822"/>
                      <a:pt x="19428" y="9794"/>
                      <a:pt x="19674" y="9737"/>
                    </a:cubicBezTo>
                    <a:cubicBezTo>
                      <a:pt x="20967" y="9438"/>
                      <a:pt x="21875" y="8409"/>
                      <a:pt x="21969" y="7272"/>
                    </a:cubicBezTo>
                    <a:cubicBezTo>
                      <a:pt x="22146" y="7306"/>
                      <a:pt x="22327" y="7324"/>
                      <a:pt x="22511" y="7324"/>
                    </a:cubicBezTo>
                    <a:cubicBezTo>
                      <a:pt x="23085" y="7324"/>
                      <a:pt x="23682" y="7154"/>
                      <a:pt x="24220" y="6799"/>
                    </a:cubicBezTo>
                    <a:cubicBezTo>
                      <a:pt x="24950" y="6318"/>
                      <a:pt x="25413" y="5598"/>
                      <a:pt x="25560" y="4849"/>
                    </a:cubicBezTo>
                    <a:cubicBezTo>
                      <a:pt x="25924" y="5048"/>
                      <a:pt x="26339" y="5160"/>
                      <a:pt x="26781" y="5160"/>
                    </a:cubicBezTo>
                    <a:cubicBezTo>
                      <a:pt x="28201" y="5160"/>
                      <a:pt x="29351" y="4005"/>
                      <a:pt x="29351" y="2581"/>
                    </a:cubicBezTo>
                    <a:cubicBezTo>
                      <a:pt x="29351" y="1155"/>
                      <a:pt x="28199" y="1"/>
                      <a:pt x="26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2114575" y="3246750"/>
                <a:ext cx="42875" cy="43050"/>
              </a:xfrm>
              <a:custGeom>
                <a:avLst/>
                <a:gdLst/>
                <a:ahLst/>
                <a:cxnLst/>
                <a:rect l="l" t="t" r="r" b="b"/>
                <a:pathLst>
                  <a:path w="1715" h="1722" extrusionOk="0">
                    <a:moveTo>
                      <a:pt x="858" y="1"/>
                    </a:moveTo>
                    <a:cubicBezTo>
                      <a:pt x="385" y="1"/>
                      <a:pt x="0" y="386"/>
                      <a:pt x="0" y="860"/>
                    </a:cubicBezTo>
                    <a:cubicBezTo>
                      <a:pt x="0" y="1335"/>
                      <a:pt x="385" y="1722"/>
                      <a:pt x="858" y="1722"/>
                    </a:cubicBezTo>
                    <a:cubicBezTo>
                      <a:pt x="1330" y="1722"/>
                      <a:pt x="1715" y="1335"/>
                      <a:pt x="1715" y="860"/>
                    </a:cubicBezTo>
                    <a:cubicBezTo>
                      <a:pt x="1715" y="386"/>
                      <a:pt x="1330" y="1"/>
                      <a:pt x="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2078925" y="3253925"/>
                <a:ext cx="42825" cy="43025"/>
              </a:xfrm>
              <a:custGeom>
                <a:avLst/>
                <a:gdLst/>
                <a:ahLst/>
                <a:cxnLst/>
                <a:rect l="l" t="t" r="r" b="b"/>
                <a:pathLst>
                  <a:path w="1713" h="1721" extrusionOk="0">
                    <a:moveTo>
                      <a:pt x="858" y="0"/>
                    </a:moveTo>
                    <a:cubicBezTo>
                      <a:pt x="383" y="0"/>
                      <a:pt x="0" y="385"/>
                      <a:pt x="0" y="860"/>
                    </a:cubicBezTo>
                    <a:cubicBezTo>
                      <a:pt x="0" y="1334"/>
                      <a:pt x="383" y="1721"/>
                      <a:pt x="858" y="1721"/>
                    </a:cubicBezTo>
                    <a:cubicBezTo>
                      <a:pt x="1330" y="1721"/>
                      <a:pt x="1713" y="1334"/>
                      <a:pt x="1713" y="860"/>
                    </a:cubicBezTo>
                    <a:cubicBezTo>
                      <a:pt x="1713" y="385"/>
                      <a:pt x="1330" y="0"/>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1"/>
              <p:cNvSpPr/>
              <p:nvPr/>
            </p:nvSpPr>
            <p:spPr>
              <a:xfrm>
                <a:off x="2128900" y="3261075"/>
                <a:ext cx="21400" cy="21525"/>
              </a:xfrm>
              <a:custGeom>
                <a:avLst/>
                <a:gdLst/>
                <a:ahLst/>
                <a:cxnLst/>
                <a:rect l="l" t="t" r="r" b="b"/>
                <a:pathLst>
                  <a:path w="856" h="861" extrusionOk="0">
                    <a:moveTo>
                      <a:pt x="428" y="1"/>
                    </a:moveTo>
                    <a:cubicBezTo>
                      <a:pt x="191" y="1"/>
                      <a:pt x="0" y="193"/>
                      <a:pt x="0" y="430"/>
                    </a:cubicBezTo>
                    <a:cubicBezTo>
                      <a:pt x="0" y="668"/>
                      <a:pt x="191" y="860"/>
                      <a:pt x="428" y="860"/>
                    </a:cubicBezTo>
                    <a:cubicBezTo>
                      <a:pt x="663" y="860"/>
                      <a:pt x="855" y="668"/>
                      <a:pt x="855" y="430"/>
                    </a:cubicBezTo>
                    <a:cubicBezTo>
                      <a:pt x="855" y="193"/>
                      <a:pt x="663"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1"/>
              <p:cNvSpPr/>
              <p:nvPr/>
            </p:nvSpPr>
            <p:spPr>
              <a:xfrm>
                <a:off x="2093200" y="3268250"/>
                <a:ext cx="21400" cy="21550"/>
              </a:xfrm>
              <a:custGeom>
                <a:avLst/>
                <a:gdLst/>
                <a:ahLst/>
                <a:cxnLst/>
                <a:rect l="l" t="t" r="r" b="b"/>
                <a:pathLst>
                  <a:path w="856" h="862" extrusionOk="0">
                    <a:moveTo>
                      <a:pt x="428" y="0"/>
                    </a:moveTo>
                    <a:cubicBezTo>
                      <a:pt x="193" y="0"/>
                      <a:pt x="0" y="193"/>
                      <a:pt x="0" y="430"/>
                    </a:cubicBezTo>
                    <a:cubicBezTo>
                      <a:pt x="0" y="669"/>
                      <a:pt x="193" y="862"/>
                      <a:pt x="428" y="862"/>
                    </a:cubicBezTo>
                    <a:cubicBezTo>
                      <a:pt x="665" y="862"/>
                      <a:pt x="855" y="669"/>
                      <a:pt x="855" y="430"/>
                    </a:cubicBezTo>
                    <a:cubicBezTo>
                      <a:pt x="855" y="193"/>
                      <a:pt x="665"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1"/>
              <p:cNvSpPr/>
              <p:nvPr/>
            </p:nvSpPr>
            <p:spPr>
              <a:xfrm>
                <a:off x="2096775" y="3304100"/>
                <a:ext cx="14300" cy="53725"/>
              </a:xfrm>
              <a:custGeom>
                <a:avLst/>
                <a:gdLst/>
                <a:ahLst/>
                <a:cxnLst/>
                <a:rect l="l" t="t" r="r" b="b"/>
                <a:pathLst>
                  <a:path w="572" h="2149" extrusionOk="0">
                    <a:moveTo>
                      <a:pt x="285" y="0"/>
                    </a:moveTo>
                    <a:cubicBezTo>
                      <a:pt x="127" y="0"/>
                      <a:pt x="0" y="127"/>
                      <a:pt x="0" y="287"/>
                    </a:cubicBezTo>
                    <a:lnTo>
                      <a:pt x="0" y="1862"/>
                    </a:lnTo>
                    <a:cubicBezTo>
                      <a:pt x="0" y="2022"/>
                      <a:pt x="127" y="2149"/>
                      <a:pt x="285" y="2149"/>
                    </a:cubicBezTo>
                    <a:cubicBezTo>
                      <a:pt x="442" y="2149"/>
                      <a:pt x="571" y="2022"/>
                      <a:pt x="571" y="1862"/>
                    </a:cubicBezTo>
                    <a:lnTo>
                      <a:pt x="571" y="287"/>
                    </a:lnTo>
                    <a:cubicBezTo>
                      <a:pt x="571" y="127"/>
                      <a:pt x="442"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5" name="Google Shape;525;p41"/>
          <p:cNvSpPr/>
          <p:nvPr/>
        </p:nvSpPr>
        <p:spPr>
          <a:xfrm>
            <a:off x="399702" y="1518152"/>
            <a:ext cx="518029" cy="2577716"/>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med" len="med"/>
          </a:ln>
        </p:spPr>
      </p:sp>
      <p:cxnSp>
        <p:nvCxnSpPr>
          <p:cNvPr id="526" name="Google Shape;526;p41"/>
          <p:cNvCxnSpPr/>
          <p:nvPr/>
        </p:nvCxnSpPr>
        <p:spPr>
          <a:xfrm>
            <a:off x="3231504" y="1663237"/>
            <a:ext cx="2541300" cy="0"/>
          </a:xfrm>
          <a:prstGeom prst="straightConnector1">
            <a:avLst/>
          </a:prstGeom>
          <a:noFill/>
          <a:ln w="19050" cap="flat" cmpd="sng">
            <a:solidFill>
              <a:schemeClr val="dk1"/>
            </a:solidFill>
            <a:prstDash val="solid"/>
            <a:round/>
            <a:headEnd type="oval" w="med" len="med"/>
            <a:tailEnd type="none" w="med" len="med"/>
          </a:ln>
        </p:spPr>
      </p:cxnSp>
      <p:grpSp>
        <p:nvGrpSpPr>
          <p:cNvPr id="527" name="Google Shape;527;p41"/>
          <p:cNvGrpSpPr/>
          <p:nvPr/>
        </p:nvGrpSpPr>
        <p:grpSpPr>
          <a:xfrm>
            <a:off x="5978406" y="1058326"/>
            <a:ext cx="1054938" cy="923760"/>
            <a:chOff x="1490289" y="-2981149"/>
            <a:chExt cx="1764111" cy="1544749"/>
          </a:xfrm>
        </p:grpSpPr>
        <p:sp>
          <p:nvSpPr>
            <p:cNvPr id="528" name="Google Shape;528;p41"/>
            <p:cNvSpPr/>
            <p:nvPr/>
          </p:nvSpPr>
          <p:spPr>
            <a:xfrm>
              <a:off x="1648438" y="-2884200"/>
              <a:ext cx="1447800" cy="1447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ntano Sans"/>
                <a:ea typeface="Pontano Sans"/>
                <a:cs typeface="Pontano Sans"/>
                <a:sym typeface="Pontano Sans"/>
              </a:endParaRPr>
            </a:p>
          </p:txBody>
        </p:sp>
        <p:sp>
          <p:nvSpPr>
            <p:cNvPr id="529" name="Google Shape;529;p41"/>
            <p:cNvSpPr/>
            <p:nvPr/>
          </p:nvSpPr>
          <p:spPr>
            <a:xfrm>
              <a:off x="1490289" y="-2981149"/>
              <a:ext cx="1764111" cy="1447788"/>
            </a:xfrm>
            <a:custGeom>
              <a:avLst/>
              <a:gdLst/>
              <a:ahLst/>
              <a:cxnLst/>
              <a:rect l="l" t="t" r="r" b="b"/>
              <a:pathLst>
                <a:path w="55245" h="45339" extrusionOk="0">
                  <a:moveTo>
                    <a:pt x="0" y="45339"/>
                  </a:moveTo>
                  <a:lnTo>
                    <a:pt x="20574" y="12573"/>
                  </a:lnTo>
                  <a:lnTo>
                    <a:pt x="31623" y="23622"/>
                  </a:lnTo>
                  <a:lnTo>
                    <a:pt x="55245" y="0"/>
                  </a:lnTo>
                  <a:lnTo>
                    <a:pt x="30741" y="42442"/>
                  </a:lnTo>
                  <a:lnTo>
                    <a:pt x="19105" y="30806"/>
                  </a:lnTo>
                  <a:close/>
                </a:path>
              </a:pathLst>
            </a:custGeom>
            <a:solidFill>
              <a:schemeClr val="dk2"/>
            </a:solidFill>
            <a:ln>
              <a:noFill/>
            </a:ln>
          </p:spPr>
        </p:sp>
      </p:grpSp>
      <p:sp>
        <p:nvSpPr>
          <p:cNvPr id="530" name="Google Shape;530;p41"/>
          <p:cNvSpPr/>
          <p:nvPr/>
        </p:nvSpPr>
        <p:spPr>
          <a:xfrm flipH="1">
            <a:off x="7008609" y="1663237"/>
            <a:ext cx="2065033" cy="519852"/>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med" len="med"/>
          </a:ln>
        </p:spPr>
      </p:sp>
      <p:sp>
        <p:nvSpPr>
          <p:cNvPr id="65" name="TextBox 64">
            <a:extLst>
              <a:ext uri="{FF2B5EF4-FFF2-40B4-BE49-F238E27FC236}">
                <a16:creationId xmlns:a16="http://schemas.microsoft.com/office/drawing/2014/main" id="{7FA2E5E6-4FE9-4B07-B88B-7A34C6810DE1}"/>
              </a:ext>
            </a:extLst>
          </p:cNvPr>
          <p:cNvSpPr txBox="1"/>
          <p:nvPr/>
        </p:nvSpPr>
        <p:spPr>
          <a:xfrm>
            <a:off x="394910" y="1865180"/>
            <a:ext cx="8695093" cy="1651671"/>
          </a:xfrm>
          <a:prstGeom prst="rect">
            <a:avLst/>
          </a:prstGeom>
          <a:noFill/>
        </p:spPr>
        <p:txBody>
          <a:bodyPr wrap="square">
            <a:spAutoFit/>
          </a:bodyPr>
          <a:lstStyle/>
          <a:p>
            <a:pPr algn="ctr">
              <a:lnSpc>
                <a:spcPct val="150000"/>
              </a:lnSpc>
            </a:pPr>
            <a:r>
              <a:rPr lang="vi-VN" sz="3600" b="1" dirty="0">
                <a:solidFill>
                  <a:schemeClr val="accent3">
                    <a:lumMod val="50000"/>
                  </a:schemeClr>
                </a:solidFill>
              </a:rPr>
              <a:t>BÀI 1</a:t>
            </a:r>
            <a:r>
              <a:rPr lang="en-US" sz="3600" b="1" dirty="0">
                <a:solidFill>
                  <a:schemeClr val="accent3">
                    <a:lumMod val="50000"/>
                  </a:schemeClr>
                </a:solidFill>
              </a:rPr>
              <a:t>5</a:t>
            </a:r>
            <a:r>
              <a:rPr lang="vi-VN" sz="3600" b="1" dirty="0">
                <a:solidFill>
                  <a:schemeClr val="accent3">
                    <a:lumMod val="50000"/>
                  </a:schemeClr>
                </a:solidFill>
              </a:rPr>
              <a:t>. KHÁI QUÁT VỀ </a:t>
            </a:r>
            <a:r>
              <a:rPr lang="en-US" sz="3600" b="1" dirty="0">
                <a:solidFill>
                  <a:schemeClr val="accent3">
                    <a:lumMod val="50000"/>
                  </a:schemeClr>
                </a:solidFill>
              </a:rPr>
              <a:t>SINH TRƯỞNG VÀ PHÁT TRIỂN Ở SINH VẬT</a:t>
            </a:r>
          </a:p>
        </p:txBody>
      </p:sp>
      <p:pic>
        <p:nvPicPr>
          <p:cNvPr id="2050" name="Picture 2" descr="Sâu bướm PNG hình ảnh được tải về miễn phí - Crazy Png-PNG images miễn phí  tải về-Crazy Png--PNG images miễn phí tải về">
            <a:extLst>
              <a:ext uri="{FF2B5EF4-FFF2-40B4-BE49-F238E27FC236}">
                <a16:creationId xmlns:a16="http://schemas.microsoft.com/office/drawing/2014/main" id="{BC02C5CB-7CC0-473E-957D-640BEB74F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504" y="551558"/>
            <a:ext cx="2148000" cy="1430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55" name="Google Shape;455;p40"/>
          <p:cNvSpPr txBox="1">
            <a:spLocks noGrp="1"/>
          </p:cNvSpPr>
          <p:nvPr>
            <p:ph type="title" idx="7"/>
          </p:nvPr>
        </p:nvSpPr>
        <p:spPr>
          <a:xfrm>
            <a:off x="904820" y="1280877"/>
            <a:ext cx="759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a:t>
            </a:r>
            <a:endParaRPr dirty="0">
              <a:latin typeface="+mn-lt"/>
            </a:endParaRPr>
          </a:p>
        </p:txBody>
      </p:sp>
      <p:sp>
        <p:nvSpPr>
          <p:cNvPr id="456" name="Google Shape;456;p40"/>
          <p:cNvSpPr txBox="1">
            <a:spLocks noGrp="1"/>
          </p:cNvSpPr>
          <p:nvPr>
            <p:ph type="title" idx="8"/>
          </p:nvPr>
        </p:nvSpPr>
        <p:spPr>
          <a:xfrm>
            <a:off x="904815" y="3975803"/>
            <a:ext cx="759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IV</a:t>
            </a:r>
            <a:endParaRPr dirty="0">
              <a:latin typeface="+mn-lt"/>
            </a:endParaRPr>
          </a:p>
        </p:txBody>
      </p:sp>
      <p:sp>
        <p:nvSpPr>
          <p:cNvPr id="457" name="Google Shape;457;p40"/>
          <p:cNvSpPr txBox="1">
            <a:spLocks noGrp="1"/>
          </p:cNvSpPr>
          <p:nvPr>
            <p:ph type="title" idx="9"/>
          </p:nvPr>
        </p:nvSpPr>
        <p:spPr>
          <a:xfrm>
            <a:off x="904816" y="2176938"/>
            <a:ext cx="759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II</a:t>
            </a:r>
            <a:endParaRPr dirty="0">
              <a:latin typeface="+mn-lt"/>
            </a:endParaRPr>
          </a:p>
        </p:txBody>
      </p:sp>
      <p:sp>
        <p:nvSpPr>
          <p:cNvPr id="459" name="Google Shape;459;p40"/>
          <p:cNvSpPr txBox="1">
            <a:spLocks noGrp="1"/>
          </p:cNvSpPr>
          <p:nvPr>
            <p:ph type="title" idx="14"/>
          </p:nvPr>
        </p:nvSpPr>
        <p:spPr>
          <a:xfrm>
            <a:off x="904816" y="3084924"/>
            <a:ext cx="759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III</a:t>
            </a:r>
            <a:endParaRPr dirty="0">
              <a:latin typeface="+mn-lt"/>
            </a:endParaRPr>
          </a:p>
        </p:txBody>
      </p:sp>
      <p:sp>
        <p:nvSpPr>
          <p:cNvPr id="461" name="Google Shape;461;p40"/>
          <p:cNvSpPr txBox="1">
            <a:spLocks noGrp="1"/>
          </p:cNvSpPr>
          <p:nvPr>
            <p:ph type="subTitle" idx="16"/>
          </p:nvPr>
        </p:nvSpPr>
        <p:spPr>
          <a:xfrm>
            <a:off x="1663815" y="2174347"/>
            <a:ext cx="7480185"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n-lt"/>
              </a:rPr>
              <a:t>Dấu hiệu đặc trưng của sinh trưởng và phát triển</a:t>
            </a:r>
            <a:endParaRPr b="1" dirty="0">
              <a:latin typeface="+mn-lt"/>
            </a:endParaRPr>
          </a:p>
        </p:txBody>
      </p:sp>
      <p:sp>
        <p:nvSpPr>
          <p:cNvPr id="462" name="Google Shape;462;p40"/>
          <p:cNvSpPr txBox="1">
            <a:spLocks noGrp="1"/>
          </p:cNvSpPr>
          <p:nvPr>
            <p:ph type="subTitle" idx="17"/>
          </p:nvPr>
        </p:nvSpPr>
        <p:spPr>
          <a:xfrm>
            <a:off x="1670815" y="3067817"/>
            <a:ext cx="6896987"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n-lt"/>
              </a:rPr>
              <a:t>Mối quan hệ giữa sinh trưởng và phát triển</a:t>
            </a:r>
            <a:endParaRPr b="1" dirty="0">
              <a:latin typeface="+mn-lt"/>
            </a:endParaRPr>
          </a:p>
        </p:txBody>
      </p:sp>
      <p:sp>
        <p:nvSpPr>
          <p:cNvPr id="463" name="Google Shape;463;p40"/>
          <p:cNvSpPr txBox="1">
            <a:spLocks noGrp="1"/>
          </p:cNvSpPr>
          <p:nvPr>
            <p:ph type="subTitle" idx="18"/>
          </p:nvPr>
        </p:nvSpPr>
        <p:spPr>
          <a:xfrm>
            <a:off x="1663814" y="3975803"/>
            <a:ext cx="3835111"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n-lt"/>
              </a:rPr>
              <a:t>Vòng đời và tuổi thọ</a:t>
            </a:r>
            <a:endParaRPr b="1" dirty="0">
              <a:latin typeface="+mn-lt"/>
            </a:endParaRPr>
          </a:p>
        </p:txBody>
      </p:sp>
      <p:sp>
        <p:nvSpPr>
          <p:cNvPr id="464" name="Google Shape;464;p40"/>
          <p:cNvSpPr txBox="1">
            <a:spLocks noGrp="1"/>
          </p:cNvSpPr>
          <p:nvPr>
            <p:ph type="subTitle" idx="19"/>
          </p:nvPr>
        </p:nvSpPr>
        <p:spPr>
          <a:xfrm>
            <a:off x="1676429" y="1291293"/>
            <a:ext cx="58761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n-lt"/>
              </a:rPr>
              <a:t>Khái niệm sinh trưởng và phát triển</a:t>
            </a:r>
            <a:endParaRPr b="1" dirty="0">
              <a:latin typeface="+mn-lt"/>
            </a:endParaRPr>
          </a:p>
        </p:txBody>
      </p:sp>
      <p:cxnSp>
        <p:nvCxnSpPr>
          <p:cNvPr id="467" name="Google Shape;467;p40"/>
          <p:cNvCxnSpPr/>
          <p:nvPr/>
        </p:nvCxnSpPr>
        <p:spPr>
          <a:xfrm>
            <a:off x="664551" y="1280877"/>
            <a:ext cx="0" cy="3348300"/>
          </a:xfrm>
          <a:prstGeom prst="straightConnector1">
            <a:avLst/>
          </a:prstGeom>
          <a:noFill/>
          <a:ln w="19050" cap="flat" cmpd="sng">
            <a:solidFill>
              <a:schemeClr val="dk1"/>
            </a:solidFill>
            <a:prstDash val="solid"/>
            <a:round/>
            <a:headEnd type="none" w="med" len="med"/>
            <a:tailEnd type="none" w="med" len="med"/>
          </a:ln>
        </p:spPr>
      </p:cxnSp>
      <p:sp>
        <p:nvSpPr>
          <p:cNvPr id="24" name="TextBox 23">
            <a:extLst>
              <a:ext uri="{FF2B5EF4-FFF2-40B4-BE49-F238E27FC236}">
                <a16:creationId xmlns:a16="http://schemas.microsoft.com/office/drawing/2014/main" id="{D176597D-CD16-4BC1-8241-5AB4D08EE262}"/>
              </a:ext>
            </a:extLst>
          </p:cNvPr>
          <p:cNvSpPr txBox="1"/>
          <p:nvPr/>
        </p:nvSpPr>
        <p:spPr>
          <a:xfrm>
            <a:off x="2367555" y="253169"/>
            <a:ext cx="4611690" cy="646331"/>
          </a:xfrm>
          <a:prstGeom prst="rect">
            <a:avLst/>
          </a:prstGeom>
          <a:noFill/>
        </p:spPr>
        <p:txBody>
          <a:bodyPr wrap="square">
            <a:spAutoFit/>
          </a:bodyPr>
          <a:lstStyle/>
          <a:p>
            <a:pPr algn="ctr"/>
            <a:r>
              <a:rPr lang="en" sz="3600" b="1" dirty="0">
                <a:solidFill>
                  <a:srgbClr val="C00000"/>
                </a:solidFill>
                <a:latin typeface="+mj-lt"/>
              </a:rPr>
              <a:t>NỘI DUNG BÀI HỌC</a:t>
            </a:r>
            <a:endParaRPr lang="en-US" sz="3600" dirty="0">
              <a:solidFill>
                <a:srgbClr val="C0000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500" fill="hold"/>
                                        <p:tgtEl>
                                          <p:spTgt spid="455"/>
                                        </p:tgtEl>
                                        <p:attrNameLst>
                                          <p:attrName>ppt_x</p:attrName>
                                        </p:attrNameLst>
                                      </p:cBhvr>
                                      <p:tavLst>
                                        <p:tav tm="0">
                                          <p:val>
                                            <p:strVal val="#ppt_x"/>
                                          </p:val>
                                        </p:tav>
                                        <p:tav tm="100000">
                                          <p:val>
                                            <p:strVal val="#ppt_x"/>
                                          </p:val>
                                        </p:tav>
                                      </p:tavLst>
                                    </p:anim>
                                    <p:anim calcmode="lin" valueType="num">
                                      <p:cBhvr additive="base">
                                        <p:cTn id="8" dur="500" fill="hold"/>
                                        <p:tgtEl>
                                          <p:spTgt spid="4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4">
                                            <p:txEl>
                                              <p:pRg st="0" end="0"/>
                                            </p:txEl>
                                          </p:spTgt>
                                        </p:tgtEl>
                                        <p:attrNameLst>
                                          <p:attrName>style.visibility</p:attrName>
                                        </p:attrNameLst>
                                      </p:cBhvr>
                                      <p:to>
                                        <p:strVal val="visible"/>
                                      </p:to>
                                    </p:set>
                                    <p:anim calcmode="lin" valueType="num">
                                      <p:cBhvr additive="base">
                                        <p:cTn id="11" dur="500" fill="hold"/>
                                        <p:tgtEl>
                                          <p:spTgt spid="46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7"/>
                                        </p:tgtEl>
                                        <p:attrNameLst>
                                          <p:attrName>style.visibility</p:attrName>
                                        </p:attrNameLst>
                                      </p:cBhvr>
                                      <p:to>
                                        <p:strVal val="visible"/>
                                      </p:to>
                                    </p:set>
                                    <p:anim calcmode="lin" valueType="num">
                                      <p:cBhvr additive="base">
                                        <p:cTn id="17" dur="500" fill="hold"/>
                                        <p:tgtEl>
                                          <p:spTgt spid="457"/>
                                        </p:tgtEl>
                                        <p:attrNameLst>
                                          <p:attrName>ppt_x</p:attrName>
                                        </p:attrNameLst>
                                      </p:cBhvr>
                                      <p:tavLst>
                                        <p:tav tm="0">
                                          <p:val>
                                            <p:strVal val="#ppt_x"/>
                                          </p:val>
                                        </p:tav>
                                        <p:tav tm="100000">
                                          <p:val>
                                            <p:strVal val="#ppt_x"/>
                                          </p:val>
                                        </p:tav>
                                      </p:tavLst>
                                    </p:anim>
                                    <p:anim calcmode="lin" valueType="num">
                                      <p:cBhvr additive="base">
                                        <p:cTn id="18" dur="500" fill="hold"/>
                                        <p:tgtEl>
                                          <p:spTgt spid="45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1">
                                            <p:txEl>
                                              <p:pRg st="0" end="0"/>
                                            </p:txEl>
                                          </p:spTgt>
                                        </p:tgtEl>
                                        <p:attrNameLst>
                                          <p:attrName>style.visibility</p:attrName>
                                        </p:attrNameLst>
                                      </p:cBhvr>
                                      <p:to>
                                        <p:strVal val="visible"/>
                                      </p:to>
                                    </p:set>
                                    <p:anim calcmode="lin" valueType="num">
                                      <p:cBhvr additive="base">
                                        <p:cTn id="21" dur="500" fill="hold"/>
                                        <p:tgtEl>
                                          <p:spTgt spid="46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59"/>
                                        </p:tgtEl>
                                        <p:attrNameLst>
                                          <p:attrName>style.visibility</p:attrName>
                                        </p:attrNameLst>
                                      </p:cBhvr>
                                      <p:to>
                                        <p:strVal val="visible"/>
                                      </p:to>
                                    </p:set>
                                    <p:anim calcmode="lin" valueType="num">
                                      <p:cBhvr additive="base">
                                        <p:cTn id="27" dur="500" fill="hold"/>
                                        <p:tgtEl>
                                          <p:spTgt spid="459"/>
                                        </p:tgtEl>
                                        <p:attrNameLst>
                                          <p:attrName>ppt_x</p:attrName>
                                        </p:attrNameLst>
                                      </p:cBhvr>
                                      <p:tavLst>
                                        <p:tav tm="0">
                                          <p:val>
                                            <p:strVal val="#ppt_x"/>
                                          </p:val>
                                        </p:tav>
                                        <p:tav tm="100000">
                                          <p:val>
                                            <p:strVal val="#ppt_x"/>
                                          </p:val>
                                        </p:tav>
                                      </p:tavLst>
                                    </p:anim>
                                    <p:anim calcmode="lin" valueType="num">
                                      <p:cBhvr additive="base">
                                        <p:cTn id="28" dur="500" fill="hold"/>
                                        <p:tgtEl>
                                          <p:spTgt spid="45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2">
                                            <p:txEl>
                                              <p:pRg st="0" end="0"/>
                                            </p:txEl>
                                          </p:spTgt>
                                        </p:tgtEl>
                                        <p:attrNameLst>
                                          <p:attrName>style.visibility</p:attrName>
                                        </p:attrNameLst>
                                      </p:cBhvr>
                                      <p:to>
                                        <p:strVal val="visible"/>
                                      </p:to>
                                    </p:set>
                                    <p:anim calcmode="lin" valueType="num">
                                      <p:cBhvr additive="base">
                                        <p:cTn id="31" dur="500" fill="hold"/>
                                        <p:tgtEl>
                                          <p:spTgt spid="4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6"/>
                                        </p:tgtEl>
                                        <p:attrNameLst>
                                          <p:attrName>style.visibility</p:attrName>
                                        </p:attrNameLst>
                                      </p:cBhvr>
                                      <p:to>
                                        <p:strVal val="visible"/>
                                      </p:to>
                                    </p:set>
                                    <p:anim calcmode="lin" valueType="num">
                                      <p:cBhvr additive="base">
                                        <p:cTn id="37" dur="500" fill="hold"/>
                                        <p:tgtEl>
                                          <p:spTgt spid="456"/>
                                        </p:tgtEl>
                                        <p:attrNameLst>
                                          <p:attrName>ppt_x</p:attrName>
                                        </p:attrNameLst>
                                      </p:cBhvr>
                                      <p:tavLst>
                                        <p:tav tm="0">
                                          <p:val>
                                            <p:strVal val="#ppt_x"/>
                                          </p:val>
                                        </p:tav>
                                        <p:tav tm="100000">
                                          <p:val>
                                            <p:strVal val="#ppt_x"/>
                                          </p:val>
                                        </p:tav>
                                      </p:tavLst>
                                    </p:anim>
                                    <p:anim calcmode="lin" valueType="num">
                                      <p:cBhvr additive="base">
                                        <p:cTn id="38" dur="500" fill="hold"/>
                                        <p:tgtEl>
                                          <p:spTgt spid="45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63">
                                            <p:txEl>
                                              <p:pRg st="0" end="0"/>
                                            </p:txEl>
                                          </p:spTgt>
                                        </p:tgtEl>
                                        <p:attrNameLst>
                                          <p:attrName>style.visibility</p:attrName>
                                        </p:attrNameLst>
                                      </p:cBhvr>
                                      <p:to>
                                        <p:strVal val="visible"/>
                                      </p:to>
                                    </p:set>
                                    <p:anim calcmode="lin" valueType="num">
                                      <p:cBhvr additive="base">
                                        <p:cTn id="41" dur="500" fill="hold"/>
                                        <p:tgtEl>
                                          <p:spTgt spid="46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p:bldP spid="456" grpId="0" animBg="1"/>
      <p:bldP spid="457" grpId="0" animBg="1"/>
      <p:bldP spid="459" grpId="0" animBg="1"/>
      <p:bldP spid="461" grpId="0" build="p"/>
      <p:bldP spid="462" grpId="0" build="p"/>
      <p:bldP spid="463" grpId="0" build="p"/>
      <p:bldP spid="46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pSp>
        <p:nvGrpSpPr>
          <p:cNvPr id="535" name="Google Shape;535;p42"/>
          <p:cNvGrpSpPr/>
          <p:nvPr/>
        </p:nvGrpSpPr>
        <p:grpSpPr>
          <a:xfrm>
            <a:off x="244518" y="1019062"/>
            <a:ext cx="2569039" cy="1903815"/>
            <a:chOff x="1128325" y="-486263"/>
            <a:chExt cx="2844375" cy="2107855"/>
          </a:xfrm>
        </p:grpSpPr>
        <p:sp>
          <p:nvSpPr>
            <p:cNvPr id="536" name="Google Shape;536;p42"/>
            <p:cNvSpPr/>
            <p:nvPr/>
          </p:nvSpPr>
          <p:spPr>
            <a:xfrm rot="1290252">
              <a:off x="1347892" y="-65885"/>
              <a:ext cx="2506519" cy="1121359"/>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2"/>
            <p:cNvSpPr/>
            <p:nvPr/>
          </p:nvSpPr>
          <p:spPr>
            <a:xfrm rot="1290252">
              <a:off x="1240975" y="85604"/>
              <a:ext cx="2513171" cy="1091853"/>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2"/>
            <p:cNvSpPr/>
            <p:nvPr/>
          </p:nvSpPr>
          <p:spPr>
            <a:xfrm rot="1290252">
              <a:off x="1321708" y="74925"/>
              <a:ext cx="2424244" cy="1142091"/>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2"/>
            <p:cNvSpPr/>
            <p:nvPr/>
          </p:nvSpPr>
          <p:spPr>
            <a:xfrm rot="-9509748">
              <a:off x="1458792" y="257860"/>
              <a:ext cx="2135793" cy="852538"/>
            </a:xfrm>
            <a:custGeom>
              <a:avLst/>
              <a:gdLst/>
              <a:ahLst/>
              <a:cxnLst/>
              <a:rect l="l" t="t" r="r" b="b"/>
              <a:pathLst>
                <a:path w="52334" h="20890" extrusionOk="0">
                  <a:moveTo>
                    <a:pt x="44568" y="0"/>
                  </a:moveTo>
                  <a:cubicBezTo>
                    <a:pt x="43432" y="0"/>
                    <a:pt x="43082" y="1324"/>
                    <a:pt x="43598" y="3961"/>
                  </a:cubicBezTo>
                  <a:cubicBezTo>
                    <a:pt x="43958" y="5803"/>
                    <a:pt x="43843" y="6456"/>
                    <a:pt x="43295" y="6456"/>
                  </a:cubicBezTo>
                  <a:cubicBezTo>
                    <a:pt x="42475" y="6456"/>
                    <a:pt x="40687" y="4994"/>
                    <a:pt x="38078" y="3861"/>
                  </a:cubicBezTo>
                  <a:cubicBezTo>
                    <a:pt x="37502" y="3611"/>
                    <a:pt x="37010" y="3500"/>
                    <a:pt x="36590" y="3500"/>
                  </a:cubicBezTo>
                  <a:cubicBezTo>
                    <a:pt x="33833" y="3500"/>
                    <a:pt x="34188" y="8264"/>
                    <a:pt x="34520" y="9667"/>
                  </a:cubicBezTo>
                  <a:cubicBezTo>
                    <a:pt x="34746" y="10620"/>
                    <a:pt x="34455" y="11786"/>
                    <a:pt x="33459" y="11786"/>
                  </a:cubicBezTo>
                  <a:cubicBezTo>
                    <a:pt x="32768" y="11786"/>
                    <a:pt x="31737" y="11224"/>
                    <a:pt x="30303" y="9638"/>
                  </a:cubicBezTo>
                  <a:cubicBezTo>
                    <a:pt x="29333" y="8566"/>
                    <a:pt x="28539" y="8142"/>
                    <a:pt x="27873" y="8142"/>
                  </a:cubicBezTo>
                  <a:cubicBezTo>
                    <a:pt x="26134" y="8142"/>
                    <a:pt x="25265" y="11024"/>
                    <a:pt x="24409" y="12783"/>
                  </a:cubicBezTo>
                  <a:cubicBezTo>
                    <a:pt x="24059" y="13502"/>
                    <a:pt x="23805" y="13831"/>
                    <a:pt x="23550" y="13831"/>
                  </a:cubicBezTo>
                  <a:cubicBezTo>
                    <a:pt x="22943" y="13831"/>
                    <a:pt x="22337" y="11954"/>
                    <a:pt x="20438" y="9012"/>
                  </a:cubicBezTo>
                  <a:cubicBezTo>
                    <a:pt x="19525" y="7600"/>
                    <a:pt x="18505" y="7053"/>
                    <a:pt x="17484" y="7053"/>
                  </a:cubicBezTo>
                  <a:cubicBezTo>
                    <a:pt x="15486" y="7053"/>
                    <a:pt x="13483" y="9143"/>
                    <a:pt x="12264" y="10939"/>
                  </a:cubicBezTo>
                  <a:cubicBezTo>
                    <a:pt x="11958" y="11390"/>
                    <a:pt x="11695" y="11579"/>
                    <a:pt x="11469" y="11579"/>
                  </a:cubicBezTo>
                  <a:cubicBezTo>
                    <a:pt x="10331" y="11579"/>
                    <a:pt x="10126" y="6831"/>
                    <a:pt x="10126" y="6831"/>
                  </a:cubicBezTo>
                  <a:cubicBezTo>
                    <a:pt x="10126" y="6831"/>
                    <a:pt x="8922" y="3785"/>
                    <a:pt x="5425" y="3785"/>
                  </a:cubicBezTo>
                  <a:cubicBezTo>
                    <a:pt x="5085" y="3785"/>
                    <a:pt x="4723" y="3814"/>
                    <a:pt x="4338" y="3877"/>
                  </a:cubicBezTo>
                  <a:cubicBezTo>
                    <a:pt x="1" y="4591"/>
                    <a:pt x="281" y="9059"/>
                    <a:pt x="281" y="9059"/>
                  </a:cubicBezTo>
                  <a:cubicBezTo>
                    <a:pt x="979" y="12656"/>
                    <a:pt x="1954" y="13982"/>
                    <a:pt x="2861" y="13982"/>
                  </a:cubicBezTo>
                  <a:cubicBezTo>
                    <a:pt x="3958" y="13982"/>
                    <a:pt x="4957" y="12042"/>
                    <a:pt x="5247" y="9837"/>
                  </a:cubicBezTo>
                  <a:cubicBezTo>
                    <a:pt x="5371" y="8892"/>
                    <a:pt x="5643" y="8495"/>
                    <a:pt x="6010" y="8495"/>
                  </a:cubicBezTo>
                  <a:cubicBezTo>
                    <a:pt x="7206" y="8495"/>
                    <a:pt x="9411" y="12730"/>
                    <a:pt x="10810" y="16015"/>
                  </a:cubicBezTo>
                  <a:cubicBezTo>
                    <a:pt x="11964" y="18725"/>
                    <a:pt x="13432" y="20423"/>
                    <a:pt x="15054" y="20423"/>
                  </a:cubicBezTo>
                  <a:cubicBezTo>
                    <a:pt x="16001" y="20423"/>
                    <a:pt x="17001" y="19843"/>
                    <a:pt x="18021" y="18546"/>
                  </a:cubicBezTo>
                  <a:cubicBezTo>
                    <a:pt x="19009" y="17292"/>
                    <a:pt x="19819" y="16834"/>
                    <a:pt x="20559" y="16834"/>
                  </a:cubicBezTo>
                  <a:cubicBezTo>
                    <a:pt x="21893" y="16834"/>
                    <a:pt x="22995" y="18327"/>
                    <a:pt x="24478" y="19334"/>
                  </a:cubicBezTo>
                  <a:cubicBezTo>
                    <a:pt x="25670" y="20144"/>
                    <a:pt x="26994" y="20889"/>
                    <a:pt x="28198" y="20889"/>
                  </a:cubicBezTo>
                  <a:cubicBezTo>
                    <a:pt x="29321" y="20889"/>
                    <a:pt x="30340" y="20240"/>
                    <a:pt x="31046" y="18389"/>
                  </a:cubicBezTo>
                  <a:cubicBezTo>
                    <a:pt x="31628" y="16859"/>
                    <a:pt x="32257" y="16375"/>
                    <a:pt x="33012" y="16375"/>
                  </a:cubicBezTo>
                  <a:cubicBezTo>
                    <a:pt x="34151" y="16375"/>
                    <a:pt x="35574" y="17476"/>
                    <a:pt x="37554" y="17750"/>
                  </a:cubicBezTo>
                  <a:cubicBezTo>
                    <a:pt x="38113" y="17828"/>
                    <a:pt x="38610" y="17869"/>
                    <a:pt x="39053" y="17869"/>
                  </a:cubicBezTo>
                  <a:cubicBezTo>
                    <a:pt x="41215" y="17869"/>
                    <a:pt x="42055" y="16882"/>
                    <a:pt x="42243" y="14309"/>
                  </a:cubicBezTo>
                  <a:cubicBezTo>
                    <a:pt x="42387" y="12350"/>
                    <a:pt x="43803" y="11812"/>
                    <a:pt x="45641" y="11812"/>
                  </a:cubicBezTo>
                  <a:cubicBezTo>
                    <a:pt x="46712" y="11812"/>
                    <a:pt x="47925" y="11995"/>
                    <a:pt x="49113" y="12185"/>
                  </a:cubicBezTo>
                  <a:cubicBezTo>
                    <a:pt x="49227" y="12204"/>
                    <a:pt x="49336" y="12213"/>
                    <a:pt x="49442" y="12213"/>
                  </a:cubicBezTo>
                  <a:cubicBezTo>
                    <a:pt x="52334" y="12213"/>
                    <a:pt x="52155" y="5513"/>
                    <a:pt x="48363" y="2195"/>
                  </a:cubicBezTo>
                  <a:cubicBezTo>
                    <a:pt x="46687" y="730"/>
                    <a:pt x="45411" y="0"/>
                    <a:pt x="44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42"/>
          <p:cNvGrpSpPr/>
          <p:nvPr/>
        </p:nvGrpSpPr>
        <p:grpSpPr>
          <a:xfrm rot="1290290">
            <a:off x="752370" y="2700107"/>
            <a:ext cx="2374550" cy="1168494"/>
            <a:chOff x="2871225" y="1993600"/>
            <a:chExt cx="1610475" cy="792500"/>
          </a:xfrm>
        </p:grpSpPr>
        <p:sp>
          <p:nvSpPr>
            <p:cNvPr id="541" name="Google Shape;541;p42"/>
            <p:cNvSpPr/>
            <p:nvPr/>
          </p:nvSpPr>
          <p:spPr>
            <a:xfrm>
              <a:off x="2871225" y="1993600"/>
              <a:ext cx="1592200" cy="688450"/>
            </a:xfrm>
            <a:custGeom>
              <a:avLst/>
              <a:gdLst/>
              <a:ahLst/>
              <a:cxnLst/>
              <a:rect l="l" t="t" r="r" b="b"/>
              <a:pathLst>
                <a:path w="63688" h="27538" extrusionOk="0">
                  <a:moveTo>
                    <a:pt x="52183" y="1"/>
                  </a:moveTo>
                  <a:cubicBezTo>
                    <a:pt x="47565" y="1"/>
                    <a:pt x="43098" y="2423"/>
                    <a:pt x="43098" y="2423"/>
                  </a:cubicBezTo>
                  <a:cubicBezTo>
                    <a:pt x="36912" y="5846"/>
                    <a:pt x="32011" y="6921"/>
                    <a:pt x="28202" y="6921"/>
                  </a:cubicBezTo>
                  <a:cubicBezTo>
                    <a:pt x="26279" y="6921"/>
                    <a:pt x="24634" y="6647"/>
                    <a:pt x="23242" y="6263"/>
                  </a:cubicBezTo>
                  <a:cubicBezTo>
                    <a:pt x="19031" y="5103"/>
                    <a:pt x="15902" y="2598"/>
                    <a:pt x="11906" y="2598"/>
                  </a:cubicBezTo>
                  <a:cubicBezTo>
                    <a:pt x="11161" y="2598"/>
                    <a:pt x="10387" y="2685"/>
                    <a:pt x="9569" y="2883"/>
                  </a:cubicBezTo>
                  <a:cubicBezTo>
                    <a:pt x="8327" y="3186"/>
                    <a:pt x="4732" y="4295"/>
                    <a:pt x="3366" y="7452"/>
                  </a:cubicBezTo>
                  <a:cubicBezTo>
                    <a:pt x="3366" y="7452"/>
                    <a:pt x="0" y="14461"/>
                    <a:pt x="6165" y="21528"/>
                  </a:cubicBezTo>
                  <a:lnTo>
                    <a:pt x="5187" y="16601"/>
                  </a:lnTo>
                  <a:lnTo>
                    <a:pt x="5187" y="16601"/>
                  </a:lnTo>
                  <a:cubicBezTo>
                    <a:pt x="5968" y="17649"/>
                    <a:pt x="6940" y="18647"/>
                    <a:pt x="8090" y="19548"/>
                  </a:cubicBezTo>
                  <a:cubicBezTo>
                    <a:pt x="8090" y="19548"/>
                    <a:pt x="16920" y="27537"/>
                    <a:pt x="31166" y="27537"/>
                  </a:cubicBezTo>
                  <a:cubicBezTo>
                    <a:pt x="32871" y="27537"/>
                    <a:pt x="34653" y="27423"/>
                    <a:pt x="36508" y="27167"/>
                  </a:cubicBezTo>
                  <a:cubicBezTo>
                    <a:pt x="49004" y="25438"/>
                    <a:pt x="58391" y="21555"/>
                    <a:pt x="61147" y="15147"/>
                  </a:cubicBezTo>
                  <a:lnTo>
                    <a:pt x="61147" y="15147"/>
                  </a:lnTo>
                  <a:lnTo>
                    <a:pt x="60954" y="19482"/>
                  </a:lnTo>
                  <a:cubicBezTo>
                    <a:pt x="63688" y="13725"/>
                    <a:pt x="61484" y="7589"/>
                    <a:pt x="61484" y="7589"/>
                  </a:cubicBezTo>
                  <a:cubicBezTo>
                    <a:pt x="61388" y="7239"/>
                    <a:pt x="61278" y="6883"/>
                    <a:pt x="61153" y="6525"/>
                  </a:cubicBezTo>
                  <a:cubicBezTo>
                    <a:pt x="59388" y="1438"/>
                    <a:pt x="55740" y="1"/>
                    <a:pt x="52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2"/>
            <p:cNvSpPr/>
            <p:nvPr/>
          </p:nvSpPr>
          <p:spPr>
            <a:xfrm>
              <a:off x="2942150" y="2101950"/>
              <a:ext cx="1539550" cy="668850"/>
            </a:xfrm>
            <a:custGeom>
              <a:avLst/>
              <a:gdLst/>
              <a:ahLst/>
              <a:cxnLst/>
              <a:rect l="l" t="t" r="r" b="b"/>
              <a:pathLst>
                <a:path w="61582" h="26754" extrusionOk="0">
                  <a:moveTo>
                    <a:pt x="48926" y="1"/>
                  </a:moveTo>
                  <a:cubicBezTo>
                    <a:pt x="44438" y="1"/>
                    <a:pt x="40097" y="2355"/>
                    <a:pt x="40097" y="2355"/>
                  </a:cubicBezTo>
                  <a:cubicBezTo>
                    <a:pt x="34087" y="5680"/>
                    <a:pt x="29326" y="6724"/>
                    <a:pt x="25626" y="6724"/>
                  </a:cubicBezTo>
                  <a:cubicBezTo>
                    <a:pt x="23757" y="6724"/>
                    <a:pt x="22158" y="6458"/>
                    <a:pt x="20806" y="6085"/>
                  </a:cubicBezTo>
                  <a:cubicBezTo>
                    <a:pt x="16714" y="4957"/>
                    <a:pt x="13676" y="2523"/>
                    <a:pt x="9794" y="2523"/>
                  </a:cubicBezTo>
                  <a:cubicBezTo>
                    <a:pt x="9070" y="2523"/>
                    <a:pt x="8317" y="2607"/>
                    <a:pt x="7522" y="2801"/>
                  </a:cubicBezTo>
                  <a:cubicBezTo>
                    <a:pt x="6315" y="3096"/>
                    <a:pt x="2822" y="4174"/>
                    <a:pt x="1494" y="7241"/>
                  </a:cubicBezTo>
                  <a:cubicBezTo>
                    <a:pt x="1" y="10696"/>
                    <a:pt x="1728" y="15584"/>
                    <a:pt x="6083" y="18990"/>
                  </a:cubicBezTo>
                  <a:cubicBezTo>
                    <a:pt x="6083" y="18990"/>
                    <a:pt x="14662" y="26753"/>
                    <a:pt x="28501" y="26753"/>
                  </a:cubicBezTo>
                  <a:cubicBezTo>
                    <a:pt x="30159" y="26753"/>
                    <a:pt x="31892" y="26642"/>
                    <a:pt x="33695" y="26392"/>
                  </a:cubicBezTo>
                  <a:cubicBezTo>
                    <a:pt x="50550" y="24062"/>
                    <a:pt x="61581" y="17699"/>
                    <a:pt x="57639" y="6338"/>
                  </a:cubicBezTo>
                  <a:cubicBezTo>
                    <a:pt x="55924" y="1397"/>
                    <a:pt x="52382" y="1"/>
                    <a:pt x="48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2"/>
            <p:cNvSpPr/>
            <p:nvPr/>
          </p:nvSpPr>
          <p:spPr>
            <a:xfrm>
              <a:off x="2945475" y="2086500"/>
              <a:ext cx="1485075" cy="699600"/>
            </a:xfrm>
            <a:custGeom>
              <a:avLst/>
              <a:gdLst/>
              <a:ahLst/>
              <a:cxnLst/>
              <a:rect l="l" t="t" r="r" b="b"/>
              <a:pathLst>
                <a:path w="59403" h="27984" extrusionOk="0">
                  <a:moveTo>
                    <a:pt x="48813" y="1233"/>
                  </a:moveTo>
                  <a:cubicBezTo>
                    <a:pt x="49989" y="1233"/>
                    <a:pt x="51169" y="1403"/>
                    <a:pt x="52268" y="1837"/>
                  </a:cubicBezTo>
                  <a:cubicBezTo>
                    <a:pt x="53197" y="2206"/>
                    <a:pt x="54015" y="2742"/>
                    <a:pt x="54719" y="3448"/>
                  </a:cubicBezTo>
                  <a:cubicBezTo>
                    <a:pt x="55660" y="4387"/>
                    <a:pt x="56399" y="5624"/>
                    <a:pt x="56927" y="7151"/>
                  </a:cubicBezTo>
                  <a:cubicBezTo>
                    <a:pt x="58119" y="10586"/>
                    <a:pt x="57913" y="13663"/>
                    <a:pt x="56311" y="16298"/>
                  </a:cubicBezTo>
                  <a:cubicBezTo>
                    <a:pt x="53297" y="21259"/>
                    <a:pt x="45398" y="24754"/>
                    <a:pt x="33470" y="26405"/>
                  </a:cubicBezTo>
                  <a:cubicBezTo>
                    <a:pt x="31765" y="26641"/>
                    <a:pt x="30060" y="26759"/>
                    <a:pt x="28366" y="26759"/>
                  </a:cubicBezTo>
                  <a:cubicBezTo>
                    <a:pt x="26312" y="26759"/>
                    <a:pt x="24272" y="26586"/>
                    <a:pt x="22265" y="26239"/>
                  </a:cubicBezTo>
                  <a:cubicBezTo>
                    <a:pt x="19333" y="25734"/>
                    <a:pt x="16458" y="24862"/>
                    <a:pt x="13725" y="23645"/>
                  </a:cubicBezTo>
                  <a:cubicBezTo>
                    <a:pt x="9060" y="21570"/>
                    <a:pt x="6384" y="19181"/>
                    <a:pt x="6358" y="19156"/>
                  </a:cubicBezTo>
                  <a:lnTo>
                    <a:pt x="6325" y="19128"/>
                  </a:lnTo>
                  <a:cubicBezTo>
                    <a:pt x="4307" y="17550"/>
                    <a:pt x="2824" y="15617"/>
                    <a:pt x="2034" y="13540"/>
                  </a:cubicBezTo>
                  <a:cubicBezTo>
                    <a:pt x="1294" y="11588"/>
                    <a:pt x="1255" y="9659"/>
                    <a:pt x="1926" y="8108"/>
                  </a:cubicBezTo>
                  <a:cubicBezTo>
                    <a:pt x="3115" y="5358"/>
                    <a:pt x="6249" y="4329"/>
                    <a:pt x="7542" y="4014"/>
                  </a:cubicBezTo>
                  <a:cubicBezTo>
                    <a:pt x="8290" y="3832"/>
                    <a:pt x="8997" y="3752"/>
                    <a:pt x="9677" y="3752"/>
                  </a:cubicBezTo>
                  <a:cubicBezTo>
                    <a:pt x="11913" y="3752"/>
                    <a:pt x="13864" y="4617"/>
                    <a:pt x="16043" y="5583"/>
                  </a:cubicBezTo>
                  <a:cubicBezTo>
                    <a:pt x="17442" y="6203"/>
                    <a:pt x="18889" y="6846"/>
                    <a:pt x="20517" y="7294"/>
                  </a:cubicBezTo>
                  <a:cubicBezTo>
                    <a:pt x="22102" y="7731"/>
                    <a:pt x="23758" y="7949"/>
                    <a:pt x="25481" y="7949"/>
                  </a:cubicBezTo>
                  <a:cubicBezTo>
                    <a:pt x="29975" y="7949"/>
                    <a:pt x="34927" y="6465"/>
                    <a:pt x="40263" y="3513"/>
                  </a:cubicBezTo>
                  <a:cubicBezTo>
                    <a:pt x="40316" y="3484"/>
                    <a:pt x="44537" y="1233"/>
                    <a:pt x="48813" y="1233"/>
                  </a:cubicBezTo>
                  <a:close/>
                  <a:moveTo>
                    <a:pt x="48780" y="1"/>
                  </a:moveTo>
                  <a:cubicBezTo>
                    <a:pt x="47316" y="1"/>
                    <a:pt x="45724" y="243"/>
                    <a:pt x="44015" y="726"/>
                  </a:cubicBezTo>
                  <a:cubicBezTo>
                    <a:pt x="41527" y="1430"/>
                    <a:pt x="39741" y="2392"/>
                    <a:pt x="39661" y="2435"/>
                  </a:cubicBezTo>
                  <a:cubicBezTo>
                    <a:pt x="34504" y="5289"/>
                    <a:pt x="29748" y="6723"/>
                    <a:pt x="25462" y="6723"/>
                  </a:cubicBezTo>
                  <a:cubicBezTo>
                    <a:pt x="23850" y="6723"/>
                    <a:pt x="22304" y="6520"/>
                    <a:pt x="20828" y="6113"/>
                  </a:cubicBezTo>
                  <a:cubicBezTo>
                    <a:pt x="19288" y="5688"/>
                    <a:pt x="17884" y="5066"/>
                    <a:pt x="16528" y="4464"/>
                  </a:cubicBezTo>
                  <a:cubicBezTo>
                    <a:pt x="14296" y="3473"/>
                    <a:pt x="12158" y="2525"/>
                    <a:pt x="9664" y="2525"/>
                  </a:cubicBezTo>
                  <a:cubicBezTo>
                    <a:pt x="8894" y="2525"/>
                    <a:pt x="8089" y="2616"/>
                    <a:pt x="7237" y="2824"/>
                  </a:cubicBezTo>
                  <a:cubicBezTo>
                    <a:pt x="5768" y="3182"/>
                    <a:pt x="2202" y="4362"/>
                    <a:pt x="799" y="7609"/>
                  </a:cubicBezTo>
                  <a:cubicBezTo>
                    <a:pt x="1" y="9450"/>
                    <a:pt x="34" y="11707"/>
                    <a:pt x="889" y="13962"/>
                  </a:cubicBezTo>
                  <a:cubicBezTo>
                    <a:pt x="1543" y="15686"/>
                    <a:pt x="2626" y="17315"/>
                    <a:pt x="4060" y="18749"/>
                  </a:cubicBezTo>
                  <a:cubicBezTo>
                    <a:pt x="4522" y="19213"/>
                    <a:pt x="5026" y="19657"/>
                    <a:pt x="5560" y="20077"/>
                  </a:cubicBezTo>
                  <a:cubicBezTo>
                    <a:pt x="5824" y="20310"/>
                    <a:pt x="8508" y="22653"/>
                    <a:pt x="13193" y="24744"/>
                  </a:cubicBezTo>
                  <a:cubicBezTo>
                    <a:pt x="16024" y="26008"/>
                    <a:pt x="19001" y="26916"/>
                    <a:pt x="22042" y="27442"/>
                  </a:cubicBezTo>
                  <a:cubicBezTo>
                    <a:pt x="24127" y="27803"/>
                    <a:pt x="26245" y="27983"/>
                    <a:pt x="28379" y="27983"/>
                  </a:cubicBezTo>
                  <a:cubicBezTo>
                    <a:pt x="30131" y="27983"/>
                    <a:pt x="31892" y="27862"/>
                    <a:pt x="33654" y="27618"/>
                  </a:cubicBezTo>
                  <a:cubicBezTo>
                    <a:pt x="39532" y="26806"/>
                    <a:pt x="44504" y="25535"/>
                    <a:pt x="48434" y="23843"/>
                  </a:cubicBezTo>
                  <a:cubicBezTo>
                    <a:pt x="52690" y="22010"/>
                    <a:pt x="55695" y="19690"/>
                    <a:pt x="57362" y="16945"/>
                  </a:cubicBezTo>
                  <a:cubicBezTo>
                    <a:pt x="59159" y="13986"/>
                    <a:pt x="59402" y="10559"/>
                    <a:pt x="58085" y="6764"/>
                  </a:cubicBezTo>
                  <a:cubicBezTo>
                    <a:pt x="57033" y="3732"/>
                    <a:pt x="55222" y="1692"/>
                    <a:pt x="52702" y="698"/>
                  </a:cubicBezTo>
                  <a:cubicBezTo>
                    <a:pt x="51524" y="233"/>
                    <a:pt x="50213" y="1"/>
                    <a:pt x="487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3041425" y="2157450"/>
              <a:ext cx="1308350" cy="522250"/>
            </a:xfrm>
            <a:custGeom>
              <a:avLst/>
              <a:gdLst/>
              <a:ahLst/>
              <a:cxnLst/>
              <a:rect l="l" t="t" r="r" b="b"/>
              <a:pathLst>
                <a:path w="52334" h="20890" extrusionOk="0">
                  <a:moveTo>
                    <a:pt x="44568" y="0"/>
                  </a:moveTo>
                  <a:cubicBezTo>
                    <a:pt x="43432" y="0"/>
                    <a:pt x="43082" y="1324"/>
                    <a:pt x="43598" y="3961"/>
                  </a:cubicBezTo>
                  <a:cubicBezTo>
                    <a:pt x="43958" y="5803"/>
                    <a:pt x="43843" y="6456"/>
                    <a:pt x="43295" y="6456"/>
                  </a:cubicBezTo>
                  <a:cubicBezTo>
                    <a:pt x="42475" y="6456"/>
                    <a:pt x="40687" y="4994"/>
                    <a:pt x="38078" y="3861"/>
                  </a:cubicBezTo>
                  <a:cubicBezTo>
                    <a:pt x="37502" y="3611"/>
                    <a:pt x="37010" y="3500"/>
                    <a:pt x="36590" y="3500"/>
                  </a:cubicBezTo>
                  <a:cubicBezTo>
                    <a:pt x="33833" y="3500"/>
                    <a:pt x="34188" y="8264"/>
                    <a:pt x="34520" y="9667"/>
                  </a:cubicBezTo>
                  <a:cubicBezTo>
                    <a:pt x="34746" y="10620"/>
                    <a:pt x="34455" y="11786"/>
                    <a:pt x="33459" y="11786"/>
                  </a:cubicBezTo>
                  <a:cubicBezTo>
                    <a:pt x="32768" y="11786"/>
                    <a:pt x="31737" y="11224"/>
                    <a:pt x="30303" y="9638"/>
                  </a:cubicBezTo>
                  <a:cubicBezTo>
                    <a:pt x="29333" y="8566"/>
                    <a:pt x="28539" y="8142"/>
                    <a:pt x="27873" y="8142"/>
                  </a:cubicBezTo>
                  <a:cubicBezTo>
                    <a:pt x="26134" y="8142"/>
                    <a:pt x="25265" y="11024"/>
                    <a:pt x="24409" y="12783"/>
                  </a:cubicBezTo>
                  <a:cubicBezTo>
                    <a:pt x="24059" y="13502"/>
                    <a:pt x="23805" y="13831"/>
                    <a:pt x="23550" y="13831"/>
                  </a:cubicBezTo>
                  <a:cubicBezTo>
                    <a:pt x="22943" y="13831"/>
                    <a:pt x="22337" y="11954"/>
                    <a:pt x="20438" y="9012"/>
                  </a:cubicBezTo>
                  <a:cubicBezTo>
                    <a:pt x="19525" y="7600"/>
                    <a:pt x="18505" y="7053"/>
                    <a:pt x="17484" y="7053"/>
                  </a:cubicBezTo>
                  <a:cubicBezTo>
                    <a:pt x="15486" y="7053"/>
                    <a:pt x="13483" y="9143"/>
                    <a:pt x="12264" y="10939"/>
                  </a:cubicBezTo>
                  <a:cubicBezTo>
                    <a:pt x="11958" y="11390"/>
                    <a:pt x="11695" y="11579"/>
                    <a:pt x="11469" y="11579"/>
                  </a:cubicBezTo>
                  <a:cubicBezTo>
                    <a:pt x="10331" y="11579"/>
                    <a:pt x="10126" y="6831"/>
                    <a:pt x="10126" y="6831"/>
                  </a:cubicBezTo>
                  <a:cubicBezTo>
                    <a:pt x="10126" y="6831"/>
                    <a:pt x="8922" y="3785"/>
                    <a:pt x="5425" y="3785"/>
                  </a:cubicBezTo>
                  <a:cubicBezTo>
                    <a:pt x="5085" y="3785"/>
                    <a:pt x="4723" y="3814"/>
                    <a:pt x="4338" y="3877"/>
                  </a:cubicBezTo>
                  <a:cubicBezTo>
                    <a:pt x="1" y="4591"/>
                    <a:pt x="281" y="9059"/>
                    <a:pt x="281" y="9059"/>
                  </a:cubicBezTo>
                  <a:cubicBezTo>
                    <a:pt x="979" y="12656"/>
                    <a:pt x="1954" y="13982"/>
                    <a:pt x="2861" y="13982"/>
                  </a:cubicBezTo>
                  <a:cubicBezTo>
                    <a:pt x="3958" y="13982"/>
                    <a:pt x="4957" y="12042"/>
                    <a:pt x="5247" y="9837"/>
                  </a:cubicBezTo>
                  <a:cubicBezTo>
                    <a:pt x="5371" y="8892"/>
                    <a:pt x="5643" y="8495"/>
                    <a:pt x="6010" y="8495"/>
                  </a:cubicBezTo>
                  <a:cubicBezTo>
                    <a:pt x="7206" y="8495"/>
                    <a:pt x="9411" y="12730"/>
                    <a:pt x="10810" y="16015"/>
                  </a:cubicBezTo>
                  <a:cubicBezTo>
                    <a:pt x="11964" y="18725"/>
                    <a:pt x="13432" y="20423"/>
                    <a:pt x="15054" y="20423"/>
                  </a:cubicBezTo>
                  <a:cubicBezTo>
                    <a:pt x="16001" y="20423"/>
                    <a:pt x="17001" y="19843"/>
                    <a:pt x="18021" y="18546"/>
                  </a:cubicBezTo>
                  <a:cubicBezTo>
                    <a:pt x="19009" y="17292"/>
                    <a:pt x="19819" y="16834"/>
                    <a:pt x="20559" y="16834"/>
                  </a:cubicBezTo>
                  <a:cubicBezTo>
                    <a:pt x="21893" y="16834"/>
                    <a:pt x="22995" y="18327"/>
                    <a:pt x="24478" y="19334"/>
                  </a:cubicBezTo>
                  <a:cubicBezTo>
                    <a:pt x="25670" y="20144"/>
                    <a:pt x="26994" y="20889"/>
                    <a:pt x="28198" y="20889"/>
                  </a:cubicBezTo>
                  <a:cubicBezTo>
                    <a:pt x="29321" y="20889"/>
                    <a:pt x="30340" y="20240"/>
                    <a:pt x="31046" y="18389"/>
                  </a:cubicBezTo>
                  <a:cubicBezTo>
                    <a:pt x="31628" y="16859"/>
                    <a:pt x="32257" y="16375"/>
                    <a:pt x="33012" y="16375"/>
                  </a:cubicBezTo>
                  <a:cubicBezTo>
                    <a:pt x="34151" y="16375"/>
                    <a:pt x="35574" y="17476"/>
                    <a:pt x="37554" y="17750"/>
                  </a:cubicBezTo>
                  <a:cubicBezTo>
                    <a:pt x="38113" y="17828"/>
                    <a:pt x="38610" y="17869"/>
                    <a:pt x="39053" y="17869"/>
                  </a:cubicBezTo>
                  <a:cubicBezTo>
                    <a:pt x="41215" y="17869"/>
                    <a:pt x="42055" y="16882"/>
                    <a:pt x="42243" y="14309"/>
                  </a:cubicBezTo>
                  <a:cubicBezTo>
                    <a:pt x="42387" y="12350"/>
                    <a:pt x="43803" y="11812"/>
                    <a:pt x="45641" y="11812"/>
                  </a:cubicBezTo>
                  <a:cubicBezTo>
                    <a:pt x="46712" y="11812"/>
                    <a:pt x="47925" y="11995"/>
                    <a:pt x="49113" y="12185"/>
                  </a:cubicBezTo>
                  <a:cubicBezTo>
                    <a:pt x="49227" y="12204"/>
                    <a:pt x="49336" y="12213"/>
                    <a:pt x="49442" y="12213"/>
                  </a:cubicBezTo>
                  <a:cubicBezTo>
                    <a:pt x="52334" y="12213"/>
                    <a:pt x="52155" y="5513"/>
                    <a:pt x="48363" y="2195"/>
                  </a:cubicBezTo>
                  <a:cubicBezTo>
                    <a:pt x="46687" y="730"/>
                    <a:pt x="45411" y="0"/>
                    <a:pt x="44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42"/>
          <p:cNvSpPr txBox="1">
            <a:spLocks noGrp="1"/>
          </p:cNvSpPr>
          <p:nvPr>
            <p:ph type="title"/>
          </p:nvPr>
        </p:nvSpPr>
        <p:spPr>
          <a:xfrm>
            <a:off x="3689568" y="2768634"/>
            <a:ext cx="5148109" cy="1269106"/>
          </a:xfrm>
          <a:prstGeom prst="rect">
            <a:avLst/>
          </a:prstGeom>
        </p:spPr>
        <p:txBody>
          <a:bodyPr spcFirstLastPara="1" wrap="square" lIns="91425" tIns="91425" rIns="91425" bIns="91425" anchor="b" anchorCtr="0">
            <a:noAutofit/>
          </a:bodyPr>
          <a:lstStyle/>
          <a:p>
            <a:pPr marL="0" lvl="0" indent="0" algn="just" rtl="0">
              <a:lnSpc>
                <a:spcPct val="130000"/>
              </a:lnSpc>
              <a:spcBef>
                <a:spcPts val="0"/>
              </a:spcBef>
              <a:spcAft>
                <a:spcPts val="0"/>
              </a:spcAft>
              <a:buNone/>
            </a:pPr>
            <a:r>
              <a:rPr lang="en" sz="3200" b="1" dirty="0">
                <a:latin typeface="+mn-lt"/>
              </a:rPr>
              <a:t>Tìm hiểu về khái niệm sinh trưởng và phát triển</a:t>
            </a:r>
            <a:endParaRPr sz="3200" b="1" dirty="0">
              <a:latin typeface="+mn-lt"/>
            </a:endParaRPr>
          </a:p>
        </p:txBody>
      </p:sp>
      <p:sp>
        <p:nvSpPr>
          <p:cNvPr id="546" name="Google Shape;546;p42"/>
          <p:cNvSpPr txBox="1">
            <a:spLocks noGrp="1"/>
          </p:cNvSpPr>
          <p:nvPr>
            <p:ph type="title" idx="2"/>
          </p:nvPr>
        </p:nvSpPr>
        <p:spPr>
          <a:xfrm>
            <a:off x="5671354" y="1668223"/>
            <a:ext cx="1030070" cy="70664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000" dirty="0">
                <a:latin typeface="+mn-lt"/>
              </a:rPr>
              <a:t>I</a:t>
            </a:r>
            <a:endParaRPr sz="4000" dirty="0">
              <a:latin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5"/>
                                        </p:tgtEl>
                                        <p:attrNameLst>
                                          <p:attrName>style.visibility</p:attrName>
                                        </p:attrNameLst>
                                      </p:cBhvr>
                                      <p:to>
                                        <p:strVal val="visible"/>
                                      </p:to>
                                    </p:set>
                                    <p:anim calcmode="lin" valueType="num">
                                      <p:cBhvr additive="base">
                                        <p:cTn id="7" dur="500" fill="hold"/>
                                        <p:tgtEl>
                                          <p:spTgt spid="545"/>
                                        </p:tgtEl>
                                        <p:attrNameLst>
                                          <p:attrName>ppt_x</p:attrName>
                                        </p:attrNameLst>
                                      </p:cBhvr>
                                      <p:tavLst>
                                        <p:tav tm="0">
                                          <p:val>
                                            <p:strVal val="#ppt_x"/>
                                          </p:val>
                                        </p:tav>
                                        <p:tav tm="100000">
                                          <p:val>
                                            <p:strVal val="#ppt_x"/>
                                          </p:val>
                                        </p:tav>
                                      </p:tavLst>
                                    </p:anim>
                                    <p:anim calcmode="lin" valueType="num">
                                      <p:cBhvr additive="base">
                                        <p:cTn id="8" dur="500" fill="hold"/>
                                        <p:tgtEl>
                                          <p:spTgt spid="5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F6B091-C75B-45B9-8B48-8514849C1EB4}"/>
              </a:ext>
            </a:extLst>
          </p:cNvPr>
          <p:cNvGrpSpPr/>
          <p:nvPr/>
        </p:nvGrpSpPr>
        <p:grpSpPr>
          <a:xfrm>
            <a:off x="478900" y="600181"/>
            <a:ext cx="3366589" cy="3505094"/>
            <a:chOff x="879950" y="-173912"/>
            <a:chExt cx="3366589" cy="3505094"/>
          </a:xfrm>
        </p:grpSpPr>
        <p:sp>
          <p:nvSpPr>
            <p:cNvPr id="4" name="TextBox 3">
              <a:extLst>
                <a:ext uri="{FF2B5EF4-FFF2-40B4-BE49-F238E27FC236}">
                  <a16:creationId xmlns:a16="http://schemas.microsoft.com/office/drawing/2014/main" id="{DC2B28EB-A6DE-4B99-A2F4-98DCD5E55252}"/>
                </a:ext>
              </a:extLst>
            </p:cNvPr>
            <p:cNvSpPr txBox="1"/>
            <p:nvPr/>
          </p:nvSpPr>
          <p:spPr>
            <a:xfrm>
              <a:off x="879950" y="1397896"/>
              <a:ext cx="3366589" cy="1933286"/>
            </a:xfrm>
            <a:prstGeom prst="rect">
              <a:avLst/>
            </a:prstGeom>
            <a:noFill/>
          </p:spPr>
          <p:txBody>
            <a:bodyPr wrap="square">
              <a:spAutoFit/>
            </a:bodyPr>
            <a:lstStyle/>
            <a:p>
              <a:pPr algn="just">
                <a:lnSpc>
                  <a:spcPct val="150000"/>
                </a:lnSpc>
                <a:spcBef>
                  <a:spcPts val="100"/>
                </a:spcBef>
                <a:spcAft>
                  <a:spcPts val="100"/>
                </a:spcAft>
              </a:pPr>
              <a:r>
                <a:rPr lang="nl-NL" sz="2000" b="1" i="1" dirty="0">
                  <a:solidFill>
                    <a:srgbClr val="FF0000"/>
                  </a:solidFill>
                  <a:effectLst/>
                  <a:latin typeface="+mj-lt"/>
                  <a:ea typeface="Times New Roman" panose="02020603050405020304" pitchFamily="18" charset="0"/>
                </a:rPr>
                <a:t>Dựa vào kiến thức đã học ở THCS, em hãy nêu:</a:t>
              </a:r>
            </a:p>
            <a:p>
              <a:pPr marL="342900" indent="-342900" algn="just">
                <a:lnSpc>
                  <a:spcPct val="150000"/>
                </a:lnSpc>
                <a:spcBef>
                  <a:spcPts val="100"/>
                </a:spcBef>
                <a:spcAft>
                  <a:spcPts val="100"/>
                </a:spcAft>
                <a:buFont typeface="Arial" panose="020B0604020202020204" pitchFamily="34" charset="0"/>
                <a:buChar char="•"/>
              </a:pPr>
              <a:r>
                <a:rPr lang="nl-NL" sz="2000" dirty="0">
                  <a:solidFill>
                    <a:schemeClr val="tx1"/>
                  </a:solidFill>
                  <a:effectLst/>
                  <a:latin typeface="+mj-lt"/>
                  <a:ea typeface="Times New Roman" panose="02020603050405020304" pitchFamily="18" charset="0"/>
                </a:rPr>
                <a:t>Khái niệm </a:t>
              </a:r>
              <a:r>
                <a:rPr lang="nl-NL" sz="2000" b="1" dirty="0">
                  <a:solidFill>
                    <a:schemeClr val="tx1"/>
                  </a:solidFill>
                  <a:effectLst/>
                  <a:latin typeface="+mj-lt"/>
                  <a:ea typeface="Times New Roman" panose="02020603050405020304" pitchFamily="18" charset="0"/>
                </a:rPr>
                <a:t>sinh trưởng</a:t>
              </a:r>
              <a:r>
                <a:rPr lang="nl-NL" sz="2000" dirty="0">
                  <a:solidFill>
                    <a:schemeClr val="tx1"/>
                  </a:solidFill>
                  <a:effectLst/>
                  <a:latin typeface="+mj-lt"/>
                  <a:ea typeface="Times New Roman" panose="02020603050405020304" pitchFamily="18" charset="0"/>
                </a:rPr>
                <a:t>?</a:t>
              </a:r>
            </a:p>
            <a:p>
              <a:pPr marL="342900" indent="-342900" algn="just">
                <a:lnSpc>
                  <a:spcPct val="150000"/>
                </a:lnSpc>
                <a:spcBef>
                  <a:spcPts val="100"/>
                </a:spcBef>
                <a:spcAft>
                  <a:spcPts val="100"/>
                </a:spcAft>
                <a:buFont typeface="Arial" panose="020B0604020202020204" pitchFamily="34" charset="0"/>
                <a:buChar char="•"/>
              </a:pPr>
              <a:r>
                <a:rPr lang="nl-NL" sz="2000" dirty="0">
                  <a:solidFill>
                    <a:schemeClr val="tx1"/>
                  </a:solidFill>
                  <a:latin typeface="+mj-lt"/>
                  <a:ea typeface="Times New Roman" panose="02020603050405020304" pitchFamily="18" charset="0"/>
                </a:rPr>
                <a:t>Khái niệm </a:t>
              </a:r>
              <a:r>
                <a:rPr lang="nl-NL" sz="2000" b="1" dirty="0">
                  <a:solidFill>
                    <a:schemeClr val="tx1"/>
                  </a:solidFill>
                  <a:latin typeface="+mj-lt"/>
                  <a:ea typeface="Times New Roman" panose="02020603050405020304" pitchFamily="18" charset="0"/>
                </a:rPr>
                <a:t>phát triển</a:t>
              </a:r>
              <a:r>
                <a:rPr lang="nl-NL" sz="2000" dirty="0">
                  <a:solidFill>
                    <a:schemeClr val="tx1"/>
                  </a:solidFill>
                  <a:latin typeface="+mj-lt"/>
                  <a:ea typeface="Times New Roman" panose="02020603050405020304" pitchFamily="18" charset="0"/>
                </a:rPr>
                <a:t>?</a:t>
              </a:r>
              <a:endParaRPr lang="nl-NL" sz="2000" dirty="0">
                <a:solidFill>
                  <a:schemeClr val="tx1"/>
                </a:solidFill>
                <a:effectLst/>
                <a:latin typeface="+mj-lt"/>
                <a:ea typeface="Times New Roman" panose="02020603050405020304" pitchFamily="18" charset="0"/>
              </a:endParaRPr>
            </a:p>
          </p:txBody>
        </p:sp>
        <p:pic>
          <p:nvPicPr>
            <p:cNvPr id="5" name="Picture 23">
              <a:extLst>
                <a:ext uri="{FF2B5EF4-FFF2-40B4-BE49-F238E27FC236}">
                  <a16:creationId xmlns:a16="http://schemas.microsoft.com/office/drawing/2014/main" id="{65354DA1-AB32-460E-9836-465A92B25207}"/>
                </a:ext>
              </a:extLst>
            </p:cNvPr>
            <p:cNvPicPr>
              <a:picLocks noChangeAspect="1"/>
            </p:cNvPicPr>
            <p:nvPr/>
          </p:nvPicPr>
          <p:blipFill>
            <a:blip r:embed="rId2"/>
            <a:srcRect/>
            <a:stretch>
              <a:fillRect/>
            </a:stretch>
          </p:blipFill>
          <p:spPr>
            <a:xfrm>
              <a:off x="1696713" y="-173912"/>
              <a:ext cx="1547541" cy="1548186"/>
            </a:xfrm>
            <a:prstGeom prst="rect">
              <a:avLst/>
            </a:prstGeom>
          </p:spPr>
        </p:pic>
      </p:grpSp>
      <p:cxnSp>
        <p:nvCxnSpPr>
          <p:cNvPr id="6" name="Straight Connector 5">
            <a:extLst>
              <a:ext uri="{FF2B5EF4-FFF2-40B4-BE49-F238E27FC236}">
                <a16:creationId xmlns:a16="http://schemas.microsoft.com/office/drawing/2014/main" id="{0F20E941-F3F2-417B-8AE3-D5696990FA11}"/>
              </a:ext>
            </a:extLst>
          </p:cNvPr>
          <p:cNvCxnSpPr/>
          <p:nvPr/>
        </p:nvCxnSpPr>
        <p:spPr>
          <a:xfrm>
            <a:off x="4186992" y="296779"/>
            <a:ext cx="0" cy="4379495"/>
          </a:xfrm>
          <a:prstGeom prst="line">
            <a:avLst/>
          </a:prstGeom>
          <a:ln w="38100">
            <a:solidFill>
              <a:srgbClr val="EE532A"/>
            </a:solidFill>
          </a:ln>
        </p:spPr>
        <p:style>
          <a:lnRef idx="1">
            <a:schemeClr val="accent1"/>
          </a:lnRef>
          <a:fillRef idx="0">
            <a:schemeClr val="accent1"/>
          </a:fillRef>
          <a:effectRef idx="0">
            <a:schemeClr val="accent1"/>
          </a:effectRef>
          <a:fontRef idx="minor">
            <a:schemeClr val="tx1"/>
          </a:fontRef>
        </p:style>
      </p:cxnSp>
      <p:sp>
        <p:nvSpPr>
          <p:cNvPr id="7" name="Arrow: Pentagon 6">
            <a:extLst>
              <a:ext uri="{FF2B5EF4-FFF2-40B4-BE49-F238E27FC236}">
                <a16:creationId xmlns:a16="http://schemas.microsoft.com/office/drawing/2014/main" id="{773B18DC-0C80-454E-80B5-221647D81B5D}"/>
              </a:ext>
            </a:extLst>
          </p:cNvPr>
          <p:cNvSpPr/>
          <p:nvPr/>
        </p:nvSpPr>
        <p:spPr>
          <a:xfrm>
            <a:off x="4178970" y="303404"/>
            <a:ext cx="1981200" cy="619019"/>
          </a:xfrm>
          <a:prstGeom prst="homePlate">
            <a:avLst/>
          </a:prstGeom>
          <a:solidFill>
            <a:srgbClr val="EE532A"/>
          </a:solidFill>
          <a:ln>
            <a:solidFill>
              <a:srgbClr val="EE53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t>Khái</a:t>
            </a:r>
            <a:r>
              <a:rPr lang="en-US" sz="2000" b="1" dirty="0"/>
              <a:t> </a:t>
            </a:r>
            <a:r>
              <a:rPr lang="en-US" sz="2000" b="1" dirty="0" err="1"/>
              <a:t>niệm</a:t>
            </a:r>
            <a:endParaRPr lang="en-US" sz="2000" b="1" dirty="0"/>
          </a:p>
        </p:txBody>
      </p:sp>
      <p:sp>
        <p:nvSpPr>
          <p:cNvPr id="8" name="TextBox 7">
            <a:extLst>
              <a:ext uri="{FF2B5EF4-FFF2-40B4-BE49-F238E27FC236}">
                <a16:creationId xmlns:a16="http://schemas.microsoft.com/office/drawing/2014/main" id="{E12A73E4-E60E-4930-925A-F59398A7C597}"/>
              </a:ext>
            </a:extLst>
          </p:cNvPr>
          <p:cNvSpPr txBox="1"/>
          <p:nvPr/>
        </p:nvSpPr>
        <p:spPr>
          <a:xfrm>
            <a:off x="4221439" y="929048"/>
            <a:ext cx="4747196" cy="3857466"/>
          </a:xfrm>
          <a:prstGeom prst="rect">
            <a:avLst/>
          </a:prstGeom>
          <a:noFill/>
        </p:spPr>
        <p:txBody>
          <a:bodyPr wrap="square">
            <a:spAutoFit/>
          </a:bodyPr>
          <a:lstStyle/>
          <a:p>
            <a:pPr marL="285750" indent="-285750" algn="just">
              <a:lnSpc>
                <a:spcPct val="150000"/>
              </a:lnSpc>
              <a:spcBef>
                <a:spcPts val="100"/>
              </a:spcBef>
              <a:spcAft>
                <a:spcPts val="100"/>
              </a:spcAft>
              <a:buFont typeface="Arial" panose="020B0604020202020204" pitchFamily="34" charset="0"/>
              <a:buChar char="•"/>
            </a:pPr>
            <a:r>
              <a:rPr lang="en-US" sz="1800" b="1" dirty="0" err="1">
                <a:latin typeface="+mj-lt"/>
                <a:ea typeface="Calibri" panose="020F0502020204030204" pitchFamily="34" charset="0"/>
              </a:rPr>
              <a:t>Sinh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trưởng</a:t>
            </a:r>
            <a:r>
              <a:rPr lang="en-US" sz="1800" dirty="0">
                <a:latin typeface="+mj-lt"/>
                <a:ea typeface="Calibri" panose="020F0502020204030204" pitchFamily="34" charset="0"/>
              </a:rPr>
              <a:t>: </a:t>
            </a:r>
            <a:r>
              <a:rPr lang="en-US" sz="1800" dirty="0" err="1">
                <a:latin typeface="+mj-lt"/>
                <a:ea typeface="Calibri" panose="020F0502020204030204" pitchFamily="34" charset="0"/>
              </a:rPr>
              <a:t>là</a:t>
            </a:r>
            <a:r>
              <a:rPr lang="en-US" sz="1800" dirty="0">
                <a:latin typeface="+mj-lt"/>
                <a:ea typeface="Calibri" panose="020F0502020204030204" pitchFamily="34" charset="0"/>
              </a:rPr>
              <a:t> </a:t>
            </a:r>
            <a:r>
              <a:rPr lang="en-US" sz="1800" dirty="0" err="1">
                <a:latin typeface="+mj-lt"/>
                <a:ea typeface="Calibri" panose="020F0502020204030204" pitchFamily="34" charset="0"/>
              </a:rPr>
              <a:t>sự</a:t>
            </a:r>
            <a:r>
              <a:rPr lang="en-US" sz="1800" dirty="0">
                <a:latin typeface="+mj-lt"/>
                <a:ea typeface="Calibri" panose="020F0502020204030204" pitchFamily="34" charset="0"/>
              </a:rPr>
              <a:t> </a:t>
            </a:r>
            <a:r>
              <a:rPr lang="en-US" sz="1800" dirty="0" err="1">
                <a:latin typeface="+mj-lt"/>
                <a:ea typeface="Calibri" panose="020F0502020204030204" pitchFamily="34" charset="0"/>
              </a:rPr>
              <a:t>tăng</a:t>
            </a:r>
            <a:r>
              <a:rPr lang="en-US" sz="1800" dirty="0">
                <a:latin typeface="+mj-lt"/>
                <a:ea typeface="Calibri" panose="020F0502020204030204" pitchFamily="34" charset="0"/>
              </a:rPr>
              <a:t> </a:t>
            </a:r>
            <a:r>
              <a:rPr lang="en-US" sz="1800" dirty="0" err="1">
                <a:latin typeface="+mj-lt"/>
                <a:ea typeface="Calibri" panose="020F0502020204030204" pitchFamily="34" charset="0"/>
              </a:rPr>
              <a:t>về</a:t>
            </a:r>
            <a:r>
              <a:rPr lang="en-US" sz="1800" dirty="0">
                <a:latin typeface="+mj-lt"/>
                <a:ea typeface="Calibri" panose="020F0502020204030204" pitchFamily="34" charset="0"/>
              </a:rPr>
              <a:t> </a:t>
            </a:r>
            <a:r>
              <a:rPr lang="en-US" sz="1800" dirty="0" err="1">
                <a:latin typeface="+mj-lt"/>
                <a:ea typeface="Calibri" panose="020F0502020204030204" pitchFamily="34" charset="0"/>
              </a:rPr>
              <a:t>khối</a:t>
            </a:r>
            <a:r>
              <a:rPr lang="en-US" sz="1800" dirty="0">
                <a:latin typeface="+mj-lt"/>
                <a:ea typeface="Calibri" panose="020F0502020204030204" pitchFamily="34" charset="0"/>
              </a:rPr>
              <a:t> </a:t>
            </a:r>
            <a:r>
              <a:rPr lang="en-US" sz="1800" dirty="0" err="1">
                <a:latin typeface="+mj-lt"/>
                <a:ea typeface="Calibri" panose="020F0502020204030204" pitchFamily="34" charset="0"/>
              </a:rPr>
              <a:t>lượng</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kích</a:t>
            </a:r>
            <a:r>
              <a:rPr lang="en-US" sz="1800" dirty="0">
                <a:latin typeface="+mj-lt"/>
                <a:ea typeface="Calibri" panose="020F0502020204030204" pitchFamily="34" charset="0"/>
              </a:rPr>
              <a:t> </a:t>
            </a:r>
            <a:r>
              <a:rPr lang="en-US" sz="1800" dirty="0" err="1">
                <a:latin typeface="+mj-lt"/>
                <a:ea typeface="Calibri" panose="020F0502020204030204" pitchFamily="34" charset="0"/>
              </a:rPr>
              <a:t>thước</a:t>
            </a:r>
            <a:r>
              <a:rPr lang="en-US" sz="1800" dirty="0">
                <a:latin typeface="+mj-lt"/>
                <a:ea typeface="Calibri" panose="020F0502020204030204" pitchFamily="34" charset="0"/>
              </a:rPr>
              <a:t> </a:t>
            </a:r>
            <a:r>
              <a:rPr lang="en-US" sz="1800" dirty="0" err="1">
                <a:latin typeface="+mj-lt"/>
                <a:ea typeface="Calibri" panose="020F0502020204030204" pitchFamily="34" charset="0"/>
              </a:rPr>
              <a:t>của</a:t>
            </a:r>
            <a:r>
              <a:rPr lang="en-US" sz="1800" dirty="0">
                <a:latin typeface="+mj-lt"/>
                <a:ea typeface="Calibri" panose="020F0502020204030204" pitchFamily="34" charset="0"/>
              </a:rPr>
              <a:t> </a:t>
            </a:r>
            <a:r>
              <a:rPr lang="en-US" sz="1800" dirty="0" err="1">
                <a:latin typeface="+mj-lt"/>
                <a:ea typeface="Calibri" panose="020F0502020204030204" pitchFamily="34" charset="0"/>
              </a:rPr>
              <a:t>các</a:t>
            </a:r>
            <a:r>
              <a:rPr lang="en-US" sz="1800" dirty="0">
                <a:latin typeface="+mj-lt"/>
                <a:ea typeface="Calibri" panose="020F0502020204030204" pitchFamily="34" charset="0"/>
              </a:rPr>
              <a:t> </a:t>
            </a:r>
            <a:r>
              <a:rPr lang="en-US" sz="1800" dirty="0" err="1">
                <a:latin typeface="+mj-lt"/>
                <a:ea typeface="Calibri" panose="020F0502020204030204" pitchFamily="34" charset="0"/>
              </a:rPr>
              <a:t>cơ</a:t>
            </a:r>
            <a:r>
              <a:rPr lang="en-US" sz="1800" dirty="0">
                <a:latin typeface="+mj-lt"/>
                <a:ea typeface="Calibri" panose="020F0502020204030204" pitchFamily="34" charset="0"/>
              </a:rPr>
              <a:t> </a:t>
            </a:r>
            <a:r>
              <a:rPr lang="en-US" sz="1800" dirty="0" err="1">
                <a:latin typeface="+mj-lt"/>
                <a:ea typeface="Calibri" panose="020F0502020204030204" pitchFamily="34" charset="0"/>
              </a:rPr>
              <a:t>quan</a:t>
            </a:r>
            <a:r>
              <a:rPr lang="en-US" sz="1800" dirty="0">
                <a:latin typeface="+mj-lt"/>
                <a:ea typeface="Calibri" panose="020F0502020204030204" pitchFamily="34" charset="0"/>
              </a:rPr>
              <a:t> </a:t>
            </a:r>
            <a:r>
              <a:rPr lang="en-US" sz="1800" dirty="0" err="1">
                <a:latin typeface="+mj-lt"/>
                <a:ea typeface="Calibri" panose="020F0502020204030204" pitchFamily="34" charset="0"/>
              </a:rPr>
              <a:t>hoặc</a:t>
            </a:r>
            <a:r>
              <a:rPr lang="en-US" sz="1800" dirty="0">
                <a:latin typeface="+mj-lt"/>
                <a:ea typeface="Calibri" panose="020F0502020204030204" pitchFamily="34" charset="0"/>
              </a:rPr>
              <a:t> </a:t>
            </a:r>
            <a:r>
              <a:rPr lang="en-US" sz="1800" dirty="0" err="1">
                <a:latin typeface="+mj-lt"/>
                <a:ea typeface="Calibri" panose="020F0502020204030204" pitchFamily="34" charset="0"/>
              </a:rPr>
              <a:t>cơ</a:t>
            </a:r>
            <a:r>
              <a:rPr lang="en-US" sz="1800" dirty="0">
                <a:latin typeface="+mj-lt"/>
                <a:ea typeface="Calibri" panose="020F0502020204030204" pitchFamily="34" charset="0"/>
              </a:rPr>
              <a:t> </a:t>
            </a:r>
            <a:r>
              <a:rPr lang="en-US" sz="1800" dirty="0" err="1">
                <a:latin typeface="+mj-lt"/>
                <a:ea typeface="Calibri" panose="020F0502020204030204" pitchFamily="34" charset="0"/>
              </a:rPr>
              <a:t>thể</a:t>
            </a:r>
            <a:r>
              <a:rPr lang="en-US" sz="1800" dirty="0">
                <a:latin typeface="+mj-lt"/>
                <a:ea typeface="Calibri" panose="020F0502020204030204" pitchFamily="34" charset="0"/>
              </a:rPr>
              <a:t>.</a:t>
            </a:r>
          </a:p>
          <a:p>
            <a:pPr marL="285750" indent="-285750" algn="just">
              <a:lnSpc>
                <a:spcPct val="150000"/>
              </a:lnSpc>
              <a:spcBef>
                <a:spcPts val="100"/>
              </a:spcBef>
              <a:spcAft>
                <a:spcPts val="100"/>
              </a:spcAft>
              <a:buFont typeface="Arial" panose="020B0604020202020204" pitchFamily="34" charset="0"/>
              <a:buChar char="•"/>
            </a:pPr>
            <a:r>
              <a:rPr lang="en-US" sz="1800" u="sng" dirty="0" err="1">
                <a:latin typeface="+mj-lt"/>
                <a:ea typeface="Calibri" panose="020F0502020204030204" pitchFamily="34" charset="0"/>
              </a:rPr>
              <a:t>Ví</a:t>
            </a:r>
            <a:r>
              <a:rPr lang="en-US" sz="1800" u="sng" dirty="0">
                <a:latin typeface="+mj-lt"/>
                <a:ea typeface="Calibri" panose="020F0502020204030204" pitchFamily="34" charset="0"/>
              </a:rPr>
              <a:t> </a:t>
            </a:r>
            <a:r>
              <a:rPr lang="en-US" sz="1800" u="sng" dirty="0" err="1">
                <a:latin typeface="+mj-lt"/>
                <a:ea typeface="Calibri" panose="020F0502020204030204" pitchFamily="34" charset="0"/>
              </a:rPr>
              <a:t>dụ</a:t>
            </a:r>
            <a:r>
              <a:rPr lang="en-US" sz="1800" u="sng" dirty="0">
                <a:latin typeface="+mj-lt"/>
                <a:ea typeface="Calibri" panose="020F0502020204030204" pitchFamily="34" charset="0"/>
              </a:rPr>
              <a:t>: </a:t>
            </a:r>
            <a:r>
              <a:rPr lang="en-US" sz="1800" dirty="0">
                <a:latin typeface="+mj-lt"/>
                <a:ea typeface="Calibri" panose="020F0502020204030204" pitchFamily="34" charset="0"/>
              </a:rPr>
              <a:t> </a:t>
            </a:r>
            <a:r>
              <a:rPr lang="en-US" sz="1800" dirty="0" err="1">
                <a:latin typeface="+mj-lt"/>
                <a:ea typeface="Calibri" panose="020F0502020204030204" pitchFamily="34" charset="0"/>
              </a:rPr>
              <a:t>sự</a:t>
            </a:r>
            <a:r>
              <a:rPr lang="en-US" sz="1800" dirty="0">
                <a:latin typeface="+mj-lt"/>
                <a:ea typeface="Calibri" panose="020F0502020204030204" pitchFamily="34" charset="0"/>
              </a:rPr>
              <a:t> </a:t>
            </a:r>
            <a:r>
              <a:rPr lang="en-US" sz="1800" dirty="0" err="1">
                <a:latin typeface="+mj-lt"/>
                <a:ea typeface="Calibri" panose="020F0502020204030204" pitchFamily="34" charset="0"/>
              </a:rPr>
              <a:t>tăng</a:t>
            </a:r>
            <a:r>
              <a:rPr lang="en-US" sz="1800" dirty="0">
                <a:latin typeface="+mj-lt"/>
                <a:ea typeface="Calibri" panose="020F0502020204030204" pitchFamily="34" charset="0"/>
              </a:rPr>
              <a:t> </a:t>
            </a:r>
            <a:r>
              <a:rPr lang="en-US" sz="1800" dirty="0" err="1">
                <a:latin typeface="+mj-lt"/>
                <a:ea typeface="Calibri" panose="020F0502020204030204" pitchFamily="34" charset="0"/>
              </a:rPr>
              <a:t>chiều</a:t>
            </a:r>
            <a:r>
              <a:rPr lang="en-US" sz="1800" dirty="0">
                <a:latin typeface="+mj-lt"/>
                <a:ea typeface="Calibri" panose="020F0502020204030204" pitchFamily="34" charset="0"/>
              </a:rPr>
              <a:t> </a:t>
            </a:r>
            <a:r>
              <a:rPr lang="en-US" sz="1800" dirty="0" err="1">
                <a:latin typeface="+mj-lt"/>
                <a:ea typeface="Calibri" panose="020F0502020204030204" pitchFamily="34" charset="0"/>
              </a:rPr>
              <a:t>dài</a:t>
            </a:r>
            <a:r>
              <a:rPr lang="en-US" sz="1800" dirty="0">
                <a:latin typeface="+mj-lt"/>
                <a:ea typeface="Calibri" panose="020F0502020204030204" pitchFamily="34" charset="0"/>
              </a:rPr>
              <a:t> </a:t>
            </a:r>
            <a:r>
              <a:rPr lang="en-US" sz="1800" dirty="0" err="1">
                <a:latin typeface="+mj-lt"/>
                <a:ea typeface="Calibri" panose="020F0502020204030204" pitchFamily="34" charset="0"/>
              </a:rPr>
              <a:t>của</a:t>
            </a:r>
            <a:r>
              <a:rPr lang="en-US" sz="1800" dirty="0">
                <a:latin typeface="+mj-lt"/>
                <a:ea typeface="Calibri" panose="020F0502020204030204" pitchFamily="34" charset="0"/>
              </a:rPr>
              <a:t> </a:t>
            </a:r>
            <a:r>
              <a:rPr lang="en-US" sz="1800" dirty="0" err="1">
                <a:latin typeface="+mj-lt"/>
                <a:ea typeface="Calibri" panose="020F0502020204030204" pitchFamily="34" charset="0"/>
              </a:rPr>
              <a:t>rễ</a:t>
            </a:r>
            <a:r>
              <a:rPr lang="en-US" sz="1800" dirty="0">
                <a:latin typeface="+mj-lt"/>
                <a:ea typeface="Calibri" panose="020F0502020204030204" pitchFamily="34" charset="0"/>
              </a:rPr>
              <a:t>…</a:t>
            </a:r>
            <a:endParaRPr lang="en-US" sz="1800" u="sng" dirty="0">
              <a:latin typeface="+mj-lt"/>
              <a:ea typeface="Calibri" panose="020F0502020204030204" pitchFamily="34" charset="0"/>
            </a:endParaRPr>
          </a:p>
          <a:p>
            <a:pPr marL="285750" indent="-285750" algn="just">
              <a:lnSpc>
                <a:spcPct val="150000"/>
              </a:lnSpc>
              <a:spcBef>
                <a:spcPts val="100"/>
              </a:spcBef>
              <a:spcAft>
                <a:spcPts val="100"/>
              </a:spcAft>
              <a:buFont typeface="Arial" panose="020B0604020202020204" pitchFamily="34" charset="0"/>
              <a:buChar char="•"/>
            </a:pPr>
            <a:r>
              <a:rPr lang="en-US" sz="1800" b="1" dirty="0" err="1">
                <a:effectLst/>
                <a:latin typeface="+mj-lt"/>
                <a:ea typeface="Calibri" panose="020F0502020204030204" pitchFamily="34" charset="0"/>
              </a:rPr>
              <a:t>Phát</a:t>
            </a:r>
            <a:r>
              <a:rPr lang="en-US" sz="1800" b="1" dirty="0">
                <a:effectLst/>
                <a:latin typeface="+mj-lt"/>
                <a:ea typeface="Calibri" panose="020F0502020204030204" pitchFamily="34" charset="0"/>
              </a:rPr>
              <a:t> </a:t>
            </a:r>
            <a:r>
              <a:rPr lang="en-US" sz="1800" b="1" dirty="0" err="1">
                <a:effectLst/>
                <a:latin typeface="+mj-lt"/>
                <a:ea typeface="Calibri" panose="020F0502020204030204" pitchFamily="34" charset="0"/>
              </a:rPr>
              <a:t>triển</a:t>
            </a:r>
            <a:r>
              <a:rPr lang="en-US" sz="1800" b="1" dirty="0">
                <a:effectLst/>
                <a:latin typeface="+mj-lt"/>
                <a:ea typeface="Calibri" panose="020F0502020204030204" pitchFamily="34" charset="0"/>
              </a:rPr>
              <a:t>: </a:t>
            </a:r>
            <a:r>
              <a:rPr lang="en-US" sz="1800" dirty="0" err="1">
                <a:effectLst/>
                <a:latin typeface="+mj-lt"/>
                <a:ea typeface="Calibri" panose="020F0502020204030204" pitchFamily="34" charset="0"/>
              </a:rPr>
              <a:t>là</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sự</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biến</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đổi</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về</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cấu</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trúc</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và</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chức</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năng</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của</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tế</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bào</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mô</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cơ</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quan</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và</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cơ</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thể</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diễn</a:t>
            </a:r>
            <a:r>
              <a:rPr lang="en-US" sz="1800" dirty="0">
                <a:effectLst/>
                <a:latin typeface="+mj-lt"/>
                <a:ea typeface="Calibri" panose="020F0502020204030204" pitchFamily="34" charset="0"/>
              </a:rPr>
              <a:t> ra </a:t>
            </a:r>
            <a:r>
              <a:rPr lang="en-US" sz="1800" dirty="0" err="1">
                <a:effectLst/>
                <a:latin typeface="+mj-lt"/>
                <a:ea typeface="Calibri" panose="020F0502020204030204" pitchFamily="34" charset="0"/>
              </a:rPr>
              <a:t>trong</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quá</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trình</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sống</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của</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sinh</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vậy</a:t>
            </a:r>
            <a:r>
              <a:rPr lang="en-US" sz="1800" dirty="0">
                <a:effectLst/>
                <a:latin typeface="+mj-lt"/>
                <a:ea typeface="Calibri" panose="020F0502020204030204" pitchFamily="34" charset="0"/>
              </a:rPr>
              <a:t>.</a:t>
            </a:r>
          </a:p>
          <a:p>
            <a:pPr marL="285750" indent="-285750" algn="just">
              <a:lnSpc>
                <a:spcPct val="150000"/>
              </a:lnSpc>
              <a:spcBef>
                <a:spcPts val="100"/>
              </a:spcBef>
              <a:spcAft>
                <a:spcPts val="100"/>
              </a:spcAft>
              <a:buFont typeface="Arial" panose="020B0604020202020204" pitchFamily="34" charset="0"/>
              <a:buChar char="•"/>
            </a:pPr>
            <a:r>
              <a:rPr lang="en-US" sz="1800" u="sng" dirty="0" err="1">
                <a:ea typeface="Calibri" panose="020F0502020204030204" pitchFamily="34" charset="0"/>
              </a:rPr>
              <a:t>Ví</a:t>
            </a:r>
            <a:r>
              <a:rPr lang="en-US" sz="1800" u="sng" dirty="0">
                <a:ea typeface="Calibri" panose="020F0502020204030204" pitchFamily="34" charset="0"/>
              </a:rPr>
              <a:t> </a:t>
            </a:r>
            <a:r>
              <a:rPr lang="en-US" sz="1800" u="sng" dirty="0" err="1">
                <a:ea typeface="Calibri" panose="020F0502020204030204" pitchFamily="34" charset="0"/>
              </a:rPr>
              <a:t>dụ</a:t>
            </a:r>
            <a:r>
              <a:rPr lang="en-US" sz="1800" u="sng" dirty="0">
                <a:ea typeface="Calibri" panose="020F0502020204030204" pitchFamily="34" charset="0"/>
              </a:rPr>
              <a:t>: </a:t>
            </a:r>
            <a:r>
              <a:rPr lang="en-US" sz="1800" dirty="0">
                <a:ea typeface="Calibri" panose="020F0502020204030204" pitchFamily="34" charset="0"/>
              </a:rPr>
              <a:t> </a:t>
            </a:r>
            <a:r>
              <a:rPr lang="en-US" sz="1800" dirty="0" err="1">
                <a:ea typeface="Calibri" panose="020F0502020204030204" pitchFamily="34" charset="0"/>
              </a:rPr>
              <a:t>từ</a:t>
            </a:r>
            <a:r>
              <a:rPr lang="en-US" sz="1800" dirty="0">
                <a:ea typeface="Calibri" panose="020F0502020204030204" pitchFamily="34" charset="0"/>
              </a:rPr>
              <a:t> </a:t>
            </a:r>
            <a:r>
              <a:rPr lang="en-US" sz="1800" dirty="0" err="1">
                <a:ea typeface="Calibri" panose="020F0502020204030204" pitchFamily="34" charset="0"/>
              </a:rPr>
              <a:t>mô</a:t>
            </a:r>
            <a:r>
              <a:rPr lang="en-US" sz="1800" dirty="0">
                <a:ea typeface="Calibri" panose="020F0502020204030204" pitchFamily="34" charset="0"/>
              </a:rPr>
              <a:t> </a:t>
            </a:r>
            <a:r>
              <a:rPr lang="en-US" sz="1800" dirty="0" err="1">
                <a:ea typeface="Calibri" panose="020F0502020204030204" pitchFamily="34" charset="0"/>
              </a:rPr>
              <a:t>phân</a:t>
            </a:r>
            <a:r>
              <a:rPr lang="en-US" sz="1800" dirty="0">
                <a:ea typeface="Calibri" panose="020F0502020204030204" pitchFamily="34" charset="0"/>
              </a:rPr>
              <a:t> </a:t>
            </a:r>
            <a:r>
              <a:rPr lang="en-US" sz="1800" dirty="0" err="1">
                <a:ea typeface="Calibri" panose="020F0502020204030204" pitchFamily="34" charset="0"/>
              </a:rPr>
              <a:t>sinh</a:t>
            </a:r>
            <a:r>
              <a:rPr lang="en-US" sz="1800" dirty="0">
                <a:ea typeface="Calibri" panose="020F0502020204030204" pitchFamily="34" charset="0"/>
              </a:rPr>
              <a:t> </a:t>
            </a:r>
            <a:r>
              <a:rPr lang="en-US" sz="1800" dirty="0" err="1">
                <a:ea typeface="Calibri" panose="020F0502020204030204" pitchFamily="34" charset="0"/>
              </a:rPr>
              <a:t>đỉnh</a:t>
            </a:r>
            <a:r>
              <a:rPr lang="en-US" sz="1800" dirty="0">
                <a:ea typeface="Calibri" panose="020F0502020204030204" pitchFamily="34" charset="0"/>
              </a:rPr>
              <a:t> </a:t>
            </a:r>
            <a:r>
              <a:rPr lang="en-US" sz="1800" dirty="0" err="1">
                <a:ea typeface="Calibri" panose="020F0502020204030204" pitchFamily="34" charset="0"/>
              </a:rPr>
              <a:t>phân</a:t>
            </a:r>
            <a:r>
              <a:rPr lang="en-US" sz="1800" dirty="0">
                <a:ea typeface="Calibri" panose="020F0502020204030204" pitchFamily="34" charset="0"/>
              </a:rPr>
              <a:t> </a:t>
            </a:r>
            <a:r>
              <a:rPr lang="en-US" sz="1800" dirty="0" err="1">
                <a:ea typeface="Calibri" panose="020F0502020204030204" pitchFamily="34" charset="0"/>
              </a:rPr>
              <a:t>hoá</a:t>
            </a:r>
            <a:r>
              <a:rPr lang="en-US" sz="1800" dirty="0">
                <a:ea typeface="Calibri" panose="020F0502020204030204" pitchFamily="34" charset="0"/>
              </a:rPr>
              <a:t> </a:t>
            </a:r>
            <a:r>
              <a:rPr lang="en-US" sz="1800" dirty="0" err="1">
                <a:ea typeface="Calibri" panose="020F0502020204030204" pitchFamily="34" charset="0"/>
              </a:rPr>
              <a:t>thành</a:t>
            </a:r>
            <a:r>
              <a:rPr lang="en-US" sz="1800" dirty="0">
                <a:ea typeface="Calibri" panose="020F0502020204030204" pitchFamily="34" charset="0"/>
              </a:rPr>
              <a:t> </a:t>
            </a:r>
            <a:r>
              <a:rPr lang="en-US" sz="1800" dirty="0" err="1">
                <a:ea typeface="Calibri" panose="020F0502020204030204" pitchFamily="34" charset="0"/>
              </a:rPr>
              <a:t>hoa</a:t>
            </a:r>
            <a:r>
              <a:rPr lang="en-US" sz="1800" dirty="0">
                <a:ea typeface="Calibri" panose="020F0502020204030204" pitchFamily="34" charset="0"/>
              </a:rPr>
              <a:t>…</a:t>
            </a:r>
            <a:endParaRPr lang="en-US" sz="1800" u="sng" dirty="0">
              <a:ea typeface="Calibri" panose="020F0502020204030204" pitchFamily="34" charset="0"/>
            </a:endParaRPr>
          </a:p>
        </p:txBody>
      </p:sp>
    </p:spTree>
    <p:extLst>
      <p:ext uri="{BB962C8B-B14F-4D97-AF65-F5344CB8AC3E}">
        <p14:creationId xmlns:p14="http://schemas.microsoft.com/office/powerpoint/2010/main" val="14113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barn(inVertical)">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barn(inVertical)">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barn(inVertical)">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12" name="Scroll: Horizontal 11">
            <a:extLst>
              <a:ext uri="{FF2B5EF4-FFF2-40B4-BE49-F238E27FC236}">
                <a16:creationId xmlns:a16="http://schemas.microsoft.com/office/drawing/2014/main" id="{7B746BBA-0E4B-4CD8-9F02-5441D36C6884}"/>
              </a:ext>
            </a:extLst>
          </p:cNvPr>
          <p:cNvSpPr/>
          <p:nvPr/>
        </p:nvSpPr>
        <p:spPr>
          <a:xfrm>
            <a:off x="2278504" y="197618"/>
            <a:ext cx="4586991" cy="1079207"/>
          </a:xfrm>
          <a:prstGeom prst="horizontalScroll">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2400" b="1">
                <a:solidFill>
                  <a:srgbClr val="FFFFFF"/>
                </a:solidFill>
                <a:latin typeface="Arial"/>
              </a:rPr>
              <a:t>THẢO LUẬN NHÓM ĐÔI</a:t>
            </a:r>
          </a:p>
        </p:txBody>
      </p:sp>
      <p:sp>
        <p:nvSpPr>
          <p:cNvPr id="14" name="Speech Bubble: Rectangle with Corners Rounded 13">
            <a:extLst>
              <a:ext uri="{FF2B5EF4-FFF2-40B4-BE49-F238E27FC236}">
                <a16:creationId xmlns:a16="http://schemas.microsoft.com/office/drawing/2014/main" id="{5887C7EF-460A-4822-B817-116122BFF7DD}"/>
              </a:ext>
            </a:extLst>
          </p:cNvPr>
          <p:cNvSpPr/>
          <p:nvPr/>
        </p:nvSpPr>
        <p:spPr>
          <a:xfrm>
            <a:off x="577886" y="1345452"/>
            <a:ext cx="6297300" cy="909234"/>
          </a:xfrm>
          <a:prstGeom prst="wedgeRoundRectCallout">
            <a:avLst>
              <a:gd name="adj1" fmla="val 63502"/>
              <a:gd name="adj2" fmla="val -39569"/>
              <a:gd name="adj3" fmla="val 16667"/>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dirty="0">
                <a:solidFill>
                  <a:schemeClr val="tx1"/>
                </a:solidFill>
              </a:rPr>
              <a:t>Quan sát hình 15.1, cho biết sự sinh trưởng và phát triển ở cây lạc (đậu phộng) diễn ra như thế nào? </a:t>
            </a:r>
            <a:endParaRPr lang="en-US" sz="2000" dirty="0">
              <a:solidFill>
                <a:schemeClr val="tx1"/>
              </a:solidFill>
            </a:endParaRPr>
          </a:p>
        </p:txBody>
      </p:sp>
      <p:pic>
        <p:nvPicPr>
          <p:cNvPr id="8" name="Picture 7">
            <a:extLst>
              <a:ext uri="{FF2B5EF4-FFF2-40B4-BE49-F238E27FC236}">
                <a16:creationId xmlns:a16="http://schemas.microsoft.com/office/drawing/2014/main" id="{64BA2BD4-5849-41EC-8A18-369CA428C60E}"/>
              </a:ext>
            </a:extLst>
          </p:cNvPr>
          <p:cNvPicPr>
            <a:picLocks noChangeAspect="1"/>
          </p:cNvPicPr>
          <p:nvPr/>
        </p:nvPicPr>
        <p:blipFill>
          <a:blip r:embed="rId3"/>
          <a:stretch>
            <a:fillRect/>
          </a:stretch>
        </p:blipFill>
        <p:spPr>
          <a:xfrm>
            <a:off x="727771" y="2396727"/>
            <a:ext cx="7305675" cy="2571750"/>
          </a:xfrm>
          <a:prstGeom prst="rect">
            <a:avLst/>
          </a:prstGeom>
        </p:spPr>
      </p:pic>
      <p:pic>
        <p:nvPicPr>
          <p:cNvPr id="18" name="Picture 17">
            <a:extLst>
              <a:ext uri="{FF2B5EF4-FFF2-40B4-BE49-F238E27FC236}">
                <a16:creationId xmlns:a16="http://schemas.microsoft.com/office/drawing/2014/main" id="{6C9E682C-6E48-4E55-A49E-1B3D0D0A8A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42826" y="1653106"/>
            <a:ext cx="1515755" cy="1877096"/>
          </a:xfrm>
          <a:prstGeom prst="rect">
            <a:avLst/>
          </a:prstGeom>
        </p:spPr>
      </p:pic>
      <p:pic>
        <p:nvPicPr>
          <p:cNvPr id="19" name="Picture 17">
            <a:extLst>
              <a:ext uri="{FF2B5EF4-FFF2-40B4-BE49-F238E27FC236}">
                <a16:creationId xmlns:a16="http://schemas.microsoft.com/office/drawing/2014/main" id="{B37B33F7-65BD-41B8-AF40-DC5E1AD626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95226" y="1805506"/>
            <a:ext cx="1515755" cy="1877096"/>
          </a:xfrm>
          <a:prstGeom prst="rect">
            <a:avLst/>
          </a:prstGeom>
        </p:spPr>
      </p:pic>
      <p:pic>
        <p:nvPicPr>
          <p:cNvPr id="20" name="Picture 17">
            <a:extLst>
              <a:ext uri="{FF2B5EF4-FFF2-40B4-BE49-F238E27FC236}">
                <a16:creationId xmlns:a16="http://schemas.microsoft.com/office/drawing/2014/main" id="{E9F93330-01CD-4A02-A3A9-A955DD84F8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47626" y="1957906"/>
            <a:ext cx="1515755" cy="1877096"/>
          </a:xfrm>
          <a:prstGeom prst="rect">
            <a:avLst/>
          </a:prstGeom>
        </p:spPr>
      </p:pic>
      <p:pic>
        <p:nvPicPr>
          <p:cNvPr id="21" name="Picture 16">
            <a:extLst>
              <a:ext uri="{FF2B5EF4-FFF2-40B4-BE49-F238E27FC236}">
                <a16:creationId xmlns:a16="http://schemas.microsoft.com/office/drawing/2014/main" id="{36CE17A6-80C6-4E87-80A1-9DFFBF2FD0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715992" y="1738151"/>
            <a:ext cx="2062556" cy="2057400"/>
          </a:xfrm>
          <a:prstGeom prst="rect">
            <a:avLst/>
          </a:prstGeom>
        </p:spPr>
      </p:pic>
      <p:pic>
        <p:nvPicPr>
          <p:cNvPr id="24" name="Picture 36">
            <a:extLst>
              <a:ext uri="{FF2B5EF4-FFF2-40B4-BE49-F238E27FC236}">
                <a16:creationId xmlns:a16="http://schemas.microsoft.com/office/drawing/2014/main" id="{0621FA7B-AA58-4341-988A-98C4EE10EFB3}"/>
              </a:ext>
            </a:extLst>
          </p:cNvPr>
          <p:cNvPicPr>
            <a:picLocks noChangeAspect="1"/>
          </p:cNvPicPr>
          <p:nvPr/>
        </p:nvPicPr>
        <p:blipFill rotWithShape="1">
          <a:blip r:embed="rId8">
            <a:clrChange>
              <a:clrFrom>
                <a:srgbClr val="C5DBCF"/>
              </a:clrFrom>
              <a:clrTo>
                <a:srgbClr val="C5DBCF">
                  <a:alpha val="0"/>
                </a:srgbClr>
              </a:clrTo>
            </a:clrChange>
          </a:blip>
          <a:srcRect l="54853"/>
          <a:stretch/>
        </p:blipFill>
        <p:spPr>
          <a:xfrm>
            <a:off x="7604362" y="590302"/>
            <a:ext cx="1052213" cy="2295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theme/theme1.xml><?xml version="1.0" encoding="utf-8"?>
<a:theme xmlns:a="http://schemas.openxmlformats.org/drawingml/2006/main" name="Cell Processes and Energy - Science - 9th Grade by Slidesgo">
  <a:themeElements>
    <a:clrScheme name="Simple Light">
      <a:dk1>
        <a:srgbClr val="102400"/>
      </a:dk1>
      <a:lt1>
        <a:srgbClr val="FFFAEE"/>
      </a:lt1>
      <a:dk2>
        <a:srgbClr val="FFF49B"/>
      </a:dk2>
      <a:lt2>
        <a:srgbClr val="FCEB66"/>
      </a:lt2>
      <a:accent1>
        <a:srgbClr val="C2E98C"/>
      </a:accent1>
      <a:accent2>
        <a:srgbClr val="5EAC4A"/>
      </a:accent2>
      <a:accent3>
        <a:srgbClr val="306D00"/>
      </a:accent3>
      <a:accent4>
        <a:srgbClr val="FFD870"/>
      </a:accent4>
      <a:accent5>
        <a:srgbClr val="FF744C"/>
      </a:accent5>
      <a:accent6>
        <a:srgbClr val="EA3733"/>
      </a:accent6>
      <a:hlink>
        <a:srgbClr val="102400"/>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3046</TotalTime>
  <Words>2534</Words>
  <Application>Microsoft Macintosh PowerPoint</Application>
  <PresentationFormat>On-screen Show (16:9)</PresentationFormat>
  <Paragraphs>240</Paragraphs>
  <Slides>49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Times New Roman</vt:lpstr>
      <vt:lpstr>DM Sans</vt:lpstr>
      <vt:lpstr>Fira Sans Condensed</vt:lpstr>
      <vt:lpstr>Calibri</vt:lpstr>
      <vt:lpstr>Heebo Medium</vt:lpstr>
      <vt:lpstr>Arial</vt:lpstr>
      <vt:lpstr>Wingdings</vt:lpstr>
      <vt:lpstr>Pontano Sans</vt:lpstr>
      <vt:lpstr>Nunito Light</vt:lpstr>
      <vt:lpstr>Cell Processes and Energy - Science - 9th Grade by Slidesgo</vt:lpstr>
      <vt:lpstr>PowerPoint Presentation</vt:lpstr>
      <vt:lpstr>PowerPoint Presentation</vt:lpstr>
      <vt:lpstr>PowerPoint Presentation</vt:lpstr>
      <vt:lpstr>PowerPoint Presentation</vt:lpstr>
      <vt:lpstr>PowerPoint Presentation</vt:lpstr>
      <vt:lpstr>I</vt:lpstr>
      <vt:lpstr>Tìm hiểu về khái niệm sinh trưởng và phát triển</vt:lpstr>
      <vt:lpstr>PowerPoint Presentation</vt:lpstr>
      <vt:lpstr>PowerPoint Presentation</vt:lpstr>
      <vt:lpstr>PowerPoint Presentation</vt:lpstr>
      <vt:lpstr>PowerPoint Presentation</vt:lpstr>
      <vt:lpstr>GỢI Ý</vt:lpstr>
      <vt:lpstr>Dấu hiệu đặc trưng của sinh trưởng và phát triển</vt:lpstr>
      <vt:lpstr>PowerPoint Presentation</vt:lpstr>
      <vt:lpstr>PowerPoint Presentation</vt:lpstr>
      <vt:lpstr>PowerPoint Presentation</vt:lpstr>
      <vt:lpstr>PowerPoint Presentation</vt:lpstr>
      <vt:lpstr>PowerPoint Presentation</vt:lpstr>
      <vt:lpstr>Mối quan hệ giữa sinh trưởng và phát triển</vt:lpstr>
      <vt:lpstr>PowerPoint Presentation</vt:lpstr>
      <vt:lpstr>PowerPoint Presentation</vt:lpstr>
      <vt:lpstr>PowerPoint Presentation</vt:lpstr>
      <vt:lpstr>PowerPoint Presentation</vt:lpstr>
      <vt:lpstr>1. Khái niệm vòng đời và tuổi thọ</vt:lpstr>
      <vt:lpstr>PowerPoint Presentation</vt:lpstr>
      <vt:lpstr>PowerPoint Presentation</vt:lpstr>
      <vt:lpstr>PowerPoint Presentation</vt:lpstr>
      <vt:lpstr>1. Khái niệm vòng đời và tuổi thọ</vt:lpstr>
      <vt:lpstr>PowerPoint Presentation</vt:lpstr>
      <vt:lpstr>PowerPoint Presentation</vt:lpstr>
      <vt:lpstr>PowerPoint Presentation</vt:lpstr>
      <vt:lpstr>2. Một số ứng dụng hiểu biết về vòng đời trong thực tiễn</vt:lpstr>
      <vt:lpstr>2. Một số ứng dụng hiểu biết về vòng đời trong thực tiễn</vt:lpstr>
      <vt:lpstr>3. Một số yếu tố ảnh hưởng đến tuổi thọ của con người</vt:lpstr>
      <vt:lpstr>3. Một số yếu tố ảnh hưởng đến tuổi thọ của con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Processes and Energy - Science</dc:title>
  <dc:creator>ADMIN</dc:creator>
  <cp:lastModifiedBy>Microsoft Office User</cp:lastModifiedBy>
  <cp:revision>98</cp:revision>
  <dcterms:modified xsi:type="dcterms:W3CDTF">2026-01-29T03:19:25Z</dcterms:modified>
</cp:coreProperties>
</file>